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608" r:id="rId2"/>
    <p:sldId id="745" r:id="rId3"/>
    <p:sldId id="841" r:id="rId4"/>
    <p:sldId id="842" r:id="rId5"/>
    <p:sldId id="840" r:id="rId6"/>
    <p:sldId id="754" r:id="rId7"/>
    <p:sldId id="865" r:id="rId8"/>
    <p:sldId id="866" r:id="rId9"/>
    <p:sldId id="867" r:id="rId10"/>
    <p:sldId id="868" r:id="rId11"/>
    <p:sldId id="843" r:id="rId12"/>
    <p:sldId id="844" r:id="rId13"/>
    <p:sldId id="869" r:id="rId14"/>
    <p:sldId id="845" r:id="rId15"/>
    <p:sldId id="846" r:id="rId16"/>
    <p:sldId id="870" r:id="rId17"/>
    <p:sldId id="847" r:id="rId18"/>
    <p:sldId id="848" r:id="rId19"/>
    <p:sldId id="871" r:id="rId20"/>
    <p:sldId id="872" r:id="rId21"/>
    <p:sldId id="849" r:id="rId22"/>
    <p:sldId id="850" r:id="rId23"/>
    <p:sldId id="875" r:id="rId24"/>
    <p:sldId id="876" r:id="rId25"/>
    <p:sldId id="877" r:id="rId26"/>
    <p:sldId id="878" r:id="rId27"/>
    <p:sldId id="873" r:id="rId28"/>
    <p:sldId id="851" r:id="rId29"/>
    <p:sldId id="852" r:id="rId30"/>
    <p:sldId id="880" r:id="rId31"/>
    <p:sldId id="881" r:id="rId32"/>
    <p:sldId id="882" r:id="rId33"/>
    <p:sldId id="883" r:id="rId34"/>
    <p:sldId id="879" r:id="rId35"/>
    <p:sldId id="886" r:id="rId36"/>
    <p:sldId id="887" r:id="rId37"/>
    <p:sldId id="888" r:id="rId38"/>
    <p:sldId id="889" r:id="rId39"/>
    <p:sldId id="890" r:id="rId40"/>
    <p:sldId id="853" r:id="rId41"/>
    <p:sldId id="854" r:id="rId42"/>
    <p:sldId id="891" r:id="rId43"/>
    <p:sldId id="892" r:id="rId44"/>
    <p:sldId id="893" r:id="rId45"/>
    <p:sldId id="894" r:id="rId46"/>
    <p:sldId id="855" r:id="rId47"/>
    <p:sldId id="856" r:id="rId48"/>
    <p:sldId id="895" r:id="rId49"/>
    <p:sldId id="896" r:id="rId50"/>
    <p:sldId id="897" r:id="rId51"/>
    <p:sldId id="898" r:id="rId52"/>
    <p:sldId id="899" r:id="rId53"/>
    <p:sldId id="900" r:id="rId54"/>
    <p:sldId id="901" r:id="rId55"/>
    <p:sldId id="902" r:id="rId56"/>
    <p:sldId id="903" r:id="rId57"/>
    <p:sldId id="857" r:id="rId58"/>
    <p:sldId id="858" r:id="rId59"/>
    <p:sldId id="859" r:id="rId60"/>
    <p:sldId id="860" r:id="rId61"/>
    <p:sldId id="904" r:id="rId62"/>
    <p:sldId id="660" r:id="rId63"/>
    <p:sldId id="861" r:id="rId64"/>
    <p:sldId id="862" r:id="rId65"/>
    <p:sldId id="863" r:id="rId66"/>
    <p:sldId id="864" r:id="rId67"/>
    <p:sldId id="744" r:id="rId68"/>
  </p:sldIdLst>
  <p:sldSz cx="12192000" cy="6858000"/>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0091EA"/>
    <a:srgbClr val="4473C4"/>
    <a:srgbClr val="A5CEAE"/>
    <a:srgbClr val="ED6E00"/>
    <a:srgbClr val="FE0567"/>
    <a:srgbClr val="008EE3"/>
    <a:srgbClr val="4472C4"/>
    <a:srgbClr val="1A1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24"/>
    <p:restoredTop sz="94740"/>
  </p:normalViewPr>
  <p:slideViewPr>
    <p:cSldViewPr snapToGrid="0" snapToObjects="1">
      <p:cViewPr varScale="1">
        <p:scale>
          <a:sx n="124" d="100"/>
          <a:sy n="124" d="100"/>
        </p:scale>
        <p:origin x="816" y="176"/>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2025/3/14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954871" y="6332286"/>
            <a:ext cx="928319" cy="365125"/>
          </a:xfrm>
        </p:spPr>
        <p:txBody>
          <a:bodyPr/>
          <a:lstStyle/>
          <a:p>
            <a:fld id="{392CBAA0-59E6-204E-8F03-85E5040D48B8}" type="slidenum">
              <a:rPr kumimoji="1" lang="zh-CN" altLang="en-US" smtClean="0"/>
              <a:t>‹#›</a:t>
            </a:fld>
            <a:r>
              <a:rPr kumimoji="1" lang="en-US" altLang="zh-CN" dirty="0"/>
              <a:t>/70</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1.wmf"/><Relationship Id="rId7" Type="http://schemas.openxmlformats.org/officeDocument/2006/relationships/oleObject" Target="../embeddings/oleObject17.bin"/><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16.wmf"/><Relationship Id="rId5" Type="http://schemas.openxmlformats.org/officeDocument/2006/relationships/image" Target="../media/image12.wmf"/><Relationship Id="rId10" Type="http://schemas.openxmlformats.org/officeDocument/2006/relationships/oleObject" Target="../embeddings/oleObject19.bin"/><Relationship Id="rId4" Type="http://schemas.openxmlformats.org/officeDocument/2006/relationships/oleObject" Target="../embeddings/oleObject15.bin"/><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19.wmf"/><Relationship Id="rId12" Type="http://schemas.openxmlformats.org/officeDocument/2006/relationships/oleObject" Target="../embeddings/oleObject25.bin"/><Relationship Id="rId2" Type="http://schemas.openxmlformats.org/officeDocument/2006/relationships/oleObject" Target="../embeddings/oleObject20.bin"/><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0.wmf"/><Relationship Id="rId14"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oleObject" Target="../embeddings/oleObject33.bin"/><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11" Type="http://schemas.openxmlformats.org/officeDocument/2006/relationships/image" Target="../media/image29.emf"/><Relationship Id="rId5" Type="http://schemas.openxmlformats.org/officeDocument/2006/relationships/image" Target="../media/image26.emf"/><Relationship Id="rId15" Type="http://schemas.openxmlformats.org/officeDocument/2006/relationships/image" Target="../media/image31.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28.emf"/><Relationship Id="rId14" Type="http://schemas.openxmlformats.org/officeDocument/2006/relationships/oleObject" Target="../embeddings/oleObject3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33.wmf"/><Relationship Id="rId4" Type="http://schemas.openxmlformats.org/officeDocument/2006/relationships/oleObject" Target="../embeddings/oleObject36.bin"/><Relationship Id="rId9" Type="http://schemas.openxmlformats.org/officeDocument/2006/relationships/image" Target="../media/image35.wmf"/></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9.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0.wmf"/><Relationship Id="rId12" Type="http://schemas.openxmlformats.org/officeDocument/2006/relationships/oleObject" Target="../embeddings/oleObject46.bin"/><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1.wmf"/></Relationships>
</file>

<file path=ppt/slides/_rels/slide23.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63.png"/><Relationship Id="rId39" Type="http://schemas.openxmlformats.org/officeDocument/2006/relationships/image" Target="../media/image76.png"/><Relationship Id="rId21" Type="http://schemas.openxmlformats.org/officeDocument/2006/relationships/image" Target="../media/image58.png"/><Relationship Id="rId34" Type="http://schemas.openxmlformats.org/officeDocument/2006/relationships/image" Target="../media/image71.png"/><Relationship Id="rId42" Type="http://schemas.openxmlformats.org/officeDocument/2006/relationships/image" Target="../media/image79.png"/><Relationship Id="rId47" Type="http://schemas.openxmlformats.org/officeDocument/2006/relationships/image" Target="../media/image84.png"/><Relationship Id="rId7" Type="http://schemas.openxmlformats.org/officeDocument/2006/relationships/image" Target="../media/image41.wmf"/><Relationship Id="rId2" Type="http://schemas.openxmlformats.org/officeDocument/2006/relationships/oleObject" Target="../embeddings/oleObject47.bin"/><Relationship Id="rId16" Type="http://schemas.openxmlformats.org/officeDocument/2006/relationships/image" Target="../media/image53.png"/><Relationship Id="rId29" Type="http://schemas.openxmlformats.org/officeDocument/2006/relationships/image" Target="../media/image66.png"/><Relationship Id="rId11" Type="http://schemas.openxmlformats.org/officeDocument/2006/relationships/image" Target="../media/image48.pn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png"/><Relationship Id="rId40" Type="http://schemas.openxmlformats.org/officeDocument/2006/relationships/image" Target="../media/image77.png"/><Relationship Id="rId45" Type="http://schemas.openxmlformats.org/officeDocument/2006/relationships/image" Target="../media/image82.png"/><Relationship Id="rId5" Type="http://schemas.openxmlformats.org/officeDocument/2006/relationships/image" Target="../media/image40.wmf"/><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36" Type="http://schemas.openxmlformats.org/officeDocument/2006/relationships/image" Target="../media/image73.png"/><Relationship Id="rId49" Type="http://schemas.openxmlformats.org/officeDocument/2006/relationships/image" Target="../media/image86.png"/><Relationship Id="rId10" Type="http://schemas.openxmlformats.org/officeDocument/2006/relationships/image" Target="../media/image47.png"/><Relationship Id="rId19" Type="http://schemas.openxmlformats.org/officeDocument/2006/relationships/image" Target="../media/image56.png"/><Relationship Id="rId31" Type="http://schemas.openxmlformats.org/officeDocument/2006/relationships/image" Target="../media/image68.png"/><Relationship Id="rId44" Type="http://schemas.openxmlformats.org/officeDocument/2006/relationships/image" Target="../media/image81.png"/><Relationship Id="rId4" Type="http://schemas.openxmlformats.org/officeDocument/2006/relationships/oleObject" Target="../embeddings/oleObject48.bin"/><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png"/><Relationship Id="rId35" Type="http://schemas.openxmlformats.org/officeDocument/2006/relationships/image" Target="../media/image72.png"/><Relationship Id="rId43" Type="http://schemas.openxmlformats.org/officeDocument/2006/relationships/image" Target="../media/image80.png"/><Relationship Id="rId48" Type="http://schemas.openxmlformats.org/officeDocument/2006/relationships/image" Target="../media/image85.png"/><Relationship Id="rId8" Type="http://schemas.openxmlformats.org/officeDocument/2006/relationships/image" Target="../media/image45.png"/><Relationship Id="rId3" Type="http://schemas.openxmlformats.org/officeDocument/2006/relationships/image" Target="../media/image39.wmf"/><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33" Type="http://schemas.openxmlformats.org/officeDocument/2006/relationships/image" Target="../media/image70.png"/><Relationship Id="rId38" Type="http://schemas.openxmlformats.org/officeDocument/2006/relationships/image" Target="../media/image75.png"/><Relationship Id="rId46" Type="http://schemas.openxmlformats.org/officeDocument/2006/relationships/image" Target="../media/image83.png"/><Relationship Id="rId20" Type="http://schemas.openxmlformats.org/officeDocument/2006/relationships/image" Target="../media/image57.png"/><Relationship Id="rId4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oleObject" Target="../embeddings/oleObject4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6.e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45.emf"/><Relationship Id="rId4"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8" Type="http://schemas.openxmlformats.org/officeDocument/2006/relationships/image" Target="../media/image540.png"/><Relationship Id="rId13" Type="http://schemas.openxmlformats.org/officeDocument/2006/relationships/image" Target="../media/image590.png"/><Relationship Id="rId18" Type="http://schemas.openxmlformats.org/officeDocument/2006/relationships/image" Target="../media/image640.png"/><Relationship Id="rId3" Type="http://schemas.openxmlformats.org/officeDocument/2006/relationships/image" Target="../media/image490.png"/><Relationship Id="rId21" Type="http://schemas.openxmlformats.org/officeDocument/2006/relationships/image" Target="../media/image670.png"/><Relationship Id="rId7" Type="http://schemas.openxmlformats.org/officeDocument/2006/relationships/image" Target="../media/image530.png"/><Relationship Id="rId12" Type="http://schemas.openxmlformats.org/officeDocument/2006/relationships/image" Target="../media/image580.png"/><Relationship Id="rId17" Type="http://schemas.openxmlformats.org/officeDocument/2006/relationships/image" Target="../media/image630.png"/><Relationship Id="rId2" Type="http://schemas.openxmlformats.org/officeDocument/2006/relationships/image" Target="../media/image480.png"/><Relationship Id="rId16" Type="http://schemas.openxmlformats.org/officeDocument/2006/relationships/image" Target="../media/image620.png"/><Relationship Id="rId20" Type="http://schemas.openxmlformats.org/officeDocument/2006/relationships/image" Target="../media/image660.png"/><Relationship Id="rId1" Type="http://schemas.openxmlformats.org/officeDocument/2006/relationships/slideLayout" Target="../slideLayouts/slideLayout2.xml"/><Relationship Id="rId6" Type="http://schemas.openxmlformats.org/officeDocument/2006/relationships/image" Target="../media/image520.png"/><Relationship Id="rId11" Type="http://schemas.openxmlformats.org/officeDocument/2006/relationships/image" Target="../media/image570.png"/><Relationship Id="rId5" Type="http://schemas.openxmlformats.org/officeDocument/2006/relationships/image" Target="../media/image510.png"/><Relationship Id="rId15" Type="http://schemas.openxmlformats.org/officeDocument/2006/relationships/image" Target="../media/image610.png"/><Relationship Id="rId23" Type="http://schemas.openxmlformats.org/officeDocument/2006/relationships/image" Target="../media/image690.png"/><Relationship Id="rId10" Type="http://schemas.openxmlformats.org/officeDocument/2006/relationships/image" Target="../media/image560.png"/><Relationship Id="rId19" Type="http://schemas.openxmlformats.org/officeDocument/2006/relationships/image" Target="../media/image650.png"/><Relationship Id="rId4" Type="http://schemas.openxmlformats.org/officeDocument/2006/relationships/image" Target="../media/image500.png"/><Relationship Id="rId9" Type="http://schemas.openxmlformats.org/officeDocument/2006/relationships/image" Target="../media/image550.png"/><Relationship Id="rId14" Type="http://schemas.openxmlformats.org/officeDocument/2006/relationships/image" Target="../media/image600.png"/><Relationship Id="rId22" Type="http://schemas.openxmlformats.org/officeDocument/2006/relationships/image" Target="../media/image68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53.bin"/><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oleObject" Target="../embeddings/oleObject54.bin"/></Relationships>
</file>

<file path=ppt/slides/_rels/slide3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1.wmf"/><Relationship Id="rId12" Type="http://schemas.openxmlformats.org/officeDocument/2006/relationships/oleObject" Target="../embeddings/oleObject60.bin"/><Relationship Id="rId2" Type="http://schemas.openxmlformats.org/officeDocument/2006/relationships/oleObject" Target="../embeddings/oleObject55.bin"/><Relationship Id="rId1" Type="http://schemas.openxmlformats.org/officeDocument/2006/relationships/slideLayout" Target="../slideLayouts/slideLayout2.xml"/><Relationship Id="rId6" Type="http://schemas.openxmlformats.org/officeDocument/2006/relationships/oleObject" Target="../embeddings/oleObject57.bin"/><Relationship Id="rId11" Type="http://schemas.openxmlformats.org/officeDocument/2006/relationships/image" Target="../media/image93.emf"/><Relationship Id="rId5" Type="http://schemas.openxmlformats.org/officeDocument/2006/relationships/image" Target="../media/image90.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9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oleObject" Target="../embeddings/oleObject6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oleObject" Target="../embeddings/oleObject62.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oleObject" Target="../embeddings/oleObject63.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oleObject" Target="../embeddings/oleObject64.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emf"/><Relationship Id="rId4" Type="http://schemas.openxmlformats.org/officeDocument/2006/relationships/oleObject" Target="../embeddings/oleObject6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9.emf"/><Relationship Id="rId7" Type="http://schemas.openxmlformats.org/officeDocument/2006/relationships/image" Target="../media/image111.emf"/><Relationship Id="rId2" Type="http://schemas.openxmlformats.org/officeDocument/2006/relationships/oleObject" Target="../embeddings/oleObject67.bin"/><Relationship Id="rId1" Type="http://schemas.openxmlformats.org/officeDocument/2006/relationships/slideLayout" Target="../slideLayouts/slideLayout2.xml"/><Relationship Id="rId6" Type="http://schemas.openxmlformats.org/officeDocument/2006/relationships/oleObject" Target="../embeddings/oleObject69.bin"/><Relationship Id="rId5" Type="http://schemas.openxmlformats.org/officeDocument/2006/relationships/image" Target="../media/image110.emf"/><Relationship Id="rId4" Type="http://schemas.openxmlformats.org/officeDocument/2006/relationships/oleObject" Target="../embeddings/oleObject68.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oleObject" Target="../embeddings/oleObject70.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120.emf"/><Relationship Id="rId3" Type="http://schemas.openxmlformats.org/officeDocument/2006/relationships/image" Target="../media/image115.emf"/><Relationship Id="rId7" Type="http://schemas.openxmlformats.org/officeDocument/2006/relationships/image" Target="../media/image117.emf"/><Relationship Id="rId12" Type="http://schemas.openxmlformats.org/officeDocument/2006/relationships/oleObject" Target="../embeddings/oleObject76.bin"/><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11" Type="http://schemas.openxmlformats.org/officeDocument/2006/relationships/image" Target="../media/image119.emf"/><Relationship Id="rId5" Type="http://schemas.openxmlformats.org/officeDocument/2006/relationships/image" Target="../media/image116.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11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121.emf"/><Relationship Id="rId7" Type="http://schemas.openxmlformats.org/officeDocument/2006/relationships/image" Target="../media/image123.emf"/><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5" Type="http://schemas.openxmlformats.org/officeDocument/2006/relationships/image" Target="../media/image122.emf"/><Relationship Id="rId4" Type="http://schemas.openxmlformats.org/officeDocument/2006/relationships/oleObject" Target="../embeddings/oleObject78.bin"/><Relationship Id="rId9" Type="http://schemas.openxmlformats.org/officeDocument/2006/relationships/image" Target="../media/image124.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image" Target="../media/image125.emf"/><Relationship Id="rId7" Type="http://schemas.openxmlformats.org/officeDocument/2006/relationships/image" Target="../media/image127.emf"/><Relationship Id="rId2" Type="http://schemas.openxmlformats.org/officeDocument/2006/relationships/oleObject" Target="../embeddings/oleObject81.bin"/><Relationship Id="rId1" Type="http://schemas.openxmlformats.org/officeDocument/2006/relationships/slideLayout" Target="../slideLayouts/slideLayout2.xml"/><Relationship Id="rId6" Type="http://schemas.openxmlformats.org/officeDocument/2006/relationships/oleObject" Target="../embeddings/oleObject83.bin"/><Relationship Id="rId11" Type="http://schemas.openxmlformats.org/officeDocument/2006/relationships/image" Target="../media/image129.emf"/><Relationship Id="rId5" Type="http://schemas.openxmlformats.org/officeDocument/2006/relationships/image" Target="../media/image126.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128.e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image" Target="../media/image130.emf"/><Relationship Id="rId7" Type="http://schemas.openxmlformats.org/officeDocument/2006/relationships/image" Target="../media/image132.emf"/><Relationship Id="rId2" Type="http://schemas.openxmlformats.org/officeDocument/2006/relationships/oleObject" Target="../embeddings/oleObject86.bin"/><Relationship Id="rId1" Type="http://schemas.openxmlformats.org/officeDocument/2006/relationships/slideLayout" Target="../slideLayouts/slideLayout2.xml"/><Relationship Id="rId6" Type="http://schemas.openxmlformats.org/officeDocument/2006/relationships/oleObject" Target="../embeddings/oleObject88.bin"/><Relationship Id="rId11" Type="http://schemas.openxmlformats.org/officeDocument/2006/relationships/image" Target="../media/image134.emf"/><Relationship Id="rId5" Type="http://schemas.openxmlformats.org/officeDocument/2006/relationships/image" Target="../media/image131.e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133.e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40.emf"/><Relationship Id="rId3" Type="http://schemas.openxmlformats.org/officeDocument/2006/relationships/image" Target="../media/image135.emf"/><Relationship Id="rId7" Type="http://schemas.openxmlformats.org/officeDocument/2006/relationships/image" Target="../media/image137.emf"/><Relationship Id="rId12" Type="http://schemas.openxmlformats.org/officeDocument/2006/relationships/oleObject" Target="../embeddings/oleObject96.bin"/><Relationship Id="rId2" Type="http://schemas.openxmlformats.org/officeDocument/2006/relationships/oleObject" Target="../embeddings/oleObject91.bin"/><Relationship Id="rId1" Type="http://schemas.openxmlformats.org/officeDocument/2006/relationships/slideLayout" Target="../slideLayouts/slideLayout2.xml"/><Relationship Id="rId6" Type="http://schemas.openxmlformats.org/officeDocument/2006/relationships/oleObject" Target="../embeddings/oleObject93.bin"/><Relationship Id="rId11" Type="http://schemas.openxmlformats.org/officeDocument/2006/relationships/image" Target="../media/image139.emf"/><Relationship Id="rId5" Type="http://schemas.openxmlformats.org/officeDocument/2006/relationships/image" Target="../media/image136.e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138.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6.e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5" Type="http://schemas.openxmlformats.org/officeDocument/2006/relationships/image" Target="../media/image10.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 Id="rId1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第五章 触发器</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8A7DE9E4-220C-BF06-8F9F-489048C5B9AF}"/>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5" name="Text Box 2">
            <a:extLst>
              <a:ext uri="{FF2B5EF4-FFF2-40B4-BE49-F238E27FC236}">
                <a16:creationId xmlns:a16="http://schemas.microsoft.com/office/drawing/2014/main" id="{6F803405-A343-EC23-F23E-01F7F8A6AE48}"/>
              </a:ext>
            </a:extLst>
          </p:cNvPr>
          <p:cNvSpPr txBox="1">
            <a:spLocks noChangeArrowheads="1"/>
          </p:cNvSpPr>
          <p:nvPr/>
        </p:nvSpPr>
        <p:spPr bwMode="auto">
          <a:xfrm>
            <a:off x="852570" y="1102204"/>
            <a:ext cx="1322388" cy="519113"/>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latin typeface="宋体" panose="02010600030101010101" pitchFamily="2" charset="-122"/>
              </a:rPr>
              <a:t>[</a:t>
            </a:r>
            <a:r>
              <a:rPr lang="zh-CN" altLang="en-US" sz="2800" b="1">
                <a:solidFill>
                  <a:srgbClr val="FF0066"/>
                </a:solidFill>
                <a:latin typeface="宋体" panose="02010600030101010101" pitchFamily="2" charset="-122"/>
              </a:rPr>
              <a:t>例</a:t>
            </a:r>
            <a:r>
              <a:rPr lang="en-US" altLang="zh-CN" sz="2800" b="1">
                <a:solidFill>
                  <a:srgbClr val="FF0066"/>
                </a:solidFill>
                <a:latin typeface="宋体" panose="02010600030101010101" pitchFamily="2" charset="-122"/>
              </a:rPr>
              <a:t>]</a:t>
            </a:r>
          </a:p>
        </p:txBody>
      </p:sp>
      <p:graphicFrame>
        <p:nvGraphicFramePr>
          <p:cNvPr id="6" name="Object 3">
            <a:extLst>
              <a:ext uri="{FF2B5EF4-FFF2-40B4-BE49-F238E27FC236}">
                <a16:creationId xmlns:a16="http://schemas.microsoft.com/office/drawing/2014/main" id="{D5789810-131C-0251-CCD1-10B88A008459}"/>
              </a:ext>
            </a:extLst>
          </p:cNvPr>
          <p:cNvGraphicFramePr>
            <a:graphicFrameLocks noChangeAspect="1"/>
          </p:cNvGraphicFramePr>
          <p:nvPr>
            <p:extLst>
              <p:ext uri="{D42A27DB-BD31-4B8C-83A1-F6EECF244321}">
                <p14:modId xmlns:p14="http://schemas.microsoft.com/office/powerpoint/2010/main" val="1811135122"/>
              </p:ext>
            </p:extLst>
          </p:nvPr>
        </p:nvGraphicFramePr>
        <p:xfrm>
          <a:off x="1193089" y="3193952"/>
          <a:ext cx="371475" cy="525463"/>
        </p:xfrm>
        <a:graphic>
          <a:graphicData uri="http://schemas.openxmlformats.org/presentationml/2006/ole">
            <mc:AlternateContent xmlns:mc="http://schemas.openxmlformats.org/markup-compatibility/2006">
              <mc:Choice xmlns:v="urn:schemas-microsoft-com:vml" Requires="v">
                <p:oleObj name="Equation" r:id="rId2" imgW="152268" imgH="215713" progId="Equation.3">
                  <p:embed/>
                </p:oleObj>
              </mc:Choice>
              <mc:Fallback>
                <p:oleObj name="Equation" r:id="rId2" imgW="152268" imgH="215713" progId="Equation.3">
                  <p:embed/>
                  <p:pic>
                    <p:nvPicPr>
                      <p:cNvPr id="3072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089" y="3193952"/>
                        <a:ext cx="3714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D4C2110B-F55C-AE4D-3F7D-798D2E547A51}"/>
              </a:ext>
            </a:extLst>
          </p:cNvPr>
          <p:cNvGraphicFramePr>
            <a:graphicFrameLocks noChangeAspect="1"/>
          </p:cNvGraphicFramePr>
          <p:nvPr>
            <p:extLst>
              <p:ext uri="{D42A27DB-BD31-4B8C-83A1-F6EECF244321}">
                <p14:modId xmlns:p14="http://schemas.microsoft.com/office/powerpoint/2010/main" val="4166336359"/>
              </p:ext>
            </p:extLst>
          </p:nvPr>
        </p:nvGraphicFramePr>
        <p:xfrm>
          <a:off x="1193089" y="2260502"/>
          <a:ext cx="403225" cy="495300"/>
        </p:xfrm>
        <a:graphic>
          <a:graphicData uri="http://schemas.openxmlformats.org/presentationml/2006/ole">
            <mc:AlternateContent xmlns:mc="http://schemas.openxmlformats.org/markup-compatibility/2006">
              <mc:Choice xmlns:v="urn:schemas-microsoft-com:vml" Requires="v">
                <p:oleObj name="Equation" r:id="rId4" imgW="164957" imgH="203024" progId="Equation.3">
                  <p:embed/>
                </p:oleObj>
              </mc:Choice>
              <mc:Fallback>
                <p:oleObj name="Equation" r:id="rId4" imgW="164957" imgH="203024" progId="Equation.3">
                  <p:embed/>
                  <p:pic>
                    <p:nvPicPr>
                      <p:cNvPr id="307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3089" y="2260502"/>
                        <a:ext cx="4032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Freeform 5">
            <a:extLst>
              <a:ext uri="{FF2B5EF4-FFF2-40B4-BE49-F238E27FC236}">
                <a16:creationId xmlns:a16="http://schemas.microsoft.com/office/drawing/2014/main" id="{0659C972-5367-09D9-91DE-009638B7AAFD}"/>
              </a:ext>
            </a:extLst>
          </p:cNvPr>
          <p:cNvSpPr>
            <a:spLocks/>
          </p:cNvSpPr>
          <p:nvPr/>
        </p:nvSpPr>
        <p:spPr bwMode="auto">
          <a:xfrm>
            <a:off x="1650289" y="2527202"/>
            <a:ext cx="2819400" cy="457200"/>
          </a:xfrm>
          <a:custGeom>
            <a:avLst/>
            <a:gdLst>
              <a:gd name="T0" fmla="*/ 0 w 1776"/>
              <a:gd name="T1" fmla="*/ 0 h 288"/>
              <a:gd name="T2" fmla="*/ 990600 w 1776"/>
              <a:gd name="T3" fmla="*/ 0 h 288"/>
              <a:gd name="T4" fmla="*/ 990600 w 1776"/>
              <a:gd name="T5" fmla="*/ 457200 h 288"/>
              <a:gd name="T6" fmla="*/ 1828800 w 1776"/>
              <a:gd name="T7" fmla="*/ 457200 h 288"/>
              <a:gd name="T8" fmla="*/ 1828800 w 1776"/>
              <a:gd name="T9" fmla="*/ 0 h 288"/>
              <a:gd name="T10" fmla="*/ 2819400 w 1776"/>
              <a:gd name="T11" fmla="*/ 0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6" h="288">
                <a:moveTo>
                  <a:pt x="0" y="0"/>
                </a:moveTo>
                <a:lnTo>
                  <a:pt x="624" y="0"/>
                </a:lnTo>
                <a:lnTo>
                  <a:pt x="624" y="288"/>
                </a:lnTo>
                <a:lnTo>
                  <a:pt x="1152" y="288"/>
                </a:lnTo>
                <a:lnTo>
                  <a:pt x="1152" y="0"/>
                </a:lnTo>
                <a:lnTo>
                  <a:pt x="1776" y="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6">
            <a:extLst>
              <a:ext uri="{FF2B5EF4-FFF2-40B4-BE49-F238E27FC236}">
                <a16:creationId xmlns:a16="http://schemas.microsoft.com/office/drawing/2014/main" id="{E49363F4-EDFD-C3D3-E595-AA212552BB9F}"/>
              </a:ext>
            </a:extLst>
          </p:cNvPr>
          <p:cNvSpPr>
            <a:spLocks/>
          </p:cNvSpPr>
          <p:nvPr/>
        </p:nvSpPr>
        <p:spPr bwMode="auto">
          <a:xfrm>
            <a:off x="1636002" y="3441602"/>
            <a:ext cx="2814637" cy="476250"/>
          </a:xfrm>
          <a:custGeom>
            <a:avLst/>
            <a:gdLst>
              <a:gd name="T0" fmla="*/ 0 w 1773"/>
              <a:gd name="T1" fmla="*/ 19050 h 300"/>
              <a:gd name="T2" fmla="*/ 990600 w 1773"/>
              <a:gd name="T3" fmla="*/ 19050 h 300"/>
              <a:gd name="T4" fmla="*/ 990600 w 1773"/>
              <a:gd name="T5" fmla="*/ 476250 h 300"/>
              <a:gd name="T6" fmla="*/ 2019300 w 1773"/>
              <a:gd name="T7" fmla="*/ 476250 h 300"/>
              <a:gd name="T8" fmla="*/ 2019300 w 1773"/>
              <a:gd name="T9" fmla="*/ 0 h 300"/>
              <a:gd name="T10" fmla="*/ 2814637 w 1773"/>
              <a:gd name="T11" fmla="*/ 3175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3" h="300">
                <a:moveTo>
                  <a:pt x="0" y="12"/>
                </a:moveTo>
                <a:lnTo>
                  <a:pt x="624" y="12"/>
                </a:lnTo>
                <a:lnTo>
                  <a:pt x="624" y="300"/>
                </a:lnTo>
                <a:lnTo>
                  <a:pt x="1272" y="300"/>
                </a:lnTo>
                <a:lnTo>
                  <a:pt x="1272" y="0"/>
                </a:lnTo>
                <a:lnTo>
                  <a:pt x="1773" y="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7">
            <a:extLst>
              <a:ext uri="{FF2B5EF4-FFF2-40B4-BE49-F238E27FC236}">
                <a16:creationId xmlns:a16="http://schemas.microsoft.com/office/drawing/2014/main" id="{867B0CCA-30DD-C23B-B69A-63DD585EEC9C}"/>
              </a:ext>
            </a:extLst>
          </p:cNvPr>
          <p:cNvGrpSpPr>
            <a:grpSpLocks/>
          </p:cNvGrpSpPr>
          <p:nvPr/>
        </p:nvGrpSpPr>
        <p:grpSpPr bwMode="auto">
          <a:xfrm>
            <a:off x="2621839" y="2965352"/>
            <a:ext cx="1028700" cy="2816225"/>
            <a:chOff x="1212" y="1248"/>
            <a:chExt cx="648" cy="1774"/>
          </a:xfrm>
        </p:grpSpPr>
        <p:sp>
          <p:nvSpPr>
            <p:cNvPr id="11" name="Line 8">
              <a:extLst>
                <a:ext uri="{FF2B5EF4-FFF2-40B4-BE49-F238E27FC236}">
                  <a16:creationId xmlns:a16="http://schemas.microsoft.com/office/drawing/2014/main" id="{FFD1FD7D-9EE7-9DC5-6409-FCC8CBB3D582}"/>
                </a:ext>
              </a:extLst>
            </p:cNvPr>
            <p:cNvSpPr>
              <a:spLocks noChangeShapeType="1"/>
            </p:cNvSpPr>
            <p:nvPr/>
          </p:nvSpPr>
          <p:spPr bwMode="auto">
            <a:xfrm>
              <a:off x="1212" y="1296"/>
              <a:ext cx="0" cy="100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a:extLst>
                <a:ext uri="{FF2B5EF4-FFF2-40B4-BE49-F238E27FC236}">
                  <a16:creationId xmlns:a16="http://schemas.microsoft.com/office/drawing/2014/main" id="{4202AF6E-0030-5537-EA2B-E0F7CF9C4EF7}"/>
                </a:ext>
              </a:extLst>
            </p:cNvPr>
            <p:cNvSpPr>
              <a:spLocks noChangeShapeType="1"/>
            </p:cNvSpPr>
            <p:nvPr/>
          </p:nvSpPr>
          <p:spPr bwMode="auto">
            <a:xfrm>
              <a:off x="1752" y="1248"/>
              <a:ext cx="0" cy="158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a:extLst>
                <a:ext uri="{FF2B5EF4-FFF2-40B4-BE49-F238E27FC236}">
                  <a16:creationId xmlns:a16="http://schemas.microsoft.com/office/drawing/2014/main" id="{62A180C4-8559-6258-2F3A-AABF43585310}"/>
                </a:ext>
              </a:extLst>
            </p:cNvPr>
            <p:cNvSpPr>
              <a:spLocks noChangeShapeType="1"/>
            </p:cNvSpPr>
            <p:nvPr/>
          </p:nvSpPr>
          <p:spPr bwMode="auto">
            <a:xfrm>
              <a:off x="1860" y="1884"/>
              <a:ext cx="0" cy="11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Text Box 11">
            <a:extLst>
              <a:ext uri="{FF2B5EF4-FFF2-40B4-BE49-F238E27FC236}">
                <a16:creationId xmlns:a16="http://schemas.microsoft.com/office/drawing/2014/main" id="{AF1CBF5E-6701-EBEE-1058-A50EC7092187}"/>
              </a:ext>
            </a:extLst>
          </p:cNvPr>
          <p:cNvSpPr txBox="1">
            <a:spLocks noChangeArrowheads="1"/>
          </p:cNvSpPr>
          <p:nvPr/>
        </p:nvSpPr>
        <p:spPr bwMode="auto">
          <a:xfrm>
            <a:off x="1116889" y="4317902"/>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Q</a:t>
            </a:r>
          </a:p>
        </p:txBody>
      </p:sp>
      <p:sp>
        <p:nvSpPr>
          <p:cNvPr id="15" name="Freeform 12">
            <a:extLst>
              <a:ext uri="{FF2B5EF4-FFF2-40B4-BE49-F238E27FC236}">
                <a16:creationId xmlns:a16="http://schemas.microsoft.com/office/drawing/2014/main" id="{0B4B2FB1-BCBD-7B8B-B468-73B523A1C109}"/>
              </a:ext>
            </a:extLst>
          </p:cNvPr>
          <p:cNvSpPr>
            <a:spLocks/>
          </p:cNvSpPr>
          <p:nvPr/>
        </p:nvSpPr>
        <p:spPr bwMode="auto">
          <a:xfrm>
            <a:off x="1640764" y="4317902"/>
            <a:ext cx="2838450" cy="457200"/>
          </a:xfrm>
          <a:custGeom>
            <a:avLst/>
            <a:gdLst>
              <a:gd name="T0" fmla="*/ 0 w 1788"/>
              <a:gd name="T1" fmla="*/ 457200 h 288"/>
              <a:gd name="T2" fmla="*/ 990600 w 1788"/>
              <a:gd name="T3" fmla="*/ 457200 h 288"/>
              <a:gd name="T4" fmla="*/ 990600 w 1788"/>
              <a:gd name="T5" fmla="*/ 0 h 288"/>
              <a:gd name="T6" fmla="*/ 2838450 w 1788"/>
              <a:gd name="T7" fmla="*/ 0 h 288"/>
              <a:gd name="T8" fmla="*/ 2019300 w 1788"/>
              <a:gd name="T9" fmla="*/ 0 h 288"/>
              <a:gd name="T10" fmla="*/ 2019300 w 1788"/>
              <a:gd name="T11" fmla="*/ 19050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88" h="288">
                <a:moveTo>
                  <a:pt x="0" y="288"/>
                </a:moveTo>
                <a:lnTo>
                  <a:pt x="624" y="288"/>
                </a:lnTo>
                <a:lnTo>
                  <a:pt x="624" y="0"/>
                </a:lnTo>
                <a:lnTo>
                  <a:pt x="1788" y="0"/>
                </a:lnTo>
                <a:lnTo>
                  <a:pt x="1272" y="0"/>
                </a:lnTo>
                <a:lnTo>
                  <a:pt x="1272" y="12"/>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 name="Group 13">
            <a:extLst>
              <a:ext uri="{FF2B5EF4-FFF2-40B4-BE49-F238E27FC236}">
                <a16:creationId xmlns:a16="http://schemas.microsoft.com/office/drawing/2014/main" id="{3F7CE6FF-1D5B-AA85-BFAC-EC1B64BF9106}"/>
              </a:ext>
            </a:extLst>
          </p:cNvPr>
          <p:cNvGrpSpPr>
            <a:grpSpLocks/>
          </p:cNvGrpSpPr>
          <p:nvPr/>
        </p:nvGrpSpPr>
        <p:grpSpPr bwMode="auto">
          <a:xfrm>
            <a:off x="1116889" y="5060852"/>
            <a:ext cx="396875" cy="519113"/>
            <a:chOff x="264" y="2568"/>
            <a:chExt cx="250" cy="327"/>
          </a:xfrm>
        </p:grpSpPr>
        <p:sp>
          <p:nvSpPr>
            <p:cNvPr id="17" name="Text Box 14">
              <a:extLst>
                <a:ext uri="{FF2B5EF4-FFF2-40B4-BE49-F238E27FC236}">
                  <a16:creationId xmlns:a16="http://schemas.microsoft.com/office/drawing/2014/main" id="{92049A08-ADCF-DCE3-3D3A-D6CDB4710D9A}"/>
                </a:ext>
              </a:extLst>
            </p:cNvPr>
            <p:cNvSpPr txBox="1">
              <a:spLocks noChangeArrowheads="1"/>
            </p:cNvSpPr>
            <p:nvPr/>
          </p:nvSpPr>
          <p:spPr bwMode="auto">
            <a:xfrm>
              <a:off x="264" y="256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Q</a:t>
              </a:r>
            </a:p>
          </p:txBody>
        </p:sp>
        <p:sp>
          <p:nvSpPr>
            <p:cNvPr id="18" name="Line 15">
              <a:extLst>
                <a:ext uri="{FF2B5EF4-FFF2-40B4-BE49-F238E27FC236}">
                  <a16:creationId xmlns:a16="http://schemas.microsoft.com/office/drawing/2014/main" id="{EB5F999D-B8D1-ECCE-9DF9-9C1887E4C19F}"/>
                </a:ext>
              </a:extLst>
            </p:cNvPr>
            <p:cNvSpPr>
              <a:spLocks noChangeShapeType="1"/>
            </p:cNvSpPr>
            <p:nvPr/>
          </p:nvSpPr>
          <p:spPr bwMode="auto">
            <a:xfrm>
              <a:off x="341" y="2628"/>
              <a:ext cx="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Freeform 16">
            <a:extLst>
              <a:ext uri="{FF2B5EF4-FFF2-40B4-BE49-F238E27FC236}">
                <a16:creationId xmlns:a16="http://schemas.microsoft.com/office/drawing/2014/main" id="{9574CD8E-D269-ED21-70DE-D83E7DFA7089}"/>
              </a:ext>
            </a:extLst>
          </p:cNvPr>
          <p:cNvSpPr>
            <a:spLocks/>
          </p:cNvSpPr>
          <p:nvPr/>
        </p:nvSpPr>
        <p:spPr bwMode="auto">
          <a:xfrm>
            <a:off x="1659814" y="5327552"/>
            <a:ext cx="2952750" cy="476250"/>
          </a:xfrm>
          <a:custGeom>
            <a:avLst/>
            <a:gdLst>
              <a:gd name="T0" fmla="*/ 0 w 1860"/>
              <a:gd name="T1" fmla="*/ 4763 h 300"/>
              <a:gd name="T2" fmla="*/ 1819275 w 1860"/>
              <a:gd name="T3" fmla="*/ 0 h 300"/>
              <a:gd name="T4" fmla="*/ 1819275 w 1860"/>
              <a:gd name="T5" fmla="*/ 476250 h 300"/>
              <a:gd name="T6" fmla="*/ 2952750 w 1860"/>
              <a:gd name="T7" fmla="*/ 474663 h 300"/>
              <a:gd name="T8" fmla="*/ 2144713 w 1860"/>
              <a:gd name="T9" fmla="*/ 476250 h 300"/>
              <a:gd name="T10" fmla="*/ 2144713 w 1860"/>
              <a:gd name="T11" fmla="*/ 45720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0" h="300">
                <a:moveTo>
                  <a:pt x="0" y="3"/>
                </a:moveTo>
                <a:lnTo>
                  <a:pt x="1146" y="0"/>
                </a:lnTo>
                <a:lnTo>
                  <a:pt x="1146" y="300"/>
                </a:lnTo>
                <a:lnTo>
                  <a:pt x="1860" y="299"/>
                </a:lnTo>
                <a:lnTo>
                  <a:pt x="1351" y="300"/>
                </a:lnTo>
                <a:lnTo>
                  <a:pt x="1351" y="288"/>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 name="Object 17">
            <a:extLst>
              <a:ext uri="{FF2B5EF4-FFF2-40B4-BE49-F238E27FC236}">
                <a16:creationId xmlns:a16="http://schemas.microsoft.com/office/drawing/2014/main" id="{B65E0DD2-CDC9-A332-E3ED-D9439463A0CF}"/>
              </a:ext>
            </a:extLst>
          </p:cNvPr>
          <p:cNvGraphicFramePr>
            <a:graphicFrameLocks noChangeAspect="1"/>
          </p:cNvGraphicFramePr>
          <p:nvPr>
            <p:extLst>
              <p:ext uri="{D42A27DB-BD31-4B8C-83A1-F6EECF244321}">
                <p14:modId xmlns:p14="http://schemas.microsoft.com/office/powerpoint/2010/main" val="3536405207"/>
              </p:ext>
            </p:extLst>
          </p:nvPr>
        </p:nvGraphicFramePr>
        <p:xfrm>
          <a:off x="6399562" y="2508152"/>
          <a:ext cx="403225" cy="495300"/>
        </p:xfrm>
        <a:graphic>
          <a:graphicData uri="http://schemas.openxmlformats.org/presentationml/2006/ole">
            <mc:AlternateContent xmlns:mc="http://schemas.openxmlformats.org/markup-compatibility/2006">
              <mc:Choice xmlns:v="urn:schemas-microsoft-com:vml" Requires="v">
                <p:oleObj name="Equation" r:id="rId6" imgW="164957" imgH="203024" progId="Equation.3">
                  <p:embed/>
                </p:oleObj>
              </mc:Choice>
              <mc:Fallback>
                <p:oleObj name="Equation" r:id="rId6" imgW="164957" imgH="203024" progId="Equation.3">
                  <p:embed/>
                  <p:pic>
                    <p:nvPicPr>
                      <p:cNvPr id="30737"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9562" y="2508152"/>
                        <a:ext cx="4032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Freeform 18">
            <a:extLst>
              <a:ext uri="{FF2B5EF4-FFF2-40B4-BE49-F238E27FC236}">
                <a16:creationId xmlns:a16="http://schemas.microsoft.com/office/drawing/2014/main" id="{52D41398-BB89-EDEA-59C0-4047817CE3F8}"/>
              </a:ext>
            </a:extLst>
          </p:cNvPr>
          <p:cNvSpPr>
            <a:spLocks/>
          </p:cNvSpPr>
          <p:nvPr/>
        </p:nvSpPr>
        <p:spPr bwMode="auto">
          <a:xfrm>
            <a:off x="7123462" y="2527202"/>
            <a:ext cx="2746375" cy="457200"/>
          </a:xfrm>
          <a:custGeom>
            <a:avLst/>
            <a:gdLst>
              <a:gd name="T0" fmla="*/ 0 w 1730"/>
              <a:gd name="T1" fmla="*/ 0 h 288"/>
              <a:gd name="T2" fmla="*/ 990600 w 1730"/>
              <a:gd name="T3" fmla="*/ 0 h 288"/>
              <a:gd name="T4" fmla="*/ 990600 w 1730"/>
              <a:gd name="T5" fmla="*/ 457200 h 288"/>
              <a:gd name="T6" fmla="*/ 1295400 w 1730"/>
              <a:gd name="T7" fmla="*/ 457200 h 288"/>
              <a:gd name="T8" fmla="*/ 1295400 w 1730"/>
              <a:gd name="T9" fmla="*/ 0 h 288"/>
              <a:gd name="T10" fmla="*/ 1717675 w 1730"/>
              <a:gd name="T11" fmla="*/ 0 h 288"/>
              <a:gd name="T12" fmla="*/ 1714500 w 1730"/>
              <a:gd name="T13" fmla="*/ 457200 h 288"/>
              <a:gd name="T14" fmla="*/ 2043113 w 1730"/>
              <a:gd name="T15" fmla="*/ 457200 h 288"/>
              <a:gd name="T16" fmla="*/ 2043113 w 1730"/>
              <a:gd name="T17" fmla="*/ 19050 h 288"/>
              <a:gd name="T18" fmla="*/ 2746375 w 1730"/>
              <a:gd name="T19" fmla="*/ 19050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0" h="288">
                <a:moveTo>
                  <a:pt x="0" y="0"/>
                </a:moveTo>
                <a:lnTo>
                  <a:pt x="624" y="0"/>
                </a:lnTo>
                <a:lnTo>
                  <a:pt x="624" y="288"/>
                </a:lnTo>
                <a:lnTo>
                  <a:pt x="816" y="288"/>
                </a:lnTo>
                <a:lnTo>
                  <a:pt x="816" y="0"/>
                </a:lnTo>
                <a:lnTo>
                  <a:pt x="1082" y="0"/>
                </a:lnTo>
                <a:lnTo>
                  <a:pt x="1080" y="288"/>
                </a:lnTo>
                <a:lnTo>
                  <a:pt x="1287" y="288"/>
                </a:lnTo>
                <a:lnTo>
                  <a:pt x="1287" y="12"/>
                </a:lnTo>
                <a:lnTo>
                  <a:pt x="1730" y="1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 name="Object 19">
            <a:extLst>
              <a:ext uri="{FF2B5EF4-FFF2-40B4-BE49-F238E27FC236}">
                <a16:creationId xmlns:a16="http://schemas.microsoft.com/office/drawing/2014/main" id="{45D0BC67-5A11-5349-11AC-C07FD1D43980}"/>
              </a:ext>
            </a:extLst>
          </p:cNvPr>
          <p:cNvGraphicFramePr>
            <a:graphicFrameLocks noChangeAspect="1"/>
          </p:cNvGraphicFramePr>
          <p:nvPr>
            <p:extLst>
              <p:ext uri="{D42A27DB-BD31-4B8C-83A1-F6EECF244321}">
                <p14:modId xmlns:p14="http://schemas.microsoft.com/office/powerpoint/2010/main" val="2943961418"/>
              </p:ext>
            </p:extLst>
          </p:nvPr>
        </p:nvGraphicFramePr>
        <p:xfrm>
          <a:off x="6418612" y="3251102"/>
          <a:ext cx="371475" cy="525463"/>
        </p:xfrm>
        <a:graphic>
          <a:graphicData uri="http://schemas.openxmlformats.org/presentationml/2006/ole">
            <mc:AlternateContent xmlns:mc="http://schemas.openxmlformats.org/markup-compatibility/2006">
              <mc:Choice xmlns:v="urn:schemas-microsoft-com:vml" Requires="v">
                <p:oleObj name="Equation" r:id="rId7" imgW="152268" imgH="215713" progId="Equation.3">
                  <p:embed/>
                </p:oleObj>
              </mc:Choice>
              <mc:Fallback>
                <p:oleObj name="Equation" r:id="rId7" imgW="152268" imgH="215713" progId="Equation.3">
                  <p:embed/>
                  <p:pic>
                    <p:nvPicPr>
                      <p:cNvPr id="30739"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612" y="3251102"/>
                        <a:ext cx="3714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Freeform 20">
            <a:extLst>
              <a:ext uri="{FF2B5EF4-FFF2-40B4-BE49-F238E27FC236}">
                <a16:creationId xmlns:a16="http://schemas.microsoft.com/office/drawing/2014/main" id="{76DA4452-BCED-A126-1AF0-8612E5CC3787}"/>
              </a:ext>
            </a:extLst>
          </p:cNvPr>
          <p:cNvSpPr>
            <a:spLocks/>
          </p:cNvSpPr>
          <p:nvPr/>
        </p:nvSpPr>
        <p:spPr bwMode="auto">
          <a:xfrm>
            <a:off x="7209187" y="3270152"/>
            <a:ext cx="2662238" cy="457200"/>
          </a:xfrm>
          <a:custGeom>
            <a:avLst/>
            <a:gdLst>
              <a:gd name="T0" fmla="*/ 0 w 1677"/>
              <a:gd name="T1" fmla="*/ 0 h 288"/>
              <a:gd name="T2" fmla="*/ 381000 w 1677"/>
              <a:gd name="T3" fmla="*/ 0 h 288"/>
              <a:gd name="T4" fmla="*/ 381000 w 1677"/>
              <a:gd name="T5" fmla="*/ 457200 h 288"/>
              <a:gd name="T6" fmla="*/ 609600 w 1677"/>
              <a:gd name="T7" fmla="*/ 457200 h 288"/>
              <a:gd name="T8" fmla="*/ 609600 w 1677"/>
              <a:gd name="T9" fmla="*/ 0 h 288"/>
              <a:gd name="T10" fmla="*/ 1643063 w 1677"/>
              <a:gd name="T11" fmla="*/ 0 h 288"/>
              <a:gd name="T12" fmla="*/ 1641475 w 1677"/>
              <a:gd name="T13" fmla="*/ 447675 h 288"/>
              <a:gd name="T14" fmla="*/ 1979613 w 1677"/>
              <a:gd name="T15" fmla="*/ 450850 h 288"/>
              <a:gd name="T16" fmla="*/ 1976438 w 1677"/>
              <a:gd name="T17" fmla="*/ 17463 h 288"/>
              <a:gd name="T18" fmla="*/ 2662238 w 1677"/>
              <a:gd name="T19" fmla="*/ 14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77" h="288">
                <a:moveTo>
                  <a:pt x="0" y="0"/>
                </a:moveTo>
                <a:lnTo>
                  <a:pt x="240" y="0"/>
                </a:lnTo>
                <a:lnTo>
                  <a:pt x="240" y="288"/>
                </a:lnTo>
                <a:lnTo>
                  <a:pt x="384" y="288"/>
                </a:lnTo>
                <a:lnTo>
                  <a:pt x="384" y="0"/>
                </a:lnTo>
                <a:lnTo>
                  <a:pt x="1035" y="0"/>
                </a:lnTo>
                <a:lnTo>
                  <a:pt x="1034" y="282"/>
                </a:lnTo>
                <a:lnTo>
                  <a:pt x="1247" y="284"/>
                </a:lnTo>
                <a:lnTo>
                  <a:pt x="1245" y="11"/>
                </a:lnTo>
                <a:lnTo>
                  <a:pt x="1677" y="9"/>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 name="Group 21">
            <a:extLst>
              <a:ext uri="{FF2B5EF4-FFF2-40B4-BE49-F238E27FC236}">
                <a16:creationId xmlns:a16="http://schemas.microsoft.com/office/drawing/2014/main" id="{6A43BA98-5617-67EE-DF92-850F9C118ECC}"/>
              </a:ext>
            </a:extLst>
          </p:cNvPr>
          <p:cNvGrpSpPr>
            <a:grpSpLocks/>
          </p:cNvGrpSpPr>
          <p:nvPr/>
        </p:nvGrpSpPr>
        <p:grpSpPr bwMode="auto">
          <a:xfrm>
            <a:off x="7564787" y="2527202"/>
            <a:ext cx="1609725" cy="2686050"/>
            <a:chOff x="3518" y="948"/>
            <a:chExt cx="1014" cy="1692"/>
          </a:xfrm>
        </p:grpSpPr>
        <p:sp>
          <p:nvSpPr>
            <p:cNvPr id="25" name="Line 22">
              <a:extLst>
                <a:ext uri="{FF2B5EF4-FFF2-40B4-BE49-F238E27FC236}">
                  <a16:creationId xmlns:a16="http://schemas.microsoft.com/office/drawing/2014/main" id="{6704D1E8-F032-A028-7A59-EE6B85781AEA}"/>
                </a:ext>
              </a:extLst>
            </p:cNvPr>
            <p:cNvSpPr>
              <a:spLocks noChangeShapeType="1"/>
            </p:cNvSpPr>
            <p:nvPr/>
          </p:nvSpPr>
          <p:spPr bwMode="auto">
            <a:xfrm>
              <a:off x="3518" y="1512"/>
              <a:ext cx="0" cy="112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a:extLst>
                <a:ext uri="{FF2B5EF4-FFF2-40B4-BE49-F238E27FC236}">
                  <a16:creationId xmlns:a16="http://schemas.microsoft.com/office/drawing/2014/main" id="{9C522B81-13A6-0102-3149-D7A86A6BF2C2}"/>
                </a:ext>
              </a:extLst>
            </p:cNvPr>
            <p:cNvSpPr>
              <a:spLocks noChangeShapeType="1"/>
            </p:cNvSpPr>
            <p:nvPr/>
          </p:nvSpPr>
          <p:spPr bwMode="auto">
            <a:xfrm>
              <a:off x="3668" y="1512"/>
              <a:ext cx="0" cy="112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a:extLst>
                <a:ext uri="{FF2B5EF4-FFF2-40B4-BE49-F238E27FC236}">
                  <a16:creationId xmlns:a16="http://schemas.microsoft.com/office/drawing/2014/main" id="{1C172117-FF2D-D6CF-167B-50214BC13959}"/>
                </a:ext>
              </a:extLst>
            </p:cNvPr>
            <p:cNvSpPr>
              <a:spLocks noChangeShapeType="1"/>
            </p:cNvSpPr>
            <p:nvPr/>
          </p:nvSpPr>
          <p:spPr bwMode="auto">
            <a:xfrm>
              <a:off x="3857" y="948"/>
              <a:ext cx="0" cy="169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a:extLst>
                <a:ext uri="{FF2B5EF4-FFF2-40B4-BE49-F238E27FC236}">
                  <a16:creationId xmlns:a16="http://schemas.microsoft.com/office/drawing/2014/main" id="{91399F55-B277-3F59-0985-5751A7A3B69F}"/>
                </a:ext>
              </a:extLst>
            </p:cNvPr>
            <p:cNvSpPr>
              <a:spLocks noChangeShapeType="1"/>
            </p:cNvSpPr>
            <p:nvPr/>
          </p:nvSpPr>
          <p:spPr bwMode="auto">
            <a:xfrm>
              <a:off x="4061" y="986"/>
              <a:ext cx="0" cy="161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a:extLst>
                <a:ext uri="{FF2B5EF4-FFF2-40B4-BE49-F238E27FC236}">
                  <a16:creationId xmlns:a16="http://schemas.microsoft.com/office/drawing/2014/main" id="{839293E4-A26A-BE27-88B6-C1C342C20D5E}"/>
                </a:ext>
              </a:extLst>
            </p:cNvPr>
            <p:cNvSpPr>
              <a:spLocks noChangeShapeType="1"/>
            </p:cNvSpPr>
            <p:nvPr/>
          </p:nvSpPr>
          <p:spPr bwMode="auto">
            <a:xfrm>
              <a:off x="4318" y="986"/>
              <a:ext cx="0" cy="161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a:extLst>
                <a:ext uri="{FF2B5EF4-FFF2-40B4-BE49-F238E27FC236}">
                  <a16:creationId xmlns:a16="http://schemas.microsoft.com/office/drawing/2014/main" id="{2A1812BA-1D6F-6FC0-9F0E-61742742A6B7}"/>
                </a:ext>
              </a:extLst>
            </p:cNvPr>
            <p:cNvSpPr>
              <a:spLocks noChangeShapeType="1"/>
            </p:cNvSpPr>
            <p:nvPr/>
          </p:nvSpPr>
          <p:spPr bwMode="auto">
            <a:xfrm>
              <a:off x="4532" y="986"/>
              <a:ext cx="0" cy="161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1" name="Object 28">
            <a:extLst>
              <a:ext uri="{FF2B5EF4-FFF2-40B4-BE49-F238E27FC236}">
                <a16:creationId xmlns:a16="http://schemas.microsoft.com/office/drawing/2014/main" id="{83319402-D0A9-3529-EB64-9952B13E64F7}"/>
              </a:ext>
            </a:extLst>
          </p:cNvPr>
          <p:cNvGraphicFramePr>
            <a:graphicFrameLocks noChangeAspect="1"/>
          </p:cNvGraphicFramePr>
          <p:nvPr>
            <p:extLst>
              <p:ext uri="{D42A27DB-BD31-4B8C-83A1-F6EECF244321}">
                <p14:modId xmlns:p14="http://schemas.microsoft.com/office/powerpoint/2010/main" val="4149331359"/>
              </p:ext>
            </p:extLst>
          </p:nvPr>
        </p:nvGraphicFramePr>
        <p:xfrm>
          <a:off x="6396387" y="4165502"/>
          <a:ext cx="395288" cy="487363"/>
        </p:xfrm>
        <a:graphic>
          <a:graphicData uri="http://schemas.openxmlformats.org/presentationml/2006/ole">
            <mc:AlternateContent xmlns:mc="http://schemas.openxmlformats.org/markup-compatibility/2006">
              <mc:Choice xmlns:v="urn:schemas-microsoft-com:vml" Requires="v">
                <p:oleObj name="Equation" r:id="rId8" imgW="164957" imgH="203024" progId="Equation.3">
                  <p:embed/>
                </p:oleObj>
              </mc:Choice>
              <mc:Fallback>
                <p:oleObj name="Equation" r:id="rId8" imgW="164957" imgH="203024" progId="Equation.3">
                  <p:embed/>
                  <p:pic>
                    <p:nvPicPr>
                      <p:cNvPr id="30748"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6387" y="4165502"/>
                        <a:ext cx="39528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9">
            <a:extLst>
              <a:ext uri="{FF2B5EF4-FFF2-40B4-BE49-F238E27FC236}">
                <a16:creationId xmlns:a16="http://schemas.microsoft.com/office/drawing/2014/main" id="{F336605E-1514-3FAA-79F9-CE3CA318707D}"/>
              </a:ext>
            </a:extLst>
          </p:cNvPr>
          <p:cNvGraphicFramePr>
            <a:graphicFrameLocks noChangeAspect="1"/>
          </p:cNvGraphicFramePr>
          <p:nvPr>
            <p:extLst>
              <p:ext uri="{D42A27DB-BD31-4B8C-83A1-F6EECF244321}">
                <p14:modId xmlns:p14="http://schemas.microsoft.com/office/powerpoint/2010/main" val="3654770987"/>
              </p:ext>
            </p:extLst>
          </p:nvPr>
        </p:nvGraphicFramePr>
        <p:xfrm>
          <a:off x="6453537" y="5041802"/>
          <a:ext cx="417513" cy="612775"/>
        </p:xfrm>
        <a:graphic>
          <a:graphicData uri="http://schemas.openxmlformats.org/presentationml/2006/ole">
            <mc:AlternateContent xmlns:mc="http://schemas.openxmlformats.org/markup-compatibility/2006">
              <mc:Choice xmlns:v="urn:schemas-microsoft-com:vml" Requires="v">
                <p:oleObj name="Equation" r:id="rId10" imgW="164957" imgH="241091" progId="Equation.3">
                  <p:embed/>
                </p:oleObj>
              </mc:Choice>
              <mc:Fallback>
                <p:oleObj name="Equation" r:id="rId10" imgW="164957" imgH="241091" progId="Equation.3">
                  <p:embed/>
                  <p:pic>
                    <p:nvPicPr>
                      <p:cNvPr id="30749"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53537" y="5041802"/>
                        <a:ext cx="4175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30">
            <a:extLst>
              <a:ext uri="{FF2B5EF4-FFF2-40B4-BE49-F238E27FC236}">
                <a16:creationId xmlns:a16="http://schemas.microsoft.com/office/drawing/2014/main" id="{D3F7EAA6-3BDB-FBE7-B9F5-83E604DEC944}"/>
              </a:ext>
            </a:extLst>
          </p:cNvPr>
          <p:cNvGrpSpPr>
            <a:grpSpLocks/>
          </p:cNvGrpSpPr>
          <p:nvPr/>
        </p:nvGrpSpPr>
        <p:grpSpPr bwMode="auto">
          <a:xfrm>
            <a:off x="7193312" y="4660802"/>
            <a:ext cx="381000" cy="533400"/>
            <a:chOff x="3284" y="2292"/>
            <a:chExt cx="240" cy="336"/>
          </a:xfrm>
        </p:grpSpPr>
        <p:sp>
          <p:nvSpPr>
            <p:cNvPr id="34" name="Line 31">
              <a:extLst>
                <a:ext uri="{FF2B5EF4-FFF2-40B4-BE49-F238E27FC236}">
                  <a16:creationId xmlns:a16="http://schemas.microsoft.com/office/drawing/2014/main" id="{DB95325B-5898-6D2E-5B0B-D00E8D683ED4}"/>
                </a:ext>
              </a:extLst>
            </p:cNvPr>
            <p:cNvSpPr>
              <a:spLocks noChangeShapeType="1"/>
            </p:cNvSpPr>
            <p:nvPr/>
          </p:nvSpPr>
          <p:spPr bwMode="auto">
            <a:xfrm>
              <a:off x="3284" y="2292"/>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a:extLst>
                <a:ext uri="{FF2B5EF4-FFF2-40B4-BE49-F238E27FC236}">
                  <a16:creationId xmlns:a16="http://schemas.microsoft.com/office/drawing/2014/main" id="{2970D074-9125-0635-0B16-92D3904785EB}"/>
                </a:ext>
              </a:extLst>
            </p:cNvPr>
            <p:cNvSpPr>
              <a:spLocks noChangeShapeType="1"/>
            </p:cNvSpPr>
            <p:nvPr/>
          </p:nvSpPr>
          <p:spPr bwMode="auto">
            <a:xfrm>
              <a:off x="3284" y="2628"/>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3">
            <a:extLst>
              <a:ext uri="{FF2B5EF4-FFF2-40B4-BE49-F238E27FC236}">
                <a16:creationId xmlns:a16="http://schemas.microsoft.com/office/drawing/2014/main" id="{A3BA60CB-9767-E9B3-3151-92D4ADEE6792}"/>
              </a:ext>
            </a:extLst>
          </p:cNvPr>
          <p:cNvGrpSpPr>
            <a:grpSpLocks/>
          </p:cNvGrpSpPr>
          <p:nvPr/>
        </p:nvGrpSpPr>
        <p:grpSpPr bwMode="auto">
          <a:xfrm>
            <a:off x="7555262" y="4127402"/>
            <a:ext cx="0" cy="1600200"/>
            <a:chOff x="3524" y="1956"/>
            <a:chExt cx="0" cy="1008"/>
          </a:xfrm>
        </p:grpSpPr>
        <p:sp>
          <p:nvSpPr>
            <p:cNvPr id="37" name="Line 34">
              <a:extLst>
                <a:ext uri="{FF2B5EF4-FFF2-40B4-BE49-F238E27FC236}">
                  <a16:creationId xmlns:a16="http://schemas.microsoft.com/office/drawing/2014/main" id="{D91ECCF0-E91E-36EE-D991-E5634DEEE722}"/>
                </a:ext>
              </a:extLst>
            </p:cNvPr>
            <p:cNvSpPr>
              <a:spLocks noChangeShapeType="1"/>
            </p:cNvSpPr>
            <p:nvPr/>
          </p:nvSpPr>
          <p:spPr bwMode="auto">
            <a:xfrm flipV="1">
              <a:off x="3524" y="1956"/>
              <a:ext cx="0"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a:extLst>
                <a:ext uri="{FF2B5EF4-FFF2-40B4-BE49-F238E27FC236}">
                  <a16:creationId xmlns:a16="http://schemas.microsoft.com/office/drawing/2014/main" id="{BB930F11-E883-AC25-2AB5-F8297EFE2480}"/>
                </a:ext>
              </a:extLst>
            </p:cNvPr>
            <p:cNvSpPr>
              <a:spLocks noChangeShapeType="1"/>
            </p:cNvSpPr>
            <p:nvPr/>
          </p:nvSpPr>
          <p:spPr bwMode="auto">
            <a:xfrm>
              <a:off x="3524" y="2628"/>
              <a:ext cx="0"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Group 36">
            <a:extLst>
              <a:ext uri="{FF2B5EF4-FFF2-40B4-BE49-F238E27FC236}">
                <a16:creationId xmlns:a16="http://schemas.microsoft.com/office/drawing/2014/main" id="{2A6E9E0D-0DB2-EA88-F501-7C0D3802C238}"/>
              </a:ext>
            </a:extLst>
          </p:cNvPr>
          <p:cNvGrpSpPr>
            <a:grpSpLocks/>
          </p:cNvGrpSpPr>
          <p:nvPr/>
        </p:nvGrpSpPr>
        <p:grpSpPr bwMode="auto">
          <a:xfrm>
            <a:off x="7561612" y="4127402"/>
            <a:ext cx="254000" cy="1600200"/>
            <a:chOff x="3524" y="1956"/>
            <a:chExt cx="144" cy="1008"/>
          </a:xfrm>
        </p:grpSpPr>
        <p:sp>
          <p:nvSpPr>
            <p:cNvPr id="40" name="Line 37">
              <a:extLst>
                <a:ext uri="{FF2B5EF4-FFF2-40B4-BE49-F238E27FC236}">
                  <a16:creationId xmlns:a16="http://schemas.microsoft.com/office/drawing/2014/main" id="{C92D885C-66B8-0902-3A98-A29505A4D006}"/>
                </a:ext>
              </a:extLst>
            </p:cNvPr>
            <p:cNvSpPr>
              <a:spLocks noChangeShapeType="1"/>
            </p:cNvSpPr>
            <p:nvPr/>
          </p:nvSpPr>
          <p:spPr bwMode="auto">
            <a:xfrm>
              <a:off x="3524" y="1956"/>
              <a:ext cx="14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a:extLst>
                <a:ext uri="{FF2B5EF4-FFF2-40B4-BE49-F238E27FC236}">
                  <a16:creationId xmlns:a16="http://schemas.microsoft.com/office/drawing/2014/main" id="{7C0393A2-8B35-0BFF-A84B-2A641831E70D}"/>
                </a:ext>
              </a:extLst>
            </p:cNvPr>
            <p:cNvSpPr>
              <a:spLocks noChangeShapeType="1"/>
            </p:cNvSpPr>
            <p:nvPr/>
          </p:nvSpPr>
          <p:spPr bwMode="auto">
            <a:xfrm>
              <a:off x="3524" y="2964"/>
              <a:ext cx="14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 name="Group 39">
            <a:extLst>
              <a:ext uri="{FF2B5EF4-FFF2-40B4-BE49-F238E27FC236}">
                <a16:creationId xmlns:a16="http://schemas.microsoft.com/office/drawing/2014/main" id="{9D6EF744-F349-E19E-8F72-96176310CC2C}"/>
              </a:ext>
            </a:extLst>
          </p:cNvPr>
          <p:cNvGrpSpPr>
            <a:grpSpLocks/>
          </p:cNvGrpSpPr>
          <p:nvPr/>
        </p:nvGrpSpPr>
        <p:grpSpPr bwMode="auto">
          <a:xfrm>
            <a:off x="7802912" y="4127402"/>
            <a:ext cx="304800" cy="1600200"/>
            <a:chOff x="3668" y="1956"/>
            <a:chExt cx="192" cy="1008"/>
          </a:xfrm>
        </p:grpSpPr>
        <p:sp>
          <p:nvSpPr>
            <p:cNvPr id="43" name="Line 40">
              <a:extLst>
                <a:ext uri="{FF2B5EF4-FFF2-40B4-BE49-F238E27FC236}">
                  <a16:creationId xmlns:a16="http://schemas.microsoft.com/office/drawing/2014/main" id="{809AF4FB-4DAD-9B51-126E-7137F7EB49E0}"/>
                </a:ext>
              </a:extLst>
            </p:cNvPr>
            <p:cNvSpPr>
              <a:spLocks noChangeShapeType="1"/>
            </p:cNvSpPr>
            <p:nvPr/>
          </p:nvSpPr>
          <p:spPr bwMode="auto">
            <a:xfrm>
              <a:off x="3668" y="1956"/>
              <a:ext cx="19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1">
              <a:extLst>
                <a:ext uri="{FF2B5EF4-FFF2-40B4-BE49-F238E27FC236}">
                  <a16:creationId xmlns:a16="http://schemas.microsoft.com/office/drawing/2014/main" id="{3A2ED5E5-A5E6-124C-6E5A-49E5F532044B}"/>
                </a:ext>
              </a:extLst>
            </p:cNvPr>
            <p:cNvSpPr>
              <a:spLocks noChangeShapeType="1"/>
            </p:cNvSpPr>
            <p:nvPr/>
          </p:nvSpPr>
          <p:spPr bwMode="auto">
            <a:xfrm>
              <a:off x="3668" y="2964"/>
              <a:ext cx="19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42">
            <a:extLst>
              <a:ext uri="{FF2B5EF4-FFF2-40B4-BE49-F238E27FC236}">
                <a16:creationId xmlns:a16="http://schemas.microsoft.com/office/drawing/2014/main" id="{E7FA10CC-6B1D-AC08-2FFC-5BEBB60C685F}"/>
              </a:ext>
            </a:extLst>
          </p:cNvPr>
          <p:cNvGrpSpPr>
            <a:grpSpLocks/>
          </p:cNvGrpSpPr>
          <p:nvPr/>
        </p:nvGrpSpPr>
        <p:grpSpPr bwMode="auto">
          <a:xfrm>
            <a:off x="8095012" y="4127402"/>
            <a:ext cx="0" cy="1600200"/>
            <a:chOff x="3860" y="1956"/>
            <a:chExt cx="0" cy="1008"/>
          </a:xfrm>
        </p:grpSpPr>
        <p:sp>
          <p:nvSpPr>
            <p:cNvPr id="46" name="Line 43">
              <a:extLst>
                <a:ext uri="{FF2B5EF4-FFF2-40B4-BE49-F238E27FC236}">
                  <a16:creationId xmlns:a16="http://schemas.microsoft.com/office/drawing/2014/main" id="{28F06CD8-F140-D1EE-AF5C-E36A2F98684B}"/>
                </a:ext>
              </a:extLst>
            </p:cNvPr>
            <p:cNvSpPr>
              <a:spLocks noChangeShapeType="1"/>
            </p:cNvSpPr>
            <p:nvPr/>
          </p:nvSpPr>
          <p:spPr bwMode="auto">
            <a:xfrm>
              <a:off x="3860" y="1956"/>
              <a:ext cx="0"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a:extLst>
                <a:ext uri="{FF2B5EF4-FFF2-40B4-BE49-F238E27FC236}">
                  <a16:creationId xmlns:a16="http://schemas.microsoft.com/office/drawing/2014/main" id="{A73E2E75-967F-B1B7-3298-2A174B4B1620}"/>
                </a:ext>
              </a:extLst>
            </p:cNvPr>
            <p:cNvSpPr>
              <a:spLocks noChangeShapeType="1"/>
            </p:cNvSpPr>
            <p:nvPr/>
          </p:nvSpPr>
          <p:spPr bwMode="auto">
            <a:xfrm flipV="1">
              <a:off x="3860" y="2628"/>
              <a:ext cx="0"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 name="Group 45">
            <a:extLst>
              <a:ext uri="{FF2B5EF4-FFF2-40B4-BE49-F238E27FC236}">
                <a16:creationId xmlns:a16="http://schemas.microsoft.com/office/drawing/2014/main" id="{761B4F30-9B37-E138-8592-31621588CA37}"/>
              </a:ext>
            </a:extLst>
          </p:cNvPr>
          <p:cNvGrpSpPr>
            <a:grpSpLocks/>
          </p:cNvGrpSpPr>
          <p:nvPr/>
        </p:nvGrpSpPr>
        <p:grpSpPr bwMode="auto">
          <a:xfrm>
            <a:off x="8088662" y="4660802"/>
            <a:ext cx="381000" cy="533400"/>
            <a:chOff x="3860" y="2292"/>
            <a:chExt cx="240" cy="336"/>
          </a:xfrm>
        </p:grpSpPr>
        <p:sp>
          <p:nvSpPr>
            <p:cNvPr id="49" name="Line 46">
              <a:extLst>
                <a:ext uri="{FF2B5EF4-FFF2-40B4-BE49-F238E27FC236}">
                  <a16:creationId xmlns:a16="http://schemas.microsoft.com/office/drawing/2014/main" id="{42586084-36B2-303C-058C-93AC51D25585}"/>
                </a:ext>
              </a:extLst>
            </p:cNvPr>
            <p:cNvSpPr>
              <a:spLocks noChangeShapeType="1"/>
            </p:cNvSpPr>
            <p:nvPr/>
          </p:nvSpPr>
          <p:spPr bwMode="auto">
            <a:xfrm>
              <a:off x="3860" y="2292"/>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7">
              <a:extLst>
                <a:ext uri="{FF2B5EF4-FFF2-40B4-BE49-F238E27FC236}">
                  <a16:creationId xmlns:a16="http://schemas.microsoft.com/office/drawing/2014/main" id="{2A501A65-768C-2132-A6E9-D71F71826ECB}"/>
                </a:ext>
              </a:extLst>
            </p:cNvPr>
            <p:cNvSpPr>
              <a:spLocks noChangeShapeType="1"/>
            </p:cNvSpPr>
            <p:nvPr/>
          </p:nvSpPr>
          <p:spPr bwMode="auto">
            <a:xfrm>
              <a:off x="3860" y="2628"/>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 name="Group 48">
            <a:extLst>
              <a:ext uri="{FF2B5EF4-FFF2-40B4-BE49-F238E27FC236}">
                <a16:creationId xmlns:a16="http://schemas.microsoft.com/office/drawing/2014/main" id="{AB4E73BC-FA24-4CD0-A23F-659E23817BDE}"/>
              </a:ext>
            </a:extLst>
          </p:cNvPr>
          <p:cNvGrpSpPr>
            <a:grpSpLocks/>
          </p:cNvGrpSpPr>
          <p:nvPr/>
        </p:nvGrpSpPr>
        <p:grpSpPr bwMode="auto">
          <a:xfrm>
            <a:off x="8466487" y="4660802"/>
            <a:ext cx="381000" cy="533400"/>
            <a:chOff x="4100" y="2292"/>
            <a:chExt cx="240" cy="336"/>
          </a:xfrm>
        </p:grpSpPr>
        <p:sp>
          <p:nvSpPr>
            <p:cNvPr id="52" name="Line 49">
              <a:extLst>
                <a:ext uri="{FF2B5EF4-FFF2-40B4-BE49-F238E27FC236}">
                  <a16:creationId xmlns:a16="http://schemas.microsoft.com/office/drawing/2014/main" id="{37CABCB1-93FD-2B11-3DE8-5493A9422A5B}"/>
                </a:ext>
              </a:extLst>
            </p:cNvPr>
            <p:cNvSpPr>
              <a:spLocks noChangeShapeType="1"/>
            </p:cNvSpPr>
            <p:nvPr/>
          </p:nvSpPr>
          <p:spPr bwMode="auto">
            <a:xfrm>
              <a:off x="4100" y="2292"/>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a:extLst>
                <a:ext uri="{FF2B5EF4-FFF2-40B4-BE49-F238E27FC236}">
                  <a16:creationId xmlns:a16="http://schemas.microsoft.com/office/drawing/2014/main" id="{2BA5B246-B617-2C6A-3F4F-478F76B88F1B}"/>
                </a:ext>
              </a:extLst>
            </p:cNvPr>
            <p:cNvSpPr>
              <a:spLocks noChangeShapeType="1"/>
            </p:cNvSpPr>
            <p:nvPr/>
          </p:nvSpPr>
          <p:spPr bwMode="auto">
            <a:xfrm>
              <a:off x="4100" y="2628"/>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Line 51">
            <a:extLst>
              <a:ext uri="{FF2B5EF4-FFF2-40B4-BE49-F238E27FC236}">
                <a16:creationId xmlns:a16="http://schemas.microsoft.com/office/drawing/2014/main" id="{5A924C00-679D-CDE6-4C40-C68DE096BEE7}"/>
              </a:ext>
            </a:extLst>
          </p:cNvPr>
          <p:cNvSpPr>
            <a:spLocks noChangeShapeType="1"/>
          </p:cNvSpPr>
          <p:nvPr/>
        </p:nvSpPr>
        <p:spPr bwMode="auto">
          <a:xfrm flipV="1">
            <a:off x="8831612" y="4127402"/>
            <a:ext cx="0" cy="5334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2">
            <a:extLst>
              <a:ext uri="{FF2B5EF4-FFF2-40B4-BE49-F238E27FC236}">
                <a16:creationId xmlns:a16="http://schemas.microsoft.com/office/drawing/2014/main" id="{69B48E2C-9128-EE67-DAE8-D97BB8A82F08}"/>
              </a:ext>
            </a:extLst>
          </p:cNvPr>
          <p:cNvSpPr>
            <a:spLocks noChangeShapeType="1"/>
          </p:cNvSpPr>
          <p:nvPr/>
        </p:nvSpPr>
        <p:spPr bwMode="auto">
          <a:xfrm>
            <a:off x="8831612" y="4127402"/>
            <a:ext cx="30480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a:extLst>
              <a:ext uri="{FF2B5EF4-FFF2-40B4-BE49-F238E27FC236}">
                <a16:creationId xmlns:a16="http://schemas.microsoft.com/office/drawing/2014/main" id="{B2D12479-5672-AE07-3599-824293AF2338}"/>
              </a:ext>
            </a:extLst>
          </p:cNvPr>
          <p:cNvSpPr>
            <a:spLocks noChangeShapeType="1"/>
          </p:cNvSpPr>
          <p:nvPr/>
        </p:nvSpPr>
        <p:spPr bwMode="auto">
          <a:xfrm>
            <a:off x="8831612" y="5194202"/>
            <a:ext cx="35560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a:extLst>
              <a:ext uri="{FF2B5EF4-FFF2-40B4-BE49-F238E27FC236}">
                <a16:creationId xmlns:a16="http://schemas.microsoft.com/office/drawing/2014/main" id="{A8A7F40C-936C-1B7C-FF47-871C58E959D4}"/>
              </a:ext>
            </a:extLst>
          </p:cNvPr>
          <p:cNvSpPr>
            <a:spLocks noChangeShapeType="1"/>
          </p:cNvSpPr>
          <p:nvPr/>
        </p:nvSpPr>
        <p:spPr bwMode="auto">
          <a:xfrm>
            <a:off x="9136412" y="4127402"/>
            <a:ext cx="609600" cy="0"/>
          </a:xfrm>
          <a:prstGeom prst="line">
            <a:avLst/>
          </a:prstGeom>
          <a:noFill/>
          <a:ln w="381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a:extLst>
              <a:ext uri="{FF2B5EF4-FFF2-40B4-BE49-F238E27FC236}">
                <a16:creationId xmlns:a16="http://schemas.microsoft.com/office/drawing/2014/main" id="{AA9D821A-840F-A1B2-E7E2-54C37C87D3B8}"/>
              </a:ext>
            </a:extLst>
          </p:cNvPr>
          <p:cNvSpPr>
            <a:spLocks noChangeShapeType="1"/>
          </p:cNvSpPr>
          <p:nvPr/>
        </p:nvSpPr>
        <p:spPr bwMode="auto">
          <a:xfrm>
            <a:off x="9174512" y="5194202"/>
            <a:ext cx="0" cy="533400"/>
          </a:xfrm>
          <a:prstGeom prst="line">
            <a:avLst/>
          </a:prstGeom>
          <a:noFill/>
          <a:ln w="381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a:extLst>
              <a:ext uri="{FF2B5EF4-FFF2-40B4-BE49-F238E27FC236}">
                <a16:creationId xmlns:a16="http://schemas.microsoft.com/office/drawing/2014/main" id="{1ADA06F7-4938-D8DB-89B8-0BE70A40F055}"/>
              </a:ext>
            </a:extLst>
          </p:cNvPr>
          <p:cNvSpPr>
            <a:spLocks noChangeShapeType="1"/>
          </p:cNvSpPr>
          <p:nvPr/>
        </p:nvSpPr>
        <p:spPr bwMode="auto">
          <a:xfrm>
            <a:off x="9174512" y="5727602"/>
            <a:ext cx="533400" cy="0"/>
          </a:xfrm>
          <a:prstGeom prst="line">
            <a:avLst/>
          </a:prstGeom>
          <a:noFill/>
          <a:ln w="381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a:extLst>
              <a:ext uri="{FF2B5EF4-FFF2-40B4-BE49-F238E27FC236}">
                <a16:creationId xmlns:a16="http://schemas.microsoft.com/office/drawing/2014/main" id="{07495B37-99F7-6E41-8710-8575D54850EA}"/>
              </a:ext>
            </a:extLst>
          </p:cNvPr>
          <p:cNvSpPr>
            <a:spLocks noChangeShapeType="1"/>
          </p:cNvSpPr>
          <p:nvPr/>
        </p:nvSpPr>
        <p:spPr bwMode="auto">
          <a:xfrm>
            <a:off x="9176100" y="4159152"/>
            <a:ext cx="0" cy="533400"/>
          </a:xfrm>
          <a:prstGeom prst="line">
            <a:avLst/>
          </a:prstGeom>
          <a:noFill/>
          <a:ln w="3810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8">
            <a:extLst>
              <a:ext uri="{FF2B5EF4-FFF2-40B4-BE49-F238E27FC236}">
                <a16:creationId xmlns:a16="http://schemas.microsoft.com/office/drawing/2014/main" id="{E23DC62D-7D8B-A206-8867-F4EB2D0C159C}"/>
              </a:ext>
            </a:extLst>
          </p:cNvPr>
          <p:cNvSpPr>
            <a:spLocks noChangeShapeType="1"/>
          </p:cNvSpPr>
          <p:nvPr/>
        </p:nvSpPr>
        <p:spPr bwMode="auto">
          <a:xfrm>
            <a:off x="9174512" y="4660802"/>
            <a:ext cx="609600" cy="0"/>
          </a:xfrm>
          <a:prstGeom prst="line">
            <a:avLst/>
          </a:prstGeom>
          <a:noFill/>
          <a:ln w="3810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9">
            <a:extLst>
              <a:ext uri="{FF2B5EF4-FFF2-40B4-BE49-F238E27FC236}">
                <a16:creationId xmlns:a16="http://schemas.microsoft.com/office/drawing/2014/main" id="{699CA145-7FB5-98AA-7BAA-3D4C9F3B0D82}"/>
              </a:ext>
            </a:extLst>
          </p:cNvPr>
          <p:cNvSpPr>
            <a:spLocks noChangeShapeType="1"/>
          </p:cNvSpPr>
          <p:nvPr/>
        </p:nvSpPr>
        <p:spPr bwMode="auto">
          <a:xfrm>
            <a:off x="9174512" y="5194202"/>
            <a:ext cx="533400" cy="0"/>
          </a:xfrm>
          <a:prstGeom prst="line">
            <a:avLst/>
          </a:prstGeom>
          <a:noFill/>
          <a:ln w="3810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圆角矩形标注 62">
            <a:extLst>
              <a:ext uri="{FF2B5EF4-FFF2-40B4-BE49-F238E27FC236}">
                <a16:creationId xmlns:a16="http://schemas.microsoft.com/office/drawing/2014/main" id="{A902EF0D-1E13-C55D-50EB-5D364BE60093}"/>
              </a:ext>
            </a:extLst>
          </p:cNvPr>
          <p:cNvSpPr/>
          <p:nvPr/>
        </p:nvSpPr>
        <p:spPr bwMode="auto">
          <a:xfrm>
            <a:off x="1944591" y="1857277"/>
            <a:ext cx="875071" cy="498475"/>
          </a:xfrm>
          <a:prstGeom prst="wedgeRoundRectCallout">
            <a:avLst>
              <a:gd name="adj1" fmla="val -28698"/>
              <a:gd name="adj2" fmla="val 8025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a:solidFill>
                  <a:srgbClr val="FF0000"/>
                </a:solidFill>
              </a:rPr>
              <a:t>保持</a:t>
            </a:r>
            <a:endParaRPr kumimoji="1" lang="zh-CN" altLang="en-US" b="1" i="0" u="none" strike="noStrike" cap="none" normalizeH="0" baseline="0" dirty="0">
              <a:ln>
                <a:noFill/>
              </a:ln>
              <a:solidFill>
                <a:srgbClr val="FF0000"/>
              </a:solidFill>
              <a:effectLst/>
            </a:endParaRPr>
          </a:p>
        </p:txBody>
      </p:sp>
      <p:sp>
        <p:nvSpPr>
          <p:cNvPr id="64" name="圆角矩形标注 63">
            <a:extLst>
              <a:ext uri="{FF2B5EF4-FFF2-40B4-BE49-F238E27FC236}">
                <a16:creationId xmlns:a16="http://schemas.microsoft.com/office/drawing/2014/main" id="{999F180A-80E4-D010-8FE8-FF17F4262C71}"/>
              </a:ext>
            </a:extLst>
          </p:cNvPr>
          <p:cNvSpPr/>
          <p:nvPr/>
        </p:nvSpPr>
        <p:spPr bwMode="auto">
          <a:xfrm>
            <a:off x="4045395" y="2638513"/>
            <a:ext cx="1975022" cy="738245"/>
          </a:xfrm>
          <a:prstGeom prst="wedgeRoundRectCallout">
            <a:avLst>
              <a:gd name="adj1" fmla="val -76690"/>
              <a:gd name="adj2" fmla="val 158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FF0000"/>
                </a:solidFill>
                <a:effectLst/>
              </a:rPr>
              <a:t>全高不定</a:t>
            </a:r>
            <a:r>
              <a:rPr kumimoji="1" lang="en-US" altLang="zh-CN" b="1" i="0" u="none" strike="noStrike" cap="none" normalizeH="0" baseline="0" dirty="0">
                <a:ln>
                  <a:noFill/>
                </a:ln>
                <a:solidFill>
                  <a:srgbClr val="FF0000"/>
                </a:solidFill>
                <a:effectLst/>
              </a:rPr>
              <a:t>,</a:t>
            </a:r>
            <a:r>
              <a:rPr kumimoji="1" lang="zh-CN" altLang="en-US" b="1" i="0" u="none" strike="noStrike" cap="none" normalizeH="0" baseline="0" dirty="0">
                <a:ln>
                  <a:noFill/>
                </a:ln>
                <a:solidFill>
                  <a:srgbClr val="FF0000"/>
                </a:solidFill>
                <a:effectLst/>
              </a:rPr>
              <a:t>但后续有明确的跳变</a:t>
            </a:r>
          </a:p>
        </p:txBody>
      </p:sp>
      <p:sp>
        <p:nvSpPr>
          <p:cNvPr id="65" name="圆角矩形标注 64">
            <a:extLst>
              <a:ext uri="{FF2B5EF4-FFF2-40B4-BE49-F238E27FC236}">
                <a16:creationId xmlns:a16="http://schemas.microsoft.com/office/drawing/2014/main" id="{09EA07F5-1907-DEA7-2871-DD88613D164B}"/>
              </a:ext>
            </a:extLst>
          </p:cNvPr>
          <p:cNvSpPr/>
          <p:nvPr/>
        </p:nvSpPr>
        <p:spPr bwMode="auto">
          <a:xfrm>
            <a:off x="3892120" y="4430613"/>
            <a:ext cx="887132" cy="744533"/>
          </a:xfrm>
          <a:prstGeom prst="wedgeRoundRectCallout">
            <a:avLst>
              <a:gd name="adj1" fmla="val -95679"/>
              <a:gd name="adj2" fmla="val -6083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FF0000"/>
                </a:solidFill>
                <a:effectLst/>
              </a:rPr>
              <a:t>设置</a:t>
            </a:r>
            <a:endParaRPr kumimoji="1" lang="en-US" altLang="zh-CN" b="1" i="0" u="none" strike="noStrike" cap="none" normalizeH="0" baseline="0" dirty="0">
              <a:ln>
                <a:noFill/>
              </a:ln>
              <a:solidFill>
                <a:srgbClr val="FF0000"/>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a:solidFill>
                  <a:srgbClr val="FF0000"/>
                </a:solidFill>
              </a:rPr>
              <a:t>1  </a:t>
            </a:r>
            <a:r>
              <a:rPr lang="zh-CN" altLang="en-US" b="1" dirty="0">
                <a:solidFill>
                  <a:srgbClr val="FF0000"/>
                </a:solidFill>
              </a:rPr>
              <a:t>态</a:t>
            </a:r>
            <a:endParaRPr kumimoji="1" lang="zh-CN" altLang="en-US" b="1" i="0" u="none" strike="noStrike" cap="none" normalizeH="0" baseline="0" dirty="0">
              <a:ln>
                <a:noFill/>
              </a:ln>
              <a:solidFill>
                <a:srgbClr val="FF0000"/>
              </a:solidFill>
              <a:effectLst/>
            </a:endParaRPr>
          </a:p>
        </p:txBody>
      </p:sp>
      <p:sp>
        <p:nvSpPr>
          <p:cNvPr id="66" name="圆角矩形标注 65">
            <a:extLst>
              <a:ext uri="{FF2B5EF4-FFF2-40B4-BE49-F238E27FC236}">
                <a16:creationId xmlns:a16="http://schemas.microsoft.com/office/drawing/2014/main" id="{32C475A7-F6A1-3992-F59A-B78C112E3892}"/>
              </a:ext>
            </a:extLst>
          </p:cNvPr>
          <p:cNvSpPr/>
          <p:nvPr/>
        </p:nvSpPr>
        <p:spPr bwMode="auto">
          <a:xfrm>
            <a:off x="9847484" y="4046925"/>
            <a:ext cx="2231446" cy="575161"/>
          </a:xfrm>
          <a:prstGeom prst="wedgeRoundRectCallout">
            <a:avLst>
              <a:gd name="adj1" fmla="val -65077"/>
              <a:gd name="adj2" fmla="val -3145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FF0000"/>
                </a:solidFill>
                <a:effectLst/>
              </a:rPr>
              <a:t>输出跳变电平不定</a:t>
            </a:r>
          </a:p>
        </p:txBody>
      </p:sp>
      <p:sp>
        <p:nvSpPr>
          <p:cNvPr id="67" name="圆角矩形标注 66">
            <a:extLst>
              <a:ext uri="{FF2B5EF4-FFF2-40B4-BE49-F238E27FC236}">
                <a16:creationId xmlns:a16="http://schemas.microsoft.com/office/drawing/2014/main" id="{AEE44607-E516-4EF3-120A-D110A84ADADF}"/>
              </a:ext>
            </a:extLst>
          </p:cNvPr>
          <p:cNvSpPr/>
          <p:nvPr/>
        </p:nvSpPr>
        <p:spPr bwMode="auto">
          <a:xfrm>
            <a:off x="9572728" y="1219538"/>
            <a:ext cx="1889619" cy="815540"/>
          </a:xfrm>
          <a:prstGeom prst="wedgeRoundRectCallout">
            <a:avLst>
              <a:gd name="adj1" fmla="val -70591"/>
              <a:gd name="adj2" fmla="val 131390"/>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FF0000"/>
                </a:solidFill>
                <a:effectLst/>
              </a:rPr>
              <a:t>全高不定</a:t>
            </a:r>
            <a:r>
              <a:rPr kumimoji="1" lang="en-US" altLang="zh-CN" b="1" i="0" u="none" strike="noStrike" cap="none" normalizeH="0" baseline="0" dirty="0">
                <a:ln>
                  <a:noFill/>
                </a:ln>
                <a:solidFill>
                  <a:srgbClr val="FF0000"/>
                </a:solidFill>
                <a:effectLst/>
              </a:rPr>
              <a:t>,</a:t>
            </a:r>
            <a:r>
              <a:rPr kumimoji="1" lang="zh-CN" altLang="en-US" b="1" i="0" u="none" strike="noStrike" cap="none" normalizeH="0" baseline="0" dirty="0">
                <a:ln>
                  <a:noFill/>
                </a:ln>
                <a:solidFill>
                  <a:srgbClr val="FF0000"/>
                </a:solidFill>
                <a:effectLst/>
              </a:rPr>
              <a:t>但后续有共同的跳变</a:t>
            </a:r>
          </a:p>
        </p:txBody>
      </p:sp>
      <p:sp>
        <p:nvSpPr>
          <p:cNvPr id="3" name="灯片编号占位符 2">
            <a:extLst>
              <a:ext uri="{FF2B5EF4-FFF2-40B4-BE49-F238E27FC236}">
                <a16:creationId xmlns:a16="http://schemas.microsoft.com/office/drawing/2014/main" id="{15E4AA09-E86D-F046-3A74-773A15966D1E}"/>
              </a:ext>
            </a:extLst>
          </p:cNvPr>
          <p:cNvSpPr>
            <a:spLocks noGrp="1"/>
          </p:cNvSpPr>
          <p:nvPr>
            <p:ph type="sldNum" sz="quarter" idx="12"/>
          </p:nvPr>
        </p:nvSpPr>
        <p:spPr/>
        <p:txBody>
          <a:bodyPr/>
          <a:lstStyle/>
          <a:p>
            <a:fld id="{392CBAA0-59E6-204E-8F03-85E5040D48B8}" type="slidenum">
              <a:rPr kumimoji="1" lang="zh-CN" altLang="en-US" smtClean="0"/>
              <a:t>10</a:t>
            </a:fld>
            <a:r>
              <a:rPr kumimoji="1" lang="en-US" altLang="zh-CN"/>
              <a:t>/70</a:t>
            </a:r>
            <a:endParaRPr kumimoji="1" lang="zh-CN" altLang="en-US" dirty="0"/>
          </a:p>
        </p:txBody>
      </p:sp>
    </p:spTree>
    <p:extLst>
      <p:ext uri="{BB962C8B-B14F-4D97-AF65-F5344CB8AC3E}">
        <p14:creationId xmlns:p14="http://schemas.microsoft.com/office/powerpoint/2010/main" val="15046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1000"/>
                                        <p:tgtEl>
                                          <p:spTgt spid="63"/>
                                        </p:tgtEl>
                                      </p:cBhvr>
                                    </p:animEffect>
                                    <p:anim calcmode="lin" valueType="num">
                                      <p:cBhvr>
                                        <p:cTn id="40" dur="1000" fill="hold"/>
                                        <p:tgtEl>
                                          <p:spTgt spid="63"/>
                                        </p:tgtEl>
                                        <p:attrNameLst>
                                          <p:attrName>ppt_x</p:attrName>
                                        </p:attrNameLst>
                                      </p:cBhvr>
                                      <p:tavLst>
                                        <p:tav tm="0">
                                          <p:val>
                                            <p:strVal val="#ppt_x"/>
                                          </p:val>
                                        </p:tav>
                                        <p:tav tm="100000">
                                          <p:val>
                                            <p:strVal val="#ppt_x"/>
                                          </p:val>
                                        </p:tav>
                                      </p:tavLst>
                                    </p:anim>
                                    <p:anim calcmode="lin" valueType="num">
                                      <p:cBhvr>
                                        <p:cTn id="4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65"/>
                                        </p:tgtEl>
                                        <p:attrNameLst>
                                          <p:attrName>style.visibility</p:attrName>
                                        </p:attrNameLst>
                                      </p:cBhvr>
                                      <p:to>
                                        <p:strVal val="visible"/>
                                      </p:to>
                                    </p:set>
                                    <p:anim calcmode="lin" valueType="num">
                                      <p:cBhvr additive="base">
                                        <p:cTn id="68" dur="500" fill="hold"/>
                                        <p:tgtEl>
                                          <p:spTgt spid="65"/>
                                        </p:tgtEl>
                                        <p:attrNameLst>
                                          <p:attrName>ppt_x</p:attrName>
                                        </p:attrNameLst>
                                      </p:cBhvr>
                                      <p:tavLst>
                                        <p:tav tm="0">
                                          <p:val>
                                            <p:strVal val="#ppt_x"/>
                                          </p:val>
                                        </p:tav>
                                        <p:tav tm="100000">
                                          <p:val>
                                            <p:strVal val="#ppt_x"/>
                                          </p:val>
                                        </p:tav>
                                      </p:tavLst>
                                    </p:anim>
                                    <p:anim calcmode="lin" valueType="num">
                                      <p:cBhvr additive="base">
                                        <p:cTn id="69"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left)">
                                      <p:cBhvr>
                                        <p:cTn id="83" dur="500"/>
                                        <p:tgtEl>
                                          <p:spTgt spid="22"/>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up)">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left)">
                                      <p:cBhvr>
                                        <p:cTn id="97" dur="500"/>
                                        <p:tgtEl>
                                          <p:spTgt spid="31"/>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wipe(left)">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42" fill="hold" nodeType="click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barn(outHorizontal)">
                                      <p:cBhvr>
                                        <p:cTn id="111" dur="500"/>
                                        <p:tgtEl>
                                          <p:spTgt spid="3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wipe(left)">
                                      <p:cBhvr>
                                        <p:cTn id="116" dur="500"/>
                                        <p:tgtEl>
                                          <p:spTgt spid="39"/>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wipe(left)">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6" fill="hold"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barn(inHorizontal)">
                                      <p:cBhvr>
                                        <p:cTn id="126" dur="5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left)">
                                      <p:cBhvr>
                                        <p:cTn id="131" dur="500"/>
                                        <p:tgtEl>
                                          <p:spTgt spid="4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wipe(left)">
                                      <p:cBhvr>
                                        <p:cTn id="136" dur="500"/>
                                        <p:tgtEl>
                                          <p:spTgt spid="5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wipe(down)">
                                      <p:cBhvr>
                                        <p:cTn id="141" dur="500"/>
                                        <p:tgtEl>
                                          <p:spTgt spid="54"/>
                                        </p:tgtEl>
                                      </p:cBhvr>
                                    </p:animEffect>
                                  </p:childTnLst>
                                </p:cTn>
                              </p:par>
                            </p:childTnLst>
                          </p:cTn>
                        </p:par>
                        <p:par>
                          <p:cTn id="142" fill="hold">
                            <p:stCondLst>
                              <p:cond delay="500"/>
                            </p:stCondLst>
                            <p:childTnLst>
                              <p:par>
                                <p:cTn id="143" presetID="22" presetClass="entr" presetSubtype="8" fill="hold" nodeType="after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left)">
                                      <p:cBhvr>
                                        <p:cTn id="145" dur="500"/>
                                        <p:tgtEl>
                                          <p:spTgt spid="55"/>
                                        </p:tgtEl>
                                      </p:cBhvr>
                                    </p:animEffect>
                                  </p:childTnLst>
                                </p:cTn>
                              </p:par>
                            </p:childTnLst>
                          </p:cTn>
                        </p:par>
                        <p:par>
                          <p:cTn id="146" fill="hold">
                            <p:stCondLst>
                              <p:cond delay="1000"/>
                            </p:stCondLst>
                            <p:childTnLst>
                              <p:par>
                                <p:cTn id="147" presetID="22" presetClass="entr" presetSubtype="8" fill="hold" nodeType="afterEffect">
                                  <p:stCondLst>
                                    <p:cond delay="0"/>
                                  </p:stCondLst>
                                  <p:childTnLst>
                                    <p:set>
                                      <p:cBhvr>
                                        <p:cTn id="148" dur="1" fill="hold">
                                          <p:stCondLst>
                                            <p:cond delay="0"/>
                                          </p:stCondLst>
                                        </p:cTn>
                                        <p:tgtEl>
                                          <p:spTgt spid="56"/>
                                        </p:tgtEl>
                                        <p:attrNameLst>
                                          <p:attrName>style.visibility</p:attrName>
                                        </p:attrNameLst>
                                      </p:cBhvr>
                                      <p:to>
                                        <p:strVal val="visible"/>
                                      </p:to>
                                    </p:set>
                                    <p:animEffect transition="in" filter="wipe(left)">
                                      <p:cBhvr>
                                        <p:cTn id="149" dur="500"/>
                                        <p:tgtEl>
                                          <p:spTgt spid="56"/>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57"/>
                                        </p:tgtEl>
                                        <p:attrNameLst>
                                          <p:attrName>style.visibility</p:attrName>
                                        </p:attrNameLst>
                                      </p:cBhvr>
                                      <p:to>
                                        <p:strVal val="visible"/>
                                      </p:to>
                                    </p:set>
                                    <p:animEffect transition="in" filter="wipe(left)">
                                      <p:cBhvr>
                                        <p:cTn id="154" dur="500"/>
                                        <p:tgtEl>
                                          <p:spTgt spid="57"/>
                                        </p:tgtEl>
                                      </p:cBhvr>
                                    </p:animEffect>
                                  </p:childTnLst>
                                </p:cTn>
                              </p:par>
                            </p:childTnLst>
                          </p:cTn>
                        </p:par>
                        <p:par>
                          <p:cTn id="155" fill="hold">
                            <p:stCondLst>
                              <p:cond delay="500"/>
                            </p:stCondLst>
                            <p:childTnLst>
                              <p:par>
                                <p:cTn id="156" presetID="22" presetClass="entr" presetSubtype="8" fill="hold" nodeType="afterEffect">
                                  <p:stCondLst>
                                    <p:cond delay="1000"/>
                                  </p:stCondLst>
                                  <p:childTnLst>
                                    <p:set>
                                      <p:cBhvr>
                                        <p:cTn id="157" dur="1" fill="hold">
                                          <p:stCondLst>
                                            <p:cond delay="0"/>
                                          </p:stCondLst>
                                        </p:cTn>
                                        <p:tgtEl>
                                          <p:spTgt spid="58"/>
                                        </p:tgtEl>
                                        <p:attrNameLst>
                                          <p:attrName>style.visibility</p:attrName>
                                        </p:attrNameLst>
                                      </p:cBhvr>
                                      <p:to>
                                        <p:strVal val="visible"/>
                                      </p:to>
                                    </p:set>
                                    <p:animEffect transition="in" filter="wipe(left)">
                                      <p:cBhvr>
                                        <p:cTn id="158" dur="500"/>
                                        <p:tgtEl>
                                          <p:spTgt spid="58"/>
                                        </p:tgtEl>
                                      </p:cBhvr>
                                    </p:animEffect>
                                  </p:childTnLst>
                                </p:cTn>
                              </p:par>
                            </p:childTnLst>
                          </p:cTn>
                        </p:par>
                        <p:par>
                          <p:cTn id="159" fill="hold">
                            <p:stCondLst>
                              <p:cond delay="2000"/>
                            </p:stCondLst>
                            <p:childTnLst>
                              <p:par>
                                <p:cTn id="160" presetID="22" presetClass="entr" presetSubtype="8" fill="hold" nodeType="after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wipe(left)">
                                      <p:cBhvr>
                                        <p:cTn id="162" dur="500"/>
                                        <p:tgtEl>
                                          <p:spTgt spid="5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wipe(up)">
                                      <p:cBhvr>
                                        <p:cTn id="167" dur="500"/>
                                        <p:tgtEl>
                                          <p:spTgt spid="60"/>
                                        </p:tgtEl>
                                      </p:cBhvr>
                                    </p:animEffect>
                                  </p:childTnLst>
                                </p:cTn>
                              </p:par>
                            </p:childTnLst>
                          </p:cTn>
                        </p:par>
                        <p:par>
                          <p:cTn id="168" fill="hold">
                            <p:stCondLst>
                              <p:cond delay="500"/>
                            </p:stCondLst>
                            <p:childTnLst>
                              <p:par>
                                <p:cTn id="169" presetID="22" presetClass="entr" presetSubtype="8" fill="hold" nodeType="afterEffect">
                                  <p:stCondLst>
                                    <p:cond delay="0"/>
                                  </p:stCondLst>
                                  <p:childTnLst>
                                    <p:set>
                                      <p:cBhvr>
                                        <p:cTn id="170" dur="1" fill="hold">
                                          <p:stCondLst>
                                            <p:cond delay="0"/>
                                          </p:stCondLst>
                                        </p:cTn>
                                        <p:tgtEl>
                                          <p:spTgt spid="61"/>
                                        </p:tgtEl>
                                        <p:attrNameLst>
                                          <p:attrName>style.visibility</p:attrName>
                                        </p:attrNameLst>
                                      </p:cBhvr>
                                      <p:to>
                                        <p:strVal val="visible"/>
                                      </p:to>
                                    </p:set>
                                    <p:animEffect transition="in" filter="wipe(left)">
                                      <p:cBhvr>
                                        <p:cTn id="171" dur="500"/>
                                        <p:tgtEl>
                                          <p:spTgt spid="61"/>
                                        </p:tgtEl>
                                      </p:cBhvr>
                                    </p:animEffect>
                                  </p:childTnLst>
                                </p:cTn>
                              </p:par>
                            </p:childTnLst>
                          </p:cTn>
                        </p:par>
                        <p:par>
                          <p:cTn id="172" fill="hold">
                            <p:stCondLst>
                              <p:cond delay="1000"/>
                            </p:stCondLst>
                            <p:childTnLst>
                              <p:par>
                                <p:cTn id="173" presetID="22" presetClass="entr" presetSubtype="8" fill="hold" nodeType="afterEffect">
                                  <p:stCondLst>
                                    <p:cond delay="1000"/>
                                  </p:stCondLst>
                                  <p:childTnLst>
                                    <p:set>
                                      <p:cBhvr>
                                        <p:cTn id="174" dur="1" fill="hold">
                                          <p:stCondLst>
                                            <p:cond delay="0"/>
                                          </p:stCondLst>
                                        </p:cTn>
                                        <p:tgtEl>
                                          <p:spTgt spid="62"/>
                                        </p:tgtEl>
                                        <p:attrNameLst>
                                          <p:attrName>style.visibility</p:attrName>
                                        </p:attrNameLst>
                                      </p:cBhvr>
                                      <p:to>
                                        <p:strVal val="visible"/>
                                      </p:to>
                                    </p:set>
                                    <p:animEffect transition="in" filter="wipe(left)">
                                      <p:cBhvr>
                                        <p:cTn id="175" dur="500"/>
                                        <p:tgtEl>
                                          <p:spTgt spid="62"/>
                                        </p:tgtEl>
                                      </p:cBhvr>
                                    </p:animEffect>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grpId="0" nodeType="clickEffect">
                                  <p:stCondLst>
                                    <p:cond delay="0"/>
                                  </p:stCondLst>
                                  <p:childTnLst>
                                    <p:set>
                                      <p:cBhvr>
                                        <p:cTn id="179" dur="1" fill="hold">
                                          <p:stCondLst>
                                            <p:cond delay="0"/>
                                          </p:stCondLst>
                                        </p:cTn>
                                        <p:tgtEl>
                                          <p:spTgt spid="66"/>
                                        </p:tgtEl>
                                        <p:attrNameLst>
                                          <p:attrName>style.visibility</p:attrName>
                                        </p:attrNameLst>
                                      </p:cBhvr>
                                      <p:to>
                                        <p:strVal val="visible"/>
                                      </p:to>
                                    </p:set>
                                    <p:anim calcmode="lin" valueType="num">
                                      <p:cBhvr additive="base">
                                        <p:cTn id="180" dur="500" fill="hold"/>
                                        <p:tgtEl>
                                          <p:spTgt spid="66"/>
                                        </p:tgtEl>
                                        <p:attrNameLst>
                                          <p:attrName>ppt_x</p:attrName>
                                        </p:attrNameLst>
                                      </p:cBhvr>
                                      <p:tavLst>
                                        <p:tav tm="0">
                                          <p:val>
                                            <p:strVal val="#ppt_x"/>
                                          </p:val>
                                        </p:tav>
                                        <p:tav tm="100000">
                                          <p:val>
                                            <p:strVal val="#ppt_x"/>
                                          </p:val>
                                        </p:tav>
                                      </p:tavLst>
                                    </p:anim>
                                    <p:anim calcmode="lin" valueType="num">
                                      <p:cBhvr additive="base">
                                        <p:cTn id="181"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67"/>
                                        </p:tgtEl>
                                        <p:attrNameLst>
                                          <p:attrName>style.visibility</p:attrName>
                                        </p:attrNameLst>
                                      </p:cBhvr>
                                      <p:to>
                                        <p:strVal val="visible"/>
                                      </p:to>
                                    </p:set>
                                    <p:animEffect transition="in" filter="fade">
                                      <p:cBhvr>
                                        <p:cTn id="186" dur="1000"/>
                                        <p:tgtEl>
                                          <p:spTgt spid="67"/>
                                        </p:tgtEl>
                                      </p:cBhvr>
                                    </p:animEffect>
                                    <p:anim calcmode="lin" valueType="num">
                                      <p:cBhvr>
                                        <p:cTn id="187" dur="1000" fill="hold"/>
                                        <p:tgtEl>
                                          <p:spTgt spid="67"/>
                                        </p:tgtEl>
                                        <p:attrNameLst>
                                          <p:attrName>ppt_x</p:attrName>
                                        </p:attrNameLst>
                                      </p:cBhvr>
                                      <p:tavLst>
                                        <p:tav tm="0">
                                          <p:val>
                                            <p:strVal val="#ppt_x"/>
                                          </p:val>
                                        </p:tav>
                                        <p:tav tm="100000">
                                          <p:val>
                                            <p:strVal val="#ppt_x"/>
                                          </p:val>
                                        </p:tav>
                                      </p:tavLst>
                                    </p:anim>
                                    <p:anim calcmode="lin" valueType="num">
                                      <p:cBhvr>
                                        <p:cTn id="188"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4" grpId="0" build="p" autoUpdateAnimBg="0"/>
      <p:bldP spid="63" grpId="0" animBg="1"/>
      <p:bldP spid="64" grpId="0" animBg="1"/>
      <p:bldP spid="65" grpId="0" animBg="1"/>
      <p:bldP spid="66" grpId="0" animBg="1"/>
      <p:bldP spid="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基本</a:t>
            </a:r>
            <a:r>
              <a:rPr kumimoji="1" lang="en-US" altLang="zh-CN" sz="2400" dirty="0">
                <a:latin typeface="Myriad Pro" panose="020B0503030403020204" pitchFamily="34" charset="0"/>
                <a:ea typeface="Songti SC" panose="02010600040101010101" pitchFamily="2" charset="-122"/>
              </a:rPr>
              <a:t>R-S</a:t>
            </a:r>
            <a:r>
              <a:rPr kumimoji="1" lang="zh-CN" altLang="en-US" sz="2400" dirty="0">
                <a:latin typeface="Myriad Pro" panose="020B0503030403020204" pitchFamily="34" charset="0"/>
                <a:ea typeface="Songti SC" panose="02010600040101010101" pitchFamily="2" charset="-122"/>
              </a:rPr>
              <a:t>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由或非门组成</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3D3AEC0E-3D96-884D-38B8-0E952CF92B95}"/>
              </a:ext>
            </a:extLst>
          </p:cNvPr>
          <p:cNvSpPr>
            <a:spLocks noGrp="1"/>
          </p:cNvSpPr>
          <p:nvPr>
            <p:ph type="sldNum" sz="quarter" idx="12"/>
          </p:nvPr>
        </p:nvSpPr>
        <p:spPr/>
        <p:txBody>
          <a:bodyPr/>
          <a:lstStyle/>
          <a:p>
            <a:fld id="{392CBAA0-59E6-204E-8F03-85E5040D48B8}" type="slidenum">
              <a:rPr kumimoji="1" lang="zh-CN" altLang="en-US" smtClean="0"/>
              <a:t>11</a:t>
            </a:fld>
            <a:r>
              <a:rPr kumimoji="1" lang="en-US" altLang="zh-CN"/>
              <a:t>/70</a:t>
            </a:r>
            <a:endParaRPr kumimoji="1" lang="zh-CN" altLang="en-US" dirty="0"/>
          </a:p>
        </p:txBody>
      </p:sp>
    </p:spTree>
    <p:extLst>
      <p:ext uri="{BB962C8B-B14F-4D97-AF65-F5344CB8AC3E}">
        <p14:creationId xmlns:p14="http://schemas.microsoft.com/office/powerpoint/2010/main" val="406844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用或非门组成的基本触发器</a:t>
            </a:r>
          </a:p>
        </p:txBody>
      </p:sp>
      <p:sp>
        <p:nvSpPr>
          <p:cNvPr id="5" name="Text Box 3">
            <a:extLst>
              <a:ext uri="{FF2B5EF4-FFF2-40B4-BE49-F238E27FC236}">
                <a16:creationId xmlns:a16="http://schemas.microsoft.com/office/drawing/2014/main" id="{71C19DE9-6FA3-457D-B395-3A0EB30B695F}"/>
              </a:ext>
            </a:extLst>
          </p:cNvPr>
          <p:cNvSpPr txBox="1">
            <a:spLocks noChangeArrowheads="1"/>
          </p:cNvSpPr>
          <p:nvPr/>
        </p:nvSpPr>
        <p:spPr bwMode="auto">
          <a:xfrm>
            <a:off x="1702312" y="1496761"/>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一、电路及符号</a:t>
            </a:r>
          </a:p>
        </p:txBody>
      </p:sp>
      <p:grpSp>
        <p:nvGrpSpPr>
          <p:cNvPr id="6" name="Group 4">
            <a:extLst>
              <a:ext uri="{FF2B5EF4-FFF2-40B4-BE49-F238E27FC236}">
                <a16:creationId xmlns:a16="http://schemas.microsoft.com/office/drawing/2014/main" id="{B46B30FF-B60D-88E5-EB01-49F6211941D3}"/>
              </a:ext>
            </a:extLst>
          </p:cNvPr>
          <p:cNvGrpSpPr>
            <a:grpSpLocks/>
          </p:cNvGrpSpPr>
          <p:nvPr/>
        </p:nvGrpSpPr>
        <p:grpSpPr bwMode="auto">
          <a:xfrm>
            <a:off x="8093587" y="1212599"/>
            <a:ext cx="1350963" cy="2370137"/>
            <a:chOff x="4148" y="547"/>
            <a:chExt cx="851" cy="1493"/>
          </a:xfrm>
        </p:grpSpPr>
        <p:grpSp>
          <p:nvGrpSpPr>
            <p:cNvPr id="7" name="Group 5">
              <a:extLst>
                <a:ext uri="{FF2B5EF4-FFF2-40B4-BE49-F238E27FC236}">
                  <a16:creationId xmlns:a16="http://schemas.microsoft.com/office/drawing/2014/main" id="{50D2BB61-15F3-6068-1FE5-4CCA6C466D8F}"/>
                </a:ext>
              </a:extLst>
            </p:cNvPr>
            <p:cNvGrpSpPr>
              <a:grpSpLocks/>
            </p:cNvGrpSpPr>
            <p:nvPr/>
          </p:nvGrpSpPr>
          <p:grpSpPr bwMode="auto">
            <a:xfrm>
              <a:off x="4369" y="1482"/>
              <a:ext cx="45" cy="299"/>
              <a:chOff x="2131" y="2070"/>
              <a:chExt cx="45" cy="299"/>
            </a:xfrm>
          </p:grpSpPr>
          <p:sp>
            <p:nvSpPr>
              <p:cNvPr id="26" name="Line 6">
                <a:extLst>
                  <a:ext uri="{FF2B5EF4-FFF2-40B4-BE49-F238E27FC236}">
                    <a16:creationId xmlns:a16="http://schemas.microsoft.com/office/drawing/2014/main" id="{22E46CA0-8FA3-AAC5-CA29-87FB7AFEC811}"/>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7">
                <a:extLst>
                  <a:ext uri="{FF2B5EF4-FFF2-40B4-BE49-F238E27FC236}">
                    <a16:creationId xmlns:a16="http://schemas.microsoft.com/office/drawing/2014/main" id="{8893692C-8F4F-FACA-4318-75570255E0A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 name="Rectangle 8">
              <a:extLst>
                <a:ext uri="{FF2B5EF4-FFF2-40B4-BE49-F238E27FC236}">
                  <a16:creationId xmlns:a16="http://schemas.microsoft.com/office/drawing/2014/main" id="{3B6F8C95-D31C-773E-6546-98D83B45F403}"/>
                </a:ext>
              </a:extLst>
            </p:cNvPr>
            <p:cNvSpPr>
              <a:spLocks noChangeArrowheads="1"/>
            </p:cNvSpPr>
            <p:nvPr/>
          </p:nvSpPr>
          <p:spPr bwMode="auto">
            <a:xfrm>
              <a:off x="4744" y="58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9" name="Line 9">
              <a:extLst>
                <a:ext uri="{FF2B5EF4-FFF2-40B4-BE49-F238E27FC236}">
                  <a16:creationId xmlns:a16="http://schemas.microsoft.com/office/drawing/2014/main" id="{2D2F10BE-5B71-C10D-40F1-C0E92C090516}"/>
                </a:ext>
              </a:extLst>
            </p:cNvPr>
            <p:cNvSpPr>
              <a:spLocks noChangeShapeType="1"/>
            </p:cNvSpPr>
            <p:nvPr/>
          </p:nvSpPr>
          <p:spPr bwMode="auto">
            <a:xfrm>
              <a:off x="4828" y="598"/>
              <a:ext cx="12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 name="Rectangle 10">
              <a:extLst>
                <a:ext uri="{FF2B5EF4-FFF2-40B4-BE49-F238E27FC236}">
                  <a16:creationId xmlns:a16="http://schemas.microsoft.com/office/drawing/2014/main" id="{DA3F9AFD-4D0A-CDF7-7B71-EFCB23053B83}"/>
                </a:ext>
              </a:extLst>
            </p:cNvPr>
            <p:cNvSpPr>
              <a:spLocks noChangeArrowheads="1"/>
            </p:cNvSpPr>
            <p:nvPr/>
          </p:nvSpPr>
          <p:spPr bwMode="auto">
            <a:xfrm>
              <a:off x="4148" y="54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11" name="Rectangle 11">
              <a:extLst>
                <a:ext uri="{FF2B5EF4-FFF2-40B4-BE49-F238E27FC236}">
                  <a16:creationId xmlns:a16="http://schemas.microsoft.com/office/drawing/2014/main" id="{D87C002A-38F5-AEAE-7DEB-59D193D54B11}"/>
                </a:ext>
              </a:extLst>
            </p:cNvPr>
            <p:cNvSpPr>
              <a:spLocks noChangeArrowheads="1"/>
            </p:cNvSpPr>
            <p:nvPr/>
          </p:nvSpPr>
          <p:spPr bwMode="auto">
            <a:xfrm>
              <a:off x="4224" y="1050"/>
              <a:ext cx="708" cy="4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2" name="Group 12">
              <a:extLst>
                <a:ext uri="{FF2B5EF4-FFF2-40B4-BE49-F238E27FC236}">
                  <a16:creationId xmlns:a16="http://schemas.microsoft.com/office/drawing/2014/main" id="{F533E2A6-D052-3F35-83DB-21476BFFCAED}"/>
                </a:ext>
              </a:extLst>
            </p:cNvPr>
            <p:cNvGrpSpPr>
              <a:grpSpLocks/>
            </p:cNvGrpSpPr>
            <p:nvPr/>
          </p:nvGrpSpPr>
          <p:grpSpPr bwMode="auto">
            <a:xfrm>
              <a:off x="4735" y="1476"/>
              <a:ext cx="45" cy="299"/>
              <a:chOff x="2131" y="2070"/>
              <a:chExt cx="45" cy="299"/>
            </a:xfrm>
          </p:grpSpPr>
          <p:sp>
            <p:nvSpPr>
              <p:cNvPr id="24" name="Line 13">
                <a:extLst>
                  <a:ext uri="{FF2B5EF4-FFF2-40B4-BE49-F238E27FC236}">
                    <a16:creationId xmlns:a16="http://schemas.microsoft.com/office/drawing/2014/main" id="{A53DC5AF-B188-4D2B-8FFE-2F745FCA6100}"/>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Oval 14">
                <a:extLst>
                  <a:ext uri="{FF2B5EF4-FFF2-40B4-BE49-F238E27FC236}">
                    <a16:creationId xmlns:a16="http://schemas.microsoft.com/office/drawing/2014/main" id="{15EEB154-B4CB-FDCF-7897-EC9826C8323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 name="Group 15">
              <a:extLst>
                <a:ext uri="{FF2B5EF4-FFF2-40B4-BE49-F238E27FC236}">
                  <a16:creationId xmlns:a16="http://schemas.microsoft.com/office/drawing/2014/main" id="{4A7701A5-94C7-3DB4-7099-837437A8531D}"/>
                </a:ext>
              </a:extLst>
            </p:cNvPr>
            <p:cNvGrpSpPr>
              <a:grpSpLocks/>
            </p:cNvGrpSpPr>
            <p:nvPr/>
          </p:nvGrpSpPr>
          <p:grpSpPr bwMode="auto">
            <a:xfrm flipV="1">
              <a:off x="4375" y="744"/>
              <a:ext cx="45" cy="299"/>
              <a:chOff x="2131" y="2070"/>
              <a:chExt cx="45" cy="299"/>
            </a:xfrm>
          </p:grpSpPr>
          <p:sp>
            <p:nvSpPr>
              <p:cNvPr id="22" name="Line 16">
                <a:extLst>
                  <a:ext uri="{FF2B5EF4-FFF2-40B4-BE49-F238E27FC236}">
                    <a16:creationId xmlns:a16="http://schemas.microsoft.com/office/drawing/2014/main" id="{F75CFE72-6852-3B32-848A-1C9333E1F5F2}"/>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17">
                <a:extLst>
                  <a:ext uri="{FF2B5EF4-FFF2-40B4-BE49-F238E27FC236}">
                    <a16:creationId xmlns:a16="http://schemas.microsoft.com/office/drawing/2014/main" id="{FB7C94C9-27BF-EF59-5B40-040684D2EF6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 name="Group 18">
              <a:extLst>
                <a:ext uri="{FF2B5EF4-FFF2-40B4-BE49-F238E27FC236}">
                  <a16:creationId xmlns:a16="http://schemas.microsoft.com/office/drawing/2014/main" id="{E75831DB-C556-41A1-2FA8-3E604553FEC2}"/>
                </a:ext>
              </a:extLst>
            </p:cNvPr>
            <p:cNvGrpSpPr>
              <a:grpSpLocks/>
            </p:cNvGrpSpPr>
            <p:nvPr/>
          </p:nvGrpSpPr>
          <p:grpSpPr bwMode="auto">
            <a:xfrm flipV="1">
              <a:off x="4717" y="738"/>
              <a:ext cx="45" cy="299"/>
              <a:chOff x="2131" y="2070"/>
              <a:chExt cx="45" cy="299"/>
            </a:xfrm>
          </p:grpSpPr>
          <p:sp>
            <p:nvSpPr>
              <p:cNvPr id="20" name="Line 19">
                <a:extLst>
                  <a:ext uri="{FF2B5EF4-FFF2-40B4-BE49-F238E27FC236}">
                    <a16:creationId xmlns:a16="http://schemas.microsoft.com/office/drawing/2014/main" id="{E45928C9-74B6-8E6E-6202-0BB1B8A0A8E6}"/>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20">
                <a:extLst>
                  <a:ext uri="{FF2B5EF4-FFF2-40B4-BE49-F238E27FC236}">
                    <a16:creationId xmlns:a16="http://schemas.microsoft.com/office/drawing/2014/main" id="{FCF47D2B-799B-05AE-5398-1EA8E946B85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 name="Oval 21">
              <a:extLst>
                <a:ext uri="{FF2B5EF4-FFF2-40B4-BE49-F238E27FC236}">
                  <a16:creationId xmlns:a16="http://schemas.microsoft.com/office/drawing/2014/main" id="{CF7EF130-0A24-283B-0160-0274E2EDE860}"/>
                </a:ext>
              </a:extLst>
            </p:cNvPr>
            <p:cNvSpPr>
              <a:spLocks noChangeArrowheads="1"/>
            </p:cNvSpPr>
            <p:nvPr/>
          </p:nvSpPr>
          <p:spPr bwMode="auto">
            <a:xfrm flipH="1">
              <a:off x="4706" y="96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Rectangle 22">
              <a:extLst>
                <a:ext uri="{FF2B5EF4-FFF2-40B4-BE49-F238E27FC236}">
                  <a16:creationId xmlns:a16="http://schemas.microsoft.com/office/drawing/2014/main" id="{DA01B38D-FD12-3F30-E6CD-B5EBF2C204FB}"/>
                </a:ext>
              </a:extLst>
            </p:cNvPr>
            <p:cNvSpPr>
              <a:spLocks noChangeArrowheads="1"/>
            </p:cNvSpPr>
            <p:nvPr/>
          </p:nvSpPr>
          <p:spPr bwMode="auto">
            <a:xfrm>
              <a:off x="4644" y="1201"/>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CC"/>
                  </a:solidFill>
                </a:rPr>
                <a:t>S</a:t>
              </a:r>
            </a:p>
          </p:txBody>
        </p:sp>
        <p:sp>
          <p:nvSpPr>
            <p:cNvPr id="17" name="Rectangle 23">
              <a:extLst>
                <a:ext uri="{FF2B5EF4-FFF2-40B4-BE49-F238E27FC236}">
                  <a16:creationId xmlns:a16="http://schemas.microsoft.com/office/drawing/2014/main" id="{4D580DE6-6152-DF41-2697-C974A1DBE1F6}"/>
                </a:ext>
              </a:extLst>
            </p:cNvPr>
            <p:cNvSpPr>
              <a:spLocks noChangeArrowheads="1"/>
            </p:cNvSpPr>
            <p:nvPr/>
          </p:nvSpPr>
          <p:spPr bwMode="auto">
            <a:xfrm>
              <a:off x="4290" y="121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CC"/>
                  </a:solidFill>
                </a:rPr>
                <a:t>R</a:t>
              </a:r>
            </a:p>
          </p:txBody>
        </p:sp>
        <p:sp>
          <p:nvSpPr>
            <p:cNvPr id="18" name="Rectangle 24">
              <a:extLst>
                <a:ext uri="{FF2B5EF4-FFF2-40B4-BE49-F238E27FC236}">
                  <a16:creationId xmlns:a16="http://schemas.microsoft.com/office/drawing/2014/main" id="{D91BED98-3B59-20D6-F439-3B35AC36E3ED}"/>
                </a:ext>
              </a:extLst>
            </p:cNvPr>
            <p:cNvSpPr>
              <a:spLocks noChangeArrowheads="1"/>
            </p:cNvSpPr>
            <p:nvPr/>
          </p:nvSpPr>
          <p:spPr bwMode="auto">
            <a:xfrm>
              <a:off x="4680" y="1752"/>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19" name="Rectangle 25">
              <a:extLst>
                <a:ext uri="{FF2B5EF4-FFF2-40B4-BE49-F238E27FC236}">
                  <a16:creationId xmlns:a16="http://schemas.microsoft.com/office/drawing/2014/main" id="{56600BC4-DF15-FFE7-A13F-A9E0A4AE3781}"/>
                </a:ext>
              </a:extLst>
            </p:cNvPr>
            <p:cNvSpPr>
              <a:spLocks noChangeArrowheads="1"/>
            </p:cNvSpPr>
            <p:nvPr/>
          </p:nvSpPr>
          <p:spPr bwMode="auto">
            <a:xfrm>
              <a:off x="4278" y="1752"/>
              <a:ext cx="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grpSp>
      <p:sp>
        <p:nvSpPr>
          <p:cNvPr id="28" name="Text Box 61">
            <a:extLst>
              <a:ext uri="{FF2B5EF4-FFF2-40B4-BE49-F238E27FC236}">
                <a16:creationId xmlns:a16="http://schemas.microsoft.com/office/drawing/2014/main" id="{BBE4956A-E493-DB1C-8B87-9CF7BDD27935}"/>
              </a:ext>
            </a:extLst>
          </p:cNvPr>
          <p:cNvSpPr txBox="1">
            <a:spLocks noChangeArrowheads="1"/>
          </p:cNvSpPr>
          <p:nvPr/>
        </p:nvSpPr>
        <p:spPr bwMode="auto">
          <a:xfrm>
            <a:off x="1702312" y="2963611"/>
            <a:ext cx="287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二、工作原理</a:t>
            </a:r>
          </a:p>
        </p:txBody>
      </p:sp>
      <p:graphicFrame>
        <p:nvGraphicFramePr>
          <p:cNvPr id="29" name="Object 62">
            <a:extLst>
              <a:ext uri="{FF2B5EF4-FFF2-40B4-BE49-F238E27FC236}">
                <a16:creationId xmlns:a16="http://schemas.microsoft.com/office/drawing/2014/main" id="{8CCE7296-0A93-BFE5-ED79-8645BA45AC96}"/>
              </a:ext>
            </a:extLst>
          </p:cNvPr>
          <p:cNvGraphicFramePr>
            <a:graphicFrameLocks noChangeAspect="1"/>
          </p:cNvGraphicFramePr>
          <p:nvPr>
            <p:extLst>
              <p:ext uri="{D42A27DB-BD31-4B8C-83A1-F6EECF244321}">
                <p14:modId xmlns:p14="http://schemas.microsoft.com/office/powerpoint/2010/main" val="1084354766"/>
              </p:ext>
            </p:extLst>
          </p:nvPr>
        </p:nvGraphicFramePr>
        <p:xfrm>
          <a:off x="2003937" y="3630361"/>
          <a:ext cx="1706563" cy="425450"/>
        </p:xfrm>
        <a:graphic>
          <a:graphicData uri="http://schemas.openxmlformats.org/presentationml/2006/ole">
            <mc:AlternateContent xmlns:mc="http://schemas.openxmlformats.org/markup-compatibility/2006">
              <mc:Choice xmlns:v="urn:schemas-microsoft-com:vml" Requires="v">
                <p:oleObj name="Equation" r:id="rId2" imgW="710891" imgH="177723" progId="Equation.3">
                  <p:embed/>
                </p:oleObj>
              </mc:Choice>
              <mc:Fallback>
                <p:oleObj name="Equation" r:id="rId2" imgW="710891" imgH="177723" progId="Equation.3">
                  <p:embed/>
                  <p:pic>
                    <p:nvPicPr>
                      <p:cNvPr id="31806" name="Object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937" y="3630361"/>
                        <a:ext cx="1706563" cy="425450"/>
                      </a:xfrm>
                      <a:prstGeom prst="rect">
                        <a:avLst/>
                      </a:prstGeom>
                      <a:solidFill>
                        <a:srgbClr val="FFFFCC"/>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3">
            <a:extLst>
              <a:ext uri="{FF2B5EF4-FFF2-40B4-BE49-F238E27FC236}">
                <a16:creationId xmlns:a16="http://schemas.microsoft.com/office/drawing/2014/main" id="{F5BF1B0C-31C6-AE32-BAE9-C36E81816354}"/>
              </a:ext>
            </a:extLst>
          </p:cNvPr>
          <p:cNvGraphicFramePr>
            <a:graphicFrameLocks noChangeAspect="1"/>
          </p:cNvGraphicFramePr>
          <p:nvPr>
            <p:extLst>
              <p:ext uri="{D42A27DB-BD31-4B8C-83A1-F6EECF244321}">
                <p14:modId xmlns:p14="http://schemas.microsoft.com/office/powerpoint/2010/main" val="2911931853"/>
              </p:ext>
            </p:extLst>
          </p:nvPr>
        </p:nvGraphicFramePr>
        <p:xfrm>
          <a:off x="4515362" y="3419224"/>
          <a:ext cx="3289300" cy="671512"/>
        </p:xfrm>
        <a:graphic>
          <a:graphicData uri="http://schemas.openxmlformats.org/presentationml/2006/ole">
            <mc:AlternateContent xmlns:mc="http://schemas.openxmlformats.org/markup-compatibility/2006">
              <mc:Choice xmlns:v="urn:schemas-microsoft-com:vml" Requires="v">
                <p:oleObj name="Equation" r:id="rId4" imgW="1231366" imgH="253890" progId="Equation.3">
                  <p:embed/>
                </p:oleObj>
              </mc:Choice>
              <mc:Fallback>
                <p:oleObj name="Equation" r:id="rId4" imgW="1231366" imgH="253890" progId="Equation.3">
                  <p:embed/>
                  <p:pic>
                    <p:nvPicPr>
                      <p:cNvPr id="31807"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362" y="3419224"/>
                        <a:ext cx="3289300" cy="6715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64">
            <a:extLst>
              <a:ext uri="{FF2B5EF4-FFF2-40B4-BE49-F238E27FC236}">
                <a16:creationId xmlns:a16="http://schemas.microsoft.com/office/drawing/2014/main" id="{C7D89899-04E6-75CA-1D3D-6E2AC57573E4}"/>
              </a:ext>
            </a:extLst>
          </p:cNvPr>
          <p:cNvGraphicFramePr>
            <a:graphicFrameLocks noChangeAspect="1"/>
          </p:cNvGraphicFramePr>
          <p:nvPr>
            <p:extLst>
              <p:ext uri="{D42A27DB-BD31-4B8C-83A1-F6EECF244321}">
                <p14:modId xmlns:p14="http://schemas.microsoft.com/office/powerpoint/2010/main" val="2555269764"/>
              </p:ext>
            </p:extLst>
          </p:nvPr>
        </p:nvGraphicFramePr>
        <p:xfrm>
          <a:off x="2003937" y="4309811"/>
          <a:ext cx="2011363" cy="487363"/>
        </p:xfrm>
        <a:graphic>
          <a:graphicData uri="http://schemas.openxmlformats.org/presentationml/2006/ole">
            <mc:AlternateContent xmlns:mc="http://schemas.openxmlformats.org/markup-compatibility/2006">
              <mc:Choice xmlns:v="urn:schemas-microsoft-com:vml" Requires="v">
                <p:oleObj name="Equation" r:id="rId6" imgW="837836" imgH="203112" progId="Equation.3">
                  <p:embed/>
                </p:oleObj>
              </mc:Choice>
              <mc:Fallback>
                <p:oleObj name="Equation" r:id="rId6" imgW="837836" imgH="203112" progId="Equation.3">
                  <p:embed/>
                  <p:pic>
                    <p:nvPicPr>
                      <p:cNvPr id="31808"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3937" y="4309811"/>
                        <a:ext cx="2011363" cy="487363"/>
                      </a:xfrm>
                      <a:prstGeom prst="rect">
                        <a:avLst/>
                      </a:prstGeom>
                      <a:solidFill>
                        <a:srgbClr val="FFFFCC"/>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65">
            <a:extLst>
              <a:ext uri="{FF2B5EF4-FFF2-40B4-BE49-F238E27FC236}">
                <a16:creationId xmlns:a16="http://schemas.microsoft.com/office/drawing/2014/main" id="{D7A050C7-2478-FC4D-43E8-2801AC1EA880}"/>
              </a:ext>
            </a:extLst>
          </p:cNvPr>
          <p:cNvGraphicFramePr>
            <a:graphicFrameLocks noChangeAspect="1"/>
          </p:cNvGraphicFramePr>
          <p:nvPr>
            <p:extLst>
              <p:ext uri="{D42A27DB-BD31-4B8C-83A1-F6EECF244321}">
                <p14:modId xmlns:p14="http://schemas.microsoft.com/office/powerpoint/2010/main" val="3225235919"/>
              </p:ext>
            </p:extLst>
          </p:nvPr>
        </p:nvGraphicFramePr>
        <p:xfrm>
          <a:off x="4580450" y="4141536"/>
          <a:ext cx="2722562" cy="687388"/>
        </p:xfrm>
        <a:graphic>
          <a:graphicData uri="http://schemas.openxmlformats.org/presentationml/2006/ole">
            <mc:AlternateContent xmlns:mc="http://schemas.openxmlformats.org/markup-compatibility/2006">
              <mc:Choice xmlns:v="urn:schemas-microsoft-com:vml" Requires="v">
                <p:oleObj name="Equation" r:id="rId8" imgW="1002865" imgH="253890" progId="Equation.3">
                  <p:embed/>
                </p:oleObj>
              </mc:Choice>
              <mc:Fallback>
                <p:oleObj name="Equation" r:id="rId8" imgW="1002865" imgH="253890" progId="Equation.3">
                  <p:embed/>
                  <p:pic>
                    <p:nvPicPr>
                      <p:cNvPr id="31809" name="Object 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0450" y="4141536"/>
                        <a:ext cx="2722562" cy="6873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66">
            <a:extLst>
              <a:ext uri="{FF2B5EF4-FFF2-40B4-BE49-F238E27FC236}">
                <a16:creationId xmlns:a16="http://schemas.microsoft.com/office/drawing/2014/main" id="{14B15670-2A0C-B242-1465-354DCAEB07A4}"/>
              </a:ext>
            </a:extLst>
          </p:cNvPr>
          <p:cNvGraphicFramePr>
            <a:graphicFrameLocks noChangeAspect="1"/>
          </p:cNvGraphicFramePr>
          <p:nvPr>
            <p:extLst>
              <p:ext uri="{D42A27DB-BD31-4B8C-83A1-F6EECF244321}">
                <p14:modId xmlns:p14="http://schemas.microsoft.com/office/powerpoint/2010/main" val="2449891878"/>
              </p:ext>
            </p:extLst>
          </p:nvPr>
        </p:nvGraphicFramePr>
        <p:xfrm>
          <a:off x="1988062" y="5006724"/>
          <a:ext cx="2011363" cy="487362"/>
        </p:xfrm>
        <a:graphic>
          <a:graphicData uri="http://schemas.openxmlformats.org/presentationml/2006/ole">
            <mc:AlternateContent xmlns:mc="http://schemas.openxmlformats.org/markup-compatibility/2006">
              <mc:Choice xmlns:v="urn:schemas-microsoft-com:vml" Requires="v">
                <p:oleObj name="Equation" r:id="rId10" imgW="837836" imgH="203112" progId="Equation.3">
                  <p:embed/>
                </p:oleObj>
              </mc:Choice>
              <mc:Fallback>
                <p:oleObj name="Equation" r:id="rId10" imgW="837836" imgH="203112" progId="Equation.3">
                  <p:embed/>
                  <p:pic>
                    <p:nvPicPr>
                      <p:cNvPr id="31810" name="Object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8062" y="5006724"/>
                        <a:ext cx="2011363" cy="487362"/>
                      </a:xfrm>
                      <a:prstGeom prst="rect">
                        <a:avLst/>
                      </a:prstGeom>
                      <a:solidFill>
                        <a:srgbClr val="FFFFCC"/>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67">
            <a:extLst>
              <a:ext uri="{FF2B5EF4-FFF2-40B4-BE49-F238E27FC236}">
                <a16:creationId xmlns:a16="http://schemas.microsoft.com/office/drawing/2014/main" id="{321EE620-D987-A48D-00DB-B98B2A18E2F6}"/>
              </a:ext>
            </a:extLst>
          </p:cNvPr>
          <p:cNvGraphicFramePr>
            <a:graphicFrameLocks noChangeAspect="1"/>
          </p:cNvGraphicFramePr>
          <p:nvPr>
            <p:extLst>
              <p:ext uri="{D42A27DB-BD31-4B8C-83A1-F6EECF244321}">
                <p14:modId xmlns:p14="http://schemas.microsoft.com/office/powerpoint/2010/main" val="1263359617"/>
              </p:ext>
            </p:extLst>
          </p:nvPr>
        </p:nvGraphicFramePr>
        <p:xfrm>
          <a:off x="4580450" y="4828924"/>
          <a:ext cx="2768600" cy="698500"/>
        </p:xfrm>
        <a:graphic>
          <a:graphicData uri="http://schemas.openxmlformats.org/presentationml/2006/ole">
            <mc:AlternateContent xmlns:mc="http://schemas.openxmlformats.org/markup-compatibility/2006">
              <mc:Choice xmlns:v="urn:schemas-microsoft-com:vml" Requires="v">
                <p:oleObj name="Equation" r:id="rId12" imgW="1002865" imgH="253890" progId="Equation.3">
                  <p:embed/>
                </p:oleObj>
              </mc:Choice>
              <mc:Fallback>
                <p:oleObj name="Equation" r:id="rId12" imgW="1002865" imgH="253890" progId="Equation.3">
                  <p:embed/>
                  <p:pic>
                    <p:nvPicPr>
                      <p:cNvPr id="31811"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80450" y="4828924"/>
                        <a:ext cx="2768600" cy="698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68">
            <a:extLst>
              <a:ext uri="{FF2B5EF4-FFF2-40B4-BE49-F238E27FC236}">
                <a16:creationId xmlns:a16="http://schemas.microsoft.com/office/drawing/2014/main" id="{F1BFF00C-89C0-4332-2C7A-0798B09F34BD}"/>
              </a:ext>
            </a:extLst>
          </p:cNvPr>
          <p:cNvGraphicFramePr>
            <a:graphicFrameLocks noChangeAspect="1"/>
          </p:cNvGraphicFramePr>
          <p:nvPr>
            <p:extLst>
              <p:ext uri="{D42A27DB-BD31-4B8C-83A1-F6EECF244321}">
                <p14:modId xmlns:p14="http://schemas.microsoft.com/office/powerpoint/2010/main" val="2790213906"/>
              </p:ext>
            </p:extLst>
          </p:nvPr>
        </p:nvGraphicFramePr>
        <p:xfrm>
          <a:off x="2019812" y="5706811"/>
          <a:ext cx="1676400" cy="425450"/>
        </p:xfrm>
        <a:graphic>
          <a:graphicData uri="http://schemas.openxmlformats.org/presentationml/2006/ole">
            <mc:AlternateContent xmlns:mc="http://schemas.openxmlformats.org/markup-compatibility/2006">
              <mc:Choice xmlns:v="urn:schemas-microsoft-com:vml" Requires="v">
                <p:oleObj name="Equation" r:id="rId14" imgW="698197" imgH="177723" progId="Equation.3">
                  <p:embed/>
                </p:oleObj>
              </mc:Choice>
              <mc:Fallback>
                <p:oleObj name="Equation" r:id="rId14" imgW="698197" imgH="177723" progId="Equation.3">
                  <p:embed/>
                  <p:pic>
                    <p:nvPicPr>
                      <p:cNvPr id="31812"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9812" y="5706811"/>
                        <a:ext cx="1676400" cy="425450"/>
                      </a:xfrm>
                      <a:prstGeom prst="rect">
                        <a:avLst/>
                      </a:prstGeom>
                      <a:solidFill>
                        <a:srgbClr val="FFFFCC"/>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70">
            <a:extLst>
              <a:ext uri="{FF2B5EF4-FFF2-40B4-BE49-F238E27FC236}">
                <a16:creationId xmlns:a16="http://schemas.microsoft.com/office/drawing/2014/main" id="{1C87BBC7-7513-4FD1-058B-C7036124D70D}"/>
              </a:ext>
            </a:extLst>
          </p:cNvPr>
          <p:cNvSpPr txBox="1">
            <a:spLocks noChangeArrowheads="1"/>
          </p:cNvSpPr>
          <p:nvPr/>
        </p:nvSpPr>
        <p:spPr bwMode="auto">
          <a:xfrm>
            <a:off x="7988812" y="3552574"/>
            <a:ext cx="180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保持”</a:t>
            </a:r>
          </a:p>
        </p:txBody>
      </p:sp>
      <p:sp>
        <p:nvSpPr>
          <p:cNvPr id="38" name="Text Box 71">
            <a:extLst>
              <a:ext uri="{FF2B5EF4-FFF2-40B4-BE49-F238E27FC236}">
                <a16:creationId xmlns:a16="http://schemas.microsoft.com/office/drawing/2014/main" id="{0C4C0E74-FF96-8F7C-559E-D64810097B3D}"/>
              </a:ext>
            </a:extLst>
          </p:cNvPr>
          <p:cNvSpPr txBox="1">
            <a:spLocks noChangeArrowheads="1"/>
          </p:cNvSpPr>
          <p:nvPr/>
        </p:nvSpPr>
        <p:spPr bwMode="auto">
          <a:xfrm>
            <a:off x="8007862" y="4927349"/>
            <a:ext cx="1522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置 </a:t>
            </a:r>
            <a:r>
              <a:rPr lang="en-US" altLang="zh-CN" sz="2800" b="1">
                <a:solidFill>
                  <a:srgbClr val="FF0066"/>
                </a:solidFill>
              </a:rPr>
              <a:t>0”</a:t>
            </a:r>
          </a:p>
        </p:txBody>
      </p:sp>
      <p:sp>
        <p:nvSpPr>
          <p:cNvPr id="39" name="Text Box 72">
            <a:extLst>
              <a:ext uri="{FF2B5EF4-FFF2-40B4-BE49-F238E27FC236}">
                <a16:creationId xmlns:a16="http://schemas.microsoft.com/office/drawing/2014/main" id="{06AFBD77-B53F-B8F6-4114-8D9EDA8E4922}"/>
              </a:ext>
            </a:extLst>
          </p:cNvPr>
          <p:cNvSpPr txBox="1">
            <a:spLocks noChangeArrowheads="1"/>
          </p:cNvSpPr>
          <p:nvPr/>
        </p:nvSpPr>
        <p:spPr bwMode="auto">
          <a:xfrm>
            <a:off x="8007862" y="4278061"/>
            <a:ext cx="1978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置 </a:t>
            </a:r>
            <a:r>
              <a:rPr lang="en-US" altLang="zh-CN" sz="2800" b="1">
                <a:solidFill>
                  <a:srgbClr val="FF0066"/>
                </a:solidFill>
              </a:rPr>
              <a:t>1”</a:t>
            </a:r>
          </a:p>
        </p:txBody>
      </p:sp>
      <p:sp>
        <p:nvSpPr>
          <p:cNvPr id="40" name="Text Box 73">
            <a:extLst>
              <a:ext uri="{FF2B5EF4-FFF2-40B4-BE49-F238E27FC236}">
                <a16:creationId xmlns:a16="http://schemas.microsoft.com/office/drawing/2014/main" id="{B76AF493-8BAD-552C-167C-1C995EF478A2}"/>
              </a:ext>
            </a:extLst>
          </p:cNvPr>
          <p:cNvSpPr txBox="1">
            <a:spLocks noChangeArrowheads="1"/>
          </p:cNvSpPr>
          <p:nvPr/>
        </p:nvSpPr>
        <p:spPr bwMode="auto">
          <a:xfrm>
            <a:off x="8038025" y="5508374"/>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不允许”</a:t>
            </a:r>
          </a:p>
        </p:txBody>
      </p:sp>
      <p:sp>
        <p:nvSpPr>
          <p:cNvPr id="41" name="Text Box 74">
            <a:extLst>
              <a:ext uri="{FF2B5EF4-FFF2-40B4-BE49-F238E27FC236}">
                <a16:creationId xmlns:a16="http://schemas.microsoft.com/office/drawing/2014/main" id="{777CF119-5D56-C296-964B-257C29174662}"/>
              </a:ext>
            </a:extLst>
          </p:cNvPr>
          <p:cNvSpPr txBox="1">
            <a:spLocks noChangeArrowheads="1"/>
          </p:cNvSpPr>
          <p:nvPr/>
        </p:nvSpPr>
        <p:spPr bwMode="auto">
          <a:xfrm>
            <a:off x="4401062" y="6178299"/>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若高电平同时撤消，则状态</a:t>
            </a:r>
            <a:r>
              <a:rPr lang="zh-CN" altLang="en-US" sz="2800" b="1">
                <a:solidFill>
                  <a:srgbClr val="FF0066"/>
                </a:solidFill>
              </a:rPr>
              <a:t>不定</a:t>
            </a:r>
            <a:r>
              <a:rPr lang="zh-CN" altLang="en-US" sz="2800" b="1"/>
              <a:t>。</a:t>
            </a:r>
          </a:p>
        </p:txBody>
      </p:sp>
      <p:grpSp>
        <p:nvGrpSpPr>
          <p:cNvPr id="42" name="Group 84">
            <a:extLst>
              <a:ext uri="{FF2B5EF4-FFF2-40B4-BE49-F238E27FC236}">
                <a16:creationId xmlns:a16="http://schemas.microsoft.com/office/drawing/2014/main" id="{BB43BAE7-8D02-C5E2-6FE3-F75B847AE6F9}"/>
              </a:ext>
            </a:extLst>
          </p:cNvPr>
          <p:cNvGrpSpPr>
            <a:grpSpLocks/>
          </p:cNvGrpSpPr>
          <p:nvPr/>
        </p:nvGrpSpPr>
        <p:grpSpPr bwMode="auto">
          <a:xfrm>
            <a:off x="4886837" y="1325311"/>
            <a:ext cx="2997200" cy="2266950"/>
            <a:chOff x="2428" y="636"/>
            <a:chExt cx="1888" cy="1428"/>
          </a:xfrm>
        </p:grpSpPr>
        <p:grpSp>
          <p:nvGrpSpPr>
            <p:cNvPr id="43" name="Group 26">
              <a:extLst>
                <a:ext uri="{FF2B5EF4-FFF2-40B4-BE49-F238E27FC236}">
                  <a16:creationId xmlns:a16="http://schemas.microsoft.com/office/drawing/2014/main" id="{193B367E-107C-954C-1A2A-22844293F021}"/>
                </a:ext>
              </a:extLst>
            </p:cNvPr>
            <p:cNvGrpSpPr>
              <a:grpSpLocks/>
            </p:cNvGrpSpPr>
            <p:nvPr/>
          </p:nvGrpSpPr>
          <p:grpSpPr bwMode="auto">
            <a:xfrm>
              <a:off x="2428" y="636"/>
              <a:ext cx="1888" cy="1428"/>
              <a:chOff x="1980" y="606"/>
              <a:chExt cx="1888" cy="1428"/>
            </a:xfrm>
          </p:grpSpPr>
          <p:sp>
            <p:nvSpPr>
              <p:cNvPr id="45" name="Rectangle 27">
                <a:extLst>
                  <a:ext uri="{FF2B5EF4-FFF2-40B4-BE49-F238E27FC236}">
                    <a16:creationId xmlns:a16="http://schemas.microsoft.com/office/drawing/2014/main" id="{BA789A1B-B989-F7D9-3F5B-5B4956F8E461}"/>
                  </a:ext>
                </a:extLst>
              </p:cNvPr>
              <p:cNvSpPr>
                <a:spLocks noChangeArrowheads="1"/>
              </p:cNvSpPr>
              <p:nvPr/>
            </p:nvSpPr>
            <p:spPr bwMode="auto">
              <a:xfrm>
                <a:off x="3444" y="1159"/>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2</a:t>
                </a:r>
              </a:p>
            </p:txBody>
          </p:sp>
          <p:sp>
            <p:nvSpPr>
              <p:cNvPr id="46" name="Rectangle 28">
                <a:extLst>
                  <a:ext uri="{FF2B5EF4-FFF2-40B4-BE49-F238E27FC236}">
                    <a16:creationId xmlns:a16="http://schemas.microsoft.com/office/drawing/2014/main" id="{5FA98F62-B91B-9287-E92E-24A30893F436}"/>
                  </a:ext>
                </a:extLst>
              </p:cNvPr>
              <p:cNvSpPr>
                <a:spLocks noChangeArrowheads="1"/>
              </p:cNvSpPr>
              <p:nvPr/>
            </p:nvSpPr>
            <p:spPr bwMode="auto">
              <a:xfrm>
                <a:off x="2220" y="606"/>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47" name="Rectangle 29">
                <a:extLst>
                  <a:ext uri="{FF2B5EF4-FFF2-40B4-BE49-F238E27FC236}">
                    <a16:creationId xmlns:a16="http://schemas.microsoft.com/office/drawing/2014/main" id="{32CB2C47-59F6-771E-AF7F-5AB7021DE090}"/>
                  </a:ext>
                </a:extLst>
              </p:cNvPr>
              <p:cNvSpPr>
                <a:spLocks noChangeArrowheads="1"/>
              </p:cNvSpPr>
              <p:nvPr/>
            </p:nvSpPr>
            <p:spPr bwMode="auto">
              <a:xfrm>
                <a:off x="1980" y="114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48" name="Group 30">
                <a:extLst>
                  <a:ext uri="{FF2B5EF4-FFF2-40B4-BE49-F238E27FC236}">
                    <a16:creationId xmlns:a16="http://schemas.microsoft.com/office/drawing/2014/main" id="{1AD3690B-A8ED-92DE-F81B-6EF31CF764E0}"/>
                  </a:ext>
                </a:extLst>
              </p:cNvPr>
              <p:cNvGrpSpPr>
                <a:grpSpLocks/>
              </p:cNvGrpSpPr>
              <p:nvPr/>
            </p:nvGrpSpPr>
            <p:grpSpPr bwMode="auto">
              <a:xfrm>
                <a:off x="2384" y="1326"/>
                <a:ext cx="45" cy="431"/>
                <a:chOff x="518" y="1962"/>
                <a:chExt cx="45" cy="431"/>
              </a:xfrm>
            </p:grpSpPr>
            <p:sp>
              <p:nvSpPr>
                <p:cNvPr id="77" name="Line 31">
                  <a:extLst>
                    <a:ext uri="{FF2B5EF4-FFF2-40B4-BE49-F238E27FC236}">
                      <a16:creationId xmlns:a16="http://schemas.microsoft.com/office/drawing/2014/main" id="{FD1B159C-CF9F-4263-A765-551615E0267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Oval 32">
                  <a:extLst>
                    <a:ext uri="{FF2B5EF4-FFF2-40B4-BE49-F238E27FC236}">
                      <a16:creationId xmlns:a16="http://schemas.microsoft.com/office/drawing/2014/main" id="{BCB5F39A-046E-3C28-4231-6C0B37E2352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 name="Group 33">
                <a:extLst>
                  <a:ext uri="{FF2B5EF4-FFF2-40B4-BE49-F238E27FC236}">
                    <a16:creationId xmlns:a16="http://schemas.microsoft.com/office/drawing/2014/main" id="{6304ABAE-3D76-094B-E6A9-622A21AEE92D}"/>
                  </a:ext>
                </a:extLst>
              </p:cNvPr>
              <p:cNvGrpSpPr>
                <a:grpSpLocks/>
              </p:cNvGrpSpPr>
              <p:nvPr/>
            </p:nvGrpSpPr>
            <p:grpSpPr bwMode="auto">
              <a:xfrm flipH="1">
                <a:off x="3331" y="1320"/>
                <a:ext cx="45" cy="431"/>
                <a:chOff x="518" y="1962"/>
                <a:chExt cx="45" cy="431"/>
              </a:xfrm>
            </p:grpSpPr>
            <p:sp>
              <p:nvSpPr>
                <p:cNvPr id="75" name="Line 34">
                  <a:extLst>
                    <a:ext uri="{FF2B5EF4-FFF2-40B4-BE49-F238E27FC236}">
                      <a16:creationId xmlns:a16="http://schemas.microsoft.com/office/drawing/2014/main" id="{1172D274-B0DB-8D45-4A83-59C43CECFE1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Oval 35">
                  <a:extLst>
                    <a:ext uri="{FF2B5EF4-FFF2-40B4-BE49-F238E27FC236}">
                      <a16:creationId xmlns:a16="http://schemas.microsoft.com/office/drawing/2014/main" id="{51541C44-53FE-E467-8E6B-636313E9936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0" name="Rectangle 36">
                <a:extLst>
                  <a:ext uri="{FF2B5EF4-FFF2-40B4-BE49-F238E27FC236}">
                    <a16:creationId xmlns:a16="http://schemas.microsoft.com/office/drawing/2014/main" id="{AF932487-B96F-393C-D572-009B3D62AE33}"/>
                  </a:ext>
                </a:extLst>
              </p:cNvPr>
              <p:cNvSpPr>
                <a:spLocks noChangeArrowheads="1"/>
              </p:cNvSpPr>
              <p:nvPr/>
            </p:nvSpPr>
            <p:spPr bwMode="auto">
              <a:xfrm>
                <a:off x="2292" y="174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51" name="Rectangle 37">
                <a:extLst>
                  <a:ext uri="{FF2B5EF4-FFF2-40B4-BE49-F238E27FC236}">
                    <a16:creationId xmlns:a16="http://schemas.microsoft.com/office/drawing/2014/main" id="{E2E44D24-260F-5E0A-8E68-D069DE9AB7CC}"/>
                  </a:ext>
                </a:extLst>
              </p:cNvPr>
              <p:cNvSpPr>
                <a:spLocks noChangeArrowheads="1"/>
              </p:cNvSpPr>
              <p:nvPr/>
            </p:nvSpPr>
            <p:spPr bwMode="auto">
              <a:xfrm>
                <a:off x="2256" y="115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52" name="Group 38">
                <a:extLst>
                  <a:ext uri="{FF2B5EF4-FFF2-40B4-BE49-F238E27FC236}">
                    <a16:creationId xmlns:a16="http://schemas.microsoft.com/office/drawing/2014/main" id="{1A4FBDD9-E83E-4CF7-0EFF-F13AF57CBC9C}"/>
                  </a:ext>
                </a:extLst>
              </p:cNvPr>
              <p:cNvGrpSpPr>
                <a:grpSpLocks/>
              </p:cNvGrpSpPr>
              <p:nvPr/>
            </p:nvGrpSpPr>
            <p:grpSpPr bwMode="auto">
              <a:xfrm flipV="1">
                <a:off x="2444" y="726"/>
                <a:ext cx="45" cy="431"/>
                <a:chOff x="518" y="1962"/>
                <a:chExt cx="45" cy="431"/>
              </a:xfrm>
            </p:grpSpPr>
            <p:sp>
              <p:nvSpPr>
                <p:cNvPr id="73" name="Line 39">
                  <a:extLst>
                    <a:ext uri="{FF2B5EF4-FFF2-40B4-BE49-F238E27FC236}">
                      <a16:creationId xmlns:a16="http://schemas.microsoft.com/office/drawing/2014/main" id="{F83861F5-D13D-CDB0-47C2-93CB2998786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Oval 40">
                  <a:extLst>
                    <a:ext uri="{FF2B5EF4-FFF2-40B4-BE49-F238E27FC236}">
                      <a16:creationId xmlns:a16="http://schemas.microsoft.com/office/drawing/2014/main" id="{15CB0A0A-9A0B-33C1-2F60-C8D78D66A92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3" name="Rectangle 41">
                <a:extLst>
                  <a:ext uri="{FF2B5EF4-FFF2-40B4-BE49-F238E27FC236}">
                    <a16:creationId xmlns:a16="http://schemas.microsoft.com/office/drawing/2014/main" id="{B9B955D9-09FD-CBEB-A3EC-DC7CE15B8FE9}"/>
                  </a:ext>
                </a:extLst>
              </p:cNvPr>
              <p:cNvSpPr>
                <a:spLocks noChangeArrowheads="1"/>
              </p:cNvSpPr>
              <p:nvPr/>
            </p:nvSpPr>
            <p:spPr bwMode="auto">
              <a:xfrm flipH="1">
                <a:off x="3060" y="115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54" name="Group 42">
                <a:extLst>
                  <a:ext uri="{FF2B5EF4-FFF2-40B4-BE49-F238E27FC236}">
                    <a16:creationId xmlns:a16="http://schemas.microsoft.com/office/drawing/2014/main" id="{E5FA52D9-0C41-53CE-9860-346352653013}"/>
                  </a:ext>
                </a:extLst>
              </p:cNvPr>
              <p:cNvGrpSpPr>
                <a:grpSpLocks/>
              </p:cNvGrpSpPr>
              <p:nvPr/>
            </p:nvGrpSpPr>
            <p:grpSpPr bwMode="auto">
              <a:xfrm flipH="1" flipV="1">
                <a:off x="3259" y="714"/>
                <a:ext cx="45" cy="431"/>
                <a:chOff x="518" y="1962"/>
                <a:chExt cx="45" cy="431"/>
              </a:xfrm>
            </p:grpSpPr>
            <p:sp>
              <p:nvSpPr>
                <p:cNvPr id="71" name="Line 43">
                  <a:extLst>
                    <a:ext uri="{FF2B5EF4-FFF2-40B4-BE49-F238E27FC236}">
                      <a16:creationId xmlns:a16="http://schemas.microsoft.com/office/drawing/2014/main" id="{7CF1B016-98EF-E0FC-F7EA-F042EE826B9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Oval 44">
                  <a:extLst>
                    <a:ext uri="{FF2B5EF4-FFF2-40B4-BE49-F238E27FC236}">
                      <a16:creationId xmlns:a16="http://schemas.microsoft.com/office/drawing/2014/main" id="{8558EB46-9BEF-6C50-84D5-C248D1D36E0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5" name="Oval 45">
                <a:extLst>
                  <a:ext uri="{FF2B5EF4-FFF2-40B4-BE49-F238E27FC236}">
                    <a16:creationId xmlns:a16="http://schemas.microsoft.com/office/drawing/2014/main" id="{46D03794-8300-F4EF-FD0C-A68D711EEB8D}"/>
                  </a:ext>
                </a:extLst>
              </p:cNvPr>
              <p:cNvSpPr>
                <a:spLocks noChangeArrowheads="1"/>
              </p:cNvSpPr>
              <p:nvPr/>
            </p:nvSpPr>
            <p:spPr bwMode="auto">
              <a:xfrm flipH="1">
                <a:off x="3248" y="107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Oval 46">
                <a:extLst>
                  <a:ext uri="{FF2B5EF4-FFF2-40B4-BE49-F238E27FC236}">
                    <a16:creationId xmlns:a16="http://schemas.microsoft.com/office/drawing/2014/main" id="{AA04AC67-99D6-12B2-3CA4-DE4C31692F6F}"/>
                  </a:ext>
                </a:extLst>
              </p:cNvPr>
              <p:cNvSpPr>
                <a:spLocks noChangeArrowheads="1"/>
              </p:cNvSpPr>
              <p:nvPr/>
            </p:nvSpPr>
            <p:spPr bwMode="auto">
              <a:xfrm>
                <a:off x="2444" y="96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47">
                <a:extLst>
                  <a:ext uri="{FF2B5EF4-FFF2-40B4-BE49-F238E27FC236}">
                    <a16:creationId xmlns:a16="http://schemas.microsoft.com/office/drawing/2014/main" id="{2D8FF185-DF0F-CC48-80CD-AA8B8D7953C2}"/>
                  </a:ext>
                </a:extLst>
              </p:cNvPr>
              <p:cNvSpPr>
                <a:spLocks noChangeArrowheads="1"/>
              </p:cNvSpPr>
              <p:nvPr/>
            </p:nvSpPr>
            <p:spPr bwMode="auto">
              <a:xfrm>
                <a:off x="3260" y="96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48">
                <a:extLst>
                  <a:ext uri="{FF2B5EF4-FFF2-40B4-BE49-F238E27FC236}">
                    <a16:creationId xmlns:a16="http://schemas.microsoft.com/office/drawing/2014/main" id="{AE0E045D-F84C-436D-F124-31C5A20086A4}"/>
                  </a:ext>
                </a:extLst>
              </p:cNvPr>
              <p:cNvSpPr>
                <a:spLocks noChangeArrowheads="1"/>
              </p:cNvSpPr>
              <p:nvPr/>
            </p:nvSpPr>
            <p:spPr bwMode="auto">
              <a:xfrm>
                <a:off x="3246" y="174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59" name="Rectangle 49">
                <a:extLst>
                  <a:ext uri="{FF2B5EF4-FFF2-40B4-BE49-F238E27FC236}">
                    <a16:creationId xmlns:a16="http://schemas.microsoft.com/office/drawing/2014/main" id="{9B1405DA-F621-CFC0-80B7-F23689D653E5}"/>
                  </a:ext>
                </a:extLst>
              </p:cNvPr>
              <p:cNvSpPr>
                <a:spLocks noChangeArrowheads="1"/>
              </p:cNvSpPr>
              <p:nvPr/>
            </p:nvSpPr>
            <p:spPr bwMode="auto">
              <a:xfrm>
                <a:off x="3318" y="61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60" name="Freeform 50">
                <a:extLst>
                  <a:ext uri="{FF2B5EF4-FFF2-40B4-BE49-F238E27FC236}">
                    <a16:creationId xmlns:a16="http://schemas.microsoft.com/office/drawing/2014/main" id="{AB9072E3-B744-50E6-467F-622870A34D22}"/>
                  </a:ext>
                </a:extLst>
              </p:cNvPr>
              <p:cNvSpPr>
                <a:spLocks/>
              </p:cNvSpPr>
              <p:nvPr/>
            </p:nvSpPr>
            <p:spPr bwMode="auto">
              <a:xfrm>
                <a:off x="2472" y="984"/>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51">
                <a:extLst>
                  <a:ext uri="{FF2B5EF4-FFF2-40B4-BE49-F238E27FC236}">
                    <a16:creationId xmlns:a16="http://schemas.microsoft.com/office/drawing/2014/main" id="{1E563F73-3972-1CC2-F2F1-AC0CFE3416BB}"/>
                  </a:ext>
                </a:extLst>
              </p:cNvPr>
              <p:cNvSpPr>
                <a:spLocks/>
              </p:cNvSpPr>
              <p:nvPr/>
            </p:nvSpPr>
            <p:spPr bwMode="auto">
              <a:xfrm flipH="1">
                <a:off x="2754" y="984"/>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52">
                <a:extLst>
                  <a:ext uri="{FF2B5EF4-FFF2-40B4-BE49-F238E27FC236}">
                    <a16:creationId xmlns:a16="http://schemas.microsoft.com/office/drawing/2014/main" id="{2B46367B-EF9D-464C-A27C-8379DD67820E}"/>
                  </a:ext>
                </a:extLst>
              </p:cNvPr>
              <p:cNvSpPr>
                <a:spLocks/>
              </p:cNvSpPr>
              <p:nvPr/>
            </p:nvSpPr>
            <p:spPr bwMode="auto">
              <a:xfrm>
                <a:off x="2988" y="1452"/>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53">
                <a:extLst>
                  <a:ext uri="{FF2B5EF4-FFF2-40B4-BE49-F238E27FC236}">
                    <a16:creationId xmlns:a16="http://schemas.microsoft.com/office/drawing/2014/main" id="{CDCA1A01-2C74-E7D8-3B14-7730B42AFC77}"/>
                  </a:ext>
                </a:extLst>
              </p:cNvPr>
              <p:cNvSpPr>
                <a:spLocks/>
              </p:cNvSpPr>
              <p:nvPr/>
            </p:nvSpPr>
            <p:spPr bwMode="auto">
              <a:xfrm flipH="1">
                <a:off x="2550" y="1458"/>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Oval 54">
                <a:extLst>
                  <a:ext uri="{FF2B5EF4-FFF2-40B4-BE49-F238E27FC236}">
                    <a16:creationId xmlns:a16="http://schemas.microsoft.com/office/drawing/2014/main" id="{9E1984E6-E6FB-7304-612C-2F4FE6FFF0BB}"/>
                  </a:ext>
                </a:extLst>
              </p:cNvPr>
              <p:cNvSpPr>
                <a:spLocks noChangeArrowheads="1"/>
              </p:cNvSpPr>
              <p:nvPr/>
            </p:nvSpPr>
            <p:spPr bwMode="auto">
              <a:xfrm flipH="1">
                <a:off x="2426" y="107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5" name="Group 55">
                <a:extLst>
                  <a:ext uri="{FF2B5EF4-FFF2-40B4-BE49-F238E27FC236}">
                    <a16:creationId xmlns:a16="http://schemas.microsoft.com/office/drawing/2014/main" id="{60596D83-E07C-9D25-8012-D0AED3167DB8}"/>
                  </a:ext>
                </a:extLst>
              </p:cNvPr>
              <p:cNvGrpSpPr>
                <a:grpSpLocks/>
              </p:cNvGrpSpPr>
              <p:nvPr/>
            </p:nvGrpSpPr>
            <p:grpSpPr bwMode="auto">
              <a:xfrm>
                <a:off x="2294" y="1074"/>
                <a:ext cx="382" cy="327"/>
                <a:chOff x="3506" y="2130"/>
                <a:chExt cx="382" cy="327"/>
              </a:xfrm>
            </p:grpSpPr>
            <p:sp>
              <p:nvSpPr>
                <p:cNvPr id="69" name="Text Box 56">
                  <a:extLst>
                    <a:ext uri="{FF2B5EF4-FFF2-40B4-BE49-F238E27FC236}">
                      <a16:creationId xmlns:a16="http://schemas.microsoft.com/office/drawing/2014/main" id="{8E4C1F29-8AC3-002B-CF03-1E415622DBBA}"/>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70" name="Line 57">
                  <a:extLst>
                    <a:ext uri="{FF2B5EF4-FFF2-40B4-BE49-F238E27FC236}">
                      <a16:creationId xmlns:a16="http://schemas.microsoft.com/office/drawing/2014/main" id="{EEF68A01-48CE-87EC-C038-52A6FAEBCDB0}"/>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 name="Group 58">
                <a:extLst>
                  <a:ext uri="{FF2B5EF4-FFF2-40B4-BE49-F238E27FC236}">
                    <a16:creationId xmlns:a16="http://schemas.microsoft.com/office/drawing/2014/main" id="{D65C0B57-F149-501B-3048-9E1AE28A3A58}"/>
                  </a:ext>
                </a:extLst>
              </p:cNvPr>
              <p:cNvGrpSpPr>
                <a:grpSpLocks/>
              </p:cNvGrpSpPr>
              <p:nvPr/>
            </p:nvGrpSpPr>
            <p:grpSpPr bwMode="auto">
              <a:xfrm>
                <a:off x="3134" y="1050"/>
                <a:ext cx="382" cy="327"/>
                <a:chOff x="3506" y="2130"/>
                <a:chExt cx="382" cy="327"/>
              </a:xfrm>
            </p:grpSpPr>
            <p:sp>
              <p:nvSpPr>
                <p:cNvPr id="67" name="Text Box 59">
                  <a:extLst>
                    <a:ext uri="{FF2B5EF4-FFF2-40B4-BE49-F238E27FC236}">
                      <a16:creationId xmlns:a16="http://schemas.microsoft.com/office/drawing/2014/main" id="{FFF826AD-4503-1399-29ED-D09215CC84D9}"/>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68" name="Line 60">
                  <a:extLst>
                    <a:ext uri="{FF2B5EF4-FFF2-40B4-BE49-F238E27FC236}">
                      <a16:creationId xmlns:a16="http://schemas.microsoft.com/office/drawing/2014/main" id="{D7B79653-5FE5-8D2B-F701-24D43A337CD6}"/>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4" name="Line 83">
              <a:extLst>
                <a:ext uri="{FF2B5EF4-FFF2-40B4-BE49-F238E27FC236}">
                  <a16:creationId xmlns:a16="http://schemas.microsoft.com/office/drawing/2014/main" id="{7CB90780-A6FB-4CED-903F-2A08115D94DA}"/>
                </a:ext>
              </a:extLst>
            </p:cNvPr>
            <p:cNvSpPr>
              <a:spLocks noChangeShapeType="1"/>
            </p:cNvSpPr>
            <p:nvPr/>
          </p:nvSpPr>
          <p:spPr bwMode="auto">
            <a:xfrm flipV="1">
              <a:off x="3816" y="684"/>
              <a:ext cx="159"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 name="灯片编号占位符 2">
            <a:extLst>
              <a:ext uri="{FF2B5EF4-FFF2-40B4-BE49-F238E27FC236}">
                <a16:creationId xmlns:a16="http://schemas.microsoft.com/office/drawing/2014/main" id="{1B10DBC7-3A6D-DB1E-FF36-4B7191769F17}"/>
              </a:ext>
            </a:extLst>
          </p:cNvPr>
          <p:cNvSpPr>
            <a:spLocks noGrp="1"/>
          </p:cNvSpPr>
          <p:nvPr>
            <p:ph type="sldNum" sz="quarter" idx="12"/>
          </p:nvPr>
        </p:nvSpPr>
        <p:spPr/>
        <p:txBody>
          <a:bodyPr/>
          <a:lstStyle/>
          <a:p>
            <a:fld id="{392CBAA0-59E6-204E-8F03-85E5040D48B8}" type="slidenum">
              <a:rPr kumimoji="1" lang="zh-CN" altLang="en-US" smtClean="0"/>
              <a:t>12</a:t>
            </a:fld>
            <a:r>
              <a:rPr kumimoji="1" lang="en-US" altLang="zh-CN"/>
              <a:t>/70</a:t>
            </a:r>
            <a:endParaRPr kumimoji="1"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7A6AC9A-15C8-7B9B-A4BE-B98E8D177AE0}"/>
                  </a:ext>
                </a:extLst>
              </p:cNvPr>
              <p:cNvSpPr txBox="1"/>
              <p:nvPr/>
            </p:nvSpPr>
            <p:spPr>
              <a:xfrm>
                <a:off x="4551637" y="5667868"/>
                <a:ext cx="2918299" cy="440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1" i="1" smtClean="0">
                              <a:latin typeface="Cambria Math" panose="02040503050406030204" pitchFamily="18" charset="0"/>
                            </a:rPr>
                          </m:ctrlPr>
                        </m:sSupPr>
                        <m:e>
                          <m:r>
                            <a:rPr kumimoji="1" lang="en-US" altLang="zh-CN" sz="2800" b="1" i="1" smtClean="0">
                              <a:latin typeface="Cambria Math" panose="02040503050406030204" pitchFamily="18" charset="0"/>
                            </a:rPr>
                            <m:t>𝑸</m:t>
                          </m:r>
                        </m:e>
                        <m:sup>
                          <m:r>
                            <a:rPr kumimoji="1" lang="en-US" altLang="zh-CN" sz="2800" b="1" i="1" smtClean="0">
                              <a:latin typeface="Cambria Math" panose="02040503050406030204" pitchFamily="18" charset="0"/>
                            </a:rPr>
                            <m:t>𝒏</m:t>
                          </m:r>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𝟏</m:t>
                          </m:r>
                        </m:sup>
                      </m:sSup>
                      <m:r>
                        <a:rPr kumimoji="1" lang="en-US" altLang="zh-CN" sz="2800" b="1" i="1" smtClean="0">
                          <a:latin typeface="Cambria Math" panose="02040503050406030204" pitchFamily="18" charset="0"/>
                        </a:rPr>
                        <m:t>=</m:t>
                      </m:r>
                      <m:sSup>
                        <m:sSupPr>
                          <m:ctrlPr>
                            <a:rPr kumimoji="1" lang="en-US" altLang="zh-CN" sz="2800" b="1" i="1" smtClean="0">
                              <a:latin typeface="Cambria Math" panose="02040503050406030204" pitchFamily="18" charset="0"/>
                            </a:rPr>
                          </m:ctrlPr>
                        </m:sSupPr>
                        <m:e>
                          <m:acc>
                            <m:accPr>
                              <m:chr m:val="̅"/>
                              <m:ctrlPr>
                                <a:rPr kumimoji="1" lang="en-US" altLang="zh-CN" sz="2800" b="1" i="1" smtClean="0">
                                  <a:latin typeface="Cambria Math" panose="02040503050406030204" pitchFamily="18" charset="0"/>
                                </a:rPr>
                              </m:ctrlPr>
                            </m:accPr>
                            <m:e>
                              <m:r>
                                <a:rPr kumimoji="1" lang="en-US" altLang="zh-CN" sz="2800" b="1" i="1" smtClean="0">
                                  <a:latin typeface="Cambria Math" panose="02040503050406030204" pitchFamily="18" charset="0"/>
                                </a:rPr>
                                <m:t>𝑸</m:t>
                              </m:r>
                            </m:e>
                          </m:acc>
                        </m:e>
                        <m:sup>
                          <m:r>
                            <a:rPr kumimoji="1" lang="en-US" altLang="zh-CN" sz="2800" b="1" i="1" smtClean="0">
                              <a:latin typeface="Cambria Math" panose="02040503050406030204" pitchFamily="18" charset="0"/>
                            </a:rPr>
                            <m:t>𝒏</m:t>
                          </m:r>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𝟏</m:t>
                          </m:r>
                        </m:sup>
                      </m:sSup>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𝟎</m:t>
                      </m:r>
                      <m:r>
                        <a:rPr kumimoji="1" lang="zh-CN" altLang="en-US" sz="2800" b="1" i="1" smtClean="0">
                          <a:latin typeface="Cambria Math" panose="02040503050406030204" pitchFamily="18" charset="0"/>
                        </a:rPr>
                        <m:t> </m:t>
                      </m:r>
                    </m:oMath>
                  </m:oMathPara>
                </a14:m>
                <a:endParaRPr kumimoji="1" lang="zh-CN" altLang="en-US" sz="2800" b="1" dirty="0"/>
              </a:p>
            </p:txBody>
          </p:sp>
        </mc:Choice>
        <mc:Fallback xmlns="">
          <p:sp>
            <p:nvSpPr>
              <p:cNvPr id="2" name="文本框 1">
                <a:extLst>
                  <a:ext uri="{FF2B5EF4-FFF2-40B4-BE49-F238E27FC236}">
                    <a16:creationId xmlns:a16="http://schemas.microsoft.com/office/drawing/2014/main" id="{57A6AC9A-15C8-7B9B-A4BE-B98E8D177AE0}"/>
                  </a:ext>
                </a:extLst>
              </p:cNvPr>
              <p:cNvSpPr txBox="1">
                <a:spLocks noRot="1" noChangeAspect="1" noMove="1" noResize="1" noEditPoints="1" noAdjustHandles="1" noChangeArrowheads="1" noChangeShapeType="1" noTextEdit="1"/>
              </p:cNvSpPr>
              <p:nvPr/>
            </p:nvSpPr>
            <p:spPr>
              <a:xfrm>
                <a:off x="4551637" y="5667868"/>
                <a:ext cx="2918299" cy="440633"/>
              </a:xfrm>
              <a:prstGeom prst="rect">
                <a:avLst/>
              </a:prstGeom>
              <a:blipFill>
                <a:blip r:embed="rId16"/>
                <a:stretch>
                  <a:fillRect l="-3043" t="-5714" r="-4348" b="-3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596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wipe(left)">
                                      <p:cBhvr>
                                        <p:cTn id="22" dur="500"/>
                                        <p:tgtEl>
                                          <p:spTgt spid="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lide(fromBottom)">
                                      <p:cBhvr>
                                        <p:cTn id="27" dur="500"/>
                                        <p:tgtEl>
                                          <p:spTgt spid="29"/>
                                        </p:tgtEl>
                                      </p:cBhvr>
                                    </p:animEffect>
                                  </p:childTnLst>
                                </p:cTn>
                              </p:par>
                            </p:childTnLst>
                          </p:cTn>
                        </p:par>
                        <p:par>
                          <p:cTn id="28" fill="hold">
                            <p:stCondLst>
                              <p:cond delay="500"/>
                            </p:stCondLst>
                            <p:childTnLst>
                              <p:par>
                                <p:cTn id="29" presetID="1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lide(fromBottom)">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slide(fromBottom)">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slide(fromBottom)">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slide(fromBottom)">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slide(fromBottom)">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lide(fromBottom)">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slide(fromBottom)">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slide(fromBottom)">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slide(fromBottom)">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slide(fromBottom)">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slide(fromBottom)">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28" grpId="0" build="p" autoUpdateAnimBg="0"/>
      <p:bldP spid="37" grpId="0" autoUpdateAnimBg="0"/>
      <p:bldP spid="38" grpId="0" autoUpdateAnimBg="0"/>
      <p:bldP spid="39" grpId="0" autoUpdateAnimBg="0"/>
      <p:bldP spid="40" grpId="0" autoUpdateAnimBg="0"/>
      <p:bldP spid="41" grpId="0" autoUpdateAnimBg="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用或非门组成的基本触发器</a:t>
            </a:r>
          </a:p>
        </p:txBody>
      </p:sp>
      <p:grpSp>
        <p:nvGrpSpPr>
          <p:cNvPr id="5" name="Group 113">
            <a:extLst>
              <a:ext uri="{FF2B5EF4-FFF2-40B4-BE49-F238E27FC236}">
                <a16:creationId xmlns:a16="http://schemas.microsoft.com/office/drawing/2014/main" id="{CB4FB201-CCF8-98B5-8776-5A27A99E90C7}"/>
              </a:ext>
            </a:extLst>
          </p:cNvPr>
          <p:cNvGrpSpPr>
            <a:grpSpLocks/>
          </p:cNvGrpSpPr>
          <p:nvPr/>
        </p:nvGrpSpPr>
        <p:grpSpPr bwMode="auto">
          <a:xfrm>
            <a:off x="6571533" y="1014161"/>
            <a:ext cx="2573338" cy="1822450"/>
            <a:chOff x="3322" y="544"/>
            <a:chExt cx="1621" cy="1148"/>
          </a:xfrm>
        </p:grpSpPr>
        <p:sp>
          <p:nvSpPr>
            <p:cNvPr id="6" name="Line 3">
              <a:extLst>
                <a:ext uri="{FF2B5EF4-FFF2-40B4-BE49-F238E27FC236}">
                  <a16:creationId xmlns:a16="http://schemas.microsoft.com/office/drawing/2014/main" id="{8FC13A38-B3E6-D4B4-ECEA-2BE08FCEB5E2}"/>
                </a:ext>
              </a:extLst>
            </p:cNvPr>
            <p:cNvSpPr>
              <a:spLocks noChangeShapeType="1"/>
            </p:cNvSpPr>
            <p:nvPr/>
          </p:nvSpPr>
          <p:spPr bwMode="auto">
            <a:xfrm flipH="1">
              <a:off x="3322" y="544"/>
              <a:ext cx="1" cy="100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4">
              <a:extLst>
                <a:ext uri="{FF2B5EF4-FFF2-40B4-BE49-F238E27FC236}">
                  <a16:creationId xmlns:a16="http://schemas.microsoft.com/office/drawing/2014/main" id="{58BEBC18-EFF5-79A5-0779-D0FF435EE3F1}"/>
                </a:ext>
              </a:extLst>
            </p:cNvPr>
            <p:cNvSpPr>
              <a:spLocks noChangeShapeType="1"/>
            </p:cNvSpPr>
            <p:nvPr/>
          </p:nvSpPr>
          <p:spPr bwMode="auto">
            <a:xfrm flipH="1">
              <a:off x="4138" y="638"/>
              <a:ext cx="1" cy="90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5">
              <a:extLst>
                <a:ext uri="{FF2B5EF4-FFF2-40B4-BE49-F238E27FC236}">
                  <a16:creationId xmlns:a16="http://schemas.microsoft.com/office/drawing/2014/main" id="{5F7F0B6E-5FA0-C963-2971-371BF2CA378B}"/>
                </a:ext>
              </a:extLst>
            </p:cNvPr>
            <p:cNvSpPr>
              <a:spLocks noChangeShapeType="1"/>
            </p:cNvSpPr>
            <p:nvPr/>
          </p:nvSpPr>
          <p:spPr bwMode="auto">
            <a:xfrm flipH="1">
              <a:off x="3508" y="831"/>
              <a:ext cx="1" cy="72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a:extLst>
                <a:ext uri="{FF2B5EF4-FFF2-40B4-BE49-F238E27FC236}">
                  <a16:creationId xmlns:a16="http://schemas.microsoft.com/office/drawing/2014/main" id="{8EF00248-4985-9896-5A7F-FDF7BB0765AA}"/>
                </a:ext>
              </a:extLst>
            </p:cNvPr>
            <p:cNvSpPr>
              <a:spLocks noChangeShapeType="1"/>
            </p:cNvSpPr>
            <p:nvPr/>
          </p:nvSpPr>
          <p:spPr bwMode="auto">
            <a:xfrm flipH="1">
              <a:off x="3728" y="688"/>
              <a:ext cx="1" cy="839"/>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
              <a:extLst>
                <a:ext uri="{FF2B5EF4-FFF2-40B4-BE49-F238E27FC236}">
                  <a16:creationId xmlns:a16="http://schemas.microsoft.com/office/drawing/2014/main" id="{96457413-E190-C2D5-41C2-23F4BA0B31F5}"/>
                </a:ext>
              </a:extLst>
            </p:cNvPr>
            <p:cNvSpPr>
              <a:spLocks noChangeShapeType="1"/>
            </p:cNvSpPr>
            <p:nvPr/>
          </p:nvSpPr>
          <p:spPr bwMode="auto">
            <a:xfrm flipH="1">
              <a:off x="3911" y="823"/>
              <a:ext cx="1" cy="869"/>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a:extLst>
                <a:ext uri="{FF2B5EF4-FFF2-40B4-BE49-F238E27FC236}">
                  <a16:creationId xmlns:a16="http://schemas.microsoft.com/office/drawing/2014/main" id="{AAA89ADA-49BF-EBDD-839A-4D7484866339}"/>
                </a:ext>
              </a:extLst>
            </p:cNvPr>
            <p:cNvSpPr>
              <a:spLocks noChangeShapeType="1"/>
            </p:cNvSpPr>
            <p:nvPr/>
          </p:nvSpPr>
          <p:spPr bwMode="auto">
            <a:xfrm flipH="1">
              <a:off x="4540" y="608"/>
              <a:ext cx="1" cy="90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a:extLst>
                <a:ext uri="{FF2B5EF4-FFF2-40B4-BE49-F238E27FC236}">
                  <a16:creationId xmlns:a16="http://schemas.microsoft.com/office/drawing/2014/main" id="{E757DBE0-6CFE-3499-05AF-C3312CEFAFBE}"/>
                </a:ext>
              </a:extLst>
            </p:cNvPr>
            <p:cNvSpPr>
              <a:spLocks noChangeShapeType="1"/>
            </p:cNvSpPr>
            <p:nvPr/>
          </p:nvSpPr>
          <p:spPr bwMode="auto">
            <a:xfrm flipH="1">
              <a:off x="4761" y="901"/>
              <a:ext cx="1" cy="48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a:extLst>
                <a:ext uri="{FF2B5EF4-FFF2-40B4-BE49-F238E27FC236}">
                  <a16:creationId xmlns:a16="http://schemas.microsoft.com/office/drawing/2014/main" id="{09902A0C-8F12-F05D-F3E0-8B81759EEF76}"/>
                </a:ext>
              </a:extLst>
            </p:cNvPr>
            <p:cNvSpPr>
              <a:spLocks noChangeShapeType="1"/>
            </p:cNvSpPr>
            <p:nvPr/>
          </p:nvSpPr>
          <p:spPr bwMode="auto">
            <a:xfrm flipH="1">
              <a:off x="4942" y="644"/>
              <a:ext cx="1" cy="90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Text Box 11">
            <a:extLst>
              <a:ext uri="{FF2B5EF4-FFF2-40B4-BE49-F238E27FC236}">
                <a16:creationId xmlns:a16="http://schemas.microsoft.com/office/drawing/2014/main" id="{35513D86-1919-9E80-CC2E-584F0E99BC6E}"/>
              </a:ext>
            </a:extLst>
          </p:cNvPr>
          <p:cNvSpPr txBox="1">
            <a:spLocks noChangeArrowheads="1"/>
          </p:cNvSpPr>
          <p:nvPr/>
        </p:nvSpPr>
        <p:spPr bwMode="auto">
          <a:xfrm>
            <a:off x="5091983" y="896686"/>
            <a:ext cx="43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S</a:t>
            </a:r>
          </a:p>
        </p:txBody>
      </p:sp>
      <p:grpSp>
        <p:nvGrpSpPr>
          <p:cNvPr id="15" name="Group 12">
            <a:extLst>
              <a:ext uri="{FF2B5EF4-FFF2-40B4-BE49-F238E27FC236}">
                <a16:creationId xmlns:a16="http://schemas.microsoft.com/office/drawing/2014/main" id="{2A757AB6-B21D-C750-BCB5-29583662168F}"/>
              </a:ext>
            </a:extLst>
          </p:cNvPr>
          <p:cNvGrpSpPr>
            <a:grpSpLocks/>
          </p:cNvGrpSpPr>
          <p:nvPr/>
        </p:nvGrpSpPr>
        <p:grpSpPr bwMode="auto">
          <a:xfrm>
            <a:off x="5474571" y="863349"/>
            <a:ext cx="4529137" cy="292100"/>
            <a:chOff x="753" y="627"/>
            <a:chExt cx="2853" cy="184"/>
          </a:xfrm>
        </p:grpSpPr>
        <p:sp>
          <p:nvSpPr>
            <p:cNvPr id="16" name="Freeform 13">
              <a:extLst>
                <a:ext uri="{FF2B5EF4-FFF2-40B4-BE49-F238E27FC236}">
                  <a16:creationId xmlns:a16="http://schemas.microsoft.com/office/drawing/2014/main" id="{B6B8B0F5-D5AE-2465-1679-98794FA373BA}"/>
                </a:ext>
              </a:extLst>
            </p:cNvPr>
            <p:cNvSpPr>
              <a:spLocks/>
            </p:cNvSpPr>
            <p:nvPr/>
          </p:nvSpPr>
          <p:spPr bwMode="auto">
            <a:xfrm>
              <a:off x="753" y="627"/>
              <a:ext cx="969" cy="183"/>
            </a:xfrm>
            <a:custGeom>
              <a:avLst/>
              <a:gdLst>
                <a:gd name="T0" fmla="*/ 0 w 969"/>
                <a:gd name="T1" fmla="*/ 183 h 183"/>
                <a:gd name="T2" fmla="*/ 287 w 969"/>
                <a:gd name="T3" fmla="*/ 182 h 183"/>
                <a:gd name="T4" fmla="*/ 287 w 969"/>
                <a:gd name="T5" fmla="*/ 0 h 183"/>
                <a:gd name="T6" fmla="*/ 691 w 969"/>
                <a:gd name="T7" fmla="*/ 0 h 183"/>
                <a:gd name="T8" fmla="*/ 691 w 969"/>
                <a:gd name="T9" fmla="*/ 182 h 183"/>
                <a:gd name="T10" fmla="*/ 969 w 969"/>
                <a:gd name="T11" fmla="*/ 182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9" h="183">
                  <a:moveTo>
                    <a:pt x="0" y="183"/>
                  </a:moveTo>
                  <a:lnTo>
                    <a:pt x="287" y="182"/>
                  </a:lnTo>
                  <a:lnTo>
                    <a:pt x="287" y="0"/>
                  </a:lnTo>
                  <a:lnTo>
                    <a:pt x="691" y="0"/>
                  </a:lnTo>
                  <a:lnTo>
                    <a:pt x="691" y="182"/>
                  </a:lnTo>
                  <a:lnTo>
                    <a:pt x="969" y="18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4">
              <a:extLst>
                <a:ext uri="{FF2B5EF4-FFF2-40B4-BE49-F238E27FC236}">
                  <a16:creationId xmlns:a16="http://schemas.microsoft.com/office/drawing/2014/main" id="{C03D5E45-783D-E6D2-2343-5426B8C2E2D4}"/>
                </a:ext>
              </a:extLst>
            </p:cNvPr>
            <p:cNvSpPr>
              <a:spLocks/>
            </p:cNvSpPr>
            <p:nvPr/>
          </p:nvSpPr>
          <p:spPr bwMode="auto">
            <a:xfrm>
              <a:off x="1563" y="628"/>
              <a:ext cx="969" cy="183"/>
            </a:xfrm>
            <a:custGeom>
              <a:avLst/>
              <a:gdLst>
                <a:gd name="T0" fmla="*/ 0 w 969"/>
                <a:gd name="T1" fmla="*/ 183 h 183"/>
                <a:gd name="T2" fmla="*/ 287 w 969"/>
                <a:gd name="T3" fmla="*/ 182 h 183"/>
                <a:gd name="T4" fmla="*/ 287 w 969"/>
                <a:gd name="T5" fmla="*/ 0 h 183"/>
                <a:gd name="T6" fmla="*/ 691 w 969"/>
                <a:gd name="T7" fmla="*/ 0 h 183"/>
                <a:gd name="T8" fmla="*/ 691 w 969"/>
                <a:gd name="T9" fmla="*/ 182 h 183"/>
                <a:gd name="T10" fmla="*/ 969 w 969"/>
                <a:gd name="T11" fmla="*/ 182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9" h="183">
                  <a:moveTo>
                    <a:pt x="0" y="183"/>
                  </a:moveTo>
                  <a:lnTo>
                    <a:pt x="287" y="182"/>
                  </a:lnTo>
                  <a:lnTo>
                    <a:pt x="287" y="0"/>
                  </a:lnTo>
                  <a:lnTo>
                    <a:pt x="691" y="0"/>
                  </a:lnTo>
                  <a:lnTo>
                    <a:pt x="691" y="182"/>
                  </a:lnTo>
                  <a:lnTo>
                    <a:pt x="969" y="18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5">
              <a:extLst>
                <a:ext uri="{FF2B5EF4-FFF2-40B4-BE49-F238E27FC236}">
                  <a16:creationId xmlns:a16="http://schemas.microsoft.com/office/drawing/2014/main" id="{3AF1686B-9E2E-623B-20A6-E537A66B46C7}"/>
                </a:ext>
              </a:extLst>
            </p:cNvPr>
            <p:cNvSpPr>
              <a:spLocks/>
            </p:cNvSpPr>
            <p:nvPr/>
          </p:nvSpPr>
          <p:spPr bwMode="auto">
            <a:xfrm>
              <a:off x="2369" y="627"/>
              <a:ext cx="1237" cy="183"/>
            </a:xfrm>
            <a:custGeom>
              <a:avLst/>
              <a:gdLst>
                <a:gd name="T0" fmla="*/ 0 w 1237"/>
                <a:gd name="T1" fmla="*/ 183 h 183"/>
                <a:gd name="T2" fmla="*/ 287 w 1237"/>
                <a:gd name="T3" fmla="*/ 182 h 183"/>
                <a:gd name="T4" fmla="*/ 287 w 1237"/>
                <a:gd name="T5" fmla="*/ 0 h 183"/>
                <a:gd name="T6" fmla="*/ 691 w 1237"/>
                <a:gd name="T7" fmla="*/ 0 h 183"/>
                <a:gd name="T8" fmla="*/ 691 w 1237"/>
                <a:gd name="T9" fmla="*/ 182 h 183"/>
                <a:gd name="T10" fmla="*/ 1237 w 1237"/>
                <a:gd name="T11" fmla="*/ 180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7" h="183">
                  <a:moveTo>
                    <a:pt x="0" y="183"/>
                  </a:moveTo>
                  <a:lnTo>
                    <a:pt x="287" y="182"/>
                  </a:lnTo>
                  <a:lnTo>
                    <a:pt x="287" y="0"/>
                  </a:lnTo>
                  <a:lnTo>
                    <a:pt x="691" y="0"/>
                  </a:lnTo>
                  <a:lnTo>
                    <a:pt x="691" y="182"/>
                  </a:lnTo>
                  <a:lnTo>
                    <a:pt x="1237" y="18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Text Box 16">
            <a:extLst>
              <a:ext uri="{FF2B5EF4-FFF2-40B4-BE49-F238E27FC236}">
                <a16:creationId xmlns:a16="http://schemas.microsoft.com/office/drawing/2014/main" id="{00469A9C-A368-76F5-016C-5EDC6793B9DD}"/>
              </a:ext>
            </a:extLst>
          </p:cNvPr>
          <p:cNvSpPr txBox="1">
            <a:spLocks noChangeArrowheads="1"/>
          </p:cNvSpPr>
          <p:nvPr/>
        </p:nvSpPr>
        <p:spPr bwMode="auto">
          <a:xfrm>
            <a:off x="5091983" y="1334836"/>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R</a:t>
            </a:r>
          </a:p>
        </p:txBody>
      </p:sp>
      <p:grpSp>
        <p:nvGrpSpPr>
          <p:cNvPr id="20" name="Group 17">
            <a:extLst>
              <a:ext uri="{FF2B5EF4-FFF2-40B4-BE49-F238E27FC236}">
                <a16:creationId xmlns:a16="http://schemas.microsoft.com/office/drawing/2014/main" id="{4F782734-6963-A9B7-B3C2-A7872D4D3955}"/>
              </a:ext>
            </a:extLst>
          </p:cNvPr>
          <p:cNvGrpSpPr>
            <a:grpSpLocks/>
          </p:cNvGrpSpPr>
          <p:nvPr/>
        </p:nvGrpSpPr>
        <p:grpSpPr bwMode="auto">
          <a:xfrm>
            <a:off x="5485683" y="1460249"/>
            <a:ext cx="4460875" cy="292100"/>
            <a:chOff x="754" y="961"/>
            <a:chExt cx="2810" cy="184"/>
          </a:xfrm>
        </p:grpSpPr>
        <p:sp>
          <p:nvSpPr>
            <p:cNvPr id="21" name="Freeform 18">
              <a:extLst>
                <a:ext uri="{FF2B5EF4-FFF2-40B4-BE49-F238E27FC236}">
                  <a16:creationId xmlns:a16="http://schemas.microsoft.com/office/drawing/2014/main" id="{1D7D45BD-8499-EECC-3C6C-D9BFC29533AD}"/>
                </a:ext>
              </a:extLst>
            </p:cNvPr>
            <p:cNvSpPr>
              <a:spLocks/>
            </p:cNvSpPr>
            <p:nvPr/>
          </p:nvSpPr>
          <p:spPr bwMode="auto">
            <a:xfrm>
              <a:off x="2742" y="962"/>
              <a:ext cx="822" cy="183"/>
            </a:xfrm>
            <a:custGeom>
              <a:avLst/>
              <a:gdLst>
                <a:gd name="T0" fmla="*/ 0 w 822"/>
                <a:gd name="T1" fmla="*/ 183 h 183"/>
                <a:gd name="T2" fmla="*/ 140 w 822"/>
                <a:gd name="T3" fmla="*/ 182 h 183"/>
                <a:gd name="T4" fmla="*/ 140 w 822"/>
                <a:gd name="T5" fmla="*/ 0 h 183"/>
                <a:gd name="T6" fmla="*/ 544 w 822"/>
                <a:gd name="T7" fmla="*/ 0 h 183"/>
                <a:gd name="T8" fmla="*/ 544 w 822"/>
                <a:gd name="T9" fmla="*/ 182 h 183"/>
                <a:gd name="T10" fmla="*/ 822 w 822"/>
                <a:gd name="T11" fmla="*/ 182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2" h="183">
                  <a:moveTo>
                    <a:pt x="0" y="183"/>
                  </a:moveTo>
                  <a:lnTo>
                    <a:pt x="140" y="182"/>
                  </a:lnTo>
                  <a:lnTo>
                    <a:pt x="140" y="0"/>
                  </a:lnTo>
                  <a:lnTo>
                    <a:pt x="544" y="0"/>
                  </a:lnTo>
                  <a:lnTo>
                    <a:pt x="544" y="182"/>
                  </a:lnTo>
                  <a:lnTo>
                    <a:pt x="822" y="18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19">
              <a:extLst>
                <a:ext uri="{FF2B5EF4-FFF2-40B4-BE49-F238E27FC236}">
                  <a16:creationId xmlns:a16="http://schemas.microsoft.com/office/drawing/2014/main" id="{88EE76EB-EE64-BF47-0B17-04B4F6D03490}"/>
                </a:ext>
              </a:extLst>
            </p:cNvPr>
            <p:cNvSpPr>
              <a:spLocks/>
            </p:cNvSpPr>
            <p:nvPr/>
          </p:nvSpPr>
          <p:spPr bwMode="auto">
            <a:xfrm>
              <a:off x="1473" y="963"/>
              <a:ext cx="780" cy="182"/>
            </a:xfrm>
            <a:custGeom>
              <a:avLst/>
              <a:gdLst>
                <a:gd name="T0" fmla="*/ 0 w 780"/>
                <a:gd name="T1" fmla="*/ 180 h 182"/>
                <a:gd name="T2" fmla="*/ 153 w 780"/>
                <a:gd name="T3" fmla="*/ 182 h 182"/>
                <a:gd name="T4" fmla="*/ 153 w 780"/>
                <a:gd name="T5" fmla="*/ 0 h 182"/>
                <a:gd name="T6" fmla="*/ 557 w 780"/>
                <a:gd name="T7" fmla="*/ 0 h 182"/>
                <a:gd name="T8" fmla="*/ 557 w 780"/>
                <a:gd name="T9" fmla="*/ 182 h 182"/>
                <a:gd name="T10" fmla="*/ 780 w 780"/>
                <a:gd name="T11" fmla="*/ 180 h 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182">
                  <a:moveTo>
                    <a:pt x="0" y="180"/>
                  </a:moveTo>
                  <a:lnTo>
                    <a:pt x="153" y="182"/>
                  </a:lnTo>
                  <a:lnTo>
                    <a:pt x="153" y="0"/>
                  </a:lnTo>
                  <a:lnTo>
                    <a:pt x="557" y="0"/>
                  </a:lnTo>
                  <a:lnTo>
                    <a:pt x="557" y="182"/>
                  </a:lnTo>
                  <a:lnTo>
                    <a:pt x="780" y="18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0">
              <a:extLst>
                <a:ext uri="{FF2B5EF4-FFF2-40B4-BE49-F238E27FC236}">
                  <a16:creationId xmlns:a16="http://schemas.microsoft.com/office/drawing/2014/main" id="{7347ED22-67BE-BCA7-48C9-48982FC9AAC3}"/>
                </a:ext>
              </a:extLst>
            </p:cNvPr>
            <p:cNvSpPr>
              <a:spLocks/>
            </p:cNvSpPr>
            <p:nvPr/>
          </p:nvSpPr>
          <p:spPr bwMode="auto">
            <a:xfrm>
              <a:off x="2099" y="961"/>
              <a:ext cx="706" cy="183"/>
            </a:xfrm>
            <a:custGeom>
              <a:avLst/>
              <a:gdLst>
                <a:gd name="T0" fmla="*/ 0 w 706"/>
                <a:gd name="T1" fmla="*/ 183 h 183"/>
                <a:gd name="T2" fmla="*/ 155 w 706"/>
                <a:gd name="T3" fmla="*/ 182 h 183"/>
                <a:gd name="T4" fmla="*/ 155 w 706"/>
                <a:gd name="T5" fmla="*/ 0 h 183"/>
                <a:gd name="T6" fmla="*/ 559 w 706"/>
                <a:gd name="T7" fmla="*/ 0 h 183"/>
                <a:gd name="T8" fmla="*/ 559 w 706"/>
                <a:gd name="T9" fmla="*/ 182 h 183"/>
                <a:gd name="T10" fmla="*/ 706 w 706"/>
                <a:gd name="T11" fmla="*/ 183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6" h="183">
                  <a:moveTo>
                    <a:pt x="0" y="183"/>
                  </a:moveTo>
                  <a:lnTo>
                    <a:pt x="155" y="182"/>
                  </a:lnTo>
                  <a:lnTo>
                    <a:pt x="155" y="0"/>
                  </a:lnTo>
                  <a:lnTo>
                    <a:pt x="559" y="0"/>
                  </a:lnTo>
                  <a:lnTo>
                    <a:pt x="559" y="182"/>
                  </a:lnTo>
                  <a:lnTo>
                    <a:pt x="706" y="183"/>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1">
              <a:extLst>
                <a:ext uri="{FF2B5EF4-FFF2-40B4-BE49-F238E27FC236}">
                  <a16:creationId xmlns:a16="http://schemas.microsoft.com/office/drawing/2014/main" id="{FD6E7069-3ABD-AFC1-5641-52A7252AF489}"/>
                </a:ext>
              </a:extLst>
            </p:cNvPr>
            <p:cNvSpPr>
              <a:spLocks/>
            </p:cNvSpPr>
            <p:nvPr/>
          </p:nvSpPr>
          <p:spPr bwMode="auto">
            <a:xfrm>
              <a:off x="754" y="962"/>
              <a:ext cx="878" cy="183"/>
            </a:xfrm>
            <a:custGeom>
              <a:avLst/>
              <a:gdLst>
                <a:gd name="T0" fmla="*/ 0 w 878"/>
                <a:gd name="T1" fmla="*/ 183 h 183"/>
                <a:gd name="T2" fmla="*/ 287 w 878"/>
                <a:gd name="T3" fmla="*/ 182 h 183"/>
                <a:gd name="T4" fmla="*/ 287 w 878"/>
                <a:gd name="T5" fmla="*/ 0 h 183"/>
                <a:gd name="T6" fmla="*/ 691 w 878"/>
                <a:gd name="T7" fmla="*/ 0 h 183"/>
                <a:gd name="T8" fmla="*/ 691 w 878"/>
                <a:gd name="T9" fmla="*/ 182 h 183"/>
                <a:gd name="T10" fmla="*/ 878 w 878"/>
                <a:gd name="T11" fmla="*/ 182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8" h="183">
                  <a:moveTo>
                    <a:pt x="0" y="183"/>
                  </a:moveTo>
                  <a:lnTo>
                    <a:pt x="287" y="182"/>
                  </a:lnTo>
                  <a:lnTo>
                    <a:pt x="287" y="0"/>
                  </a:lnTo>
                  <a:lnTo>
                    <a:pt x="691" y="0"/>
                  </a:lnTo>
                  <a:lnTo>
                    <a:pt x="691" y="182"/>
                  </a:lnTo>
                  <a:lnTo>
                    <a:pt x="878" y="18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Text Box 22">
            <a:extLst>
              <a:ext uri="{FF2B5EF4-FFF2-40B4-BE49-F238E27FC236}">
                <a16:creationId xmlns:a16="http://schemas.microsoft.com/office/drawing/2014/main" id="{9AAE5453-6E76-EF36-2281-27BFC49958B1}"/>
              </a:ext>
            </a:extLst>
          </p:cNvPr>
          <p:cNvSpPr txBox="1">
            <a:spLocks noChangeArrowheads="1"/>
          </p:cNvSpPr>
          <p:nvPr/>
        </p:nvSpPr>
        <p:spPr bwMode="auto">
          <a:xfrm>
            <a:off x="5031658" y="1992061"/>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grpSp>
        <p:nvGrpSpPr>
          <p:cNvPr id="26" name="Group 23">
            <a:extLst>
              <a:ext uri="{FF2B5EF4-FFF2-40B4-BE49-F238E27FC236}">
                <a16:creationId xmlns:a16="http://schemas.microsoft.com/office/drawing/2014/main" id="{70D0FA05-316D-B1CA-C902-6705821925B2}"/>
              </a:ext>
            </a:extLst>
          </p:cNvPr>
          <p:cNvGrpSpPr>
            <a:grpSpLocks/>
          </p:cNvGrpSpPr>
          <p:nvPr/>
        </p:nvGrpSpPr>
        <p:grpSpPr bwMode="auto">
          <a:xfrm>
            <a:off x="5511083" y="1977774"/>
            <a:ext cx="4445000" cy="314325"/>
            <a:chOff x="764" y="1287"/>
            <a:chExt cx="2800" cy="198"/>
          </a:xfrm>
        </p:grpSpPr>
        <p:sp>
          <p:nvSpPr>
            <p:cNvPr id="27" name="Freeform 24">
              <a:extLst>
                <a:ext uri="{FF2B5EF4-FFF2-40B4-BE49-F238E27FC236}">
                  <a16:creationId xmlns:a16="http://schemas.microsoft.com/office/drawing/2014/main" id="{B0BBD400-6443-C3E2-E334-F20FA96A5F7F}"/>
                </a:ext>
              </a:extLst>
            </p:cNvPr>
            <p:cNvSpPr>
              <a:spLocks/>
            </p:cNvSpPr>
            <p:nvPr/>
          </p:nvSpPr>
          <p:spPr bwMode="auto">
            <a:xfrm>
              <a:off x="1608" y="1293"/>
              <a:ext cx="1047" cy="183"/>
            </a:xfrm>
            <a:custGeom>
              <a:avLst/>
              <a:gdLst>
                <a:gd name="T0" fmla="*/ 0 w 1047"/>
                <a:gd name="T1" fmla="*/ 183 h 183"/>
                <a:gd name="T2" fmla="*/ 429 w 1047"/>
                <a:gd name="T3" fmla="*/ 182 h 183"/>
                <a:gd name="T4" fmla="*/ 429 w 1047"/>
                <a:gd name="T5" fmla="*/ 0 h 183"/>
                <a:gd name="T6" fmla="*/ 645 w 1047"/>
                <a:gd name="T7" fmla="*/ 0 h 183"/>
                <a:gd name="T8" fmla="*/ 645 w 1047"/>
                <a:gd name="T9" fmla="*/ 182 h 183"/>
                <a:gd name="T10" fmla="*/ 1047 w 1047"/>
                <a:gd name="T11" fmla="*/ 183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7" h="183">
                  <a:moveTo>
                    <a:pt x="0" y="183"/>
                  </a:moveTo>
                  <a:lnTo>
                    <a:pt x="429" y="182"/>
                  </a:lnTo>
                  <a:lnTo>
                    <a:pt x="429" y="0"/>
                  </a:lnTo>
                  <a:lnTo>
                    <a:pt x="645" y="0"/>
                  </a:lnTo>
                  <a:lnTo>
                    <a:pt x="645" y="182"/>
                  </a:lnTo>
                  <a:lnTo>
                    <a:pt x="1047" y="183"/>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5">
              <a:extLst>
                <a:ext uri="{FF2B5EF4-FFF2-40B4-BE49-F238E27FC236}">
                  <a16:creationId xmlns:a16="http://schemas.microsoft.com/office/drawing/2014/main" id="{69227959-FB37-CB20-3AF8-5DCB044D50CB}"/>
                </a:ext>
              </a:extLst>
            </p:cNvPr>
            <p:cNvSpPr>
              <a:spLocks/>
            </p:cNvSpPr>
            <p:nvPr/>
          </p:nvSpPr>
          <p:spPr bwMode="auto">
            <a:xfrm>
              <a:off x="2652" y="1299"/>
              <a:ext cx="912" cy="186"/>
            </a:xfrm>
            <a:custGeom>
              <a:avLst/>
              <a:gdLst>
                <a:gd name="T0" fmla="*/ 0 w 912"/>
                <a:gd name="T1" fmla="*/ 186 h 186"/>
                <a:gd name="T2" fmla="*/ 3 w 912"/>
                <a:gd name="T3" fmla="*/ 182 h 186"/>
                <a:gd name="T4" fmla="*/ 3 w 912"/>
                <a:gd name="T5" fmla="*/ 0 h 186"/>
                <a:gd name="T6" fmla="*/ 219 w 912"/>
                <a:gd name="T7" fmla="*/ 0 h 186"/>
                <a:gd name="T8" fmla="*/ 219 w 912"/>
                <a:gd name="T9" fmla="*/ 182 h 186"/>
                <a:gd name="T10" fmla="*/ 912 w 912"/>
                <a:gd name="T11" fmla="*/ 183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2" h="186">
                  <a:moveTo>
                    <a:pt x="0" y="186"/>
                  </a:moveTo>
                  <a:lnTo>
                    <a:pt x="3" y="182"/>
                  </a:lnTo>
                  <a:lnTo>
                    <a:pt x="3" y="0"/>
                  </a:lnTo>
                  <a:lnTo>
                    <a:pt x="219" y="0"/>
                  </a:lnTo>
                  <a:lnTo>
                    <a:pt x="219" y="182"/>
                  </a:lnTo>
                  <a:lnTo>
                    <a:pt x="912" y="183"/>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26">
              <a:extLst>
                <a:ext uri="{FF2B5EF4-FFF2-40B4-BE49-F238E27FC236}">
                  <a16:creationId xmlns:a16="http://schemas.microsoft.com/office/drawing/2014/main" id="{6A7C1156-1D62-AAB1-E9E6-161B71E93ED8}"/>
                </a:ext>
              </a:extLst>
            </p:cNvPr>
            <p:cNvSpPr>
              <a:spLocks/>
            </p:cNvSpPr>
            <p:nvPr/>
          </p:nvSpPr>
          <p:spPr bwMode="auto">
            <a:xfrm>
              <a:off x="764" y="1475"/>
              <a:ext cx="670" cy="1"/>
            </a:xfrm>
            <a:custGeom>
              <a:avLst/>
              <a:gdLst>
                <a:gd name="T0" fmla="*/ 0 w 670"/>
                <a:gd name="T1" fmla="*/ 0 h 1"/>
                <a:gd name="T2" fmla="*/ 670 w 670"/>
                <a:gd name="T3" fmla="*/ 1 h 1"/>
                <a:gd name="T4" fmla="*/ 0 60000 65536"/>
                <a:gd name="T5" fmla="*/ 0 60000 65536"/>
              </a:gdLst>
              <a:ahLst/>
              <a:cxnLst>
                <a:cxn ang="T4">
                  <a:pos x="T0" y="T1"/>
                </a:cxn>
                <a:cxn ang="T5">
                  <a:pos x="T2" y="T3"/>
                </a:cxn>
              </a:cxnLst>
              <a:rect l="0" t="0" r="r" b="b"/>
              <a:pathLst>
                <a:path w="670" h="1">
                  <a:moveTo>
                    <a:pt x="0" y="0"/>
                  </a:moveTo>
                  <a:lnTo>
                    <a:pt x="670" y="1"/>
                  </a:lnTo>
                </a:path>
              </a:pathLst>
            </a:custGeom>
            <a:noFill/>
            <a:ln w="38100" cmpd="sng">
              <a:solidFill>
                <a:srgbClr val="FF00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7">
              <a:extLst>
                <a:ext uri="{FF2B5EF4-FFF2-40B4-BE49-F238E27FC236}">
                  <a16:creationId xmlns:a16="http://schemas.microsoft.com/office/drawing/2014/main" id="{92166894-AE8F-516C-C4BF-1B63BF870AEF}"/>
                </a:ext>
              </a:extLst>
            </p:cNvPr>
            <p:cNvSpPr>
              <a:spLocks noChangeShapeType="1"/>
            </p:cNvSpPr>
            <p:nvPr/>
          </p:nvSpPr>
          <p:spPr bwMode="auto">
            <a:xfrm>
              <a:off x="1422" y="1476"/>
              <a:ext cx="210" cy="0"/>
            </a:xfrm>
            <a:prstGeom prst="line">
              <a:avLst/>
            </a:prstGeom>
            <a:noFill/>
            <a:ln w="38100" cap="rnd">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8">
              <a:extLst>
                <a:ext uri="{FF2B5EF4-FFF2-40B4-BE49-F238E27FC236}">
                  <a16:creationId xmlns:a16="http://schemas.microsoft.com/office/drawing/2014/main" id="{11DE8BE5-333C-EC6F-56EF-7CF8571E0981}"/>
                </a:ext>
              </a:extLst>
            </p:cNvPr>
            <p:cNvSpPr>
              <a:spLocks noChangeShapeType="1"/>
            </p:cNvSpPr>
            <p:nvPr/>
          </p:nvSpPr>
          <p:spPr bwMode="auto">
            <a:xfrm>
              <a:off x="1440" y="1293"/>
              <a:ext cx="183" cy="0"/>
            </a:xfrm>
            <a:prstGeom prst="line">
              <a:avLst/>
            </a:prstGeom>
            <a:noFill/>
            <a:ln w="38100" cap="rnd">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9">
              <a:extLst>
                <a:ext uri="{FF2B5EF4-FFF2-40B4-BE49-F238E27FC236}">
                  <a16:creationId xmlns:a16="http://schemas.microsoft.com/office/drawing/2014/main" id="{D684A04A-91B7-652A-A07E-43F22229F1BA}"/>
                </a:ext>
              </a:extLst>
            </p:cNvPr>
            <p:cNvSpPr>
              <a:spLocks noChangeShapeType="1"/>
            </p:cNvSpPr>
            <p:nvPr/>
          </p:nvSpPr>
          <p:spPr bwMode="auto">
            <a:xfrm>
              <a:off x="1431" y="1299"/>
              <a:ext cx="0" cy="183"/>
            </a:xfrm>
            <a:prstGeom prst="line">
              <a:avLst/>
            </a:prstGeom>
            <a:noFill/>
            <a:ln w="38100" cap="rnd">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0">
              <a:extLst>
                <a:ext uri="{FF2B5EF4-FFF2-40B4-BE49-F238E27FC236}">
                  <a16:creationId xmlns:a16="http://schemas.microsoft.com/office/drawing/2014/main" id="{9D3621F6-5A33-9CEB-0E50-0EF6B32EA40D}"/>
                </a:ext>
              </a:extLst>
            </p:cNvPr>
            <p:cNvSpPr>
              <a:spLocks noChangeShapeType="1"/>
            </p:cNvSpPr>
            <p:nvPr/>
          </p:nvSpPr>
          <p:spPr bwMode="auto">
            <a:xfrm>
              <a:off x="1617" y="1287"/>
              <a:ext cx="0" cy="183"/>
            </a:xfrm>
            <a:prstGeom prst="line">
              <a:avLst/>
            </a:prstGeom>
            <a:noFill/>
            <a:ln w="38100" cap="rnd">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31">
            <a:extLst>
              <a:ext uri="{FF2B5EF4-FFF2-40B4-BE49-F238E27FC236}">
                <a16:creationId xmlns:a16="http://schemas.microsoft.com/office/drawing/2014/main" id="{14091784-777A-DF78-AF9E-99834B408AC6}"/>
              </a:ext>
            </a:extLst>
          </p:cNvPr>
          <p:cNvGrpSpPr>
            <a:grpSpLocks/>
          </p:cNvGrpSpPr>
          <p:nvPr/>
        </p:nvGrpSpPr>
        <p:grpSpPr bwMode="auto">
          <a:xfrm>
            <a:off x="5050708" y="2487361"/>
            <a:ext cx="396875" cy="519113"/>
            <a:chOff x="480" y="1608"/>
            <a:chExt cx="250" cy="327"/>
          </a:xfrm>
        </p:grpSpPr>
        <p:sp>
          <p:nvSpPr>
            <p:cNvPr id="35" name="Text Box 32">
              <a:extLst>
                <a:ext uri="{FF2B5EF4-FFF2-40B4-BE49-F238E27FC236}">
                  <a16:creationId xmlns:a16="http://schemas.microsoft.com/office/drawing/2014/main" id="{AF477A67-0A11-D8C3-666E-5A74DDFFF1A4}"/>
                </a:ext>
              </a:extLst>
            </p:cNvPr>
            <p:cNvSpPr txBox="1">
              <a:spLocks noChangeArrowheads="1"/>
            </p:cNvSpPr>
            <p:nvPr/>
          </p:nvSpPr>
          <p:spPr bwMode="auto">
            <a:xfrm>
              <a:off x="480" y="160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sp>
          <p:nvSpPr>
            <p:cNvPr id="36" name="Line 33">
              <a:extLst>
                <a:ext uri="{FF2B5EF4-FFF2-40B4-BE49-F238E27FC236}">
                  <a16:creationId xmlns:a16="http://schemas.microsoft.com/office/drawing/2014/main" id="{74370DF3-00DB-D7FD-2861-92ABD81EC668}"/>
                </a:ext>
              </a:extLst>
            </p:cNvPr>
            <p:cNvSpPr>
              <a:spLocks noChangeShapeType="1"/>
            </p:cNvSpPr>
            <p:nvPr/>
          </p:nvSpPr>
          <p:spPr bwMode="auto">
            <a:xfrm>
              <a:off x="557" y="1668"/>
              <a:ext cx="159"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 name="Group 34">
            <a:extLst>
              <a:ext uri="{FF2B5EF4-FFF2-40B4-BE49-F238E27FC236}">
                <a16:creationId xmlns:a16="http://schemas.microsoft.com/office/drawing/2014/main" id="{1880BDA4-0005-4569-94FF-67F208230ACD}"/>
              </a:ext>
            </a:extLst>
          </p:cNvPr>
          <p:cNvGrpSpPr>
            <a:grpSpLocks/>
          </p:cNvGrpSpPr>
          <p:nvPr/>
        </p:nvGrpSpPr>
        <p:grpSpPr bwMode="auto">
          <a:xfrm>
            <a:off x="5493621" y="2531811"/>
            <a:ext cx="4510087" cy="331788"/>
            <a:chOff x="759" y="1594"/>
            <a:chExt cx="2841" cy="209"/>
          </a:xfrm>
        </p:grpSpPr>
        <p:sp>
          <p:nvSpPr>
            <p:cNvPr id="38" name="Freeform 35">
              <a:extLst>
                <a:ext uri="{FF2B5EF4-FFF2-40B4-BE49-F238E27FC236}">
                  <a16:creationId xmlns:a16="http://schemas.microsoft.com/office/drawing/2014/main" id="{11B5AC58-D1B5-8B41-F360-93EA8A65A0EF}"/>
                </a:ext>
              </a:extLst>
            </p:cNvPr>
            <p:cNvSpPr>
              <a:spLocks/>
            </p:cNvSpPr>
            <p:nvPr/>
          </p:nvSpPr>
          <p:spPr bwMode="auto">
            <a:xfrm>
              <a:off x="759" y="1607"/>
              <a:ext cx="689" cy="187"/>
            </a:xfrm>
            <a:custGeom>
              <a:avLst/>
              <a:gdLst>
                <a:gd name="T0" fmla="*/ 0 w 689"/>
                <a:gd name="T1" fmla="*/ 0 h 187"/>
                <a:gd name="T2" fmla="*/ 287 w 689"/>
                <a:gd name="T3" fmla="*/ 1 h 187"/>
                <a:gd name="T4" fmla="*/ 287 w 689"/>
                <a:gd name="T5" fmla="*/ 183 h 187"/>
                <a:gd name="T6" fmla="*/ 689 w 689"/>
                <a:gd name="T7" fmla="*/ 183 h 187"/>
                <a:gd name="T8" fmla="*/ 687 w 689"/>
                <a:gd name="T9" fmla="*/ 187 h 187"/>
                <a:gd name="T10" fmla="*/ 687 w 689"/>
                <a:gd name="T11" fmla="*/ 187 h 1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9" h="187">
                  <a:moveTo>
                    <a:pt x="0" y="0"/>
                  </a:moveTo>
                  <a:lnTo>
                    <a:pt x="287" y="1"/>
                  </a:lnTo>
                  <a:lnTo>
                    <a:pt x="287" y="183"/>
                  </a:lnTo>
                  <a:lnTo>
                    <a:pt x="689" y="183"/>
                  </a:lnTo>
                  <a:lnTo>
                    <a:pt x="687" y="187"/>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36">
              <a:extLst>
                <a:ext uri="{FF2B5EF4-FFF2-40B4-BE49-F238E27FC236}">
                  <a16:creationId xmlns:a16="http://schemas.microsoft.com/office/drawing/2014/main" id="{1ABDA0F8-7775-49DF-74B4-168887DD311A}"/>
                </a:ext>
              </a:extLst>
            </p:cNvPr>
            <p:cNvSpPr>
              <a:spLocks/>
            </p:cNvSpPr>
            <p:nvPr/>
          </p:nvSpPr>
          <p:spPr bwMode="auto">
            <a:xfrm>
              <a:off x="1617" y="1595"/>
              <a:ext cx="909" cy="182"/>
            </a:xfrm>
            <a:custGeom>
              <a:avLst/>
              <a:gdLst>
                <a:gd name="T0" fmla="*/ 0 w 909"/>
                <a:gd name="T1" fmla="*/ 1 h 182"/>
                <a:gd name="T2" fmla="*/ 227 w 909"/>
                <a:gd name="T3" fmla="*/ 0 h 182"/>
                <a:gd name="T4" fmla="*/ 227 w 909"/>
                <a:gd name="T5" fmla="*/ 182 h 182"/>
                <a:gd name="T6" fmla="*/ 631 w 909"/>
                <a:gd name="T7" fmla="*/ 182 h 182"/>
                <a:gd name="T8" fmla="*/ 631 w 909"/>
                <a:gd name="T9" fmla="*/ 0 h 182"/>
                <a:gd name="T10" fmla="*/ 909 w 909"/>
                <a:gd name="T11" fmla="*/ 0 h 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9" h="182">
                  <a:moveTo>
                    <a:pt x="0" y="1"/>
                  </a:moveTo>
                  <a:lnTo>
                    <a:pt x="227" y="0"/>
                  </a:lnTo>
                  <a:lnTo>
                    <a:pt x="227" y="182"/>
                  </a:lnTo>
                  <a:lnTo>
                    <a:pt x="631" y="182"/>
                  </a:lnTo>
                  <a:lnTo>
                    <a:pt x="631" y="0"/>
                  </a:lnTo>
                  <a:lnTo>
                    <a:pt x="909" y="0"/>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Freeform 37">
              <a:extLst>
                <a:ext uri="{FF2B5EF4-FFF2-40B4-BE49-F238E27FC236}">
                  <a16:creationId xmlns:a16="http://schemas.microsoft.com/office/drawing/2014/main" id="{875AA5A9-6E87-8607-6266-D7BABCC605D3}"/>
                </a:ext>
              </a:extLst>
            </p:cNvPr>
            <p:cNvSpPr>
              <a:spLocks/>
            </p:cNvSpPr>
            <p:nvPr/>
          </p:nvSpPr>
          <p:spPr bwMode="auto">
            <a:xfrm flipV="1">
              <a:off x="2363" y="1594"/>
              <a:ext cx="1237" cy="183"/>
            </a:xfrm>
            <a:custGeom>
              <a:avLst/>
              <a:gdLst>
                <a:gd name="T0" fmla="*/ 0 w 1237"/>
                <a:gd name="T1" fmla="*/ 183 h 183"/>
                <a:gd name="T2" fmla="*/ 287 w 1237"/>
                <a:gd name="T3" fmla="*/ 182 h 183"/>
                <a:gd name="T4" fmla="*/ 287 w 1237"/>
                <a:gd name="T5" fmla="*/ 0 h 183"/>
                <a:gd name="T6" fmla="*/ 691 w 1237"/>
                <a:gd name="T7" fmla="*/ 0 h 183"/>
                <a:gd name="T8" fmla="*/ 691 w 1237"/>
                <a:gd name="T9" fmla="*/ 182 h 183"/>
                <a:gd name="T10" fmla="*/ 1237 w 1237"/>
                <a:gd name="T11" fmla="*/ 180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7" h="183">
                  <a:moveTo>
                    <a:pt x="0" y="183"/>
                  </a:moveTo>
                  <a:lnTo>
                    <a:pt x="287" y="182"/>
                  </a:lnTo>
                  <a:lnTo>
                    <a:pt x="287" y="0"/>
                  </a:lnTo>
                  <a:lnTo>
                    <a:pt x="691" y="0"/>
                  </a:lnTo>
                  <a:lnTo>
                    <a:pt x="691" y="182"/>
                  </a:lnTo>
                  <a:lnTo>
                    <a:pt x="1237" y="180"/>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38">
              <a:extLst>
                <a:ext uri="{FF2B5EF4-FFF2-40B4-BE49-F238E27FC236}">
                  <a16:creationId xmlns:a16="http://schemas.microsoft.com/office/drawing/2014/main" id="{13744932-A508-1351-D399-B21456261C74}"/>
                </a:ext>
              </a:extLst>
            </p:cNvPr>
            <p:cNvSpPr>
              <a:spLocks noChangeShapeType="1"/>
            </p:cNvSpPr>
            <p:nvPr/>
          </p:nvSpPr>
          <p:spPr bwMode="auto">
            <a:xfrm>
              <a:off x="1446" y="1791"/>
              <a:ext cx="183" cy="0"/>
            </a:xfrm>
            <a:prstGeom prst="line">
              <a:avLst/>
            </a:prstGeom>
            <a:noFill/>
            <a:ln w="38100" cap="rnd">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39">
              <a:extLst>
                <a:ext uri="{FF2B5EF4-FFF2-40B4-BE49-F238E27FC236}">
                  <a16:creationId xmlns:a16="http://schemas.microsoft.com/office/drawing/2014/main" id="{30B38CFD-7302-EC2D-BE6F-83807452AE87}"/>
                </a:ext>
              </a:extLst>
            </p:cNvPr>
            <p:cNvSpPr>
              <a:spLocks noChangeShapeType="1"/>
            </p:cNvSpPr>
            <p:nvPr/>
          </p:nvSpPr>
          <p:spPr bwMode="auto">
            <a:xfrm>
              <a:off x="1434" y="1614"/>
              <a:ext cx="0" cy="183"/>
            </a:xfrm>
            <a:prstGeom prst="line">
              <a:avLst/>
            </a:prstGeom>
            <a:noFill/>
            <a:ln w="38100" cap="rnd">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0">
              <a:extLst>
                <a:ext uri="{FF2B5EF4-FFF2-40B4-BE49-F238E27FC236}">
                  <a16:creationId xmlns:a16="http://schemas.microsoft.com/office/drawing/2014/main" id="{AE650D3E-E796-F3F8-683B-141FE6551C90}"/>
                </a:ext>
              </a:extLst>
            </p:cNvPr>
            <p:cNvSpPr>
              <a:spLocks noChangeShapeType="1"/>
            </p:cNvSpPr>
            <p:nvPr/>
          </p:nvSpPr>
          <p:spPr bwMode="auto">
            <a:xfrm>
              <a:off x="1434" y="1596"/>
              <a:ext cx="183" cy="0"/>
            </a:xfrm>
            <a:prstGeom prst="line">
              <a:avLst/>
            </a:prstGeom>
            <a:noFill/>
            <a:ln w="38100" cap="rnd">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1">
              <a:extLst>
                <a:ext uri="{FF2B5EF4-FFF2-40B4-BE49-F238E27FC236}">
                  <a16:creationId xmlns:a16="http://schemas.microsoft.com/office/drawing/2014/main" id="{5FD4F718-AE7C-E438-C517-84B28F21C65B}"/>
                </a:ext>
              </a:extLst>
            </p:cNvPr>
            <p:cNvSpPr>
              <a:spLocks noChangeShapeType="1"/>
            </p:cNvSpPr>
            <p:nvPr/>
          </p:nvSpPr>
          <p:spPr bwMode="auto">
            <a:xfrm>
              <a:off x="1617" y="1620"/>
              <a:ext cx="0" cy="183"/>
            </a:xfrm>
            <a:prstGeom prst="line">
              <a:avLst/>
            </a:prstGeom>
            <a:noFill/>
            <a:ln w="38100" cap="rnd">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 name="Text Box 42">
            <a:extLst>
              <a:ext uri="{FF2B5EF4-FFF2-40B4-BE49-F238E27FC236}">
                <a16:creationId xmlns:a16="http://schemas.microsoft.com/office/drawing/2014/main" id="{55F9E55B-90AF-6915-EB9B-1B75D9D6EC08}"/>
              </a:ext>
            </a:extLst>
          </p:cNvPr>
          <p:cNvSpPr txBox="1">
            <a:spLocks noChangeArrowheads="1"/>
          </p:cNvSpPr>
          <p:nvPr/>
        </p:nvSpPr>
        <p:spPr bwMode="auto">
          <a:xfrm>
            <a:off x="1662983" y="2931861"/>
            <a:ext cx="4375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三、特性表和特性方程</a:t>
            </a:r>
          </a:p>
        </p:txBody>
      </p:sp>
      <p:grpSp>
        <p:nvGrpSpPr>
          <p:cNvPr id="46" name="Group 43">
            <a:extLst>
              <a:ext uri="{FF2B5EF4-FFF2-40B4-BE49-F238E27FC236}">
                <a16:creationId xmlns:a16="http://schemas.microsoft.com/office/drawing/2014/main" id="{EB15F624-4B65-4CF2-70DA-CC674764E93A}"/>
              </a:ext>
            </a:extLst>
          </p:cNvPr>
          <p:cNvGrpSpPr>
            <a:grpSpLocks/>
          </p:cNvGrpSpPr>
          <p:nvPr/>
        </p:nvGrpSpPr>
        <p:grpSpPr bwMode="auto">
          <a:xfrm>
            <a:off x="2247183" y="3503361"/>
            <a:ext cx="3279775" cy="2176463"/>
            <a:chOff x="562" y="2532"/>
            <a:chExt cx="2066" cy="1371"/>
          </a:xfrm>
        </p:grpSpPr>
        <p:sp>
          <p:nvSpPr>
            <p:cNvPr id="47" name="Line 44">
              <a:extLst>
                <a:ext uri="{FF2B5EF4-FFF2-40B4-BE49-F238E27FC236}">
                  <a16:creationId xmlns:a16="http://schemas.microsoft.com/office/drawing/2014/main" id="{E4DCDF93-26FC-93F0-3AC3-807556065B19}"/>
                </a:ext>
              </a:extLst>
            </p:cNvPr>
            <p:cNvSpPr>
              <a:spLocks noChangeShapeType="1"/>
            </p:cNvSpPr>
            <p:nvPr/>
          </p:nvSpPr>
          <p:spPr bwMode="auto">
            <a:xfrm>
              <a:off x="562" y="2532"/>
              <a:ext cx="18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a:extLst>
                <a:ext uri="{FF2B5EF4-FFF2-40B4-BE49-F238E27FC236}">
                  <a16:creationId xmlns:a16="http://schemas.microsoft.com/office/drawing/2014/main" id="{ECC0F926-7600-EAB3-9D2F-B53BA5A3B8BC}"/>
                </a:ext>
              </a:extLst>
            </p:cNvPr>
            <p:cNvSpPr>
              <a:spLocks noChangeShapeType="1"/>
            </p:cNvSpPr>
            <p:nvPr/>
          </p:nvSpPr>
          <p:spPr bwMode="auto">
            <a:xfrm>
              <a:off x="1234" y="2532"/>
              <a:ext cx="0" cy="13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46">
              <a:extLst>
                <a:ext uri="{FF2B5EF4-FFF2-40B4-BE49-F238E27FC236}">
                  <a16:creationId xmlns:a16="http://schemas.microsoft.com/office/drawing/2014/main" id="{8B191E7A-91C6-3372-CD72-1F15A83D04C3}"/>
                </a:ext>
              </a:extLst>
            </p:cNvPr>
            <p:cNvSpPr txBox="1">
              <a:spLocks noChangeArrowheads="1"/>
            </p:cNvSpPr>
            <p:nvPr/>
          </p:nvSpPr>
          <p:spPr bwMode="auto">
            <a:xfrm>
              <a:off x="636" y="2532"/>
              <a:ext cx="7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ea typeface="楷体_GB2312" pitchFamily="49" charset="-122"/>
                </a:rPr>
                <a:t>R  S</a:t>
              </a:r>
            </a:p>
          </p:txBody>
        </p:sp>
        <p:sp>
          <p:nvSpPr>
            <p:cNvPr id="50" name="Text Box 47">
              <a:extLst>
                <a:ext uri="{FF2B5EF4-FFF2-40B4-BE49-F238E27FC236}">
                  <a16:creationId xmlns:a16="http://schemas.microsoft.com/office/drawing/2014/main" id="{D84564B6-2E13-70DE-DE7B-0DB311FA5E4A}"/>
                </a:ext>
              </a:extLst>
            </p:cNvPr>
            <p:cNvSpPr txBox="1">
              <a:spLocks noChangeArrowheads="1"/>
            </p:cNvSpPr>
            <p:nvPr/>
          </p:nvSpPr>
          <p:spPr bwMode="auto">
            <a:xfrm>
              <a:off x="1282" y="2532"/>
              <a:ext cx="934"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r>
                <a:rPr lang="en-US" altLang="zh-CN" sz="2800" b="1" baseline="50000">
                  <a:solidFill>
                    <a:srgbClr val="FF0066"/>
                  </a:solidFill>
                </a:rPr>
                <a:t> </a:t>
              </a:r>
              <a:r>
                <a:rPr lang="en-US" altLang="zh-CN" sz="2800" b="1" i="1" baseline="50000">
                  <a:solidFill>
                    <a:srgbClr val="FF0066"/>
                  </a:solidFill>
                </a:rPr>
                <a:t>n</a:t>
              </a:r>
              <a:r>
                <a:rPr lang="en-US" altLang="zh-CN" sz="2800" b="1" baseline="50000">
                  <a:solidFill>
                    <a:srgbClr val="FF0066"/>
                  </a:solidFill>
                </a:rPr>
                <a:t>+1</a:t>
              </a:r>
            </a:p>
          </p:txBody>
        </p:sp>
        <p:sp>
          <p:nvSpPr>
            <p:cNvPr id="51" name="Line 48">
              <a:extLst>
                <a:ext uri="{FF2B5EF4-FFF2-40B4-BE49-F238E27FC236}">
                  <a16:creationId xmlns:a16="http://schemas.microsoft.com/office/drawing/2014/main" id="{8CB3D698-73F7-38DB-1638-55DA149D857E}"/>
                </a:ext>
              </a:extLst>
            </p:cNvPr>
            <p:cNvSpPr>
              <a:spLocks noChangeShapeType="1"/>
            </p:cNvSpPr>
            <p:nvPr/>
          </p:nvSpPr>
          <p:spPr bwMode="auto">
            <a:xfrm>
              <a:off x="562" y="2856"/>
              <a:ext cx="181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a:extLst>
                <a:ext uri="{FF2B5EF4-FFF2-40B4-BE49-F238E27FC236}">
                  <a16:creationId xmlns:a16="http://schemas.microsoft.com/office/drawing/2014/main" id="{77458A00-3199-B973-856D-7D257C55CCB6}"/>
                </a:ext>
              </a:extLst>
            </p:cNvPr>
            <p:cNvSpPr>
              <a:spLocks noChangeShapeType="1"/>
            </p:cNvSpPr>
            <p:nvPr/>
          </p:nvSpPr>
          <p:spPr bwMode="auto">
            <a:xfrm>
              <a:off x="694" y="3900"/>
              <a:ext cx="18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50">
              <a:extLst>
                <a:ext uri="{FF2B5EF4-FFF2-40B4-BE49-F238E27FC236}">
                  <a16:creationId xmlns:a16="http://schemas.microsoft.com/office/drawing/2014/main" id="{1B0C7C3A-3B93-99C1-2FD6-C48096F5ED04}"/>
                </a:ext>
              </a:extLst>
            </p:cNvPr>
            <p:cNvSpPr txBox="1">
              <a:spLocks noChangeArrowheads="1"/>
            </p:cNvSpPr>
            <p:nvPr/>
          </p:nvSpPr>
          <p:spPr bwMode="auto">
            <a:xfrm>
              <a:off x="670" y="2868"/>
              <a:ext cx="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0  0</a:t>
              </a:r>
            </a:p>
          </p:txBody>
        </p:sp>
        <p:sp>
          <p:nvSpPr>
            <p:cNvPr id="54" name="Text Box 51">
              <a:extLst>
                <a:ext uri="{FF2B5EF4-FFF2-40B4-BE49-F238E27FC236}">
                  <a16:creationId xmlns:a16="http://schemas.microsoft.com/office/drawing/2014/main" id="{7F9ECBD1-B222-7BAF-3873-7F7EE65EAAC3}"/>
                </a:ext>
              </a:extLst>
            </p:cNvPr>
            <p:cNvSpPr txBox="1">
              <a:spLocks noChangeArrowheads="1"/>
            </p:cNvSpPr>
            <p:nvPr/>
          </p:nvSpPr>
          <p:spPr bwMode="auto">
            <a:xfrm>
              <a:off x="670" y="3068"/>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  </a:t>
              </a:r>
              <a:r>
                <a:rPr lang="en-US" altLang="zh-CN" sz="2800" b="1">
                  <a:solidFill>
                    <a:srgbClr val="FF0066"/>
                  </a:solidFill>
                  <a:ea typeface="楷体_GB2312" pitchFamily="49" charset="-122"/>
                </a:rPr>
                <a:t>1</a:t>
              </a:r>
            </a:p>
          </p:txBody>
        </p:sp>
        <p:sp>
          <p:nvSpPr>
            <p:cNvPr id="55" name="Text Box 52">
              <a:extLst>
                <a:ext uri="{FF2B5EF4-FFF2-40B4-BE49-F238E27FC236}">
                  <a16:creationId xmlns:a16="http://schemas.microsoft.com/office/drawing/2014/main" id="{E696F62B-5491-F7BE-C4BA-F97D59A3243A}"/>
                </a:ext>
              </a:extLst>
            </p:cNvPr>
            <p:cNvSpPr txBox="1">
              <a:spLocks noChangeArrowheads="1"/>
            </p:cNvSpPr>
            <p:nvPr/>
          </p:nvSpPr>
          <p:spPr bwMode="auto">
            <a:xfrm>
              <a:off x="670" y="3340"/>
              <a:ext cx="8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 </a:t>
              </a:r>
              <a:r>
                <a:rPr lang="en-US" altLang="zh-CN" sz="2800" b="1">
                  <a:solidFill>
                    <a:srgbClr val="0033CC"/>
                  </a:solidFill>
                  <a:ea typeface="楷体_GB2312" pitchFamily="49" charset="-122"/>
                </a:rPr>
                <a:t> 0</a:t>
              </a:r>
            </a:p>
          </p:txBody>
        </p:sp>
        <p:sp>
          <p:nvSpPr>
            <p:cNvPr id="56" name="Text Box 53">
              <a:extLst>
                <a:ext uri="{FF2B5EF4-FFF2-40B4-BE49-F238E27FC236}">
                  <a16:creationId xmlns:a16="http://schemas.microsoft.com/office/drawing/2014/main" id="{C4A7BB7F-897E-9432-9916-5A48D3D0E1F5}"/>
                </a:ext>
              </a:extLst>
            </p:cNvPr>
            <p:cNvSpPr txBox="1">
              <a:spLocks noChangeArrowheads="1"/>
            </p:cNvSpPr>
            <p:nvPr/>
          </p:nvSpPr>
          <p:spPr bwMode="auto">
            <a:xfrm>
              <a:off x="670" y="3576"/>
              <a:ext cx="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1  1</a:t>
              </a:r>
            </a:p>
          </p:txBody>
        </p:sp>
        <p:sp>
          <p:nvSpPr>
            <p:cNvPr id="57" name="Text Box 54">
              <a:extLst>
                <a:ext uri="{FF2B5EF4-FFF2-40B4-BE49-F238E27FC236}">
                  <a16:creationId xmlns:a16="http://schemas.microsoft.com/office/drawing/2014/main" id="{7635EB15-8666-F2BE-7F3E-E9A32D89BAC8}"/>
                </a:ext>
              </a:extLst>
            </p:cNvPr>
            <p:cNvSpPr txBox="1">
              <a:spLocks noChangeArrowheads="1"/>
            </p:cNvSpPr>
            <p:nvPr/>
          </p:nvSpPr>
          <p:spPr bwMode="auto">
            <a:xfrm>
              <a:off x="1282" y="2820"/>
              <a:ext cx="586"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Q</a:t>
              </a:r>
              <a:r>
                <a:rPr lang="en-US" altLang="zh-CN" sz="2800" b="1" baseline="50000"/>
                <a:t> </a:t>
              </a:r>
              <a:r>
                <a:rPr lang="en-US" altLang="zh-CN" sz="2800" b="1" i="1" baseline="50000"/>
                <a:t>n</a:t>
              </a:r>
            </a:p>
          </p:txBody>
        </p:sp>
        <p:sp>
          <p:nvSpPr>
            <p:cNvPr id="58" name="Text Box 55">
              <a:extLst>
                <a:ext uri="{FF2B5EF4-FFF2-40B4-BE49-F238E27FC236}">
                  <a16:creationId xmlns:a16="http://schemas.microsoft.com/office/drawing/2014/main" id="{577FD155-36E6-43D6-2C1E-CD07A50338F6}"/>
                </a:ext>
              </a:extLst>
            </p:cNvPr>
            <p:cNvSpPr txBox="1">
              <a:spLocks noChangeArrowheads="1"/>
            </p:cNvSpPr>
            <p:nvPr/>
          </p:nvSpPr>
          <p:spPr bwMode="auto">
            <a:xfrm>
              <a:off x="1870" y="2844"/>
              <a:ext cx="758"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保持</a:t>
              </a:r>
            </a:p>
            <a:p>
              <a:pPr eaLnBrk="1" hangingPunct="1"/>
              <a:r>
                <a:rPr lang="zh-CN" altLang="en-US" b="1"/>
                <a:t>置</a:t>
              </a:r>
              <a:r>
                <a:rPr lang="zh-CN" altLang="en-US" b="1">
                  <a:solidFill>
                    <a:srgbClr val="0033CC"/>
                  </a:solidFill>
                </a:rPr>
                <a:t> </a:t>
              </a:r>
              <a:r>
                <a:rPr lang="en-US" altLang="zh-CN" sz="2800" b="1">
                  <a:solidFill>
                    <a:srgbClr val="FF0066"/>
                  </a:solidFill>
                </a:rPr>
                <a:t>1</a:t>
              </a:r>
            </a:p>
            <a:p>
              <a:pPr eaLnBrk="1" hangingPunct="1"/>
              <a:r>
                <a:rPr lang="zh-CN" altLang="en-US" b="1"/>
                <a:t>置</a:t>
              </a:r>
              <a:r>
                <a:rPr lang="zh-CN" altLang="en-US" b="1">
                  <a:solidFill>
                    <a:srgbClr val="0033CC"/>
                  </a:solidFill>
                </a:rPr>
                <a:t> </a:t>
              </a:r>
              <a:r>
                <a:rPr lang="en-US" altLang="zh-CN" sz="2800" b="1">
                  <a:solidFill>
                    <a:srgbClr val="0033CC"/>
                  </a:solidFill>
                </a:rPr>
                <a:t>0</a:t>
              </a:r>
            </a:p>
            <a:p>
              <a:pPr eaLnBrk="1" hangingPunct="1"/>
              <a:r>
                <a:rPr lang="zh-CN" altLang="en-US" b="1"/>
                <a:t>不许</a:t>
              </a:r>
            </a:p>
          </p:txBody>
        </p:sp>
        <p:sp>
          <p:nvSpPr>
            <p:cNvPr id="59" name="Text Box 56">
              <a:extLst>
                <a:ext uri="{FF2B5EF4-FFF2-40B4-BE49-F238E27FC236}">
                  <a16:creationId xmlns:a16="http://schemas.microsoft.com/office/drawing/2014/main" id="{2AA42834-FA1E-04B0-3695-DDE59C12150E}"/>
                </a:ext>
              </a:extLst>
            </p:cNvPr>
            <p:cNvSpPr txBox="1">
              <a:spLocks noChangeArrowheads="1"/>
            </p:cNvSpPr>
            <p:nvPr/>
          </p:nvSpPr>
          <p:spPr bwMode="auto">
            <a:xfrm>
              <a:off x="1306" y="3068"/>
              <a:ext cx="3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a:t>
              </a:r>
            </a:p>
          </p:txBody>
        </p:sp>
        <p:sp>
          <p:nvSpPr>
            <p:cNvPr id="60" name="Text Box 57">
              <a:extLst>
                <a:ext uri="{FF2B5EF4-FFF2-40B4-BE49-F238E27FC236}">
                  <a16:creationId xmlns:a16="http://schemas.microsoft.com/office/drawing/2014/main" id="{54EA8F70-1DFF-C3C3-6171-373A74D183BC}"/>
                </a:ext>
              </a:extLst>
            </p:cNvPr>
            <p:cNvSpPr txBox="1">
              <a:spLocks noChangeArrowheads="1"/>
            </p:cNvSpPr>
            <p:nvPr/>
          </p:nvSpPr>
          <p:spPr bwMode="auto">
            <a:xfrm>
              <a:off x="1318" y="3340"/>
              <a:ext cx="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33CC"/>
                  </a:solidFill>
                </a:rPr>
                <a:t>0</a:t>
              </a:r>
            </a:p>
          </p:txBody>
        </p:sp>
        <p:sp>
          <p:nvSpPr>
            <p:cNvPr id="61" name="Text Box 58">
              <a:extLst>
                <a:ext uri="{FF2B5EF4-FFF2-40B4-BE49-F238E27FC236}">
                  <a16:creationId xmlns:a16="http://schemas.microsoft.com/office/drawing/2014/main" id="{1C4A3302-2FAB-78DD-565E-3A9CC1BAFB94}"/>
                </a:ext>
              </a:extLst>
            </p:cNvPr>
            <p:cNvSpPr txBox="1">
              <a:spLocks noChangeArrowheads="1"/>
            </p:cNvSpPr>
            <p:nvPr/>
          </p:nvSpPr>
          <p:spPr bwMode="auto">
            <a:xfrm>
              <a:off x="1258" y="3576"/>
              <a:ext cx="7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grpSp>
      <p:sp>
        <p:nvSpPr>
          <p:cNvPr id="62" name="AutoShape 59">
            <a:extLst>
              <a:ext uri="{FF2B5EF4-FFF2-40B4-BE49-F238E27FC236}">
                <a16:creationId xmlns:a16="http://schemas.microsoft.com/office/drawing/2014/main" id="{62945E52-5EB3-DB09-376A-4BF92AE2C9E8}"/>
              </a:ext>
            </a:extLst>
          </p:cNvPr>
          <p:cNvSpPr>
            <a:spLocks/>
          </p:cNvSpPr>
          <p:nvPr/>
        </p:nvSpPr>
        <p:spPr bwMode="auto">
          <a:xfrm>
            <a:off x="1990008" y="5802061"/>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3" name="Group 60">
            <a:extLst>
              <a:ext uri="{FF2B5EF4-FFF2-40B4-BE49-F238E27FC236}">
                <a16:creationId xmlns:a16="http://schemas.microsoft.com/office/drawing/2014/main" id="{C66BF1F4-0950-A77F-0CB6-2F882B18FCAF}"/>
              </a:ext>
            </a:extLst>
          </p:cNvPr>
          <p:cNvGrpSpPr>
            <a:grpSpLocks/>
          </p:cNvGrpSpPr>
          <p:nvPr/>
        </p:nvGrpSpPr>
        <p:grpSpPr bwMode="auto">
          <a:xfrm>
            <a:off x="2199558" y="5706811"/>
            <a:ext cx="2895600" cy="519113"/>
            <a:chOff x="3288" y="2604"/>
            <a:chExt cx="1824" cy="327"/>
          </a:xfrm>
        </p:grpSpPr>
        <p:sp>
          <p:nvSpPr>
            <p:cNvPr id="64" name="Text Box 61">
              <a:extLst>
                <a:ext uri="{FF2B5EF4-FFF2-40B4-BE49-F238E27FC236}">
                  <a16:creationId xmlns:a16="http://schemas.microsoft.com/office/drawing/2014/main" id="{0A919111-FE35-AE58-407B-262FD6816746}"/>
                </a:ext>
              </a:extLst>
            </p:cNvPr>
            <p:cNvSpPr txBox="1">
              <a:spLocks noChangeArrowheads="1"/>
            </p:cNvSpPr>
            <p:nvPr/>
          </p:nvSpPr>
          <p:spPr bwMode="auto">
            <a:xfrm>
              <a:off x="3288" y="2604"/>
              <a:ext cx="1824"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r>
                <a:rPr lang="en-US" altLang="zh-CN" sz="2800" b="1" baseline="50000">
                  <a:solidFill>
                    <a:srgbClr val="FF0066"/>
                  </a:solidFill>
                </a:rPr>
                <a:t> </a:t>
              </a:r>
              <a:r>
                <a:rPr lang="en-US" altLang="zh-CN" sz="2800" b="1" i="1" baseline="50000">
                  <a:solidFill>
                    <a:srgbClr val="FF0066"/>
                  </a:solidFill>
                </a:rPr>
                <a:t>n</a:t>
              </a:r>
              <a:r>
                <a:rPr lang="en-US" altLang="zh-CN" sz="2800" b="1" baseline="50000">
                  <a:solidFill>
                    <a:srgbClr val="FF0066"/>
                  </a:solidFill>
                </a:rPr>
                <a:t>+1</a:t>
              </a:r>
              <a:r>
                <a:rPr lang="en-US" altLang="zh-CN" sz="2800" b="1">
                  <a:solidFill>
                    <a:srgbClr val="FF0066"/>
                  </a:solidFill>
                </a:rPr>
                <a:t>= </a:t>
              </a:r>
              <a:r>
                <a:rPr lang="en-US" altLang="zh-CN" sz="2800" b="1" i="1">
                  <a:solidFill>
                    <a:srgbClr val="FF0066"/>
                  </a:solidFill>
                </a:rPr>
                <a:t>S </a:t>
              </a:r>
              <a:r>
                <a:rPr lang="en-US" altLang="zh-CN" sz="2800" b="1">
                  <a:solidFill>
                    <a:srgbClr val="FF0066"/>
                  </a:solidFill>
                </a:rPr>
                <a:t>+ </a:t>
              </a:r>
              <a:r>
                <a:rPr lang="en-US" altLang="zh-CN" sz="2800" b="1" i="1">
                  <a:solidFill>
                    <a:srgbClr val="FF0066"/>
                  </a:solidFill>
                </a:rPr>
                <a:t>RQ</a:t>
              </a:r>
              <a:r>
                <a:rPr lang="en-US" altLang="zh-CN" sz="2800" b="1" baseline="50000">
                  <a:solidFill>
                    <a:srgbClr val="FF0066"/>
                  </a:solidFill>
                </a:rPr>
                <a:t> </a:t>
              </a:r>
              <a:r>
                <a:rPr lang="en-US" altLang="zh-CN" sz="2800" b="1" i="1" baseline="50000">
                  <a:solidFill>
                    <a:srgbClr val="FF0066"/>
                  </a:solidFill>
                </a:rPr>
                <a:t>n</a:t>
              </a:r>
            </a:p>
          </p:txBody>
        </p:sp>
        <p:sp>
          <p:nvSpPr>
            <p:cNvPr id="65" name="Line 62">
              <a:extLst>
                <a:ext uri="{FF2B5EF4-FFF2-40B4-BE49-F238E27FC236}">
                  <a16:creationId xmlns:a16="http://schemas.microsoft.com/office/drawing/2014/main" id="{A5EB36C4-1A69-E365-F42C-3D5E14ACAA2A}"/>
                </a:ext>
              </a:extLst>
            </p:cNvPr>
            <p:cNvSpPr>
              <a:spLocks noChangeShapeType="1"/>
            </p:cNvSpPr>
            <p:nvPr/>
          </p:nvSpPr>
          <p:spPr bwMode="auto">
            <a:xfrm>
              <a:off x="4380" y="2633"/>
              <a:ext cx="14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6" name="Object 63">
            <a:extLst>
              <a:ext uri="{FF2B5EF4-FFF2-40B4-BE49-F238E27FC236}">
                <a16:creationId xmlns:a16="http://schemas.microsoft.com/office/drawing/2014/main" id="{A6E9BAA4-B122-770F-8205-352334FAD838}"/>
              </a:ext>
            </a:extLst>
          </p:cNvPr>
          <p:cNvGraphicFramePr>
            <a:graphicFrameLocks noChangeAspect="1"/>
          </p:cNvGraphicFramePr>
          <p:nvPr>
            <p:extLst>
              <p:ext uri="{D42A27DB-BD31-4B8C-83A1-F6EECF244321}">
                <p14:modId xmlns:p14="http://schemas.microsoft.com/office/powerpoint/2010/main" val="1197403972"/>
              </p:ext>
            </p:extLst>
          </p:nvPr>
        </p:nvGraphicFramePr>
        <p:xfrm>
          <a:off x="2266233" y="6259261"/>
          <a:ext cx="1200150" cy="438150"/>
        </p:xfrm>
        <a:graphic>
          <a:graphicData uri="http://schemas.openxmlformats.org/presentationml/2006/ole">
            <mc:AlternateContent xmlns:mc="http://schemas.openxmlformats.org/markup-compatibility/2006">
              <mc:Choice xmlns:v="urn:schemas-microsoft-com:vml" Requires="v">
                <p:oleObj name="Equation" r:id="rId2" imgW="476244" imgH="171450" progId="Equation.3">
                  <p:embed/>
                </p:oleObj>
              </mc:Choice>
              <mc:Fallback>
                <p:oleObj name="Equation" r:id="rId2" imgW="476244" imgH="171450" progId="Equation.3">
                  <p:embed/>
                  <p:pic>
                    <p:nvPicPr>
                      <p:cNvPr id="32831"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233" y="6259261"/>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Text Box 64">
            <a:extLst>
              <a:ext uri="{FF2B5EF4-FFF2-40B4-BE49-F238E27FC236}">
                <a16:creationId xmlns:a16="http://schemas.microsoft.com/office/drawing/2014/main" id="{30A1FE9C-885F-17FF-4250-1F3BDB602651}"/>
              </a:ext>
            </a:extLst>
          </p:cNvPr>
          <p:cNvSpPr txBox="1">
            <a:spLocks noChangeArrowheads="1"/>
          </p:cNvSpPr>
          <p:nvPr/>
        </p:nvSpPr>
        <p:spPr bwMode="auto">
          <a:xfrm>
            <a:off x="3494958" y="6159249"/>
            <a:ext cx="194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约束条件</a:t>
            </a:r>
          </a:p>
        </p:txBody>
      </p:sp>
      <p:sp>
        <p:nvSpPr>
          <p:cNvPr id="68" name="Text Box 65">
            <a:extLst>
              <a:ext uri="{FF2B5EF4-FFF2-40B4-BE49-F238E27FC236}">
                <a16:creationId xmlns:a16="http://schemas.microsoft.com/office/drawing/2014/main" id="{641E73BC-BC95-F09E-CD31-D3CF42DA56DF}"/>
              </a:ext>
            </a:extLst>
          </p:cNvPr>
          <p:cNvSpPr txBox="1">
            <a:spLocks noChangeArrowheads="1"/>
          </p:cNvSpPr>
          <p:nvPr/>
        </p:nvSpPr>
        <p:spPr bwMode="auto">
          <a:xfrm>
            <a:off x="5923833" y="2947736"/>
            <a:ext cx="39846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33CC"/>
                </a:solidFill>
              </a:rPr>
              <a:t>四、基本 </a:t>
            </a:r>
            <a:r>
              <a:rPr lang="en-US" altLang="zh-CN" sz="2800" b="1" i="1">
                <a:solidFill>
                  <a:srgbClr val="0033CC"/>
                </a:solidFill>
              </a:rPr>
              <a:t>RS </a:t>
            </a:r>
            <a:r>
              <a:rPr lang="zh-CN" altLang="en-US" sz="2800" b="1">
                <a:solidFill>
                  <a:srgbClr val="0033CC"/>
                </a:solidFill>
              </a:rPr>
              <a:t>触发器主要特点</a:t>
            </a:r>
          </a:p>
        </p:txBody>
      </p:sp>
      <p:sp>
        <p:nvSpPr>
          <p:cNvPr id="69" name="Text Box 66">
            <a:extLst>
              <a:ext uri="{FF2B5EF4-FFF2-40B4-BE49-F238E27FC236}">
                <a16:creationId xmlns:a16="http://schemas.microsoft.com/office/drawing/2014/main" id="{5E1BCD1E-DD86-B74B-AF08-CFCE33767172}"/>
              </a:ext>
            </a:extLst>
          </p:cNvPr>
          <p:cNvSpPr txBox="1">
            <a:spLocks noChangeArrowheads="1"/>
          </p:cNvSpPr>
          <p:nvPr/>
        </p:nvSpPr>
        <p:spPr bwMode="auto">
          <a:xfrm>
            <a:off x="5492033" y="3973261"/>
            <a:ext cx="4760913" cy="9556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 </a:t>
            </a:r>
            <a:r>
              <a:rPr lang="zh-CN" altLang="en-US" sz="2800" b="1">
                <a:solidFill>
                  <a:srgbClr val="FF0066"/>
                </a:solidFill>
              </a:rPr>
              <a:t>优点：</a:t>
            </a:r>
            <a:r>
              <a:rPr lang="zh-CN" altLang="en-US" sz="2800" b="1"/>
              <a:t>结构简单，</a:t>
            </a:r>
          </a:p>
          <a:p>
            <a:pPr eaLnBrk="1" hangingPunct="1"/>
            <a:r>
              <a:rPr lang="zh-CN" altLang="en-US" sz="2800" b="1"/>
              <a:t>具有置 </a:t>
            </a:r>
            <a:r>
              <a:rPr lang="en-US" altLang="zh-CN" sz="2800" b="1"/>
              <a:t>0</a:t>
            </a:r>
            <a:r>
              <a:rPr lang="zh-CN" altLang="en-US" sz="2800" b="1"/>
              <a:t>、置 </a:t>
            </a:r>
            <a:r>
              <a:rPr lang="en-US" altLang="zh-CN" sz="2800" b="1"/>
              <a:t>1</a:t>
            </a:r>
            <a:r>
              <a:rPr lang="zh-CN" altLang="en-US" sz="2800" b="1"/>
              <a:t>、保持功能。</a:t>
            </a:r>
          </a:p>
        </p:txBody>
      </p:sp>
      <p:sp>
        <p:nvSpPr>
          <p:cNvPr id="70" name="Text Box 67">
            <a:extLst>
              <a:ext uri="{FF2B5EF4-FFF2-40B4-BE49-F238E27FC236}">
                <a16:creationId xmlns:a16="http://schemas.microsoft.com/office/drawing/2014/main" id="{1BB8B885-42CE-794A-7DB3-2D87581E676F}"/>
              </a:ext>
            </a:extLst>
          </p:cNvPr>
          <p:cNvSpPr txBox="1">
            <a:spLocks noChangeArrowheads="1"/>
          </p:cNvSpPr>
          <p:nvPr/>
        </p:nvSpPr>
        <p:spPr bwMode="auto">
          <a:xfrm>
            <a:off x="5450758" y="5103561"/>
            <a:ext cx="4837113" cy="13827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2. </a:t>
            </a:r>
            <a:r>
              <a:rPr lang="zh-CN" altLang="en-US" sz="2800" b="1">
                <a:solidFill>
                  <a:srgbClr val="FF0066"/>
                </a:solidFill>
              </a:rPr>
              <a:t>问题</a:t>
            </a:r>
            <a:r>
              <a:rPr lang="zh-CN" altLang="en-US" sz="2800" b="1">
                <a:solidFill>
                  <a:srgbClr val="0033CC"/>
                </a:solidFill>
              </a:rPr>
              <a:t>：</a:t>
            </a:r>
            <a:r>
              <a:rPr lang="zh-CN" altLang="en-US" sz="2800" b="1"/>
              <a:t>输入电平直接控制输出状态，使用不便，抗干扰能力差；</a:t>
            </a:r>
            <a:r>
              <a:rPr lang="en-US" altLang="zh-CN" sz="2800" b="1" i="1"/>
              <a:t>R</a:t>
            </a:r>
            <a:r>
              <a:rPr lang="zh-CN" altLang="en-US" sz="2800" b="1"/>
              <a:t>、</a:t>
            </a:r>
            <a:r>
              <a:rPr lang="en-US" altLang="zh-CN" sz="2800" b="1" i="1"/>
              <a:t>S </a:t>
            </a:r>
            <a:r>
              <a:rPr lang="zh-CN" altLang="en-US" sz="2800" b="1"/>
              <a:t>之间有约束。</a:t>
            </a:r>
            <a:endParaRPr lang="zh-CN" altLang="en-US" sz="2800" b="1">
              <a:solidFill>
                <a:srgbClr val="0033CC"/>
              </a:solidFill>
            </a:endParaRPr>
          </a:p>
        </p:txBody>
      </p:sp>
      <p:grpSp>
        <p:nvGrpSpPr>
          <p:cNvPr id="71" name="Group 68">
            <a:extLst>
              <a:ext uri="{FF2B5EF4-FFF2-40B4-BE49-F238E27FC236}">
                <a16:creationId xmlns:a16="http://schemas.microsoft.com/office/drawing/2014/main" id="{34E7B8F1-BBAE-6E09-D960-364D4F9D5455}"/>
              </a:ext>
            </a:extLst>
          </p:cNvPr>
          <p:cNvGrpSpPr>
            <a:grpSpLocks/>
          </p:cNvGrpSpPr>
          <p:nvPr/>
        </p:nvGrpSpPr>
        <p:grpSpPr bwMode="auto">
          <a:xfrm>
            <a:off x="1634408" y="766511"/>
            <a:ext cx="2997200" cy="2266950"/>
            <a:chOff x="180" y="1134"/>
            <a:chExt cx="1888" cy="1428"/>
          </a:xfrm>
        </p:grpSpPr>
        <p:sp>
          <p:nvSpPr>
            <p:cNvPr id="72" name="Rectangle 69">
              <a:extLst>
                <a:ext uri="{FF2B5EF4-FFF2-40B4-BE49-F238E27FC236}">
                  <a16:creationId xmlns:a16="http://schemas.microsoft.com/office/drawing/2014/main" id="{BD731138-519B-C360-599E-5D22D29461B8}"/>
                </a:ext>
              </a:extLst>
            </p:cNvPr>
            <p:cNvSpPr>
              <a:spLocks noChangeArrowheads="1"/>
            </p:cNvSpPr>
            <p:nvPr/>
          </p:nvSpPr>
          <p:spPr bwMode="auto">
            <a:xfrm>
              <a:off x="1644" y="1687"/>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2</a:t>
              </a:r>
            </a:p>
          </p:txBody>
        </p:sp>
        <p:sp>
          <p:nvSpPr>
            <p:cNvPr id="73" name="Rectangle 70">
              <a:extLst>
                <a:ext uri="{FF2B5EF4-FFF2-40B4-BE49-F238E27FC236}">
                  <a16:creationId xmlns:a16="http://schemas.microsoft.com/office/drawing/2014/main" id="{BFB690F3-B2DB-EA5A-6867-A14901E09606}"/>
                </a:ext>
              </a:extLst>
            </p:cNvPr>
            <p:cNvSpPr>
              <a:spLocks noChangeArrowheads="1"/>
            </p:cNvSpPr>
            <p:nvPr/>
          </p:nvSpPr>
          <p:spPr bwMode="auto">
            <a:xfrm>
              <a:off x="420" y="1134"/>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74" name="Rectangle 71">
              <a:extLst>
                <a:ext uri="{FF2B5EF4-FFF2-40B4-BE49-F238E27FC236}">
                  <a16:creationId xmlns:a16="http://schemas.microsoft.com/office/drawing/2014/main" id="{DFB144E6-0DA4-4230-1B1F-E6AFCE8E7100}"/>
                </a:ext>
              </a:extLst>
            </p:cNvPr>
            <p:cNvSpPr>
              <a:spLocks noChangeArrowheads="1"/>
            </p:cNvSpPr>
            <p:nvPr/>
          </p:nvSpPr>
          <p:spPr bwMode="auto">
            <a:xfrm>
              <a:off x="180" y="167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75" name="Group 72">
              <a:extLst>
                <a:ext uri="{FF2B5EF4-FFF2-40B4-BE49-F238E27FC236}">
                  <a16:creationId xmlns:a16="http://schemas.microsoft.com/office/drawing/2014/main" id="{15FA39EC-B4F3-7451-166A-952CD3C4E9E5}"/>
                </a:ext>
              </a:extLst>
            </p:cNvPr>
            <p:cNvGrpSpPr>
              <a:grpSpLocks/>
            </p:cNvGrpSpPr>
            <p:nvPr/>
          </p:nvGrpSpPr>
          <p:grpSpPr bwMode="auto">
            <a:xfrm>
              <a:off x="584" y="1854"/>
              <a:ext cx="45" cy="431"/>
              <a:chOff x="518" y="1962"/>
              <a:chExt cx="45" cy="431"/>
            </a:xfrm>
          </p:grpSpPr>
          <p:sp>
            <p:nvSpPr>
              <p:cNvPr id="104" name="Line 73">
                <a:extLst>
                  <a:ext uri="{FF2B5EF4-FFF2-40B4-BE49-F238E27FC236}">
                    <a16:creationId xmlns:a16="http://schemas.microsoft.com/office/drawing/2014/main" id="{86FB7D42-048C-1A55-D7DE-49B1E9D34F9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Oval 74">
                <a:extLst>
                  <a:ext uri="{FF2B5EF4-FFF2-40B4-BE49-F238E27FC236}">
                    <a16:creationId xmlns:a16="http://schemas.microsoft.com/office/drawing/2014/main" id="{489D0FCD-2DF0-40FF-E49A-195B0CD9E4A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6" name="Group 75">
              <a:extLst>
                <a:ext uri="{FF2B5EF4-FFF2-40B4-BE49-F238E27FC236}">
                  <a16:creationId xmlns:a16="http://schemas.microsoft.com/office/drawing/2014/main" id="{5D5FCDE9-C7F9-C8CA-B1DE-43176FA5E9D7}"/>
                </a:ext>
              </a:extLst>
            </p:cNvPr>
            <p:cNvGrpSpPr>
              <a:grpSpLocks/>
            </p:cNvGrpSpPr>
            <p:nvPr/>
          </p:nvGrpSpPr>
          <p:grpSpPr bwMode="auto">
            <a:xfrm flipH="1">
              <a:off x="1531" y="1848"/>
              <a:ext cx="45" cy="431"/>
              <a:chOff x="518" y="1962"/>
              <a:chExt cx="45" cy="431"/>
            </a:xfrm>
          </p:grpSpPr>
          <p:sp>
            <p:nvSpPr>
              <p:cNvPr id="102" name="Line 76">
                <a:extLst>
                  <a:ext uri="{FF2B5EF4-FFF2-40B4-BE49-F238E27FC236}">
                    <a16:creationId xmlns:a16="http://schemas.microsoft.com/office/drawing/2014/main" id="{3219F852-DBD3-94A1-6942-D5443A1D3F6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Oval 77">
                <a:extLst>
                  <a:ext uri="{FF2B5EF4-FFF2-40B4-BE49-F238E27FC236}">
                    <a16:creationId xmlns:a16="http://schemas.microsoft.com/office/drawing/2014/main" id="{3EA2A444-9EFA-B1FF-C38F-E67BE569BCB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7" name="Rectangle 78">
              <a:extLst>
                <a:ext uri="{FF2B5EF4-FFF2-40B4-BE49-F238E27FC236}">
                  <a16:creationId xmlns:a16="http://schemas.microsoft.com/office/drawing/2014/main" id="{D1E19878-0EDF-2787-7845-4DFFD964CCAA}"/>
                </a:ext>
              </a:extLst>
            </p:cNvPr>
            <p:cNvSpPr>
              <a:spLocks noChangeArrowheads="1"/>
            </p:cNvSpPr>
            <p:nvPr/>
          </p:nvSpPr>
          <p:spPr bwMode="auto">
            <a:xfrm>
              <a:off x="492" y="227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78" name="Rectangle 79">
              <a:extLst>
                <a:ext uri="{FF2B5EF4-FFF2-40B4-BE49-F238E27FC236}">
                  <a16:creationId xmlns:a16="http://schemas.microsoft.com/office/drawing/2014/main" id="{9112F981-FCBF-E28B-438F-ACAF2B9D9294}"/>
                </a:ext>
              </a:extLst>
            </p:cNvPr>
            <p:cNvSpPr>
              <a:spLocks noChangeArrowheads="1"/>
            </p:cNvSpPr>
            <p:nvPr/>
          </p:nvSpPr>
          <p:spPr bwMode="auto">
            <a:xfrm>
              <a:off x="456" y="168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79" name="Group 80">
              <a:extLst>
                <a:ext uri="{FF2B5EF4-FFF2-40B4-BE49-F238E27FC236}">
                  <a16:creationId xmlns:a16="http://schemas.microsoft.com/office/drawing/2014/main" id="{741B164E-2FF9-159C-C40A-4E9D6F39C0CF}"/>
                </a:ext>
              </a:extLst>
            </p:cNvPr>
            <p:cNvGrpSpPr>
              <a:grpSpLocks/>
            </p:cNvGrpSpPr>
            <p:nvPr/>
          </p:nvGrpSpPr>
          <p:grpSpPr bwMode="auto">
            <a:xfrm flipV="1">
              <a:off x="644" y="1254"/>
              <a:ext cx="45" cy="431"/>
              <a:chOff x="518" y="1962"/>
              <a:chExt cx="45" cy="431"/>
            </a:xfrm>
          </p:grpSpPr>
          <p:sp>
            <p:nvSpPr>
              <p:cNvPr id="100" name="Line 81">
                <a:extLst>
                  <a:ext uri="{FF2B5EF4-FFF2-40B4-BE49-F238E27FC236}">
                    <a16:creationId xmlns:a16="http://schemas.microsoft.com/office/drawing/2014/main" id="{EE16500D-E3A0-BC9C-66FD-A985F8D1C4B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Oval 82">
                <a:extLst>
                  <a:ext uri="{FF2B5EF4-FFF2-40B4-BE49-F238E27FC236}">
                    <a16:creationId xmlns:a16="http://schemas.microsoft.com/office/drawing/2014/main" id="{623E814D-75DE-8F80-085B-C166AB92E8F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0" name="Rectangle 83">
              <a:extLst>
                <a:ext uri="{FF2B5EF4-FFF2-40B4-BE49-F238E27FC236}">
                  <a16:creationId xmlns:a16="http://schemas.microsoft.com/office/drawing/2014/main" id="{9FE902AE-3C2A-7535-2312-9D54EAA1F3D5}"/>
                </a:ext>
              </a:extLst>
            </p:cNvPr>
            <p:cNvSpPr>
              <a:spLocks noChangeArrowheads="1"/>
            </p:cNvSpPr>
            <p:nvPr/>
          </p:nvSpPr>
          <p:spPr bwMode="auto">
            <a:xfrm flipH="1">
              <a:off x="1260" y="168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81" name="Group 84">
              <a:extLst>
                <a:ext uri="{FF2B5EF4-FFF2-40B4-BE49-F238E27FC236}">
                  <a16:creationId xmlns:a16="http://schemas.microsoft.com/office/drawing/2014/main" id="{D616DC02-3A86-9DB1-8D33-367D85534221}"/>
                </a:ext>
              </a:extLst>
            </p:cNvPr>
            <p:cNvGrpSpPr>
              <a:grpSpLocks/>
            </p:cNvGrpSpPr>
            <p:nvPr/>
          </p:nvGrpSpPr>
          <p:grpSpPr bwMode="auto">
            <a:xfrm flipH="1" flipV="1">
              <a:off x="1459" y="1242"/>
              <a:ext cx="45" cy="431"/>
              <a:chOff x="518" y="1962"/>
              <a:chExt cx="45" cy="431"/>
            </a:xfrm>
          </p:grpSpPr>
          <p:sp>
            <p:nvSpPr>
              <p:cNvPr id="98" name="Line 85">
                <a:extLst>
                  <a:ext uri="{FF2B5EF4-FFF2-40B4-BE49-F238E27FC236}">
                    <a16:creationId xmlns:a16="http://schemas.microsoft.com/office/drawing/2014/main" id="{AD1284B7-74E4-A090-1915-7445D96AD18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Oval 86">
                <a:extLst>
                  <a:ext uri="{FF2B5EF4-FFF2-40B4-BE49-F238E27FC236}">
                    <a16:creationId xmlns:a16="http://schemas.microsoft.com/office/drawing/2014/main" id="{6AAF268C-6537-FCC7-A1E7-7DB3FDE3216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2" name="Oval 87">
              <a:extLst>
                <a:ext uri="{FF2B5EF4-FFF2-40B4-BE49-F238E27FC236}">
                  <a16:creationId xmlns:a16="http://schemas.microsoft.com/office/drawing/2014/main" id="{67065CE1-FF89-1CDF-37E0-8C2B09BDF0CC}"/>
                </a:ext>
              </a:extLst>
            </p:cNvPr>
            <p:cNvSpPr>
              <a:spLocks noChangeArrowheads="1"/>
            </p:cNvSpPr>
            <p:nvPr/>
          </p:nvSpPr>
          <p:spPr bwMode="auto">
            <a:xfrm flipH="1">
              <a:off x="1448" y="159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Oval 88">
              <a:extLst>
                <a:ext uri="{FF2B5EF4-FFF2-40B4-BE49-F238E27FC236}">
                  <a16:creationId xmlns:a16="http://schemas.microsoft.com/office/drawing/2014/main" id="{A74C2F3A-BE92-CCD5-A278-D080A7854647}"/>
                </a:ext>
              </a:extLst>
            </p:cNvPr>
            <p:cNvSpPr>
              <a:spLocks noChangeArrowheads="1"/>
            </p:cNvSpPr>
            <p:nvPr/>
          </p:nvSpPr>
          <p:spPr bwMode="auto">
            <a:xfrm>
              <a:off x="644" y="149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Oval 89">
              <a:extLst>
                <a:ext uri="{FF2B5EF4-FFF2-40B4-BE49-F238E27FC236}">
                  <a16:creationId xmlns:a16="http://schemas.microsoft.com/office/drawing/2014/main" id="{3B2ED5BF-934B-84CD-0FF5-AF09BE34F42B}"/>
                </a:ext>
              </a:extLst>
            </p:cNvPr>
            <p:cNvSpPr>
              <a:spLocks noChangeArrowheads="1"/>
            </p:cNvSpPr>
            <p:nvPr/>
          </p:nvSpPr>
          <p:spPr bwMode="auto">
            <a:xfrm>
              <a:off x="1460" y="149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90">
              <a:extLst>
                <a:ext uri="{FF2B5EF4-FFF2-40B4-BE49-F238E27FC236}">
                  <a16:creationId xmlns:a16="http://schemas.microsoft.com/office/drawing/2014/main" id="{E69F521C-5508-C843-6E51-6A3451E5A2ED}"/>
                </a:ext>
              </a:extLst>
            </p:cNvPr>
            <p:cNvSpPr>
              <a:spLocks noChangeArrowheads="1"/>
            </p:cNvSpPr>
            <p:nvPr/>
          </p:nvSpPr>
          <p:spPr bwMode="auto">
            <a:xfrm>
              <a:off x="1446" y="223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86" name="Rectangle 91">
              <a:extLst>
                <a:ext uri="{FF2B5EF4-FFF2-40B4-BE49-F238E27FC236}">
                  <a16:creationId xmlns:a16="http://schemas.microsoft.com/office/drawing/2014/main" id="{205AE8A6-AF91-89CD-0323-1891F5695BDB}"/>
                </a:ext>
              </a:extLst>
            </p:cNvPr>
            <p:cNvSpPr>
              <a:spLocks noChangeArrowheads="1"/>
            </p:cNvSpPr>
            <p:nvPr/>
          </p:nvSpPr>
          <p:spPr bwMode="auto">
            <a:xfrm>
              <a:off x="1518" y="1146"/>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87" name="Freeform 92">
              <a:extLst>
                <a:ext uri="{FF2B5EF4-FFF2-40B4-BE49-F238E27FC236}">
                  <a16:creationId xmlns:a16="http://schemas.microsoft.com/office/drawing/2014/main" id="{B39EDA72-8E65-81C3-B5B4-6C39CEF0A829}"/>
                </a:ext>
              </a:extLst>
            </p:cNvPr>
            <p:cNvSpPr>
              <a:spLocks/>
            </p:cNvSpPr>
            <p:nvPr/>
          </p:nvSpPr>
          <p:spPr bwMode="auto">
            <a:xfrm>
              <a:off x="672" y="1512"/>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Freeform 93">
              <a:extLst>
                <a:ext uri="{FF2B5EF4-FFF2-40B4-BE49-F238E27FC236}">
                  <a16:creationId xmlns:a16="http://schemas.microsoft.com/office/drawing/2014/main" id="{58E73CF8-B266-EEC9-BB03-E7835B70D1F7}"/>
                </a:ext>
              </a:extLst>
            </p:cNvPr>
            <p:cNvSpPr>
              <a:spLocks/>
            </p:cNvSpPr>
            <p:nvPr/>
          </p:nvSpPr>
          <p:spPr bwMode="auto">
            <a:xfrm flipH="1">
              <a:off x="954" y="1512"/>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Freeform 94">
              <a:extLst>
                <a:ext uri="{FF2B5EF4-FFF2-40B4-BE49-F238E27FC236}">
                  <a16:creationId xmlns:a16="http://schemas.microsoft.com/office/drawing/2014/main" id="{A62B2649-6C21-B3A2-696B-430DD97BF06B}"/>
                </a:ext>
              </a:extLst>
            </p:cNvPr>
            <p:cNvSpPr>
              <a:spLocks/>
            </p:cNvSpPr>
            <p:nvPr/>
          </p:nvSpPr>
          <p:spPr bwMode="auto">
            <a:xfrm>
              <a:off x="1188" y="1980"/>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Freeform 95">
              <a:extLst>
                <a:ext uri="{FF2B5EF4-FFF2-40B4-BE49-F238E27FC236}">
                  <a16:creationId xmlns:a16="http://schemas.microsoft.com/office/drawing/2014/main" id="{A683A9CD-325E-AD6D-C30C-C714A9882F86}"/>
                </a:ext>
              </a:extLst>
            </p:cNvPr>
            <p:cNvSpPr>
              <a:spLocks/>
            </p:cNvSpPr>
            <p:nvPr/>
          </p:nvSpPr>
          <p:spPr bwMode="auto">
            <a:xfrm flipH="1">
              <a:off x="750" y="1986"/>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Oval 96">
              <a:extLst>
                <a:ext uri="{FF2B5EF4-FFF2-40B4-BE49-F238E27FC236}">
                  <a16:creationId xmlns:a16="http://schemas.microsoft.com/office/drawing/2014/main" id="{22C3559C-D542-F8EF-6501-EEF4C0671C3E}"/>
                </a:ext>
              </a:extLst>
            </p:cNvPr>
            <p:cNvSpPr>
              <a:spLocks noChangeArrowheads="1"/>
            </p:cNvSpPr>
            <p:nvPr/>
          </p:nvSpPr>
          <p:spPr bwMode="auto">
            <a:xfrm flipH="1">
              <a:off x="626" y="159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 name="Group 97">
              <a:extLst>
                <a:ext uri="{FF2B5EF4-FFF2-40B4-BE49-F238E27FC236}">
                  <a16:creationId xmlns:a16="http://schemas.microsoft.com/office/drawing/2014/main" id="{51B35C30-BFBF-FB54-6E13-EABF1EA9211F}"/>
                </a:ext>
              </a:extLst>
            </p:cNvPr>
            <p:cNvGrpSpPr>
              <a:grpSpLocks/>
            </p:cNvGrpSpPr>
            <p:nvPr/>
          </p:nvGrpSpPr>
          <p:grpSpPr bwMode="auto">
            <a:xfrm>
              <a:off x="494" y="1602"/>
              <a:ext cx="382" cy="327"/>
              <a:chOff x="3506" y="2130"/>
              <a:chExt cx="382" cy="327"/>
            </a:xfrm>
          </p:grpSpPr>
          <p:sp>
            <p:nvSpPr>
              <p:cNvPr id="96" name="Text Box 98">
                <a:extLst>
                  <a:ext uri="{FF2B5EF4-FFF2-40B4-BE49-F238E27FC236}">
                    <a16:creationId xmlns:a16="http://schemas.microsoft.com/office/drawing/2014/main" id="{881B5A36-44F2-66E8-125E-92788E155BC7}"/>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97" name="Line 99">
                <a:extLst>
                  <a:ext uri="{FF2B5EF4-FFF2-40B4-BE49-F238E27FC236}">
                    <a16:creationId xmlns:a16="http://schemas.microsoft.com/office/drawing/2014/main" id="{C3ECE4E0-A11D-0249-858B-277866579F0D}"/>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3" name="Group 100">
              <a:extLst>
                <a:ext uri="{FF2B5EF4-FFF2-40B4-BE49-F238E27FC236}">
                  <a16:creationId xmlns:a16="http://schemas.microsoft.com/office/drawing/2014/main" id="{077880FD-2481-06B6-1BF6-4123E507F847}"/>
                </a:ext>
              </a:extLst>
            </p:cNvPr>
            <p:cNvGrpSpPr>
              <a:grpSpLocks/>
            </p:cNvGrpSpPr>
            <p:nvPr/>
          </p:nvGrpSpPr>
          <p:grpSpPr bwMode="auto">
            <a:xfrm>
              <a:off x="1334" y="1578"/>
              <a:ext cx="382" cy="327"/>
              <a:chOff x="3506" y="2130"/>
              <a:chExt cx="382" cy="327"/>
            </a:xfrm>
          </p:grpSpPr>
          <p:sp>
            <p:nvSpPr>
              <p:cNvPr id="94" name="Text Box 101">
                <a:extLst>
                  <a:ext uri="{FF2B5EF4-FFF2-40B4-BE49-F238E27FC236}">
                    <a16:creationId xmlns:a16="http://schemas.microsoft.com/office/drawing/2014/main" id="{59AB3F92-41D2-CC12-7F59-EC26B37313D4}"/>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95" name="Line 102">
                <a:extLst>
                  <a:ext uri="{FF2B5EF4-FFF2-40B4-BE49-F238E27FC236}">
                    <a16:creationId xmlns:a16="http://schemas.microsoft.com/office/drawing/2014/main" id="{A72D5F29-E926-990D-FBD5-6A9BE80D561D}"/>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6" name="Text Box 103">
            <a:extLst>
              <a:ext uri="{FF2B5EF4-FFF2-40B4-BE49-F238E27FC236}">
                <a16:creationId xmlns:a16="http://schemas.microsoft.com/office/drawing/2014/main" id="{F4B53431-1C43-4C87-EE31-03F7335D0F4C}"/>
              </a:ext>
            </a:extLst>
          </p:cNvPr>
          <p:cNvSpPr txBox="1">
            <a:spLocks noChangeArrowheads="1"/>
          </p:cNvSpPr>
          <p:nvPr/>
        </p:nvSpPr>
        <p:spPr bwMode="auto">
          <a:xfrm>
            <a:off x="4501433" y="833186"/>
            <a:ext cx="6492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波形图</a:t>
            </a:r>
          </a:p>
        </p:txBody>
      </p:sp>
      <p:sp>
        <p:nvSpPr>
          <p:cNvPr id="107" name="Line 112">
            <a:extLst>
              <a:ext uri="{FF2B5EF4-FFF2-40B4-BE49-F238E27FC236}">
                <a16:creationId xmlns:a16="http://schemas.microsoft.com/office/drawing/2014/main" id="{8590784A-4DFB-A98F-D88F-C62A5C9625CB}"/>
              </a:ext>
            </a:extLst>
          </p:cNvPr>
          <p:cNvSpPr>
            <a:spLocks noChangeShapeType="1"/>
          </p:cNvSpPr>
          <p:nvPr/>
        </p:nvSpPr>
        <p:spPr bwMode="auto">
          <a:xfrm>
            <a:off x="3888658" y="817311"/>
            <a:ext cx="228600"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灯片编号占位符 2">
            <a:extLst>
              <a:ext uri="{FF2B5EF4-FFF2-40B4-BE49-F238E27FC236}">
                <a16:creationId xmlns:a16="http://schemas.microsoft.com/office/drawing/2014/main" id="{C0278EEA-7AB8-C6FD-4553-66358E4B4CDE}"/>
              </a:ext>
            </a:extLst>
          </p:cNvPr>
          <p:cNvSpPr>
            <a:spLocks noGrp="1"/>
          </p:cNvSpPr>
          <p:nvPr>
            <p:ph type="sldNum" sz="quarter" idx="12"/>
          </p:nvPr>
        </p:nvSpPr>
        <p:spPr/>
        <p:txBody>
          <a:bodyPr/>
          <a:lstStyle/>
          <a:p>
            <a:fld id="{392CBAA0-59E6-204E-8F03-85E5040D48B8}" type="slidenum">
              <a:rPr kumimoji="1" lang="zh-CN" altLang="en-US" smtClean="0"/>
              <a:t>13</a:t>
            </a:fld>
            <a:r>
              <a:rPr kumimoji="1" lang="en-US" altLang="zh-CN"/>
              <a:t>/70</a:t>
            </a:r>
            <a:endParaRPr kumimoji="1" lang="zh-CN" altLang="en-US" dirty="0"/>
          </a:p>
        </p:txBody>
      </p:sp>
    </p:spTree>
    <p:extLst>
      <p:ext uri="{BB962C8B-B14F-4D97-AF65-F5344CB8AC3E}">
        <p14:creationId xmlns:p14="http://schemas.microsoft.com/office/powerpoint/2010/main" val="407580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wipe(left)">
                                      <p:cBhvr>
                                        <p:cTn id="21" dur="500"/>
                                        <p:tgtEl>
                                          <p:spTgt spid="19">
                                            <p:txEl>
                                              <p:pRg st="0" end="0"/>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wipe(left)">
                                      <p:cBhvr>
                                        <p:cTn id="35" dur="500"/>
                                        <p:tgtEl>
                                          <p:spTgt spid="25">
                                            <p:txEl>
                                              <p:pRg st="0" end="0"/>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wipe(left)">
                                      <p:cBhvr>
                                        <p:cTn id="53" dur="500"/>
                                        <p:tgtEl>
                                          <p:spTgt spid="4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7" presetClass="entr" presetSubtype="4"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5000" fill="hold"/>
                                        <p:tgtEl>
                                          <p:spTgt spid="46"/>
                                        </p:tgtEl>
                                        <p:attrNameLst>
                                          <p:attrName>ppt_x</p:attrName>
                                        </p:attrNameLst>
                                      </p:cBhvr>
                                      <p:tavLst>
                                        <p:tav tm="0">
                                          <p:val>
                                            <p:strVal val="#ppt_x"/>
                                          </p:val>
                                        </p:tav>
                                        <p:tav tm="100000">
                                          <p:val>
                                            <p:strVal val="#ppt_x"/>
                                          </p:val>
                                        </p:tav>
                                      </p:tavLst>
                                    </p:anim>
                                    <p:anim calcmode="lin" valueType="num">
                                      <p:cBhvr additive="base">
                                        <p:cTn id="59" dur="5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left)">
                                      <p:cBhvr>
                                        <p:cTn id="64" dur="500"/>
                                        <p:tgtEl>
                                          <p:spTgt spid="62"/>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5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wipe(left)">
                                      <p:cBhvr>
                                        <p:cTn id="73" dur="500"/>
                                        <p:tgtEl>
                                          <p:spTgt spid="66"/>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Effect transition="in" filter="wipe(left)">
                                      <p:cBhvr>
                                        <p:cTn id="77" dur="500"/>
                                        <p:tgtEl>
                                          <p:spTgt spid="6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8">
                                            <p:txEl>
                                              <p:pRg st="0" end="0"/>
                                            </p:txEl>
                                          </p:spTgt>
                                        </p:tgtEl>
                                        <p:attrNameLst>
                                          <p:attrName>style.visibility</p:attrName>
                                        </p:attrNameLst>
                                      </p:cBhvr>
                                      <p:to>
                                        <p:strVal val="visible"/>
                                      </p:to>
                                    </p:set>
                                    <p:animEffect transition="in" filter="wipe(left)">
                                      <p:cBhvr>
                                        <p:cTn id="82" dur="500"/>
                                        <p:tgtEl>
                                          <p:spTgt spid="68">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wipe(left)">
                                      <p:cBhvr>
                                        <p:cTn id="87" dur="500"/>
                                        <p:tgtEl>
                                          <p:spTgt spid="6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wipe(left)">
                                      <p:cBhvr>
                                        <p:cTn id="9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9" grpId="0" build="p" autoUpdateAnimBg="0"/>
      <p:bldP spid="25" grpId="0" build="p" autoUpdateAnimBg="0"/>
      <p:bldP spid="45" grpId="0" build="p" autoUpdateAnimBg="0"/>
      <p:bldP spid="62" grpId="0" animBg="1"/>
      <p:bldP spid="67" grpId="0" build="p" autoUpdateAnimBg="0" advAuto="0"/>
      <p:bldP spid="68" grpId="0" build="p" autoUpdateAnimBg="0"/>
      <p:bldP spid="69" grpId="0" animBg="1" autoUpdateAnimBg="0"/>
      <p:bldP spid="70" grpId="0" animBg="1" autoUpdateAnimBg="0"/>
      <p:bldP spid="10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基本</a:t>
            </a:r>
            <a:r>
              <a:rPr kumimoji="1" lang="en-US" altLang="zh-CN" sz="2400" dirty="0">
                <a:latin typeface="Myriad Pro" panose="020B0503030403020204" pitchFamily="34" charset="0"/>
                <a:ea typeface="Songti SC" panose="02010600040101010101" pitchFamily="2" charset="-122"/>
              </a:rPr>
              <a:t>R-S</a:t>
            </a:r>
            <a:r>
              <a:rPr kumimoji="1" lang="zh-CN" altLang="en-US" sz="2400" dirty="0">
                <a:latin typeface="Myriad Pro" panose="020B0503030403020204" pitchFamily="34" charset="0"/>
                <a:ea typeface="Songti SC" panose="02010600040101010101" pitchFamily="2" charset="-122"/>
              </a:rPr>
              <a:t>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集成基本触发器</a:t>
            </a:r>
            <a:endParaRPr kumimoji="1" lang="en-US" altLang="zh-CN" sz="2000" dirty="0">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F332B1AE-F0BA-7C1A-021B-6473240E4B3C}"/>
              </a:ext>
            </a:extLst>
          </p:cNvPr>
          <p:cNvSpPr>
            <a:spLocks noGrp="1"/>
          </p:cNvSpPr>
          <p:nvPr>
            <p:ph type="sldNum" sz="quarter" idx="12"/>
          </p:nvPr>
        </p:nvSpPr>
        <p:spPr/>
        <p:txBody>
          <a:bodyPr/>
          <a:lstStyle/>
          <a:p>
            <a:fld id="{392CBAA0-59E6-204E-8F03-85E5040D48B8}" type="slidenum">
              <a:rPr kumimoji="1" lang="zh-CN" altLang="en-US" smtClean="0"/>
              <a:t>14</a:t>
            </a:fld>
            <a:r>
              <a:rPr kumimoji="1" lang="en-US" altLang="zh-CN"/>
              <a:t>/70</a:t>
            </a:r>
            <a:endParaRPr kumimoji="1" lang="zh-CN" altLang="en-US" dirty="0"/>
          </a:p>
        </p:txBody>
      </p:sp>
    </p:spTree>
    <p:extLst>
      <p:ext uri="{BB962C8B-B14F-4D97-AF65-F5344CB8AC3E}">
        <p14:creationId xmlns:p14="http://schemas.microsoft.com/office/powerpoint/2010/main" val="3510636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1.3</a:t>
            </a:r>
            <a:r>
              <a:rPr kumimoji="1" lang="zh-CN" altLang="en-US" dirty="0"/>
              <a:t> 集成基本触发器</a:t>
            </a:r>
          </a:p>
        </p:txBody>
      </p:sp>
      <p:sp>
        <p:nvSpPr>
          <p:cNvPr id="5" name="Text Box 3">
            <a:extLst>
              <a:ext uri="{FF2B5EF4-FFF2-40B4-BE49-F238E27FC236}">
                <a16:creationId xmlns:a16="http://schemas.microsoft.com/office/drawing/2014/main" id="{223E708F-BF17-9431-4A86-E23C92064B36}"/>
              </a:ext>
            </a:extLst>
          </p:cNvPr>
          <p:cNvSpPr txBox="1">
            <a:spLocks noChangeArrowheads="1"/>
          </p:cNvSpPr>
          <p:nvPr/>
        </p:nvSpPr>
        <p:spPr bwMode="auto">
          <a:xfrm>
            <a:off x="788988" y="776287"/>
            <a:ext cx="581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33CC"/>
                </a:solidFill>
              </a:rPr>
              <a:t>一、</a:t>
            </a:r>
            <a:r>
              <a:rPr lang="en-US" altLang="zh-CN" sz="2800" b="1" dirty="0">
                <a:solidFill>
                  <a:srgbClr val="0033CC"/>
                </a:solidFill>
              </a:rPr>
              <a:t>CMOS </a:t>
            </a:r>
            <a:r>
              <a:rPr lang="zh-CN" altLang="zh-CN" sz="2800" b="1" dirty="0">
                <a:solidFill>
                  <a:srgbClr val="0033CC"/>
                </a:solidFill>
              </a:rPr>
              <a:t>集成基本触发器</a:t>
            </a:r>
            <a:endParaRPr lang="zh-CN" altLang="en-US" sz="2800" b="1" dirty="0">
              <a:solidFill>
                <a:srgbClr val="0033CC"/>
              </a:solidFill>
            </a:endParaRPr>
          </a:p>
        </p:txBody>
      </p:sp>
      <p:sp>
        <p:nvSpPr>
          <p:cNvPr id="6" name="Text Box 4">
            <a:extLst>
              <a:ext uri="{FF2B5EF4-FFF2-40B4-BE49-F238E27FC236}">
                <a16:creationId xmlns:a16="http://schemas.microsoft.com/office/drawing/2014/main" id="{DA873507-6B1C-4B80-E097-C894C5E8330A}"/>
              </a:ext>
            </a:extLst>
          </p:cNvPr>
          <p:cNvSpPr txBox="1">
            <a:spLocks noChangeArrowheads="1"/>
          </p:cNvSpPr>
          <p:nvPr/>
        </p:nvSpPr>
        <p:spPr bwMode="auto">
          <a:xfrm>
            <a:off x="735013" y="1233487"/>
            <a:ext cx="4843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 </a:t>
            </a:r>
            <a:r>
              <a:rPr lang="zh-CN" altLang="en-US" sz="2800" b="1">
                <a:solidFill>
                  <a:srgbClr val="FF0066"/>
                </a:solidFill>
              </a:rPr>
              <a:t>由与非门组成：</a:t>
            </a:r>
            <a:r>
              <a:rPr lang="en-US" altLang="zh-CN" sz="2800" b="1">
                <a:solidFill>
                  <a:srgbClr val="0033CC"/>
                </a:solidFill>
              </a:rPr>
              <a:t>CC4044</a:t>
            </a:r>
          </a:p>
        </p:txBody>
      </p:sp>
      <p:grpSp>
        <p:nvGrpSpPr>
          <p:cNvPr id="7" name="Group 5">
            <a:extLst>
              <a:ext uri="{FF2B5EF4-FFF2-40B4-BE49-F238E27FC236}">
                <a16:creationId xmlns:a16="http://schemas.microsoft.com/office/drawing/2014/main" id="{21264C45-09FE-4895-8FAC-701952BA6A25}"/>
              </a:ext>
            </a:extLst>
          </p:cNvPr>
          <p:cNvGrpSpPr>
            <a:grpSpLocks/>
          </p:cNvGrpSpPr>
          <p:nvPr/>
        </p:nvGrpSpPr>
        <p:grpSpPr bwMode="auto">
          <a:xfrm>
            <a:off x="606426" y="1741487"/>
            <a:ext cx="4400550" cy="2557463"/>
            <a:chOff x="53" y="1328"/>
            <a:chExt cx="2772" cy="1611"/>
          </a:xfrm>
        </p:grpSpPr>
        <p:grpSp>
          <p:nvGrpSpPr>
            <p:cNvPr id="8" name="Group 6">
              <a:extLst>
                <a:ext uri="{FF2B5EF4-FFF2-40B4-BE49-F238E27FC236}">
                  <a16:creationId xmlns:a16="http://schemas.microsoft.com/office/drawing/2014/main" id="{F10BAE20-2FF1-2954-C5A9-6AFCE3223237}"/>
                </a:ext>
              </a:extLst>
            </p:cNvPr>
            <p:cNvGrpSpPr>
              <a:grpSpLocks/>
            </p:cNvGrpSpPr>
            <p:nvPr/>
          </p:nvGrpSpPr>
          <p:grpSpPr bwMode="auto">
            <a:xfrm>
              <a:off x="307" y="1496"/>
              <a:ext cx="2315" cy="1422"/>
              <a:chOff x="307" y="1496"/>
              <a:chExt cx="2315" cy="1422"/>
            </a:xfrm>
          </p:grpSpPr>
          <p:sp>
            <p:nvSpPr>
              <p:cNvPr id="14" name="Line 7">
                <a:extLst>
                  <a:ext uri="{FF2B5EF4-FFF2-40B4-BE49-F238E27FC236}">
                    <a16:creationId xmlns:a16="http://schemas.microsoft.com/office/drawing/2014/main" id="{2198FE18-53DA-226A-D5ED-0E649DB70B43}"/>
                  </a:ext>
                </a:extLst>
              </p:cNvPr>
              <p:cNvSpPr>
                <a:spLocks noChangeShapeType="1"/>
              </p:cNvSpPr>
              <p:nvPr/>
            </p:nvSpPr>
            <p:spPr bwMode="auto">
              <a:xfrm rot="10800000">
                <a:off x="2155" y="1500"/>
                <a:ext cx="0" cy="8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 name="Group 8">
                <a:extLst>
                  <a:ext uri="{FF2B5EF4-FFF2-40B4-BE49-F238E27FC236}">
                    <a16:creationId xmlns:a16="http://schemas.microsoft.com/office/drawing/2014/main" id="{954838A7-5EE1-076C-7DAF-E616552BCD20}"/>
                  </a:ext>
                </a:extLst>
              </p:cNvPr>
              <p:cNvGrpSpPr>
                <a:grpSpLocks/>
              </p:cNvGrpSpPr>
              <p:nvPr/>
            </p:nvGrpSpPr>
            <p:grpSpPr bwMode="auto">
              <a:xfrm>
                <a:off x="307" y="2786"/>
                <a:ext cx="497" cy="45"/>
                <a:chOff x="2095" y="986"/>
                <a:chExt cx="497" cy="45"/>
              </a:xfrm>
            </p:grpSpPr>
            <p:sp>
              <p:nvSpPr>
                <p:cNvPr id="41" name="Line 9">
                  <a:extLst>
                    <a:ext uri="{FF2B5EF4-FFF2-40B4-BE49-F238E27FC236}">
                      <a16:creationId xmlns:a16="http://schemas.microsoft.com/office/drawing/2014/main" id="{C2EC794C-2E42-121C-866F-0274F1E59F33}"/>
                    </a:ext>
                  </a:extLst>
                </p:cNvPr>
                <p:cNvSpPr>
                  <a:spLocks noChangeShapeType="1"/>
                </p:cNvSpPr>
                <p:nvPr/>
              </p:nvSpPr>
              <p:spPr bwMode="auto">
                <a:xfrm rot="5400000">
                  <a:off x="2366" y="784"/>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Oval 10">
                  <a:extLst>
                    <a:ext uri="{FF2B5EF4-FFF2-40B4-BE49-F238E27FC236}">
                      <a16:creationId xmlns:a16="http://schemas.microsoft.com/office/drawing/2014/main" id="{03333866-A3C5-1C73-586A-839A1423EC5D}"/>
                    </a:ext>
                  </a:extLst>
                </p:cNvPr>
                <p:cNvSpPr>
                  <a:spLocks noChangeArrowheads="1"/>
                </p:cNvSpPr>
                <p:nvPr/>
              </p:nvSpPr>
              <p:spPr bwMode="auto">
                <a:xfrm>
                  <a:off x="2095" y="98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1">
                <a:extLst>
                  <a:ext uri="{FF2B5EF4-FFF2-40B4-BE49-F238E27FC236}">
                    <a16:creationId xmlns:a16="http://schemas.microsoft.com/office/drawing/2014/main" id="{96D11A4B-5CDF-7DE8-5316-2D0C6C3A47C0}"/>
                  </a:ext>
                </a:extLst>
              </p:cNvPr>
              <p:cNvGrpSpPr>
                <a:grpSpLocks/>
              </p:cNvGrpSpPr>
              <p:nvPr/>
            </p:nvGrpSpPr>
            <p:grpSpPr bwMode="auto">
              <a:xfrm>
                <a:off x="307" y="1778"/>
                <a:ext cx="497" cy="45"/>
                <a:chOff x="2095" y="986"/>
                <a:chExt cx="497" cy="45"/>
              </a:xfrm>
            </p:grpSpPr>
            <p:sp>
              <p:nvSpPr>
                <p:cNvPr id="39" name="Line 12">
                  <a:extLst>
                    <a:ext uri="{FF2B5EF4-FFF2-40B4-BE49-F238E27FC236}">
                      <a16:creationId xmlns:a16="http://schemas.microsoft.com/office/drawing/2014/main" id="{0E65FFD1-AB78-950A-EDF3-F99D81808F4F}"/>
                    </a:ext>
                  </a:extLst>
                </p:cNvPr>
                <p:cNvSpPr>
                  <a:spLocks noChangeShapeType="1"/>
                </p:cNvSpPr>
                <p:nvPr/>
              </p:nvSpPr>
              <p:spPr bwMode="auto">
                <a:xfrm rot="5400000">
                  <a:off x="2366" y="784"/>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Oval 13">
                  <a:extLst>
                    <a:ext uri="{FF2B5EF4-FFF2-40B4-BE49-F238E27FC236}">
                      <a16:creationId xmlns:a16="http://schemas.microsoft.com/office/drawing/2014/main" id="{4AB984AB-B265-640B-27B6-F6F32980701F}"/>
                    </a:ext>
                  </a:extLst>
                </p:cNvPr>
                <p:cNvSpPr>
                  <a:spLocks noChangeArrowheads="1"/>
                </p:cNvSpPr>
                <p:nvPr/>
              </p:nvSpPr>
              <p:spPr bwMode="auto">
                <a:xfrm>
                  <a:off x="2095" y="98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7" name="Rectangle 14">
                <a:extLst>
                  <a:ext uri="{FF2B5EF4-FFF2-40B4-BE49-F238E27FC236}">
                    <a16:creationId xmlns:a16="http://schemas.microsoft.com/office/drawing/2014/main" id="{68BB1BD0-170D-D644-1296-F71E15F251AE}"/>
                  </a:ext>
                </a:extLst>
              </p:cNvPr>
              <p:cNvSpPr>
                <a:spLocks noChangeArrowheads="1"/>
              </p:cNvSpPr>
              <p:nvPr/>
            </p:nvSpPr>
            <p:spPr bwMode="auto">
              <a:xfrm rot="5400000">
                <a:off x="548" y="175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18" name="Line 15">
                <a:extLst>
                  <a:ext uri="{FF2B5EF4-FFF2-40B4-BE49-F238E27FC236}">
                    <a16:creationId xmlns:a16="http://schemas.microsoft.com/office/drawing/2014/main" id="{85CFD4EE-8CC8-4F2D-DB63-4047D82198F3}"/>
                  </a:ext>
                </a:extLst>
              </p:cNvPr>
              <p:cNvSpPr>
                <a:spLocks noChangeShapeType="1"/>
              </p:cNvSpPr>
              <p:nvPr/>
            </p:nvSpPr>
            <p:spPr bwMode="auto">
              <a:xfrm rot="-5400000">
                <a:off x="1797" y="1096"/>
                <a:ext cx="0"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Oval 16">
                <a:extLst>
                  <a:ext uri="{FF2B5EF4-FFF2-40B4-BE49-F238E27FC236}">
                    <a16:creationId xmlns:a16="http://schemas.microsoft.com/office/drawing/2014/main" id="{3C13C521-EAEF-FE44-B8C0-CAA1DE98CCAF}"/>
                  </a:ext>
                </a:extLst>
              </p:cNvPr>
              <p:cNvSpPr>
                <a:spLocks noChangeArrowheads="1"/>
              </p:cNvSpPr>
              <p:nvPr/>
            </p:nvSpPr>
            <p:spPr bwMode="auto">
              <a:xfrm rot="5400000" flipV="1">
                <a:off x="2577" y="1869"/>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Rectangle 17">
                <a:extLst>
                  <a:ext uri="{FF2B5EF4-FFF2-40B4-BE49-F238E27FC236}">
                    <a16:creationId xmlns:a16="http://schemas.microsoft.com/office/drawing/2014/main" id="{AF96E9C8-C810-E60B-0DB9-977F06BB9877}"/>
                  </a:ext>
                </a:extLst>
              </p:cNvPr>
              <p:cNvSpPr>
                <a:spLocks noChangeArrowheads="1"/>
              </p:cNvSpPr>
              <p:nvPr/>
            </p:nvSpPr>
            <p:spPr bwMode="auto">
              <a:xfrm rot="5400000" flipH="1">
                <a:off x="548" y="255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21" name="Line 18">
                <a:extLst>
                  <a:ext uri="{FF2B5EF4-FFF2-40B4-BE49-F238E27FC236}">
                    <a16:creationId xmlns:a16="http://schemas.microsoft.com/office/drawing/2014/main" id="{8375F712-CB0E-611F-B8A6-2B66F0CE3B45}"/>
                  </a:ext>
                </a:extLst>
              </p:cNvPr>
              <p:cNvSpPr>
                <a:spLocks noChangeShapeType="1"/>
              </p:cNvSpPr>
              <p:nvPr/>
            </p:nvSpPr>
            <p:spPr bwMode="auto">
              <a:xfrm rot="5400000" flipH="1" flipV="1">
                <a:off x="1015" y="2640"/>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Oval 19">
                <a:extLst>
                  <a:ext uri="{FF2B5EF4-FFF2-40B4-BE49-F238E27FC236}">
                    <a16:creationId xmlns:a16="http://schemas.microsoft.com/office/drawing/2014/main" id="{337A3FB9-2E6B-D9B1-C733-FA43811078F1}"/>
                  </a:ext>
                </a:extLst>
              </p:cNvPr>
              <p:cNvSpPr>
                <a:spLocks noChangeArrowheads="1"/>
              </p:cNvSpPr>
              <p:nvPr/>
            </p:nvSpPr>
            <p:spPr bwMode="auto">
              <a:xfrm rot="5400000" flipH="1" flipV="1">
                <a:off x="2145" y="149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0">
                <a:extLst>
                  <a:ext uri="{FF2B5EF4-FFF2-40B4-BE49-F238E27FC236}">
                    <a16:creationId xmlns:a16="http://schemas.microsoft.com/office/drawing/2014/main" id="{A4A036CD-075E-E423-7B31-57AB9EFA7044}"/>
                  </a:ext>
                </a:extLst>
              </p:cNvPr>
              <p:cNvSpPr>
                <a:spLocks noChangeArrowheads="1"/>
              </p:cNvSpPr>
              <p:nvPr/>
            </p:nvSpPr>
            <p:spPr bwMode="auto">
              <a:xfrm rot="5400000" flipH="1">
                <a:off x="918" y="267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1">
                <a:extLst>
                  <a:ext uri="{FF2B5EF4-FFF2-40B4-BE49-F238E27FC236}">
                    <a16:creationId xmlns:a16="http://schemas.microsoft.com/office/drawing/2014/main" id="{C20871B2-5B94-283C-4393-ACF6169430D7}"/>
                  </a:ext>
                </a:extLst>
              </p:cNvPr>
              <p:cNvSpPr>
                <a:spLocks noChangeArrowheads="1"/>
              </p:cNvSpPr>
              <p:nvPr/>
            </p:nvSpPr>
            <p:spPr bwMode="auto">
              <a:xfrm rot="5400000">
                <a:off x="1058" y="187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Freeform 22">
                <a:extLst>
                  <a:ext uri="{FF2B5EF4-FFF2-40B4-BE49-F238E27FC236}">
                    <a16:creationId xmlns:a16="http://schemas.microsoft.com/office/drawing/2014/main" id="{F977495A-E9F8-22F7-6C32-641603953006}"/>
                  </a:ext>
                </a:extLst>
              </p:cNvPr>
              <p:cNvSpPr>
                <a:spLocks/>
              </p:cNvSpPr>
              <p:nvPr/>
            </p:nvSpPr>
            <p:spPr bwMode="auto">
              <a:xfrm rot="5400000">
                <a:off x="509" y="1847"/>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3">
                <a:extLst>
                  <a:ext uri="{FF2B5EF4-FFF2-40B4-BE49-F238E27FC236}">
                    <a16:creationId xmlns:a16="http://schemas.microsoft.com/office/drawing/2014/main" id="{1E216DBF-96C1-E539-4CBE-3B6CE5B2B590}"/>
                  </a:ext>
                </a:extLst>
              </p:cNvPr>
              <p:cNvSpPr>
                <a:spLocks/>
              </p:cNvSpPr>
              <p:nvPr/>
            </p:nvSpPr>
            <p:spPr bwMode="auto">
              <a:xfrm rot="5400000" flipH="1">
                <a:off x="500" y="2138"/>
                <a:ext cx="540" cy="624"/>
              </a:xfrm>
              <a:custGeom>
                <a:avLst/>
                <a:gdLst>
                  <a:gd name="T0" fmla="*/ 0 w 576"/>
                  <a:gd name="T1" fmla="*/ 0 h 528"/>
                  <a:gd name="T2" fmla="*/ 270 w 576"/>
                  <a:gd name="T3" fmla="*/ 0 h 528"/>
                  <a:gd name="T4" fmla="*/ 540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4">
                <a:extLst>
                  <a:ext uri="{FF2B5EF4-FFF2-40B4-BE49-F238E27FC236}">
                    <a16:creationId xmlns:a16="http://schemas.microsoft.com/office/drawing/2014/main" id="{6A0BA51A-12C4-C298-751E-D6B94370A124}"/>
                  </a:ext>
                </a:extLst>
              </p:cNvPr>
              <p:cNvSpPr>
                <a:spLocks/>
              </p:cNvSpPr>
              <p:nvPr/>
            </p:nvSpPr>
            <p:spPr bwMode="auto">
              <a:xfrm rot="5400000">
                <a:off x="434" y="244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5">
                <a:extLst>
                  <a:ext uri="{FF2B5EF4-FFF2-40B4-BE49-F238E27FC236}">
                    <a16:creationId xmlns:a16="http://schemas.microsoft.com/office/drawing/2014/main" id="{FAF62D76-92CE-B0CA-0F1D-5D5B456171FC}"/>
                  </a:ext>
                </a:extLst>
              </p:cNvPr>
              <p:cNvSpPr>
                <a:spLocks/>
              </p:cNvSpPr>
              <p:nvPr/>
            </p:nvSpPr>
            <p:spPr bwMode="auto">
              <a:xfrm rot="5400000" flipH="1">
                <a:off x="428" y="2006"/>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26">
                <a:extLst>
                  <a:ext uri="{FF2B5EF4-FFF2-40B4-BE49-F238E27FC236}">
                    <a16:creationId xmlns:a16="http://schemas.microsoft.com/office/drawing/2014/main" id="{F7230D6D-B9A6-667B-B371-7EA1162BE85D}"/>
                  </a:ext>
                </a:extLst>
              </p:cNvPr>
              <p:cNvSpPr>
                <a:spLocks noChangeArrowheads="1"/>
              </p:cNvSpPr>
              <p:nvPr/>
            </p:nvSpPr>
            <p:spPr bwMode="auto">
              <a:xfrm rot="5400000" flipH="1">
                <a:off x="918" y="185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Text Box 27">
                <a:extLst>
                  <a:ext uri="{FF2B5EF4-FFF2-40B4-BE49-F238E27FC236}">
                    <a16:creationId xmlns:a16="http://schemas.microsoft.com/office/drawing/2014/main" id="{1FFC5024-9A9D-EC68-0BDA-847C31547E9A}"/>
                  </a:ext>
                </a:extLst>
              </p:cNvPr>
              <p:cNvSpPr txBox="1">
                <a:spLocks noChangeArrowheads="1"/>
              </p:cNvSpPr>
              <p:nvPr/>
            </p:nvSpPr>
            <p:spPr bwMode="auto">
              <a:xfrm>
                <a:off x="614" y="1622"/>
                <a:ext cx="3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&amp;</a:t>
                </a:r>
              </a:p>
            </p:txBody>
          </p:sp>
          <p:sp>
            <p:nvSpPr>
              <p:cNvPr id="31" name="Text Box 28">
                <a:extLst>
                  <a:ext uri="{FF2B5EF4-FFF2-40B4-BE49-F238E27FC236}">
                    <a16:creationId xmlns:a16="http://schemas.microsoft.com/office/drawing/2014/main" id="{9EA31111-6CC2-2738-ADE8-CC89E3A55880}"/>
                  </a:ext>
                </a:extLst>
              </p:cNvPr>
              <p:cNvSpPr txBox="1">
                <a:spLocks noChangeArrowheads="1"/>
              </p:cNvSpPr>
              <p:nvPr/>
            </p:nvSpPr>
            <p:spPr bwMode="auto">
              <a:xfrm>
                <a:off x="626" y="2438"/>
                <a:ext cx="3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&amp;</a:t>
                </a:r>
              </a:p>
            </p:txBody>
          </p:sp>
          <p:sp>
            <p:nvSpPr>
              <p:cNvPr id="32" name="Oval 29">
                <a:extLst>
                  <a:ext uri="{FF2B5EF4-FFF2-40B4-BE49-F238E27FC236}">
                    <a16:creationId xmlns:a16="http://schemas.microsoft.com/office/drawing/2014/main" id="{8A31C8FE-07F2-0C9B-9000-798B9FE525E9}"/>
                  </a:ext>
                </a:extLst>
              </p:cNvPr>
              <p:cNvSpPr>
                <a:spLocks noChangeArrowheads="1"/>
              </p:cNvSpPr>
              <p:nvPr/>
            </p:nvSpPr>
            <p:spPr bwMode="auto">
              <a:xfrm rot="5400000" flipH="1">
                <a:off x="1278" y="185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30">
                <a:extLst>
                  <a:ext uri="{FF2B5EF4-FFF2-40B4-BE49-F238E27FC236}">
                    <a16:creationId xmlns:a16="http://schemas.microsoft.com/office/drawing/2014/main" id="{93B126BA-2DE8-7F7F-7771-B2BC0D7361A5}"/>
                  </a:ext>
                </a:extLst>
              </p:cNvPr>
              <p:cNvSpPr>
                <a:spLocks noChangeArrowheads="1"/>
              </p:cNvSpPr>
              <p:nvPr/>
            </p:nvSpPr>
            <p:spPr bwMode="auto">
              <a:xfrm rot="5400000">
                <a:off x="1298" y="175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34" name="Rectangle 31">
                <a:extLst>
                  <a:ext uri="{FF2B5EF4-FFF2-40B4-BE49-F238E27FC236}">
                    <a16:creationId xmlns:a16="http://schemas.microsoft.com/office/drawing/2014/main" id="{F88CF81B-471F-E87E-A33B-808F678D306B}"/>
                  </a:ext>
                </a:extLst>
              </p:cNvPr>
              <p:cNvSpPr>
                <a:spLocks noChangeArrowheads="1"/>
              </p:cNvSpPr>
              <p:nvPr/>
            </p:nvSpPr>
            <p:spPr bwMode="auto">
              <a:xfrm>
                <a:off x="1410" y="166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1</a:t>
                </a:r>
              </a:p>
            </p:txBody>
          </p:sp>
          <p:sp>
            <p:nvSpPr>
              <p:cNvPr id="35" name="Rectangle 32">
                <a:extLst>
                  <a:ext uri="{FF2B5EF4-FFF2-40B4-BE49-F238E27FC236}">
                    <a16:creationId xmlns:a16="http://schemas.microsoft.com/office/drawing/2014/main" id="{E22FA20B-4330-5835-BB09-FF86D8ADC570}"/>
                  </a:ext>
                </a:extLst>
              </p:cNvPr>
              <p:cNvSpPr>
                <a:spLocks noChangeArrowheads="1"/>
              </p:cNvSpPr>
              <p:nvPr/>
            </p:nvSpPr>
            <p:spPr bwMode="auto">
              <a:xfrm rot="5400000">
                <a:off x="1943" y="1691"/>
                <a:ext cx="432" cy="42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36" name="Oval 33">
                <a:extLst>
                  <a:ext uri="{FF2B5EF4-FFF2-40B4-BE49-F238E27FC236}">
                    <a16:creationId xmlns:a16="http://schemas.microsoft.com/office/drawing/2014/main" id="{B6583FEA-66C2-93B4-48BC-DDEDB6051BDA}"/>
                  </a:ext>
                </a:extLst>
              </p:cNvPr>
              <p:cNvSpPr>
                <a:spLocks noChangeArrowheads="1"/>
              </p:cNvSpPr>
              <p:nvPr/>
            </p:nvSpPr>
            <p:spPr bwMode="auto">
              <a:xfrm rot="5400000" flipH="1">
                <a:off x="2124" y="160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Oval 34">
                <a:extLst>
                  <a:ext uri="{FF2B5EF4-FFF2-40B4-BE49-F238E27FC236}">
                    <a16:creationId xmlns:a16="http://schemas.microsoft.com/office/drawing/2014/main" id="{E67CFB78-E8B3-1A69-9EEA-68AAFF77F797}"/>
                  </a:ext>
                </a:extLst>
              </p:cNvPr>
              <p:cNvSpPr>
                <a:spLocks noChangeArrowheads="1"/>
              </p:cNvSpPr>
              <p:nvPr/>
            </p:nvSpPr>
            <p:spPr bwMode="auto">
              <a:xfrm rot="5400000" flipH="1" flipV="1">
                <a:off x="2145" y="2300"/>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Text Box 35">
                <a:extLst>
                  <a:ext uri="{FF2B5EF4-FFF2-40B4-BE49-F238E27FC236}">
                    <a16:creationId xmlns:a16="http://schemas.microsoft.com/office/drawing/2014/main" id="{D3248A9F-686E-E45B-DF7F-BB72DC31ABA7}"/>
                  </a:ext>
                </a:extLst>
              </p:cNvPr>
              <p:cNvSpPr txBox="1">
                <a:spLocks noChangeArrowheads="1"/>
              </p:cNvSpPr>
              <p:nvPr/>
            </p:nvSpPr>
            <p:spPr bwMode="auto">
              <a:xfrm>
                <a:off x="1946" y="176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TG</a:t>
                </a:r>
              </a:p>
            </p:txBody>
          </p:sp>
        </p:grpSp>
        <p:graphicFrame>
          <p:nvGraphicFramePr>
            <p:cNvPr id="9" name="Object 36">
              <a:extLst>
                <a:ext uri="{FF2B5EF4-FFF2-40B4-BE49-F238E27FC236}">
                  <a16:creationId xmlns:a16="http://schemas.microsoft.com/office/drawing/2014/main" id="{D8767BD2-2FBF-7B4A-9284-76FE3C0BC9AA}"/>
                </a:ext>
              </a:extLst>
            </p:cNvPr>
            <p:cNvGraphicFramePr>
              <a:graphicFrameLocks noChangeAspect="1"/>
            </p:cNvGraphicFramePr>
            <p:nvPr/>
          </p:nvGraphicFramePr>
          <p:xfrm>
            <a:off x="56" y="1628"/>
            <a:ext cx="248" cy="305"/>
          </p:xfrm>
          <a:graphic>
            <a:graphicData uri="http://schemas.openxmlformats.org/presentationml/2006/ole">
              <mc:AlternateContent xmlns:mc="http://schemas.openxmlformats.org/markup-compatibility/2006">
                <mc:Choice xmlns:v="urn:schemas-microsoft-com:vml" Requires="v">
                  <p:oleObj name="Equation" r:id="rId2" imgW="152355" imgH="190620" progId="Equation.3">
                    <p:embed/>
                  </p:oleObj>
                </mc:Choice>
                <mc:Fallback>
                  <p:oleObj name="Equation" r:id="rId2" imgW="152355" imgH="190620" progId="Equation.3">
                    <p:embed/>
                    <p:pic>
                      <p:nvPicPr>
                        <p:cNvPr id="10354"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 y="1628"/>
                          <a:ext cx="248"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7">
              <a:extLst>
                <a:ext uri="{FF2B5EF4-FFF2-40B4-BE49-F238E27FC236}">
                  <a16:creationId xmlns:a16="http://schemas.microsoft.com/office/drawing/2014/main" id="{C4A48AAB-BAA8-0B3C-49D8-EF6DF36CE16A}"/>
                </a:ext>
              </a:extLst>
            </p:cNvPr>
            <p:cNvGraphicFramePr>
              <a:graphicFrameLocks noChangeAspect="1"/>
            </p:cNvGraphicFramePr>
            <p:nvPr/>
          </p:nvGraphicFramePr>
          <p:xfrm>
            <a:off x="53" y="2615"/>
            <a:ext cx="229" cy="324"/>
          </p:xfrm>
          <a:graphic>
            <a:graphicData uri="http://schemas.openxmlformats.org/presentationml/2006/ole">
              <mc:AlternateContent xmlns:mc="http://schemas.openxmlformats.org/markup-compatibility/2006">
                <mc:Choice xmlns:v="urn:schemas-microsoft-com:vml" Requires="v">
                  <p:oleObj name="Equation" r:id="rId4" imgW="142900" imgH="209520" progId="Equation.3">
                    <p:embed/>
                  </p:oleObj>
                </mc:Choice>
                <mc:Fallback>
                  <p:oleObj name="Equation" r:id="rId4" imgW="142900" imgH="209520" progId="Equation.3">
                    <p:embed/>
                    <p:pic>
                      <p:nvPicPr>
                        <p:cNvPr id="10355"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 y="2615"/>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8">
              <a:extLst>
                <a:ext uri="{FF2B5EF4-FFF2-40B4-BE49-F238E27FC236}">
                  <a16:creationId xmlns:a16="http://schemas.microsoft.com/office/drawing/2014/main" id="{F7F26539-E965-0B3F-1543-5941F21DB5E0}"/>
                </a:ext>
              </a:extLst>
            </p:cNvPr>
            <p:cNvGraphicFramePr>
              <a:graphicFrameLocks noChangeAspect="1"/>
            </p:cNvGraphicFramePr>
            <p:nvPr/>
          </p:nvGraphicFramePr>
          <p:xfrm>
            <a:off x="1737" y="1328"/>
            <a:ext cx="439" cy="305"/>
          </p:xfrm>
          <a:graphic>
            <a:graphicData uri="http://schemas.openxmlformats.org/presentationml/2006/ole">
              <mc:AlternateContent xmlns:mc="http://schemas.openxmlformats.org/markup-compatibility/2006">
                <mc:Choice xmlns:v="urn:schemas-microsoft-com:vml" Requires="v">
                  <p:oleObj name="Equation" r:id="rId6" imgW="285801" imgH="190620" progId="Equation.3">
                    <p:embed/>
                  </p:oleObj>
                </mc:Choice>
                <mc:Fallback>
                  <p:oleObj name="Equation" r:id="rId6" imgW="285801" imgH="190620" progId="Equation.3">
                    <p:embed/>
                    <p:pic>
                      <p:nvPicPr>
                        <p:cNvPr id="10356"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7" y="1328"/>
                          <a:ext cx="439"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9">
              <a:extLst>
                <a:ext uri="{FF2B5EF4-FFF2-40B4-BE49-F238E27FC236}">
                  <a16:creationId xmlns:a16="http://schemas.microsoft.com/office/drawing/2014/main" id="{A0697FA1-9270-D438-32C2-C819634CB55B}"/>
                </a:ext>
              </a:extLst>
            </p:cNvPr>
            <p:cNvGraphicFramePr>
              <a:graphicFrameLocks noChangeAspect="1"/>
            </p:cNvGraphicFramePr>
            <p:nvPr/>
          </p:nvGraphicFramePr>
          <p:xfrm>
            <a:off x="1725" y="2160"/>
            <a:ext cx="439" cy="248"/>
          </p:xfrm>
          <a:graphic>
            <a:graphicData uri="http://schemas.openxmlformats.org/presentationml/2006/ole">
              <mc:AlternateContent xmlns:mc="http://schemas.openxmlformats.org/markup-compatibility/2006">
                <mc:Choice xmlns:v="urn:schemas-microsoft-com:vml" Requires="v">
                  <p:oleObj name="Equation" r:id="rId8" imgW="285801" imgH="152280" progId="Equation.3">
                    <p:embed/>
                  </p:oleObj>
                </mc:Choice>
                <mc:Fallback>
                  <p:oleObj name="Equation" r:id="rId8" imgW="285801" imgH="152280" progId="Equation.3">
                    <p:embed/>
                    <p:pic>
                      <p:nvPicPr>
                        <p:cNvPr id="10357"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5" y="2160"/>
                          <a:ext cx="4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40">
              <a:extLst>
                <a:ext uri="{FF2B5EF4-FFF2-40B4-BE49-F238E27FC236}">
                  <a16:creationId xmlns:a16="http://schemas.microsoft.com/office/drawing/2014/main" id="{A0E7380A-B5A8-5B8C-73CA-8AA5512BA24A}"/>
                </a:ext>
              </a:extLst>
            </p:cNvPr>
            <p:cNvSpPr txBox="1">
              <a:spLocks noChangeArrowheads="1"/>
            </p:cNvSpPr>
            <p:nvPr/>
          </p:nvSpPr>
          <p:spPr bwMode="auto">
            <a:xfrm>
              <a:off x="2402" y="1850"/>
              <a:ext cx="4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grpSp>
      <p:grpSp>
        <p:nvGrpSpPr>
          <p:cNvPr id="43" name="Group 41">
            <a:extLst>
              <a:ext uri="{FF2B5EF4-FFF2-40B4-BE49-F238E27FC236}">
                <a16:creationId xmlns:a16="http://schemas.microsoft.com/office/drawing/2014/main" id="{F4A908D7-513F-1164-5A64-099D69D0797D}"/>
              </a:ext>
            </a:extLst>
          </p:cNvPr>
          <p:cNvGrpSpPr>
            <a:grpSpLocks/>
          </p:cNvGrpSpPr>
          <p:nvPr/>
        </p:nvGrpSpPr>
        <p:grpSpPr bwMode="auto">
          <a:xfrm>
            <a:off x="574676" y="3989387"/>
            <a:ext cx="4202112" cy="1495425"/>
            <a:chOff x="2277" y="2456"/>
            <a:chExt cx="2647" cy="942"/>
          </a:xfrm>
        </p:grpSpPr>
        <p:sp>
          <p:nvSpPr>
            <p:cNvPr id="44" name="Oval 42">
              <a:extLst>
                <a:ext uri="{FF2B5EF4-FFF2-40B4-BE49-F238E27FC236}">
                  <a16:creationId xmlns:a16="http://schemas.microsoft.com/office/drawing/2014/main" id="{03261867-3646-6F00-A475-F45F25498089}"/>
                </a:ext>
              </a:extLst>
            </p:cNvPr>
            <p:cNvSpPr>
              <a:spLocks noChangeArrowheads="1"/>
            </p:cNvSpPr>
            <p:nvPr/>
          </p:nvSpPr>
          <p:spPr bwMode="auto">
            <a:xfrm rot="5400000">
              <a:off x="3590" y="315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Line 43">
              <a:extLst>
                <a:ext uri="{FF2B5EF4-FFF2-40B4-BE49-F238E27FC236}">
                  <a16:creationId xmlns:a16="http://schemas.microsoft.com/office/drawing/2014/main" id="{153B5E35-5792-4EE6-C3A6-177478371B03}"/>
                </a:ext>
              </a:extLst>
            </p:cNvPr>
            <p:cNvSpPr>
              <a:spLocks noChangeShapeType="1"/>
            </p:cNvSpPr>
            <p:nvPr/>
          </p:nvSpPr>
          <p:spPr bwMode="auto">
            <a:xfrm rot="-5400000">
              <a:off x="3638" y="2317"/>
              <a:ext cx="0" cy="1716"/>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44">
              <a:extLst>
                <a:ext uri="{FF2B5EF4-FFF2-40B4-BE49-F238E27FC236}">
                  <a16:creationId xmlns:a16="http://schemas.microsoft.com/office/drawing/2014/main" id="{D68B9EA3-5651-7347-A1CF-B2B7730BC026}"/>
                </a:ext>
              </a:extLst>
            </p:cNvPr>
            <p:cNvSpPr>
              <a:spLocks noChangeArrowheads="1"/>
            </p:cNvSpPr>
            <p:nvPr/>
          </p:nvSpPr>
          <p:spPr bwMode="auto">
            <a:xfrm rot="5400000" flipH="1">
              <a:off x="2694"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7" name="Group 45">
              <a:extLst>
                <a:ext uri="{FF2B5EF4-FFF2-40B4-BE49-F238E27FC236}">
                  <a16:creationId xmlns:a16="http://schemas.microsoft.com/office/drawing/2014/main" id="{F0F413DA-795F-69D3-2C93-085CD3102E69}"/>
                </a:ext>
              </a:extLst>
            </p:cNvPr>
            <p:cNvGrpSpPr>
              <a:grpSpLocks/>
            </p:cNvGrpSpPr>
            <p:nvPr/>
          </p:nvGrpSpPr>
          <p:grpSpPr bwMode="auto">
            <a:xfrm>
              <a:off x="3054" y="2929"/>
              <a:ext cx="356" cy="469"/>
              <a:chOff x="3054" y="2929"/>
              <a:chExt cx="356" cy="469"/>
            </a:xfrm>
          </p:grpSpPr>
          <p:sp>
            <p:nvSpPr>
              <p:cNvPr id="56" name="Oval 46">
                <a:extLst>
                  <a:ext uri="{FF2B5EF4-FFF2-40B4-BE49-F238E27FC236}">
                    <a16:creationId xmlns:a16="http://schemas.microsoft.com/office/drawing/2014/main" id="{A7FBEEE8-4623-44BB-0C3C-B9AE7BA914DC}"/>
                  </a:ext>
                </a:extLst>
              </p:cNvPr>
              <p:cNvSpPr>
                <a:spLocks noChangeArrowheads="1"/>
              </p:cNvSpPr>
              <p:nvPr/>
            </p:nvSpPr>
            <p:spPr bwMode="auto">
              <a:xfrm rot="-5400000">
                <a:off x="3333"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47">
                <a:extLst>
                  <a:ext uri="{FF2B5EF4-FFF2-40B4-BE49-F238E27FC236}">
                    <a16:creationId xmlns:a16="http://schemas.microsoft.com/office/drawing/2014/main" id="{8A070387-29A0-DAA3-AB6A-D66C57A9E4FD}"/>
                  </a:ext>
                </a:extLst>
              </p:cNvPr>
              <p:cNvSpPr>
                <a:spLocks noChangeArrowheads="1"/>
              </p:cNvSpPr>
              <p:nvPr/>
            </p:nvSpPr>
            <p:spPr bwMode="auto">
              <a:xfrm rot="16200000" flipH="1">
                <a:off x="2982" y="303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58" name="Rectangle 48">
                <a:extLst>
                  <a:ext uri="{FF2B5EF4-FFF2-40B4-BE49-F238E27FC236}">
                    <a16:creationId xmlns:a16="http://schemas.microsoft.com/office/drawing/2014/main" id="{5C0FA6F4-AB86-847C-30DD-64FAC3818BD5}"/>
                  </a:ext>
                </a:extLst>
              </p:cNvPr>
              <p:cNvSpPr>
                <a:spLocks noChangeArrowheads="1"/>
              </p:cNvSpPr>
              <p:nvPr/>
            </p:nvSpPr>
            <p:spPr bwMode="auto">
              <a:xfrm>
                <a:off x="3090" y="29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1</a:t>
                </a:r>
              </a:p>
            </p:txBody>
          </p:sp>
        </p:grpSp>
        <p:grpSp>
          <p:nvGrpSpPr>
            <p:cNvPr id="48" name="Group 49">
              <a:extLst>
                <a:ext uri="{FF2B5EF4-FFF2-40B4-BE49-F238E27FC236}">
                  <a16:creationId xmlns:a16="http://schemas.microsoft.com/office/drawing/2014/main" id="{4EC2C364-7956-DA3B-4172-DD6CA6C52118}"/>
                </a:ext>
              </a:extLst>
            </p:cNvPr>
            <p:cNvGrpSpPr>
              <a:grpSpLocks/>
            </p:cNvGrpSpPr>
            <p:nvPr/>
          </p:nvGrpSpPr>
          <p:grpSpPr bwMode="auto">
            <a:xfrm>
              <a:off x="3870" y="2929"/>
              <a:ext cx="356" cy="469"/>
              <a:chOff x="3054" y="2929"/>
              <a:chExt cx="356" cy="469"/>
            </a:xfrm>
          </p:grpSpPr>
          <p:sp>
            <p:nvSpPr>
              <p:cNvPr id="53" name="Oval 50">
                <a:extLst>
                  <a:ext uri="{FF2B5EF4-FFF2-40B4-BE49-F238E27FC236}">
                    <a16:creationId xmlns:a16="http://schemas.microsoft.com/office/drawing/2014/main" id="{9E128C6D-6802-75E2-8781-CC59B3378464}"/>
                  </a:ext>
                </a:extLst>
              </p:cNvPr>
              <p:cNvSpPr>
                <a:spLocks noChangeArrowheads="1"/>
              </p:cNvSpPr>
              <p:nvPr/>
            </p:nvSpPr>
            <p:spPr bwMode="auto">
              <a:xfrm rot="-5400000">
                <a:off x="3333"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Rectangle 51">
                <a:extLst>
                  <a:ext uri="{FF2B5EF4-FFF2-40B4-BE49-F238E27FC236}">
                    <a16:creationId xmlns:a16="http://schemas.microsoft.com/office/drawing/2014/main" id="{A15FEB83-331F-119D-EDEA-5870CAFDCDF6}"/>
                  </a:ext>
                </a:extLst>
              </p:cNvPr>
              <p:cNvSpPr>
                <a:spLocks noChangeArrowheads="1"/>
              </p:cNvSpPr>
              <p:nvPr/>
            </p:nvSpPr>
            <p:spPr bwMode="auto">
              <a:xfrm rot="16200000" flipH="1">
                <a:off x="2982" y="303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55" name="Rectangle 52">
                <a:extLst>
                  <a:ext uri="{FF2B5EF4-FFF2-40B4-BE49-F238E27FC236}">
                    <a16:creationId xmlns:a16="http://schemas.microsoft.com/office/drawing/2014/main" id="{9C5ABF4B-C82D-346D-1B5A-50841CDF138B}"/>
                  </a:ext>
                </a:extLst>
              </p:cNvPr>
              <p:cNvSpPr>
                <a:spLocks noChangeArrowheads="1"/>
              </p:cNvSpPr>
              <p:nvPr/>
            </p:nvSpPr>
            <p:spPr bwMode="auto">
              <a:xfrm>
                <a:off x="3090" y="29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1</a:t>
                </a:r>
              </a:p>
            </p:txBody>
          </p:sp>
        </p:grpSp>
        <p:sp>
          <p:nvSpPr>
            <p:cNvPr id="49" name="Line 53">
              <a:extLst>
                <a:ext uri="{FF2B5EF4-FFF2-40B4-BE49-F238E27FC236}">
                  <a16:creationId xmlns:a16="http://schemas.microsoft.com/office/drawing/2014/main" id="{47D954DB-2274-9B24-AFC1-CA3F9B42D385}"/>
                </a:ext>
              </a:extLst>
            </p:cNvPr>
            <p:cNvSpPr>
              <a:spLocks noChangeShapeType="1"/>
            </p:cNvSpPr>
            <p:nvPr/>
          </p:nvSpPr>
          <p:spPr bwMode="auto">
            <a:xfrm flipV="1">
              <a:off x="3612" y="2760"/>
              <a:ext cx="0" cy="42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 name="Object 54">
              <a:extLst>
                <a:ext uri="{FF2B5EF4-FFF2-40B4-BE49-F238E27FC236}">
                  <a16:creationId xmlns:a16="http://schemas.microsoft.com/office/drawing/2014/main" id="{C7C4357C-42D2-A1BD-EE89-A36FEA7BADFB}"/>
                </a:ext>
              </a:extLst>
            </p:cNvPr>
            <p:cNvGraphicFramePr>
              <a:graphicFrameLocks noChangeAspect="1"/>
            </p:cNvGraphicFramePr>
            <p:nvPr/>
          </p:nvGraphicFramePr>
          <p:xfrm>
            <a:off x="2277" y="3036"/>
            <a:ext cx="439" cy="248"/>
          </p:xfrm>
          <a:graphic>
            <a:graphicData uri="http://schemas.openxmlformats.org/presentationml/2006/ole">
              <mc:AlternateContent xmlns:mc="http://schemas.openxmlformats.org/markup-compatibility/2006">
                <mc:Choice xmlns:v="urn:schemas-microsoft-com:vml" Requires="v">
                  <p:oleObj name="Equation" r:id="rId10" imgW="285801" imgH="152280" progId="Equation.3">
                    <p:embed/>
                  </p:oleObj>
                </mc:Choice>
                <mc:Fallback>
                  <p:oleObj name="Equation" r:id="rId10" imgW="285801" imgH="152280" progId="Equation.3">
                    <p:embed/>
                    <p:pic>
                      <p:nvPicPr>
                        <p:cNvPr id="10344" name="Object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7" y="3036"/>
                          <a:ext cx="4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5">
              <a:extLst>
                <a:ext uri="{FF2B5EF4-FFF2-40B4-BE49-F238E27FC236}">
                  <a16:creationId xmlns:a16="http://schemas.microsoft.com/office/drawing/2014/main" id="{AB3E0F84-0E61-B1A6-4720-7095A3569744}"/>
                </a:ext>
              </a:extLst>
            </p:cNvPr>
            <p:cNvGraphicFramePr>
              <a:graphicFrameLocks noChangeAspect="1"/>
            </p:cNvGraphicFramePr>
            <p:nvPr/>
          </p:nvGraphicFramePr>
          <p:xfrm>
            <a:off x="4485" y="3060"/>
            <a:ext cx="439" cy="248"/>
          </p:xfrm>
          <a:graphic>
            <a:graphicData uri="http://schemas.openxmlformats.org/presentationml/2006/ole">
              <mc:AlternateContent xmlns:mc="http://schemas.openxmlformats.org/markup-compatibility/2006">
                <mc:Choice xmlns:v="urn:schemas-microsoft-com:vml" Requires="v">
                  <p:oleObj name="Equation" r:id="rId12" imgW="285801" imgH="152280" progId="Equation.3">
                    <p:embed/>
                  </p:oleObj>
                </mc:Choice>
                <mc:Fallback>
                  <p:oleObj name="Equation" r:id="rId12" imgW="285801" imgH="152280" progId="Equation.3">
                    <p:embed/>
                    <p:pic>
                      <p:nvPicPr>
                        <p:cNvPr id="10345" name="Object 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85" y="3060"/>
                          <a:ext cx="4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56">
              <a:extLst>
                <a:ext uri="{FF2B5EF4-FFF2-40B4-BE49-F238E27FC236}">
                  <a16:creationId xmlns:a16="http://schemas.microsoft.com/office/drawing/2014/main" id="{43297073-0BA6-CED4-7094-4E1848650896}"/>
                </a:ext>
              </a:extLst>
            </p:cNvPr>
            <p:cNvGraphicFramePr>
              <a:graphicFrameLocks noChangeAspect="1"/>
            </p:cNvGraphicFramePr>
            <p:nvPr/>
          </p:nvGraphicFramePr>
          <p:xfrm>
            <a:off x="3465" y="2456"/>
            <a:ext cx="439" cy="305"/>
          </p:xfrm>
          <a:graphic>
            <a:graphicData uri="http://schemas.openxmlformats.org/presentationml/2006/ole">
              <mc:AlternateContent xmlns:mc="http://schemas.openxmlformats.org/markup-compatibility/2006">
                <mc:Choice xmlns:v="urn:schemas-microsoft-com:vml" Requires="v">
                  <p:oleObj name="Equation" r:id="rId14" imgW="285801" imgH="190620" progId="Equation.3">
                    <p:embed/>
                  </p:oleObj>
                </mc:Choice>
                <mc:Fallback>
                  <p:oleObj name="Equation" r:id="rId14" imgW="285801" imgH="190620" progId="Equation.3">
                    <p:embed/>
                    <p:pic>
                      <p:nvPicPr>
                        <p:cNvPr id="10346" name="Object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65" y="2456"/>
                          <a:ext cx="439"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 name="Text Box 57">
            <a:extLst>
              <a:ext uri="{FF2B5EF4-FFF2-40B4-BE49-F238E27FC236}">
                <a16:creationId xmlns:a16="http://schemas.microsoft.com/office/drawing/2014/main" id="{483AB2CF-26C7-54A3-5353-723EB8CFA417}"/>
              </a:ext>
            </a:extLst>
          </p:cNvPr>
          <p:cNvSpPr txBox="1">
            <a:spLocks noChangeArrowheads="1"/>
          </p:cNvSpPr>
          <p:nvPr/>
        </p:nvSpPr>
        <p:spPr bwMode="auto">
          <a:xfrm>
            <a:off x="6907213" y="1700212"/>
            <a:ext cx="416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三态 </a:t>
            </a:r>
            <a:r>
              <a:rPr lang="en-US" altLang="zh-CN" b="1" i="1"/>
              <a:t>RS </a:t>
            </a:r>
            <a:r>
              <a:rPr lang="zh-CN" altLang="en-US" b="1"/>
              <a:t>锁存触发器特性表</a:t>
            </a:r>
          </a:p>
        </p:txBody>
      </p:sp>
      <p:grpSp>
        <p:nvGrpSpPr>
          <p:cNvPr id="60" name="Group 58">
            <a:extLst>
              <a:ext uri="{FF2B5EF4-FFF2-40B4-BE49-F238E27FC236}">
                <a16:creationId xmlns:a16="http://schemas.microsoft.com/office/drawing/2014/main" id="{2DB88D12-01ED-1256-E833-C062C029BA53}"/>
              </a:ext>
            </a:extLst>
          </p:cNvPr>
          <p:cNvGrpSpPr>
            <a:grpSpLocks/>
          </p:cNvGrpSpPr>
          <p:nvPr/>
        </p:nvGrpSpPr>
        <p:grpSpPr bwMode="auto">
          <a:xfrm>
            <a:off x="6888163" y="2268537"/>
            <a:ext cx="4130675" cy="2692400"/>
            <a:chOff x="3158" y="900"/>
            <a:chExt cx="2602" cy="1696"/>
          </a:xfrm>
        </p:grpSpPr>
        <p:sp>
          <p:nvSpPr>
            <p:cNvPr id="61" name="Line 59">
              <a:extLst>
                <a:ext uri="{FF2B5EF4-FFF2-40B4-BE49-F238E27FC236}">
                  <a16:creationId xmlns:a16="http://schemas.microsoft.com/office/drawing/2014/main" id="{5F6A3D82-149A-0A63-8ED2-68E54E76C98F}"/>
                </a:ext>
              </a:extLst>
            </p:cNvPr>
            <p:cNvSpPr>
              <a:spLocks noChangeShapeType="1"/>
            </p:cNvSpPr>
            <p:nvPr/>
          </p:nvSpPr>
          <p:spPr bwMode="auto">
            <a:xfrm>
              <a:off x="3178" y="900"/>
              <a:ext cx="22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a:extLst>
                <a:ext uri="{FF2B5EF4-FFF2-40B4-BE49-F238E27FC236}">
                  <a16:creationId xmlns:a16="http://schemas.microsoft.com/office/drawing/2014/main" id="{8969AE04-0C78-D919-93E6-BA482F05F3F4}"/>
                </a:ext>
              </a:extLst>
            </p:cNvPr>
            <p:cNvSpPr>
              <a:spLocks noChangeShapeType="1"/>
            </p:cNvSpPr>
            <p:nvPr/>
          </p:nvSpPr>
          <p:spPr bwMode="auto">
            <a:xfrm>
              <a:off x="4179" y="900"/>
              <a:ext cx="0" cy="167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Text Box 61">
              <a:extLst>
                <a:ext uri="{FF2B5EF4-FFF2-40B4-BE49-F238E27FC236}">
                  <a16:creationId xmlns:a16="http://schemas.microsoft.com/office/drawing/2014/main" id="{932B6B74-E404-58CF-1197-8A996F9DDDA6}"/>
                </a:ext>
              </a:extLst>
            </p:cNvPr>
            <p:cNvSpPr txBox="1">
              <a:spLocks noChangeArrowheads="1"/>
            </p:cNvSpPr>
            <p:nvPr/>
          </p:nvSpPr>
          <p:spPr bwMode="auto">
            <a:xfrm>
              <a:off x="3158" y="900"/>
              <a:ext cx="11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ea typeface="楷体_GB2312" pitchFamily="49" charset="-122"/>
                </a:rPr>
                <a:t>R  S   EN</a:t>
              </a:r>
            </a:p>
          </p:txBody>
        </p:sp>
        <p:sp>
          <p:nvSpPr>
            <p:cNvPr id="64" name="Text Box 62">
              <a:extLst>
                <a:ext uri="{FF2B5EF4-FFF2-40B4-BE49-F238E27FC236}">
                  <a16:creationId xmlns:a16="http://schemas.microsoft.com/office/drawing/2014/main" id="{C6D1394D-1037-5B3E-ED70-6A0D177D98D2}"/>
                </a:ext>
              </a:extLst>
            </p:cNvPr>
            <p:cNvSpPr txBox="1">
              <a:spLocks noChangeArrowheads="1"/>
            </p:cNvSpPr>
            <p:nvPr/>
          </p:nvSpPr>
          <p:spPr bwMode="auto">
            <a:xfrm>
              <a:off x="4236" y="900"/>
              <a:ext cx="1371"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r>
                <a:rPr lang="en-US" altLang="zh-CN" sz="2800" b="1" baseline="50000">
                  <a:solidFill>
                    <a:srgbClr val="FF0066"/>
                  </a:solidFill>
                </a:rPr>
                <a:t> </a:t>
              </a:r>
              <a:r>
                <a:rPr lang="en-US" altLang="zh-CN" sz="2800" b="1" i="1" baseline="50000">
                  <a:solidFill>
                    <a:srgbClr val="FF0066"/>
                  </a:solidFill>
                </a:rPr>
                <a:t>n</a:t>
              </a:r>
              <a:r>
                <a:rPr lang="en-US" altLang="zh-CN" sz="2800" b="1" baseline="50000">
                  <a:solidFill>
                    <a:srgbClr val="FF0066"/>
                  </a:solidFill>
                </a:rPr>
                <a:t>+1</a:t>
              </a:r>
              <a:r>
                <a:rPr lang="en-US" altLang="zh-CN" sz="2800" b="1">
                  <a:solidFill>
                    <a:srgbClr val="FF0066"/>
                  </a:solidFill>
                </a:rPr>
                <a:t>     </a:t>
              </a:r>
              <a:r>
                <a:rPr lang="zh-CN" altLang="en-US" sz="2800" b="1"/>
                <a:t>注</a:t>
              </a:r>
              <a:endParaRPr lang="zh-CN" altLang="en-US" sz="2800" b="1" baseline="50000"/>
            </a:p>
          </p:txBody>
        </p:sp>
        <p:sp>
          <p:nvSpPr>
            <p:cNvPr id="65" name="Line 63">
              <a:extLst>
                <a:ext uri="{FF2B5EF4-FFF2-40B4-BE49-F238E27FC236}">
                  <a16:creationId xmlns:a16="http://schemas.microsoft.com/office/drawing/2014/main" id="{60242C4F-6CDB-6C4C-23F5-DCAF3210CC7E}"/>
                </a:ext>
              </a:extLst>
            </p:cNvPr>
            <p:cNvSpPr>
              <a:spLocks noChangeShapeType="1"/>
            </p:cNvSpPr>
            <p:nvPr/>
          </p:nvSpPr>
          <p:spPr bwMode="auto">
            <a:xfrm>
              <a:off x="3202" y="1205"/>
              <a:ext cx="226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a:extLst>
                <a:ext uri="{FF2B5EF4-FFF2-40B4-BE49-F238E27FC236}">
                  <a16:creationId xmlns:a16="http://schemas.microsoft.com/office/drawing/2014/main" id="{A84AE0B7-8E6F-E434-5EA9-84FAD970AAD7}"/>
                </a:ext>
              </a:extLst>
            </p:cNvPr>
            <p:cNvSpPr>
              <a:spLocks noChangeShapeType="1"/>
            </p:cNvSpPr>
            <p:nvPr/>
          </p:nvSpPr>
          <p:spPr bwMode="auto">
            <a:xfrm>
              <a:off x="3263" y="2566"/>
              <a:ext cx="22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65">
              <a:extLst>
                <a:ext uri="{FF2B5EF4-FFF2-40B4-BE49-F238E27FC236}">
                  <a16:creationId xmlns:a16="http://schemas.microsoft.com/office/drawing/2014/main" id="{443A3C9F-4A01-2E4C-7384-2D1438D6F605}"/>
                </a:ext>
              </a:extLst>
            </p:cNvPr>
            <p:cNvSpPr txBox="1">
              <a:spLocks noChangeArrowheads="1"/>
            </p:cNvSpPr>
            <p:nvPr/>
          </p:nvSpPr>
          <p:spPr bwMode="auto">
            <a:xfrm>
              <a:off x="3198" y="1173"/>
              <a:ext cx="25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sym typeface="Symbol" panose="05050102010706020507" pitchFamily="18" charset="2"/>
                </a:rPr>
                <a:t>   </a:t>
              </a:r>
              <a:r>
                <a:rPr lang="en-US" altLang="zh-CN" sz="2800" b="1">
                  <a:ea typeface="楷体_GB2312" pitchFamily="49" charset="-122"/>
                </a:rPr>
                <a:t>   0        </a:t>
              </a:r>
              <a:r>
                <a:rPr lang="en-US" altLang="zh-CN" sz="2800" b="1" i="1">
                  <a:solidFill>
                    <a:srgbClr val="FF0066"/>
                  </a:solidFill>
                  <a:ea typeface="楷体_GB2312" pitchFamily="49" charset="-122"/>
                </a:rPr>
                <a:t>Z      </a:t>
              </a:r>
              <a:r>
                <a:rPr lang="zh-CN" altLang="en-US" b="1"/>
                <a:t>高阻态</a:t>
              </a:r>
            </a:p>
          </p:txBody>
        </p:sp>
        <p:sp>
          <p:nvSpPr>
            <p:cNvPr id="68" name="Text Box 66">
              <a:extLst>
                <a:ext uri="{FF2B5EF4-FFF2-40B4-BE49-F238E27FC236}">
                  <a16:creationId xmlns:a16="http://schemas.microsoft.com/office/drawing/2014/main" id="{39916A8A-08AA-39ED-133E-88ADBC6A61FD}"/>
                </a:ext>
              </a:extLst>
            </p:cNvPr>
            <p:cNvSpPr txBox="1">
              <a:spLocks noChangeArrowheads="1"/>
            </p:cNvSpPr>
            <p:nvPr/>
          </p:nvSpPr>
          <p:spPr bwMode="auto">
            <a:xfrm>
              <a:off x="3198" y="1402"/>
              <a:ext cx="963"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33CC"/>
                  </a:solidFill>
                  <a:ea typeface="楷体_GB2312" pitchFamily="49" charset="-122"/>
                </a:rPr>
                <a:t>0   0    1</a:t>
              </a:r>
            </a:p>
            <a:p>
              <a:pPr eaLnBrk="1" hangingPunct="1"/>
              <a:r>
                <a:rPr lang="en-US" altLang="zh-CN" sz="2800" b="1">
                  <a:solidFill>
                    <a:srgbClr val="0033CC"/>
                  </a:solidFill>
                  <a:ea typeface="楷体_GB2312" pitchFamily="49" charset="-122"/>
                </a:rPr>
                <a:t>0   </a:t>
              </a:r>
              <a:r>
                <a:rPr lang="en-US" altLang="zh-CN" sz="2800" b="1">
                  <a:solidFill>
                    <a:srgbClr val="FF0066"/>
                  </a:solidFill>
                  <a:ea typeface="楷体_GB2312" pitchFamily="49" charset="-122"/>
                </a:rPr>
                <a:t>1</a:t>
              </a:r>
              <a:r>
                <a:rPr lang="en-US" altLang="zh-CN" sz="2800" b="1">
                  <a:solidFill>
                    <a:srgbClr val="0033CC"/>
                  </a:solidFill>
                  <a:ea typeface="楷体_GB2312" pitchFamily="49" charset="-122"/>
                </a:rPr>
                <a:t>    1</a:t>
              </a:r>
            </a:p>
            <a:p>
              <a:pPr eaLnBrk="1" hangingPunct="1"/>
              <a:r>
                <a:rPr lang="en-US" altLang="zh-CN" sz="2800" b="1">
                  <a:solidFill>
                    <a:srgbClr val="0033CC"/>
                  </a:solidFill>
                  <a:ea typeface="楷体_GB2312" pitchFamily="49" charset="-122"/>
                </a:rPr>
                <a:t>1   0    1</a:t>
              </a:r>
            </a:p>
            <a:p>
              <a:pPr eaLnBrk="1" hangingPunct="1"/>
              <a:r>
                <a:rPr lang="en-US" altLang="zh-CN" sz="2800" b="1">
                  <a:solidFill>
                    <a:srgbClr val="0033CC"/>
                  </a:solidFill>
                  <a:ea typeface="楷体_GB2312" pitchFamily="49" charset="-122"/>
                </a:rPr>
                <a:t>1   1    1</a:t>
              </a:r>
            </a:p>
          </p:txBody>
        </p:sp>
        <p:sp>
          <p:nvSpPr>
            <p:cNvPr id="69" name="Text Box 67">
              <a:extLst>
                <a:ext uri="{FF2B5EF4-FFF2-40B4-BE49-F238E27FC236}">
                  <a16:creationId xmlns:a16="http://schemas.microsoft.com/office/drawing/2014/main" id="{A2885238-7692-2269-C64F-B36FCD4CC81A}"/>
                </a:ext>
              </a:extLst>
            </p:cNvPr>
            <p:cNvSpPr txBox="1">
              <a:spLocks noChangeArrowheads="1"/>
            </p:cNvSpPr>
            <p:nvPr/>
          </p:nvSpPr>
          <p:spPr bwMode="auto">
            <a:xfrm>
              <a:off x="4284" y="1443"/>
              <a:ext cx="695"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Q</a:t>
              </a:r>
              <a:r>
                <a:rPr lang="en-US" altLang="zh-CN" sz="2800" b="1" baseline="50000"/>
                <a:t> </a:t>
              </a:r>
              <a:r>
                <a:rPr lang="en-US" altLang="zh-CN" sz="2800" b="1" i="1" baseline="50000"/>
                <a:t>n</a:t>
              </a:r>
            </a:p>
          </p:txBody>
        </p:sp>
        <p:sp>
          <p:nvSpPr>
            <p:cNvPr id="70" name="Text Box 68">
              <a:extLst>
                <a:ext uri="{FF2B5EF4-FFF2-40B4-BE49-F238E27FC236}">
                  <a16:creationId xmlns:a16="http://schemas.microsoft.com/office/drawing/2014/main" id="{1AD84064-7F5F-B5A5-7FB7-3F695075F80F}"/>
                </a:ext>
              </a:extLst>
            </p:cNvPr>
            <p:cNvSpPr txBox="1">
              <a:spLocks noChangeArrowheads="1"/>
            </p:cNvSpPr>
            <p:nvPr/>
          </p:nvSpPr>
          <p:spPr bwMode="auto">
            <a:xfrm>
              <a:off x="4861" y="1428"/>
              <a:ext cx="899"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保   持</a:t>
              </a:r>
            </a:p>
            <a:p>
              <a:pPr eaLnBrk="1" hangingPunct="1"/>
              <a:r>
                <a:rPr lang="zh-CN" altLang="en-US" b="1"/>
                <a:t>  置</a:t>
              </a:r>
              <a:r>
                <a:rPr lang="zh-CN" altLang="en-US" b="1">
                  <a:solidFill>
                    <a:srgbClr val="0033CC"/>
                  </a:solidFill>
                </a:rPr>
                <a:t> </a:t>
              </a:r>
              <a:r>
                <a:rPr lang="en-US" altLang="zh-CN" sz="2800" b="1">
                  <a:solidFill>
                    <a:srgbClr val="FF0066"/>
                  </a:solidFill>
                </a:rPr>
                <a:t>1</a:t>
              </a:r>
            </a:p>
            <a:p>
              <a:pPr eaLnBrk="1" hangingPunct="1"/>
              <a:r>
                <a:rPr lang="en-US" altLang="zh-CN" b="1"/>
                <a:t>  </a:t>
              </a:r>
              <a:r>
                <a:rPr lang="zh-CN" altLang="en-US" b="1"/>
                <a:t>置</a:t>
              </a:r>
              <a:r>
                <a:rPr lang="zh-CN" altLang="en-US" b="1">
                  <a:solidFill>
                    <a:srgbClr val="0033CC"/>
                  </a:solidFill>
                </a:rPr>
                <a:t> </a:t>
              </a:r>
              <a:r>
                <a:rPr lang="en-US" altLang="zh-CN" sz="2800" b="1">
                  <a:solidFill>
                    <a:srgbClr val="0033CC"/>
                  </a:solidFill>
                </a:rPr>
                <a:t>0</a:t>
              </a:r>
            </a:p>
            <a:p>
              <a:pPr eaLnBrk="1" hangingPunct="1"/>
              <a:r>
                <a:rPr lang="zh-CN" altLang="en-US" b="1"/>
                <a:t>不允许</a:t>
              </a:r>
            </a:p>
          </p:txBody>
        </p:sp>
        <p:sp>
          <p:nvSpPr>
            <p:cNvPr id="71" name="Text Box 69">
              <a:extLst>
                <a:ext uri="{FF2B5EF4-FFF2-40B4-BE49-F238E27FC236}">
                  <a16:creationId xmlns:a16="http://schemas.microsoft.com/office/drawing/2014/main" id="{396C854F-AA49-36AD-9AFA-4ED1D4DEEC85}"/>
                </a:ext>
              </a:extLst>
            </p:cNvPr>
            <p:cNvSpPr txBox="1">
              <a:spLocks noChangeArrowheads="1"/>
            </p:cNvSpPr>
            <p:nvPr/>
          </p:nvSpPr>
          <p:spPr bwMode="auto">
            <a:xfrm>
              <a:off x="4312" y="1690"/>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a:t>
              </a:r>
            </a:p>
          </p:txBody>
        </p:sp>
        <p:sp>
          <p:nvSpPr>
            <p:cNvPr id="72" name="Text Box 70">
              <a:extLst>
                <a:ext uri="{FF2B5EF4-FFF2-40B4-BE49-F238E27FC236}">
                  <a16:creationId xmlns:a16="http://schemas.microsoft.com/office/drawing/2014/main" id="{03608210-F6AB-C118-996A-839961DE05F3}"/>
                </a:ext>
              </a:extLst>
            </p:cNvPr>
            <p:cNvSpPr txBox="1">
              <a:spLocks noChangeArrowheads="1"/>
            </p:cNvSpPr>
            <p:nvPr/>
          </p:nvSpPr>
          <p:spPr bwMode="auto">
            <a:xfrm>
              <a:off x="4327" y="1947"/>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33CC"/>
                  </a:solidFill>
                </a:rPr>
                <a:t>0</a:t>
              </a:r>
            </a:p>
          </p:txBody>
        </p:sp>
        <p:sp>
          <p:nvSpPr>
            <p:cNvPr id="73" name="Text Box 71">
              <a:extLst>
                <a:ext uri="{FF2B5EF4-FFF2-40B4-BE49-F238E27FC236}">
                  <a16:creationId xmlns:a16="http://schemas.microsoft.com/office/drawing/2014/main" id="{6C2FEC8A-BF08-CFCF-F29F-6884736B0E1E}"/>
                </a:ext>
              </a:extLst>
            </p:cNvPr>
            <p:cNvSpPr txBox="1">
              <a:spLocks noChangeArrowheads="1"/>
            </p:cNvSpPr>
            <p:nvPr/>
          </p:nvSpPr>
          <p:spPr bwMode="auto">
            <a:xfrm>
              <a:off x="4243" y="2238"/>
              <a:ext cx="8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sp>
          <p:nvSpPr>
            <p:cNvPr id="74" name="Line 72">
              <a:extLst>
                <a:ext uri="{FF2B5EF4-FFF2-40B4-BE49-F238E27FC236}">
                  <a16:creationId xmlns:a16="http://schemas.microsoft.com/office/drawing/2014/main" id="{27206C38-7340-0C60-48B2-2C828E9E1876}"/>
                </a:ext>
              </a:extLst>
            </p:cNvPr>
            <p:cNvSpPr>
              <a:spLocks noChangeShapeType="1"/>
            </p:cNvSpPr>
            <p:nvPr/>
          </p:nvSpPr>
          <p:spPr bwMode="auto">
            <a:xfrm>
              <a:off x="4809" y="929"/>
              <a:ext cx="0" cy="16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 name="Rectangle 73">
            <a:extLst>
              <a:ext uri="{FF2B5EF4-FFF2-40B4-BE49-F238E27FC236}">
                <a16:creationId xmlns:a16="http://schemas.microsoft.com/office/drawing/2014/main" id="{9C612787-D75C-2C49-5108-EDF6EEA3FDD8}"/>
              </a:ext>
            </a:extLst>
          </p:cNvPr>
          <p:cNvSpPr>
            <a:spLocks noChangeArrowheads="1"/>
          </p:cNvSpPr>
          <p:nvPr/>
        </p:nvSpPr>
        <p:spPr bwMode="auto">
          <a:xfrm>
            <a:off x="6770688" y="1681162"/>
            <a:ext cx="4210050" cy="3695700"/>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p>
        </p:txBody>
      </p:sp>
      <p:sp>
        <p:nvSpPr>
          <p:cNvPr id="76" name="Text Box 137">
            <a:extLst>
              <a:ext uri="{FF2B5EF4-FFF2-40B4-BE49-F238E27FC236}">
                <a16:creationId xmlns:a16="http://schemas.microsoft.com/office/drawing/2014/main" id="{B1FAF146-1A98-0CB4-D510-5465CFC0A9B9}"/>
              </a:ext>
            </a:extLst>
          </p:cNvPr>
          <p:cNvSpPr txBox="1">
            <a:spLocks noChangeArrowheads="1"/>
          </p:cNvSpPr>
          <p:nvPr/>
        </p:nvSpPr>
        <p:spPr bwMode="auto">
          <a:xfrm>
            <a:off x="7116763" y="5360987"/>
            <a:ext cx="430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内含 </a:t>
            </a:r>
            <a:r>
              <a:rPr lang="en-US" altLang="zh-CN" sz="2800" b="1" dirty="0">
                <a:solidFill>
                  <a:srgbClr val="FF0066"/>
                </a:solidFill>
              </a:rPr>
              <a:t>4 </a:t>
            </a:r>
            <a:r>
              <a:rPr lang="zh-CN" altLang="en-US" sz="2800" b="1" dirty="0">
                <a:solidFill>
                  <a:srgbClr val="FF0066"/>
                </a:solidFill>
              </a:rPr>
              <a:t>个</a:t>
            </a:r>
            <a:r>
              <a:rPr lang="zh-CN" altLang="en-US" sz="2800" b="1" dirty="0">
                <a:solidFill>
                  <a:srgbClr val="0033CC"/>
                </a:solidFill>
              </a:rPr>
              <a:t>基本 </a:t>
            </a:r>
            <a:r>
              <a:rPr lang="en-US" altLang="zh-CN" sz="2800" b="1" i="1" dirty="0">
                <a:solidFill>
                  <a:srgbClr val="0033CC"/>
                </a:solidFill>
              </a:rPr>
              <a:t>RS </a:t>
            </a:r>
            <a:r>
              <a:rPr lang="zh-CN" altLang="en-US" sz="2800" b="1" dirty="0">
                <a:solidFill>
                  <a:srgbClr val="0033CC"/>
                </a:solidFill>
              </a:rPr>
              <a:t>触发器</a:t>
            </a:r>
          </a:p>
        </p:txBody>
      </p:sp>
      <p:sp>
        <p:nvSpPr>
          <p:cNvPr id="77" name="Text Box 138">
            <a:extLst>
              <a:ext uri="{FF2B5EF4-FFF2-40B4-BE49-F238E27FC236}">
                <a16:creationId xmlns:a16="http://schemas.microsoft.com/office/drawing/2014/main" id="{EDD5BC32-055A-D8C5-6B32-90A9FDD9202C}"/>
              </a:ext>
            </a:extLst>
          </p:cNvPr>
          <p:cNvSpPr txBox="1">
            <a:spLocks noChangeArrowheads="1"/>
          </p:cNvSpPr>
          <p:nvPr/>
        </p:nvSpPr>
        <p:spPr bwMode="auto">
          <a:xfrm>
            <a:off x="685623" y="5984079"/>
            <a:ext cx="5567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66"/>
                </a:solidFill>
              </a:rPr>
              <a:t>2. </a:t>
            </a:r>
            <a:r>
              <a:rPr lang="zh-CN" altLang="en-US" sz="2800" b="1" dirty="0">
                <a:solidFill>
                  <a:srgbClr val="FF0066"/>
                </a:solidFill>
              </a:rPr>
              <a:t>由或非门组成：</a:t>
            </a:r>
            <a:r>
              <a:rPr lang="en-US" altLang="zh-CN" sz="2800" b="1" dirty="0">
                <a:solidFill>
                  <a:srgbClr val="0033CC"/>
                </a:solidFill>
              </a:rPr>
              <a:t>CC4043</a:t>
            </a:r>
            <a:r>
              <a:rPr lang="en-US" altLang="zh-CN" sz="2800" b="1" dirty="0">
                <a:latin typeface="宋体" panose="02010600030101010101" pitchFamily="2" charset="-122"/>
              </a:rPr>
              <a:t>(</a:t>
            </a:r>
            <a:r>
              <a:rPr lang="zh-CN" altLang="en-US" sz="2800" b="1" dirty="0"/>
              <a:t>略</a:t>
            </a:r>
            <a:r>
              <a:rPr lang="en-US" altLang="zh-CN" sz="2800" b="1" dirty="0">
                <a:latin typeface="宋体" panose="02010600030101010101" pitchFamily="2" charset="-122"/>
              </a:rPr>
              <a:t>)</a:t>
            </a:r>
          </a:p>
        </p:txBody>
      </p:sp>
      <p:grpSp>
        <p:nvGrpSpPr>
          <p:cNvPr id="78" name="Group 208">
            <a:extLst>
              <a:ext uri="{FF2B5EF4-FFF2-40B4-BE49-F238E27FC236}">
                <a16:creationId xmlns:a16="http://schemas.microsoft.com/office/drawing/2014/main" id="{85DBCC72-37CA-5C89-5A36-24C64B4F71C3}"/>
              </a:ext>
            </a:extLst>
          </p:cNvPr>
          <p:cNvGrpSpPr>
            <a:grpSpLocks/>
          </p:cNvGrpSpPr>
          <p:nvPr/>
        </p:nvGrpSpPr>
        <p:grpSpPr bwMode="auto">
          <a:xfrm>
            <a:off x="7307263" y="1150937"/>
            <a:ext cx="3965575" cy="4267200"/>
            <a:chOff x="3250" y="926"/>
            <a:chExt cx="2498" cy="2688"/>
          </a:xfrm>
        </p:grpSpPr>
        <p:sp>
          <p:nvSpPr>
            <p:cNvPr id="145" name="Oval 142">
              <a:extLst>
                <a:ext uri="{FF2B5EF4-FFF2-40B4-BE49-F238E27FC236}">
                  <a16:creationId xmlns:a16="http://schemas.microsoft.com/office/drawing/2014/main" id="{BC8D208C-5F22-ABE4-9255-EC8DA9CE8B0D}"/>
                </a:ext>
              </a:extLst>
            </p:cNvPr>
            <p:cNvSpPr>
              <a:spLocks noChangeArrowheads="1"/>
            </p:cNvSpPr>
            <p:nvPr/>
          </p:nvSpPr>
          <p:spPr bwMode="auto">
            <a:xfrm rot="16200000" flipV="1">
              <a:off x="3293" y="2227"/>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 name="Text Box 143">
              <a:extLst>
                <a:ext uri="{FF2B5EF4-FFF2-40B4-BE49-F238E27FC236}">
                  <a16:creationId xmlns:a16="http://schemas.microsoft.com/office/drawing/2014/main" id="{55DE9A2F-B926-7DE7-7B3D-1AEA1DD122BA}"/>
                </a:ext>
              </a:extLst>
            </p:cNvPr>
            <p:cNvSpPr txBox="1">
              <a:spLocks noChangeArrowheads="1"/>
            </p:cNvSpPr>
            <p:nvPr/>
          </p:nvSpPr>
          <p:spPr bwMode="auto">
            <a:xfrm>
              <a:off x="4296" y="926"/>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a:t>
              </a:r>
              <a:r>
                <a:rPr lang="en-US" altLang="zh-CN" b="1" i="1" dirty="0"/>
                <a:t>V</a:t>
              </a:r>
              <a:r>
                <a:rPr lang="en-US" altLang="zh-CN" b="1" i="1" baseline="-25000" dirty="0"/>
                <a:t>DD</a:t>
              </a:r>
              <a:endParaRPr lang="en-US" altLang="zh-CN" b="1" baseline="-25000" dirty="0"/>
            </a:p>
          </p:txBody>
        </p:sp>
        <p:grpSp>
          <p:nvGrpSpPr>
            <p:cNvPr id="81" name="Group 144">
              <a:extLst>
                <a:ext uri="{FF2B5EF4-FFF2-40B4-BE49-F238E27FC236}">
                  <a16:creationId xmlns:a16="http://schemas.microsoft.com/office/drawing/2014/main" id="{1211B691-7D93-5710-ABFD-ABAF120A9EB8}"/>
                </a:ext>
              </a:extLst>
            </p:cNvPr>
            <p:cNvGrpSpPr>
              <a:grpSpLocks/>
            </p:cNvGrpSpPr>
            <p:nvPr/>
          </p:nvGrpSpPr>
          <p:grpSpPr bwMode="auto">
            <a:xfrm rot="5400000" flipH="1" flipV="1">
              <a:off x="5130" y="1386"/>
              <a:ext cx="45" cy="431"/>
              <a:chOff x="518" y="1962"/>
              <a:chExt cx="45" cy="431"/>
            </a:xfrm>
          </p:grpSpPr>
          <p:sp>
            <p:nvSpPr>
              <p:cNvPr id="142" name="Line 145">
                <a:extLst>
                  <a:ext uri="{FF2B5EF4-FFF2-40B4-BE49-F238E27FC236}">
                    <a16:creationId xmlns:a16="http://schemas.microsoft.com/office/drawing/2014/main" id="{81ADB340-5BE4-E56E-4401-269F393249A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 name="Oval 146">
                <a:extLst>
                  <a:ext uri="{FF2B5EF4-FFF2-40B4-BE49-F238E27FC236}">
                    <a16:creationId xmlns:a16="http://schemas.microsoft.com/office/drawing/2014/main" id="{33D69DE2-7C76-96F1-F9D2-682E5B1C19D8}"/>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2" name="Group 147">
              <a:extLst>
                <a:ext uri="{FF2B5EF4-FFF2-40B4-BE49-F238E27FC236}">
                  <a16:creationId xmlns:a16="http://schemas.microsoft.com/office/drawing/2014/main" id="{CB0AC283-6A8D-69BB-076B-0FF8BF125B8D}"/>
                </a:ext>
              </a:extLst>
            </p:cNvPr>
            <p:cNvGrpSpPr>
              <a:grpSpLocks/>
            </p:cNvGrpSpPr>
            <p:nvPr/>
          </p:nvGrpSpPr>
          <p:grpSpPr bwMode="auto">
            <a:xfrm rot="5400000" flipH="1" flipV="1">
              <a:off x="5130" y="1842"/>
              <a:ext cx="45" cy="431"/>
              <a:chOff x="518" y="1962"/>
              <a:chExt cx="45" cy="431"/>
            </a:xfrm>
          </p:grpSpPr>
          <p:sp>
            <p:nvSpPr>
              <p:cNvPr id="140" name="Line 148">
                <a:extLst>
                  <a:ext uri="{FF2B5EF4-FFF2-40B4-BE49-F238E27FC236}">
                    <a16:creationId xmlns:a16="http://schemas.microsoft.com/office/drawing/2014/main" id="{E146F776-3322-92D2-A0EA-B173F770A51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 name="Oval 149">
                <a:extLst>
                  <a:ext uri="{FF2B5EF4-FFF2-40B4-BE49-F238E27FC236}">
                    <a16:creationId xmlns:a16="http://schemas.microsoft.com/office/drawing/2014/main" id="{30F7B890-A085-3588-C12F-280805983F8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 name="Group 150">
              <a:extLst>
                <a:ext uri="{FF2B5EF4-FFF2-40B4-BE49-F238E27FC236}">
                  <a16:creationId xmlns:a16="http://schemas.microsoft.com/office/drawing/2014/main" id="{A4C2E44F-A47A-43A6-E04C-06E7C5AC81D9}"/>
                </a:ext>
              </a:extLst>
            </p:cNvPr>
            <p:cNvGrpSpPr>
              <a:grpSpLocks/>
            </p:cNvGrpSpPr>
            <p:nvPr/>
          </p:nvGrpSpPr>
          <p:grpSpPr bwMode="auto">
            <a:xfrm rot="5400000" flipH="1" flipV="1">
              <a:off x="5142" y="2310"/>
              <a:ext cx="45" cy="431"/>
              <a:chOff x="518" y="1962"/>
              <a:chExt cx="45" cy="431"/>
            </a:xfrm>
          </p:grpSpPr>
          <p:sp>
            <p:nvSpPr>
              <p:cNvPr id="138" name="Line 151">
                <a:extLst>
                  <a:ext uri="{FF2B5EF4-FFF2-40B4-BE49-F238E27FC236}">
                    <a16:creationId xmlns:a16="http://schemas.microsoft.com/office/drawing/2014/main" id="{5E21CBE3-4592-99F1-D967-3319EDA9BB8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Oval 152">
                <a:extLst>
                  <a:ext uri="{FF2B5EF4-FFF2-40B4-BE49-F238E27FC236}">
                    <a16:creationId xmlns:a16="http://schemas.microsoft.com/office/drawing/2014/main" id="{28A9531F-97E3-2D86-CA5A-334B8C17A94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4" name="Group 153">
              <a:extLst>
                <a:ext uri="{FF2B5EF4-FFF2-40B4-BE49-F238E27FC236}">
                  <a16:creationId xmlns:a16="http://schemas.microsoft.com/office/drawing/2014/main" id="{3F8FD6D2-E8CF-697D-6E12-6A0BD2051708}"/>
                </a:ext>
              </a:extLst>
            </p:cNvPr>
            <p:cNvGrpSpPr>
              <a:grpSpLocks/>
            </p:cNvGrpSpPr>
            <p:nvPr/>
          </p:nvGrpSpPr>
          <p:grpSpPr bwMode="auto">
            <a:xfrm rot="5400000" flipH="1" flipV="1">
              <a:off x="5142" y="2766"/>
              <a:ext cx="45" cy="431"/>
              <a:chOff x="518" y="1962"/>
              <a:chExt cx="45" cy="431"/>
            </a:xfrm>
          </p:grpSpPr>
          <p:sp>
            <p:nvSpPr>
              <p:cNvPr id="136" name="Line 154">
                <a:extLst>
                  <a:ext uri="{FF2B5EF4-FFF2-40B4-BE49-F238E27FC236}">
                    <a16:creationId xmlns:a16="http://schemas.microsoft.com/office/drawing/2014/main" id="{C7CA42B9-7586-36D5-38BB-C63EDEE9B61F}"/>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Oval 155">
                <a:extLst>
                  <a:ext uri="{FF2B5EF4-FFF2-40B4-BE49-F238E27FC236}">
                    <a16:creationId xmlns:a16="http://schemas.microsoft.com/office/drawing/2014/main" id="{2C1E3191-AA39-AC64-5EC6-EE56E104331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5" name="Group 156">
              <a:extLst>
                <a:ext uri="{FF2B5EF4-FFF2-40B4-BE49-F238E27FC236}">
                  <a16:creationId xmlns:a16="http://schemas.microsoft.com/office/drawing/2014/main" id="{3A80C479-7CBD-C59C-D638-93871036DA53}"/>
                </a:ext>
              </a:extLst>
            </p:cNvPr>
            <p:cNvGrpSpPr>
              <a:grpSpLocks/>
            </p:cNvGrpSpPr>
            <p:nvPr/>
          </p:nvGrpSpPr>
          <p:grpSpPr bwMode="auto">
            <a:xfrm rot="16200000" flipV="1">
              <a:off x="3510" y="1266"/>
              <a:ext cx="45" cy="431"/>
              <a:chOff x="518" y="1962"/>
              <a:chExt cx="45" cy="431"/>
            </a:xfrm>
          </p:grpSpPr>
          <p:sp>
            <p:nvSpPr>
              <p:cNvPr id="134" name="Line 157">
                <a:extLst>
                  <a:ext uri="{FF2B5EF4-FFF2-40B4-BE49-F238E27FC236}">
                    <a16:creationId xmlns:a16="http://schemas.microsoft.com/office/drawing/2014/main" id="{9F76883F-FE88-0FBE-53CB-C38635BF88B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Oval 158">
                <a:extLst>
                  <a:ext uri="{FF2B5EF4-FFF2-40B4-BE49-F238E27FC236}">
                    <a16:creationId xmlns:a16="http://schemas.microsoft.com/office/drawing/2014/main" id="{6F7721F4-A67B-19F8-281A-0FA6061434F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6" name="Group 159">
              <a:extLst>
                <a:ext uri="{FF2B5EF4-FFF2-40B4-BE49-F238E27FC236}">
                  <a16:creationId xmlns:a16="http://schemas.microsoft.com/office/drawing/2014/main" id="{3321BDD3-9807-4601-FC39-F6C9DCA694A8}"/>
                </a:ext>
              </a:extLst>
            </p:cNvPr>
            <p:cNvGrpSpPr>
              <a:grpSpLocks/>
            </p:cNvGrpSpPr>
            <p:nvPr/>
          </p:nvGrpSpPr>
          <p:grpSpPr bwMode="auto">
            <a:xfrm rot="16200000" flipV="1">
              <a:off x="3510" y="1482"/>
              <a:ext cx="45" cy="431"/>
              <a:chOff x="518" y="1962"/>
              <a:chExt cx="45" cy="431"/>
            </a:xfrm>
          </p:grpSpPr>
          <p:sp>
            <p:nvSpPr>
              <p:cNvPr id="132" name="Line 160">
                <a:extLst>
                  <a:ext uri="{FF2B5EF4-FFF2-40B4-BE49-F238E27FC236}">
                    <a16:creationId xmlns:a16="http://schemas.microsoft.com/office/drawing/2014/main" id="{4EA250EF-F3E3-1DB7-AABE-CF8C95C2C59C}"/>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Oval 161">
                <a:extLst>
                  <a:ext uri="{FF2B5EF4-FFF2-40B4-BE49-F238E27FC236}">
                    <a16:creationId xmlns:a16="http://schemas.microsoft.com/office/drawing/2014/main" id="{AA9BC5D5-8B64-CFDA-062E-19F7A23CAD3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7" name="Group 162">
              <a:extLst>
                <a:ext uri="{FF2B5EF4-FFF2-40B4-BE49-F238E27FC236}">
                  <a16:creationId xmlns:a16="http://schemas.microsoft.com/office/drawing/2014/main" id="{56BC88D4-127A-3DC4-8FB2-6A89EA9DE606}"/>
                </a:ext>
              </a:extLst>
            </p:cNvPr>
            <p:cNvGrpSpPr>
              <a:grpSpLocks/>
            </p:cNvGrpSpPr>
            <p:nvPr/>
          </p:nvGrpSpPr>
          <p:grpSpPr bwMode="auto">
            <a:xfrm rot="16200000" flipV="1">
              <a:off x="3510" y="1686"/>
              <a:ext cx="45" cy="431"/>
              <a:chOff x="518" y="1962"/>
              <a:chExt cx="45" cy="431"/>
            </a:xfrm>
          </p:grpSpPr>
          <p:sp>
            <p:nvSpPr>
              <p:cNvPr id="130" name="Line 163">
                <a:extLst>
                  <a:ext uri="{FF2B5EF4-FFF2-40B4-BE49-F238E27FC236}">
                    <a16:creationId xmlns:a16="http://schemas.microsoft.com/office/drawing/2014/main" id="{1C44C4E6-741D-2A92-A4AD-EC43E036FC2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Oval 164">
                <a:extLst>
                  <a:ext uri="{FF2B5EF4-FFF2-40B4-BE49-F238E27FC236}">
                    <a16:creationId xmlns:a16="http://schemas.microsoft.com/office/drawing/2014/main" id="{BD5F9847-A593-BEA4-1A67-54B883873B1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8" name="Group 165">
              <a:extLst>
                <a:ext uri="{FF2B5EF4-FFF2-40B4-BE49-F238E27FC236}">
                  <a16:creationId xmlns:a16="http://schemas.microsoft.com/office/drawing/2014/main" id="{814A796B-A75C-C915-607B-36307A32EF8C}"/>
                </a:ext>
              </a:extLst>
            </p:cNvPr>
            <p:cNvGrpSpPr>
              <a:grpSpLocks/>
            </p:cNvGrpSpPr>
            <p:nvPr/>
          </p:nvGrpSpPr>
          <p:grpSpPr bwMode="auto">
            <a:xfrm rot="16200000" flipV="1">
              <a:off x="3522" y="2454"/>
              <a:ext cx="45" cy="431"/>
              <a:chOff x="518" y="1962"/>
              <a:chExt cx="45" cy="431"/>
            </a:xfrm>
          </p:grpSpPr>
          <p:sp>
            <p:nvSpPr>
              <p:cNvPr id="128" name="Line 166">
                <a:extLst>
                  <a:ext uri="{FF2B5EF4-FFF2-40B4-BE49-F238E27FC236}">
                    <a16:creationId xmlns:a16="http://schemas.microsoft.com/office/drawing/2014/main" id="{CCE69480-A240-88E5-C6D3-62EC6C8CD845}"/>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Oval 167">
                <a:extLst>
                  <a:ext uri="{FF2B5EF4-FFF2-40B4-BE49-F238E27FC236}">
                    <a16:creationId xmlns:a16="http://schemas.microsoft.com/office/drawing/2014/main" id="{3A02976D-D426-E737-C804-DF64B5B3EDA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9" name="Group 168">
              <a:extLst>
                <a:ext uri="{FF2B5EF4-FFF2-40B4-BE49-F238E27FC236}">
                  <a16:creationId xmlns:a16="http://schemas.microsoft.com/office/drawing/2014/main" id="{FDC987E2-D267-20E6-DB6D-7ABFF9EF7AB7}"/>
                </a:ext>
              </a:extLst>
            </p:cNvPr>
            <p:cNvGrpSpPr>
              <a:grpSpLocks/>
            </p:cNvGrpSpPr>
            <p:nvPr/>
          </p:nvGrpSpPr>
          <p:grpSpPr bwMode="auto">
            <a:xfrm rot="16200000" flipV="1">
              <a:off x="3522" y="2670"/>
              <a:ext cx="45" cy="431"/>
              <a:chOff x="518" y="1962"/>
              <a:chExt cx="45" cy="431"/>
            </a:xfrm>
          </p:grpSpPr>
          <p:sp>
            <p:nvSpPr>
              <p:cNvPr id="126" name="Line 169">
                <a:extLst>
                  <a:ext uri="{FF2B5EF4-FFF2-40B4-BE49-F238E27FC236}">
                    <a16:creationId xmlns:a16="http://schemas.microsoft.com/office/drawing/2014/main" id="{2F7020CA-7957-7207-E495-11A5F404A62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Oval 170">
                <a:extLst>
                  <a:ext uri="{FF2B5EF4-FFF2-40B4-BE49-F238E27FC236}">
                    <a16:creationId xmlns:a16="http://schemas.microsoft.com/office/drawing/2014/main" id="{33D69118-DCBB-76DE-470E-5E23D931C08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0" name="Group 171">
              <a:extLst>
                <a:ext uri="{FF2B5EF4-FFF2-40B4-BE49-F238E27FC236}">
                  <a16:creationId xmlns:a16="http://schemas.microsoft.com/office/drawing/2014/main" id="{2BAC5100-BE88-1EFE-6F27-3A03E566DE38}"/>
                </a:ext>
              </a:extLst>
            </p:cNvPr>
            <p:cNvGrpSpPr>
              <a:grpSpLocks/>
            </p:cNvGrpSpPr>
            <p:nvPr/>
          </p:nvGrpSpPr>
          <p:grpSpPr bwMode="auto">
            <a:xfrm rot="16200000" flipV="1">
              <a:off x="3522" y="2898"/>
              <a:ext cx="45" cy="431"/>
              <a:chOff x="518" y="1962"/>
              <a:chExt cx="45" cy="431"/>
            </a:xfrm>
          </p:grpSpPr>
          <p:sp>
            <p:nvSpPr>
              <p:cNvPr id="124" name="Line 172">
                <a:extLst>
                  <a:ext uri="{FF2B5EF4-FFF2-40B4-BE49-F238E27FC236}">
                    <a16:creationId xmlns:a16="http://schemas.microsoft.com/office/drawing/2014/main" id="{C8594C9F-BC3B-6E5C-BCE9-C11B3E26BD0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Oval 173">
                <a:extLst>
                  <a:ext uri="{FF2B5EF4-FFF2-40B4-BE49-F238E27FC236}">
                    <a16:creationId xmlns:a16="http://schemas.microsoft.com/office/drawing/2014/main" id="{10534ECD-801B-B817-EF75-9BE749FC0A7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1" name="Line 174">
              <a:extLst>
                <a:ext uri="{FF2B5EF4-FFF2-40B4-BE49-F238E27FC236}">
                  <a16:creationId xmlns:a16="http://schemas.microsoft.com/office/drawing/2014/main" id="{83F687DD-18FB-6D03-D3B0-DF0FB7C2B6A2}"/>
                </a:ext>
              </a:extLst>
            </p:cNvPr>
            <p:cNvSpPr>
              <a:spLocks noChangeShapeType="1"/>
            </p:cNvSpPr>
            <p:nvPr/>
          </p:nvSpPr>
          <p:spPr bwMode="auto">
            <a:xfrm>
              <a:off x="4366" y="1152"/>
              <a:ext cx="0" cy="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Rectangle 175">
              <a:extLst>
                <a:ext uri="{FF2B5EF4-FFF2-40B4-BE49-F238E27FC236}">
                  <a16:creationId xmlns:a16="http://schemas.microsoft.com/office/drawing/2014/main" id="{4F67EF0B-F5DE-6224-34B4-053E792B098A}"/>
                </a:ext>
              </a:extLst>
            </p:cNvPr>
            <p:cNvSpPr>
              <a:spLocks noChangeArrowheads="1"/>
            </p:cNvSpPr>
            <p:nvPr/>
          </p:nvSpPr>
          <p:spPr bwMode="auto">
            <a:xfrm>
              <a:off x="3730" y="1356"/>
              <a:ext cx="1260" cy="200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 name="Text Box 176">
              <a:extLst>
                <a:ext uri="{FF2B5EF4-FFF2-40B4-BE49-F238E27FC236}">
                  <a16:creationId xmlns:a16="http://schemas.microsoft.com/office/drawing/2014/main" id="{1D0AF4A7-1B8B-93F5-BD27-DBE624D28997}"/>
                </a:ext>
              </a:extLst>
            </p:cNvPr>
            <p:cNvSpPr txBox="1">
              <a:spLocks noChangeArrowheads="1"/>
            </p:cNvSpPr>
            <p:nvPr/>
          </p:nvSpPr>
          <p:spPr bwMode="auto">
            <a:xfrm>
              <a:off x="3725" y="1382"/>
              <a:ext cx="468" cy="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dirty="0"/>
                <a:t>S</a:t>
              </a:r>
              <a:r>
                <a:rPr lang="en-US" altLang="zh-CN" b="1" baseline="-25000" dirty="0"/>
                <a:t>1</a:t>
              </a:r>
            </a:p>
            <a:p>
              <a:pPr eaLnBrk="1" hangingPunct="1">
                <a:lnSpc>
                  <a:spcPct val="85000"/>
                </a:lnSpc>
              </a:pPr>
              <a:r>
                <a:rPr lang="en-US" altLang="zh-CN" b="1" dirty="0"/>
                <a:t>R</a:t>
              </a:r>
              <a:r>
                <a:rPr lang="en-US" altLang="zh-CN" b="1" baseline="-25000" dirty="0"/>
                <a:t>1</a:t>
              </a:r>
            </a:p>
            <a:p>
              <a:pPr eaLnBrk="1" hangingPunct="1">
                <a:lnSpc>
                  <a:spcPct val="85000"/>
                </a:lnSpc>
              </a:pPr>
              <a:r>
                <a:rPr lang="en-US" altLang="zh-CN" b="1" dirty="0"/>
                <a:t>S</a:t>
              </a:r>
              <a:r>
                <a:rPr lang="en-US" altLang="zh-CN" b="1" baseline="-25000" dirty="0"/>
                <a:t>2</a:t>
              </a:r>
            </a:p>
            <a:p>
              <a:pPr eaLnBrk="1" hangingPunct="1">
                <a:lnSpc>
                  <a:spcPct val="85000"/>
                </a:lnSpc>
              </a:pPr>
              <a:r>
                <a:rPr lang="en-US" altLang="zh-CN" b="1" dirty="0"/>
                <a:t>R</a:t>
              </a:r>
              <a:r>
                <a:rPr lang="en-US" altLang="zh-CN" b="1" baseline="-25000" dirty="0"/>
                <a:t>2</a:t>
              </a:r>
            </a:p>
            <a:p>
              <a:pPr eaLnBrk="1" hangingPunct="1">
                <a:lnSpc>
                  <a:spcPct val="85000"/>
                </a:lnSpc>
              </a:pPr>
              <a:r>
                <a:rPr lang="zh-CN" altLang="en-US" b="1" dirty="0"/>
                <a:t> </a:t>
              </a:r>
              <a:endParaRPr lang="en-US" altLang="zh-CN" b="1" baseline="-25000" dirty="0"/>
            </a:p>
            <a:p>
              <a:pPr eaLnBrk="1" hangingPunct="1">
                <a:lnSpc>
                  <a:spcPct val="85000"/>
                </a:lnSpc>
              </a:pPr>
              <a:r>
                <a:rPr lang="en-US" altLang="zh-CN" b="1" dirty="0"/>
                <a:t>S</a:t>
              </a:r>
              <a:r>
                <a:rPr lang="en-US" altLang="zh-CN" b="1" baseline="-25000" dirty="0"/>
                <a:t>3</a:t>
              </a:r>
            </a:p>
            <a:p>
              <a:pPr eaLnBrk="1" hangingPunct="1">
                <a:lnSpc>
                  <a:spcPct val="85000"/>
                </a:lnSpc>
              </a:pPr>
              <a:r>
                <a:rPr lang="en-US" altLang="zh-CN" b="1" dirty="0"/>
                <a:t>R</a:t>
              </a:r>
              <a:r>
                <a:rPr lang="en-US" altLang="zh-CN" b="1" baseline="-25000" dirty="0"/>
                <a:t>3</a:t>
              </a:r>
            </a:p>
            <a:p>
              <a:pPr eaLnBrk="1" hangingPunct="1">
                <a:lnSpc>
                  <a:spcPct val="85000"/>
                </a:lnSpc>
              </a:pPr>
              <a:r>
                <a:rPr lang="en-US" altLang="zh-CN" b="1" dirty="0"/>
                <a:t>S</a:t>
              </a:r>
              <a:r>
                <a:rPr lang="en-US" altLang="zh-CN" b="1" baseline="-25000" dirty="0"/>
                <a:t>4</a:t>
              </a:r>
            </a:p>
            <a:p>
              <a:pPr eaLnBrk="1" hangingPunct="1">
                <a:lnSpc>
                  <a:spcPct val="85000"/>
                </a:lnSpc>
              </a:pPr>
              <a:r>
                <a:rPr lang="en-US" altLang="zh-CN" b="1" dirty="0"/>
                <a:t>R</a:t>
              </a:r>
              <a:r>
                <a:rPr lang="en-US" altLang="zh-CN" b="1" baseline="-25000" dirty="0"/>
                <a:t>4</a:t>
              </a:r>
            </a:p>
            <a:p>
              <a:pPr eaLnBrk="1" hangingPunct="1">
                <a:lnSpc>
                  <a:spcPct val="85000"/>
                </a:lnSpc>
              </a:pPr>
              <a:r>
                <a:rPr lang="en-US" altLang="zh-CN" b="1" dirty="0"/>
                <a:t>EN</a:t>
              </a:r>
            </a:p>
          </p:txBody>
        </p:sp>
        <p:sp>
          <p:nvSpPr>
            <p:cNvPr id="95" name="Line 178">
              <a:extLst>
                <a:ext uri="{FF2B5EF4-FFF2-40B4-BE49-F238E27FC236}">
                  <a16:creationId xmlns:a16="http://schemas.microsoft.com/office/drawing/2014/main" id="{AD7EDF3F-5452-A7D3-048F-F36630573A88}"/>
                </a:ext>
              </a:extLst>
            </p:cNvPr>
            <p:cNvSpPr>
              <a:spLocks noChangeShapeType="1"/>
            </p:cNvSpPr>
            <p:nvPr/>
          </p:nvSpPr>
          <p:spPr bwMode="auto">
            <a:xfrm>
              <a:off x="4270" y="3552"/>
              <a:ext cx="22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Oval 179">
              <a:extLst>
                <a:ext uri="{FF2B5EF4-FFF2-40B4-BE49-F238E27FC236}">
                  <a16:creationId xmlns:a16="http://schemas.microsoft.com/office/drawing/2014/main" id="{7B79A1D1-AE16-24FD-2AF7-FF678A22F157}"/>
                </a:ext>
              </a:extLst>
            </p:cNvPr>
            <p:cNvSpPr>
              <a:spLocks noChangeArrowheads="1"/>
            </p:cNvSpPr>
            <p:nvPr/>
          </p:nvSpPr>
          <p:spPr bwMode="auto">
            <a:xfrm flipH="1">
              <a:off x="4344" y="1094"/>
              <a:ext cx="54" cy="5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Rectangle 180">
              <a:extLst>
                <a:ext uri="{FF2B5EF4-FFF2-40B4-BE49-F238E27FC236}">
                  <a16:creationId xmlns:a16="http://schemas.microsoft.com/office/drawing/2014/main" id="{5312DC59-CFFF-4C9D-BA84-17323DA37D25}"/>
                </a:ext>
              </a:extLst>
            </p:cNvPr>
            <p:cNvSpPr>
              <a:spLocks noChangeArrowheads="1"/>
            </p:cNvSpPr>
            <p:nvPr/>
          </p:nvSpPr>
          <p:spPr bwMode="auto">
            <a:xfrm>
              <a:off x="3250" y="1248"/>
              <a:ext cx="420" cy="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en-US" altLang="zh-CN" b="1" dirty="0"/>
                <a:t>4</a:t>
              </a:r>
              <a:endParaRPr lang="en-US" altLang="zh-CN" b="1" baseline="-25000" dirty="0"/>
            </a:p>
            <a:p>
              <a:pPr algn="ctr" eaLnBrk="1" hangingPunct="1">
                <a:lnSpc>
                  <a:spcPct val="90000"/>
                </a:lnSpc>
              </a:pPr>
              <a:r>
                <a:rPr lang="en-US" altLang="zh-CN" b="1" dirty="0"/>
                <a:t>3</a:t>
              </a:r>
            </a:p>
            <a:p>
              <a:pPr algn="ctr" eaLnBrk="1" hangingPunct="1">
                <a:lnSpc>
                  <a:spcPct val="90000"/>
                </a:lnSpc>
              </a:pPr>
              <a:r>
                <a:rPr lang="en-US" altLang="zh-CN" b="1" dirty="0"/>
                <a:t>6</a:t>
              </a:r>
            </a:p>
            <a:p>
              <a:pPr algn="ctr" eaLnBrk="1" hangingPunct="1">
                <a:lnSpc>
                  <a:spcPct val="90000"/>
                </a:lnSpc>
              </a:pPr>
              <a:r>
                <a:rPr lang="en-US" altLang="zh-CN" b="1" dirty="0"/>
                <a:t>7</a:t>
              </a:r>
            </a:p>
            <a:p>
              <a:pPr algn="ctr" eaLnBrk="1" hangingPunct="1">
                <a:lnSpc>
                  <a:spcPct val="90000"/>
                </a:lnSpc>
              </a:pPr>
              <a:r>
                <a:rPr lang="zh-CN" altLang="en-US" b="1" dirty="0"/>
                <a:t> </a:t>
              </a:r>
              <a:endParaRPr lang="en-US" altLang="zh-CN" b="1" dirty="0"/>
            </a:p>
            <a:p>
              <a:pPr algn="ctr" eaLnBrk="1" hangingPunct="1">
                <a:lnSpc>
                  <a:spcPct val="90000"/>
                </a:lnSpc>
              </a:pPr>
              <a:r>
                <a:rPr lang="en-US" altLang="zh-CN" b="1" dirty="0"/>
                <a:t>12</a:t>
              </a:r>
            </a:p>
            <a:p>
              <a:pPr algn="ctr" eaLnBrk="1" hangingPunct="1">
                <a:lnSpc>
                  <a:spcPct val="90000"/>
                </a:lnSpc>
              </a:pPr>
              <a:r>
                <a:rPr lang="en-US" altLang="zh-CN" b="1" dirty="0"/>
                <a:t>11</a:t>
              </a:r>
            </a:p>
            <a:p>
              <a:pPr algn="ctr" eaLnBrk="1" hangingPunct="1">
                <a:lnSpc>
                  <a:spcPct val="90000"/>
                </a:lnSpc>
              </a:pPr>
              <a:r>
                <a:rPr lang="en-US" altLang="zh-CN" b="1" dirty="0"/>
                <a:t>14</a:t>
              </a:r>
            </a:p>
            <a:p>
              <a:pPr algn="ctr" eaLnBrk="1" hangingPunct="1">
                <a:lnSpc>
                  <a:spcPct val="90000"/>
                </a:lnSpc>
              </a:pPr>
              <a:r>
                <a:rPr lang="en-US" altLang="zh-CN" b="1" dirty="0"/>
                <a:t>15</a:t>
              </a:r>
            </a:p>
            <a:p>
              <a:pPr algn="ctr" eaLnBrk="1" hangingPunct="1">
                <a:lnSpc>
                  <a:spcPct val="90000"/>
                </a:lnSpc>
              </a:pPr>
              <a:r>
                <a:rPr lang="en-US" altLang="zh-CN" b="1" dirty="0"/>
                <a:t>5</a:t>
              </a:r>
            </a:p>
          </p:txBody>
        </p:sp>
        <p:sp>
          <p:nvSpPr>
            <p:cNvPr id="98" name="Text Box 181">
              <a:extLst>
                <a:ext uri="{FF2B5EF4-FFF2-40B4-BE49-F238E27FC236}">
                  <a16:creationId xmlns:a16="http://schemas.microsoft.com/office/drawing/2014/main" id="{35462472-828B-5480-EA6C-AFFB3255B906}"/>
                </a:ext>
              </a:extLst>
            </p:cNvPr>
            <p:cNvSpPr txBox="1">
              <a:spLocks noChangeArrowheads="1"/>
            </p:cNvSpPr>
            <p:nvPr/>
          </p:nvSpPr>
          <p:spPr bwMode="auto">
            <a:xfrm>
              <a:off x="4930" y="1370"/>
              <a:ext cx="310"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2</a:t>
              </a:r>
            </a:p>
            <a:p>
              <a:pPr algn="ctr" eaLnBrk="1" hangingPunct="1"/>
              <a:endParaRPr lang="en-US" altLang="zh-CN" b="1" dirty="0"/>
            </a:p>
            <a:p>
              <a:pPr algn="ctr" eaLnBrk="1" hangingPunct="1"/>
              <a:r>
                <a:rPr lang="en-US" altLang="zh-CN" b="1" dirty="0"/>
                <a:t>9</a:t>
              </a:r>
            </a:p>
            <a:p>
              <a:pPr algn="ctr" eaLnBrk="1" hangingPunct="1"/>
              <a:endParaRPr lang="en-US" altLang="zh-CN" b="1" dirty="0"/>
            </a:p>
            <a:p>
              <a:pPr algn="ctr" eaLnBrk="1" hangingPunct="1"/>
              <a:r>
                <a:rPr lang="en-US" altLang="zh-CN" b="1" dirty="0"/>
                <a:t>10</a:t>
              </a:r>
            </a:p>
            <a:p>
              <a:pPr algn="ctr" eaLnBrk="1" hangingPunct="1"/>
              <a:endParaRPr lang="en-US" altLang="zh-CN" b="1" dirty="0"/>
            </a:p>
            <a:p>
              <a:pPr algn="ctr" eaLnBrk="1" hangingPunct="1"/>
              <a:r>
                <a:rPr lang="en-US" altLang="zh-CN" b="1" dirty="0"/>
                <a:t>1</a:t>
              </a:r>
            </a:p>
          </p:txBody>
        </p:sp>
        <p:sp>
          <p:nvSpPr>
            <p:cNvPr id="99" name="Text Box 182">
              <a:extLst>
                <a:ext uri="{FF2B5EF4-FFF2-40B4-BE49-F238E27FC236}">
                  <a16:creationId xmlns:a16="http://schemas.microsoft.com/office/drawing/2014/main" id="{8745B85A-F3C8-6779-E29D-DE358A8973E5}"/>
                </a:ext>
              </a:extLst>
            </p:cNvPr>
            <p:cNvSpPr txBox="1">
              <a:spLocks noChangeArrowheads="1"/>
            </p:cNvSpPr>
            <p:nvPr/>
          </p:nvSpPr>
          <p:spPr bwMode="auto">
            <a:xfrm>
              <a:off x="5280" y="1478"/>
              <a:ext cx="468"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66"/>
                  </a:solidFill>
                </a:rPr>
                <a:t>Q</a:t>
              </a:r>
              <a:r>
                <a:rPr lang="en-US" altLang="zh-CN" b="1" baseline="-25000">
                  <a:solidFill>
                    <a:srgbClr val="FF0066"/>
                  </a:solidFill>
                </a:rPr>
                <a:t>1</a:t>
              </a:r>
              <a:endParaRPr lang="en-US" altLang="zh-CN" b="1">
                <a:solidFill>
                  <a:srgbClr val="FF0066"/>
                </a:solidFill>
              </a:endParaRPr>
            </a:p>
            <a:p>
              <a:pPr algn="ctr" eaLnBrk="1" hangingPunct="1"/>
              <a:endParaRPr lang="en-US" altLang="zh-CN" b="1">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2</a:t>
              </a:r>
            </a:p>
            <a:p>
              <a:pPr algn="ctr" eaLnBrk="1" hangingPunct="1"/>
              <a:endParaRPr lang="en-US" altLang="zh-CN" b="1" baseline="-25000">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3</a:t>
              </a:r>
              <a:endParaRPr lang="en-US" altLang="zh-CN" b="1">
                <a:solidFill>
                  <a:srgbClr val="FF0066"/>
                </a:solidFill>
              </a:endParaRPr>
            </a:p>
            <a:p>
              <a:pPr algn="ctr" eaLnBrk="1" hangingPunct="1"/>
              <a:endParaRPr lang="en-US" altLang="zh-CN" b="1">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4</a:t>
              </a:r>
            </a:p>
          </p:txBody>
        </p:sp>
        <p:sp>
          <p:nvSpPr>
            <p:cNvPr id="100" name="Text Box 183">
              <a:extLst>
                <a:ext uri="{FF2B5EF4-FFF2-40B4-BE49-F238E27FC236}">
                  <a16:creationId xmlns:a16="http://schemas.microsoft.com/office/drawing/2014/main" id="{581AF8C0-26D3-7E47-4EB0-1ABE5B465765}"/>
                </a:ext>
              </a:extLst>
            </p:cNvPr>
            <p:cNvSpPr txBox="1">
              <a:spLocks noChangeArrowheads="1"/>
            </p:cNvSpPr>
            <p:nvPr/>
          </p:nvSpPr>
          <p:spPr bwMode="auto">
            <a:xfrm>
              <a:off x="4080" y="3326"/>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8</a:t>
              </a:r>
            </a:p>
          </p:txBody>
        </p:sp>
        <p:sp>
          <p:nvSpPr>
            <p:cNvPr id="101" name="Text Box 184">
              <a:extLst>
                <a:ext uri="{FF2B5EF4-FFF2-40B4-BE49-F238E27FC236}">
                  <a16:creationId xmlns:a16="http://schemas.microsoft.com/office/drawing/2014/main" id="{C03F6E03-177C-61CE-D32F-F1F2F5290CA3}"/>
                </a:ext>
              </a:extLst>
            </p:cNvPr>
            <p:cNvSpPr txBox="1">
              <a:spLocks noChangeArrowheads="1"/>
            </p:cNvSpPr>
            <p:nvPr/>
          </p:nvSpPr>
          <p:spPr bwMode="auto">
            <a:xfrm>
              <a:off x="3984" y="1106"/>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16</a:t>
              </a:r>
            </a:p>
          </p:txBody>
        </p:sp>
        <p:sp>
          <p:nvSpPr>
            <p:cNvPr id="102" name="Rectangle 185">
              <a:extLst>
                <a:ext uri="{FF2B5EF4-FFF2-40B4-BE49-F238E27FC236}">
                  <a16:creationId xmlns:a16="http://schemas.microsoft.com/office/drawing/2014/main" id="{872C9338-75A1-CC24-232F-1D50E45C750B}"/>
                </a:ext>
              </a:extLst>
            </p:cNvPr>
            <p:cNvSpPr>
              <a:spLocks noChangeArrowheads="1"/>
            </p:cNvSpPr>
            <p:nvPr/>
          </p:nvSpPr>
          <p:spPr bwMode="auto">
            <a:xfrm>
              <a:off x="3900" y="1949"/>
              <a:ext cx="9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b="1" dirty="0">
                  <a:solidFill>
                    <a:srgbClr val="FF0066"/>
                  </a:solidFill>
                  <a:effectLst>
                    <a:outerShdw blurRad="38100" dist="38100" dir="2700000" algn="tl">
                      <a:srgbClr val="C0C0C0"/>
                    </a:outerShdw>
                  </a:effectLst>
                </a:rPr>
                <a:t>CC4043</a:t>
              </a:r>
            </a:p>
          </p:txBody>
        </p:sp>
        <p:grpSp>
          <p:nvGrpSpPr>
            <p:cNvPr id="103" name="Group 186">
              <a:extLst>
                <a:ext uri="{FF2B5EF4-FFF2-40B4-BE49-F238E27FC236}">
                  <a16:creationId xmlns:a16="http://schemas.microsoft.com/office/drawing/2014/main" id="{C1B908A2-2B8B-2FB8-F0E3-347FE0A7D093}"/>
                </a:ext>
              </a:extLst>
            </p:cNvPr>
            <p:cNvGrpSpPr>
              <a:grpSpLocks/>
            </p:cNvGrpSpPr>
            <p:nvPr/>
          </p:nvGrpSpPr>
          <p:grpSpPr bwMode="auto">
            <a:xfrm rot="16200000" flipV="1">
              <a:off x="3510" y="1866"/>
              <a:ext cx="45" cy="431"/>
              <a:chOff x="518" y="1962"/>
              <a:chExt cx="45" cy="431"/>
            </a:xfrm>
          </p:grpSpPr>
          <p:sp>
            <p:nvSpPr>
              <p:cNvPr id="122" name="Line 187">
                <a:extLst>
                  <a:ext uri="{FF2B5EF4-FFF2-40B4-BE49-F238E27FC236}">
                    <a16:creationId xmlns:a16="http://schemas.microsoft.com/office/drawing/2014/main" id="{5268B0AB-0A14-6591-41EE-9413B629C24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Oval 188">
                <a:extLst>
                  <a:ext uri="{FF2B5EF4-FFF2-40B4-BE49-F238E27FC236}">
                    <a16:creationId xmlns:a16="http://schemas.microsoft.com/office/drawing/2014/main" id="{525457D3-B8DF-6BCF-B9FB-FE8EA8359B7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4" name="Group 189">
              <a:extLst>
                <a:ext uri="{FF2B5EF4-FFF2-40B4-BE49-F238E27FC236}">
                  <a16:creationId xmlns:a16="http://schemas.microsoft.com/office/drawing/2014/main" id="{FF11FAB7-AACB-0210-F8A0-DBA6A26292FF}"/>
                </a:ext>
              </a:extLst>
            </p:cNvPr>
            <p:cNvGrpSpPr>
              <a:grpSpLocks/>
            </p:cNvGrpSpPr>
            <p:nvPr/>
          </p:nvGrpSpPr>
          <p:grpSpPr bwMode="auto">
            <a:xfrm rot="16200000" flipV="1">
              <a:off x="3522" y="2274"/>
              <a:ext cx="45" cy="431"/>
              <a:chOff x="518" y="1962"/>
              <a:chExt cx="45" cy="431"/>
            </a:xfrm>
          </p:grpSpPr>
          <p:sp>
            <p:nvSpPr>
              <p:cNvPr id="120" name="Line 190">
                <a:extLst>
                  <a:ext uri="{FF2B5EF4-FFF2-40B4-BE49-F238E27FC236}">
                    <a16:creationId xmlns:a16="http://schemas.microsoft.com/office/drawing/2014/main" id="{690691CB-03E2-25CB-095D-18FC440E049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Oval 191">
                <a:extLst>
                  <a:ext uri="{FF2B5EF4-FFF2-40B4-BE49-F238E27FC236}">
                    <a16:creationId xmlns:a16="http://schemas.microsoft.com/office/drawing/2014/main" id="{73929099-16F2-1825-6583-FFED646D3D6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5" name="Oval 192">
              <a:extLst>
                <a:ext uri="{FF2B5EF4-FFF2-40B4-BE49-F238E27FC236}">
                  <a16:creationId xmlns:a16="http://schemas.microsoft.com/office/drawing/2014/main" id="{5373DAE6-C0E2-A26E-556B-B04F65E7B7A3}"/>
                </a:ext>
              </a:extLst>
            </p:cNvPr>
            <p:cNvSpPr>
              <a:spLocks noChangeArrowheads="1"/>
            </p:cNvSpPr>
            <p:nvPr/>
          </p:nvSpPr>
          <p:spPr bwMode="auto">
            <a:xfrm flipH="1">
              <a:off x="3636" y="143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 name="Oval 193">
              <a:extLst>
                <a:ext uri="{FF2B5EF4-FFF2-40B4-BE49-F238E27FC236}">
                  <a16:creationId xmlns:a16="http://schemas.microsoft.com/office/drawing/2014/main" id="{A934C56D-5760-BAAA-A9CF-10EA3D8DB9DF}"/>
                </a:ext>
              </a:extLst>
            </p:cNvPr>
            <p:cNvSpPr>
              <a:spLocks noChangeArrowheads="1"/>
            </p:cNvSpPr>
            <p:nvPr/>
          </p:nvSpPr>
          <p:spPr bwMode="auto">
            <a:xfrm flipH="1">
              <a:off x="3648" y="165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Oval 194">
              <a:extLst>
                <a:ext uri="{FF2B5EF4-FFF2-40B4-BE49-F238E27FC236}">
                  <a16:creationId xmlns:a16="http://schemas.microsoft.com/office/drawing/2014/main" id="{85749A54-93E2-3BEB-FF1B-0B6029CA4E31}"/>
                </a:ext>
              </a:extLst>
            </p:cNvPr>
            <p:cNvSpPr>
              <a:spLocks noChangeArrowheads="1"/>
            </p:cNvSpPr>
            <p:nvPr/>
          </p:nvSpPr>
          <p:spPr bwMode="auto">
            <a:xfrm flipH="1">
              <a:off x="3648" y="183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 name="Oval 195">
              <a:extLst>
                <a:ext uri="{FF2B5EF4-FFF2-40B4-BE49-F238E27FC236}">
                  <a16:creationId xmlns:a16="http://schemas.microsoft.com/office/drawing/2014/main" id="{BE4AB735-B6EC-B55C-8137-1E42D8305017}"/>
                </a:ext>
              </a:extLst>
            </p:cNvPr>
            <p:cNvSpPr>
              <a:spLocks noChangeArrowheads="1"/>
            </p:cNvSpPr>
            <p:nvPr/>
          </p:nvSpPr>
          <p:spPr bwMode="auto">
            <a:xfrm flipH="1">
              <a:off x="3648" y="203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 name="Oval 197">
              <a:extLst>
                <a:ext uri="{FF2B5EF4-FFF2-40B4-BE49-F238E27FC236}">
                  <a16:creationId xmlns:a16="http://schemas.microsoft.com/office/drawing/2014/main" id="{6D8B01CF-6610-056C-1AF9-1FB52F835D0C}"/>
                </a:ext>
              </a:extLst>
            </p:cNvPr>
            <p:cNvSpPr>
              <a:spLocks noChangeArrowheads="1"/>
            </p:cNvSpPr>
            <p:nvPr/>
          </p:nvSpPr>
          <p:spPr bwMode="auto">
            <a:xfrm flipH="1">
              <a:off x="3648" y="242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 name="Oval 198">
              <a:extLst>
                <a:ext uri="{FF2B5EF4-FFF2-40B4-BE49-F238E27FC236}">
                  <a16:creationId xmlns:a16="http://schemas.microsoft.com/office/drawing/2014/main" id="{A41C9203-39CA-1418-06F3-8FDF1EADEBBE}"/>
                </a:ext>
              </a:extLst>
            </p:cNvPr>
            <p:cNvSpPr>
              <a:spLocks noChangeArrowheads="1"/>
            </p:cNvSpPr>
            <p:nvPr/>
          </p:nvSpPr>
          <p:spPr bwMode="auto">
            <a:xfrm flipH="1">
              <a:off x="3648" y="260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 name="Oval 199">
              <a:extLst>
                <a:ext uri="{FF2B5EF4-FFF2-40B4-BE49-F238E27FC236}">
                  <a16:creationId xmlns:a16="http://schemas.microsoft.com/office/drawing/2014/main" id="{720D8326-0463-5D70-6DEC-DA6EC0E2FFAA}"/>
                </a:ext>
              </a:extLst>
            </p:cNvPr>
            <p:cNvSpPr>
              <a:spLocks noChangeArrowheads="1"/>
            </p:cNvSpPr>
            <p:nvPr/>
          </p:nvSpPr>
          <p:spPr bwMode="auto">
            <a:xfrm flipH="1">
              <a:off x="3648" y="283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 name="Oval 201">
              <a:extLst>
                <a:ext uri="{FF2B5EF4-FFF2-40B4-BE49-F238E27FC236}">
                  <a16:creationId xmlns:a16="http://schemas.microsoft.com/office/drawing/2014/main" id="{30F15C80-CE5A-ED81-A3D5-6C879DE8856A}"/>
                </a:ext>
              </a:extLst>
            </p:cNvPr>
            <p:cNvSpPr>
              <a:spLocks noChangeArrowheads="1"/>
            </p:cNvSpPr>
            <p:nvPr/>
          </p:nvSpPr>
          <p:spPr bwMode="auto">
            <a:xfrm flipH="1">
              <a:off x="3648" y="306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5" name="Group 202">
              <a:extLst>
                <a:ext uri="{FF2B5EF4-FFF2-40B4-BE49-F238E27FC236}">
                  <a16:creationId xmlns:a16="http://schemas.microsoft.com/office/drawing/2014/main" id="{B6AA4468-A99F-D779-556D-067DA7B98C7C}"/>
                </a:ext>
              </a:extLst>
            </p:cNvPr>
            <p:cNvGrpSpPr>
              <a:grpSpLocks/>
            </p:cNvGrpSpPr>
            <p:nvPr/>
          </p:nvGrpSpPr>
          <p:grpSpPr bwMode="auto">
            <a:xfrm rot="16200000" flipV="1">
              <a:off x="3522" y="3078"/>
              <a:ext cx="45" cy="431"/>
              <a:chOff x="518" y="1962"/>
              <a:chExt cx="45" cy="431"/>
            </a:xfrm>
          </p:grpSpPr>
          <p:sp>
            <p:nvSpPr>
              <p:cNvPr id="118" name="Line 203">
                <a:extLst>
                  <a:ext uri="{FF2B5EF4-FFF2-40B4-BE49-F238E27FC236}">
                    <a16:creationId xmlns:a16="http://schemas.microsoft.com/office/drawing/2014/main" id="{06D62F25-944D-D104-219B-C5DD6F3BF9D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Oval 204">
                <a:extLst>
                  <a:ext uri="{FF2B5EF4-FFF2-40B4-BE49-F238E27FC236}">
                    <a16:creationId xmlns:a16="http://schemas.microsoft.com/office/drawing/2014/main" id="{C1D69E18-C54D-D6BD-0C98-2D4A1656C46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6" name="Oval 205">
              <a:extLst>
                <a:ext uri="{FF2B5EF4-FFF2-40B4-BE49-F238E27FC236}">
                  <a16:creationId xmlns:a16="http://schemas.microsoft.com/office/drawing/2014/main" id="{2CF89695-0398-06BB-1FEE-53EDBE4EE07C}"/>
                </a:ext>
              </a:extLst>
            </p:cNvPr>
            <p:cNvSpPr>
              <a:spLocks noChangeArrowheads="1"/>
            </p:cNvSpPr>
            <p:nvPr/>
          </p:nvSpPr>
          <p:spPr bwMode="auto">
            <a:xfrm flipH="1">
              <a:off x="3648" y="324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 name="灯片编号占位符 2">
            <a:extLst>
              <a:ext uri="{FF2B5EF4-FFF2-40B4-BE49-F238E27FC236}">
                <a16:creationId xmlns:a16="http://schemas.microsoft.com/office/drawing/2014/main" id="{A8EB70F1-03D9-666F-28AB-ACC5F602C4E0}"/>
              </a:ext>
            </a:extLst>
          </p:cNvPr>
          <p:cNvSpPr>
            <a:spLocks noGrp="1"/>
          </p:cNvSpPr>
          <p:nvPr>
            <p:ph type="sldNum" sz="quarter" idx="12"/>
          </p:nvPr>
        </p:nvSpPr>
        <p:spPr/>
        <p:txBody>
          <a:bodyPr/>
          <a:lstStyle/>
          <a:p>
            <a:fld id="{392CBAA0-59E6-204E-8F03-85E5040D48B8}" type="slidenum">
              <a:rPr kumimoji="1" lang="zh-CN" altLang="en-US" smtClean="0"/>
              <a:t>15</a:t>
            </a:fld>
            <a:r>
              <a:rPr kumimoji="1" lang="en-US" altLang="zh-CN"/>
              <a:t>/70</a:t>
            </a:r>
            <a:endParaRPr kumimoji="1" lang="zh-CN" altLang="en-US" dirty="0"/>
          </a:p>
        </p:txBody>
      </p:sp>
      <p:sp>
        <p:nvSpPr>
          <p:cNvPr id="146" name="Text Box 176">
            <a:extLst>
              <a:ext uri="{FF2B5EF4-FFF2-40B4-BE49-F238E27FC236}">
                <a16:creationId xmlns:a16="http://schemas.microsoft.com/office/drawing/2014/main" id="{B96E6A92-0647-CA18-979A-6942AA6066B4}"/>
              </a:ext>
            </a:extLst>
          </p:cNvPr>
          <p:cNvSpPr txBox="1">
            <a:spLocks noChangeArrowheads="1"/>
          </p:cNvSpPr>
          <p:nvPr/>
        </p:nvSpPr>
        <p:spPr bwMode="auto">
          <a:xfrm>
            <a:off x="6877052" y="1872236"/>
            <a:ext cx="74295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dirty="0"/>
              <a:t>S</a:t>
            </a:r>
            <a:r>
              <a:rPr lang="en-US" altLang="zh-CN" b="1" baseline="-25000" dirty="0"/>
              <a:t>1</a:t>
            </a:r>
          </a:p>
          <a:p>
            <a:pPr eaLnBrk="1" hangingPunct="1">
              <a:lnSpc>
                <a:spcPct val="85000"/>
              </a:lnSpc>
            </a:pPr>
            <a:r>
              <a:rPr lang="en-US" altLang="zh-CN" b="1" dirty="0"/>
              <a:t>R</a:t>
            </a:r>
            <a:r>
              <a:rPr lang="en-US" altLang="zh-CN" b="1" baseline="-25000" dirty="0"/>
              <a:t>1</a:t>
            </a:r>
          </a:p>
          <a:p>
            <a:pPr eaLnBrk="1" hangingPunct="1">
              <a:lnSpc>
                <a:spcPct val="85000"/>
              </a:lnSpc>
            </a:pPr>
            <a:r>
              <a:rPr lang="en-US" altLang="zh-CN" b="1" dirty="0"/>
              <a:t>S</a:t>
            </a:r>
            <a:r>
              <a:rPr lang="en-US" altLang="zh-CN" b="1" baseline="-25000" dirty="0"/>
              <a:t>2</a:t>
            </a:r>
          </a:p>
          <a:p>
            <a:pPr eaLnBrk="1" hangingPunct="1">
              <a:lnSpc>
                <a:spcPct val="85000"/>
              </a:lnSpc>
            </a:pPr>
            <a:r>
              <a:rPr lang="en-US" altLang="zh-CN" b="1" dirty="0"/>
              <a:t>R</a:t>
            </a:r>
            <a:r>
              <a:rPr lang="en-US" altLang="zh-CN" b="1" baseline="-25000" dirty="0"/>
              <a:t>2</a:t>
            </a:r>
          </a:p>
          <a:p>
            <a:pPr eaLnBrk="1" hangingPunct="1">
              <a:lnSpc>
                <a:spcPct val="85000"/>
              </a:lnSpc>
            </a:pPr>
            <a:r>
              <a:rPr lang="zh-CN" altLang="en-US" b="1" dirty="0"/>
              <a:t> </a:t>
            </a:r>
            <a:endParaRPr lang="en-US" altLang="zh-CN" b="1" baseline="-25000" dirty="0"/>
          </a:p>
          <a:p>
            <a:pPr eaLnBrk="1" hangingPunct="1">
              <a:lnSpc>
                <a:spcPct val="85000"/>
              </a:lnSpc>
            </a:pPr>
            <a:r>
              <a:rPr lang="en-US" altLang="zh-CN" b="1" dirty="0"/>
              <a:t>S</a:t>
            </a:r>
            <a:r>
              <a:rPr lang="en-US" altLang="zh-CN" b="1" baseline="-25000" dirty="0"/>
              <a:t>3</a:t>
            </a:r>
          </a:p>
          <a:p>
            <a:pPr eaLnBrk="1" hangingPunct="1">
              <a:lnSpc>
                <a:spcPct val="85000"/>
              </a:lnSpc>
            </a:pPr>
            <a:r>
              <a:rPr lang="en-US" altLang="zh-CN" b="1" dirty="0"/>
              <a:t>R</a:t>
            </a:r>
            <a:r>
              <a:rPr lang="en-US" altLang="zh-CN" b="1" baseline="-25000" dirty="0"/>
              <a:t>3</a:t>
            </a:r>
          </a:p>
          <a:p>
            <a:pPr eaLnBrk="1" hangingPunct="1">
              <a:lnSpc>
                <a:spcPct val="85000"/>
              </a:lnSpc>
            </a:pPr>
            <a:r>
              <a:rPr lang="en-US" altLang="zh-CN" b="1" dirty="0"/>
              <a:t>S</a:t>
            </a:r>
            <a:r>
              <a:rPr lang="en-US" altLang="zh-CN" b="1" baseline="-25000" dirty="0"/>
              <a:t>4</a:t>
            </a:r>
          </a:p>
          <a:p>
            <a:pPr eaLnBrk="1" hangingPunct="1">
              <a:lnSpc>
                <a:spcPct val="85000"/>
              </a:lnSpc>
            </a:pPr>
            <a:r>
              <a:rPr lang="en-US" altLang="zh-CN" b="1" dirty="0"/>
              <a:t>R</a:t>
            </a:r>
            <a:r>
              <a:rPr lang="en-US" altLang="zh-CN" b="1" baseline="-25000" dirty="0"/>
              <a:t>4</a:t>
            </a:r>
          </a:p>
          <a:p>
            <a:pPr eaLnBrk="1" hangingPunct="1">
              <a:lnSpc>
                <a:spcPct val="85000"/>
              </a:lnSpc>
            </a:pPr>
            <a:r>
              <a:rPr lang="en-US" altLang="zh-CN" b="1" dirty="0"/>
              <a:t>EN</a:t>
            </a:r>
          </a:p>
        </p:txBody>
      </p:sp>
    </p:spTree>
    <p:extLst>
      <p:ext uri="{BB962C8B-B14F-4D97-AF65-F5344CB8AC3E}">
        <p14:creationId xmlns:p14="http://schemas.microsoft.com/office/powerpoint/2010/main" val="27405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xEl>
                                              <p:pRg st="0" end="0"/>
                                            </p:txEl>
                                          </p:spTgt>
                                        </p:tgtEl>
                                        <p:attrNameLst>
                                          <p:attrName>style.visibility</p:attrName>
                                        </p:attrNameLst>
                                      </p:cBhvr>
                                      <p:to>
                                        <p:strVal val="visible"/>
                                      </p:to>
                                    </p:set>
                                    <p:animEffect transition="in" filter="wipe(left)">
                                      <p:cBhvr>
                                        <p:cTn id="27" dur="500"/>
                                        <p:tgtEl>
                                          <p:spTgt spid="5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6"/>
                                        </p:tgtEl>
                                        <p:attrNameLst>
                                          <p:attrName>style.visibility</p:attrName>
                                        </p:attrNameLst>
                                      </p:cBhvr>
                                      <p:to>
                                        <p:strVal val="visible"/>
                                      </p:to>
                                    </p:set>
                                    <p:anim calcmode="lin" valueType="num">
                                      <p:cBhvr additive="base">
                                        <p:cTn id="42" dur="500" fill="hold"/>
                                        <p:tgtEl>
                                          <p:spTgt spid="146"/>
                                        </p:tgtEl>
                                        <p:attrNameLst>
                                          <p:attrName>ppt_x</p:attrName>
                                        </p:attrNameLst>
                                      </p:cBhvr>
                                      <p:tavLst>
                                        <p:tav tm="0">
                                          <p:val>
                                            <p:strVal val="#ppt_x"/>
                                          </p:val>
                                        </p:tav>
                                        <p:tav tm="100000">
                                          <p:val>
                                            <p:strVal val="#ppt_x"/>
                                          </p:val>
                                        </p:tav>
                                      </p:tavLst>
                                    </p:anim>
                                    <p:anim calcmode="lin" valueType="num">
                                      <p:cBhvr additive="base">
                                        <p:cTn id="43"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wipe(left)">
                                      <p:cBhvr>
                                        <p:cTn id="48" dur="500"/>
                                        <p:tgtEl>
                                          <p:spTgt spid="7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6">
                                            <p:txEl>
                                              <p:pRg st="0" end="0"/>
                                            </p:txEl>
                                          </p:spTgt>
                                        </p:tgtEl>
                                        <p:attrNameLst>
                                          <p:attrName>style.visibility</p:attrName>
                                        </p:attrNameLst>
                                      </p:cBhvr>
                                      <p:to>
                                        <p:strVal val="visible"/>
                                      </p:to>
                                    </p:set>
                                    <p:animEffect transition="in" filter="wipe(left)">
                                      <p:cBhvr>
                                        <p:cTn id="53" dur="500"/>
                                        <p:tgtEl>
                                          <p:spTgt spid="7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7">
                                            <p:txEl>
                                              <p:pRg st="0" end="0"/>
                                            </p:txEl>
                                          </p:spTgt>
                                        </p:tgtEl>
                                        <p:attrNameLst>
                                          <p:attrName>style.visibility</p:attrName>
                                        </p:attrNameLst>
                                      </p:cBhvr>
                                      <p:to>
                                        <p:strVal val="visible"/>
                                      </p:to>
                                    </p:set>
                                    <p:animEffect transition="in" filter="wipe(left)">
                                      <p:cBhvr>
                                        <p:cTn id="58" dur="500"/>
                                        <p:tgtEl>
                                          <p:spTgt spid="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59" grpId="0" build="p" autoUpdateAnimBg="0"/>
      <p:bldP spid="75" grpId="0" animBg="1"/>
      <p:bldP spid="76" grpId="0" build="p" autoUpdateAnimBg="0"/>
      <p:bldP spid="77" grpId="0" build="p" autoUpdateAnimBg="0"/>
      <p:bldP spid="1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1.3</a:t>
            </a:r>
            <a:r>
              <a:rPr kumimoji="1" lang="zh-CN" altLang="en-US" dirty="0"/>
              <a:t> 集成基本触发器</a:t>
            </a:r>
          </a:p>
        </p:txBody>
      </p:sp>
      <p:sp>
        <p:nvSpPr>
          <p:cNvPr id="5" name="Text Box 2">
            <a:extLst>
              <a:ext uri="{FF2B5EF4-FFF2-40B4-BE49-F238E27FC236}">
                <a16:creationId xmlns:a16="http://schemas.microsoft.com/office/drawing/2014/main" id="{1D5BF074-161F-0AF3-7982-A7C8DA7CF340}"/>
              </a:ext>
            </a:extLst>
          </p:cNvPr>
          <p:cNvSpPr txBox="1">
            <a:spLocks noChangeArrowheads="1"/>
          </p:cNvSpPr>
          <p:nvPr/>
        </p:nvSpPr>
        <p:spPr bwMode="auto">
          <a:xfrm>
            <a:off x="1943715" y="788736"/>
            <a:ext cx="5375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二、</a:t>
            </a:r>
            <a:r>
              <a:rPr lang="en-US" altLang="zh-CN" sz="2800" b="1">
                <a:solidFill>
                  <a:srgbClr val="0033CC"/>
                </a:solidFill>
              </a:rPr>
              <a:t>TTL </a:t>
            </a:r>
            <a:r>
              <a:rPr lang="zh-CN" altLang="zh-CN" sz="2800" b="1">
                <a:solidFill>
                  <a:srgbClr val="0033CC"/>
                </a:solidFill>
              </a:rPr>
              <a:t>集成基本触发器</a:t>
            </a:r>
            <a:endParaRPr lang="zh-CN" altLang="en-US" sz="2800" b="1">
              <a:solidFill>
                <a:srgbClr val="0033CC"/>
              </a:solidFill>
            </a:endParaRPr>
          </a:p>
        </p:txBody>
      </p:sp>
      <p:sp>
        <p:nvSpPr>
          <p:cNvPr id="6" name="Text Box 3">
            <a:extLst>
              <a:ext uri="{FF2B5EF4-FFF2-40B4-BE49-F238E27FC236}">
                <a16:creationId xmlns:a16="http://schemas.microsoft.com/office/drawing/2014/main" id="{F430A89C-F431-33DB-8F2A-B5054C41B2F0}"/>
              </a:ext>
            </a:extLst>
          </p:cNvPr>
          <p:cNvSpPr txBox="1">
            <a:spLocks noChangeArrowheads="1"/>
          </p:cNvSpPr>
          <p:nvPr/>
        </p:nvSpPr>
        <p:spPr bwMode="auto">
          <a:xfrm>
            <a:off x="2038965" y="1322136"/>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74279</a:t>
            </a:r>
            <a:r>
              <a:rPr lang="zh-CN" altLang="en-US" sz="2800" b="1">
                <a:solidFill>
                  <a:srgbClr val="FF0066"/>
                </a:solidFill>
              </a:rPr>
              <a:t>、</a:t>
            </a:r>
            <a:r>
              <a:rPr lang="en-US" altLang="zh-CN" sz="2800" b="1">
                <a:solidFill>
                  <a:srgbClr val="FF0066"/>
                </a:solidFill>
              </a:rPr>
              <a:t>74LS279</a:t>
            </a:r>
          </a:p>
        </p:txBody>
      </p:sp>
      <p:grpSp>
        <p:nvGrpSpPr>
          <p:cNvPr id="7" name="Group 4">
            <a:extLst>
              <a:ext uri="{FF2B5EF4-FFF2-40B4-BE49-F238E27FC236}">
                <a16:creationId xmlns:a16="http://schemas.microsoft.com/office/drawing/2014/main" id="{D57939D7-37E9-10ED-7711-3B04993823DA}"/>
              </a:ext>
            </a:extLst>
          </p:cNvPr>
          <p:cNvGrpSpPr>
            <a:grpSpLocks/>
          </p:cNvGrpSpPr>
          <p:nvPr/>
        </p:nvGrpSpPr>
        <p:grpSpPr bwMode="auto">
          <a:xfrm>
            <a:off x="2210415" y="1846011"/>
            <a:ext cx="2019300" cy="2343150"/>
            <a:chOff x="492" y="1146"/>
            <a:chExt cx="1272" cy="1476"/>
          </a:xfrm>
        </p:grpSpPr>
        <p:sp>
          <p:nvSpPr>
            <p:cNvPr id="8" name="Rectangle 5">
              <a:extLst>
                <a:ext uri="{FF2B5EF4-FFF2-40B4-BE49-F238E27FC236}">
                  <a16:creationId xmlns:a16="http://schemas.microsoft.com/office/drawing/2014/main" id="{115219B4-7A4D-02F6-D6CE-151EE0148E05}"/>
                </a:ext>
              </a:extLst>
            </p:cNvPr>
            <p:cNvSpPr>
              <a:spLocks noChangeArrowheads="1"/>
            </p:cNvSpPr>
            <p:nvPr/>
          </p:nvSpPr>
          <p:spPr bwMode="auto">
            <a:xfrm>
              <a:off x="492" y="1146"/>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grpSp>
          <p:nvGrpSpPr>
            <p:cNvPr id="9" name="Group 6">
              <a:extLst>
                <a:ext uri="{FF2B5EF4-FFF2-40B4-BE49-F238E27FC236}">
                  <a16:creationId xmlns:a16="http://schemas.microsoft.com/office/drawing/2014/main" id="{36E67EA0-502E-13A7-407A-52EF0D33D960}"/>
                </a:ext>
              </a:extLst>
            </p:cNvPr>
            <p:cNvGrpSpPr>
              <a:grpSpLocks/>
            </p:cNvGrpSpPr>
            <p:nvPr/>
          </p:nvGrpSpPr>
          <p:grpSpPr bwMode="auto">
            <a:xfrm>
              <a:off x="656" y="1866"/>
              <a:ext cx="45" cy="431"/>
              <a:chOff x="518" y="1962"/>
              <a:chExt cx="45" cy="431"/>
            </a:xfrm>
          </p:grpSpPr>
          <p:sp>
            <p:nvSpPr>
              <p:cNvPr id="32" name="Line 7">
                <a:extLst>
                  <a:ext uri="{FF2B5EF4-FFF2-40B4-BE49-F238E27FC236}">
                    <a16:creationId xmlns:a16="http://schemas.microsoft.com/office/drawing/2014/main" id="{51D2906B-7D01-5A38-5289-6E5729BB41B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8">
                <a:extLst>
                  <a:ext uri="{FF2B5EF4-FFF2-40B4-BE49-F238E27FC236}">
                    <a16:creationId xmlns:a16="http://schemas.microsoft.com/office/drawing/2014/main" id="{0CFBADE6-EFAB-1C61-2E9E-59951778751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 name="Group 9">
              <a:extLst>
                <a:ext uri="{FF2B5EF4-FFF2-40B4-BE49-F238E27FC236}">
                  <a16:creationId xmlns:a16="http://schemas.microsoft.com/office/drawing/2014/main" id="{C85FC331-6B1A-196C-D077-C92DDBEED595}"/>
                </a:ext>
              </a:extLst>
            </p:cNvPr>
            <p:cNvGrpSpPr>
              <a:grpSpLocks/>
            </p:cNvGrpSpPr>
            <p:nvPr/>
          </p:nvGrpSpPr>
          <p:grpSpPr bwMode="auto">
            <a:xfrm flipH="1">
              <a:off x="1603" y="1860"/>
              <a:ext cx="45" cy="431"/>
              <a:chOff x="518" y="1962"/>
              <a:chExt cx="45" cy="431"/>
            </a:xfrm>
          </p:grpSpPr>
          <p:sp>
            <p:nvSpPr>
              <p:cNvPr id="30" name="Line 10">
                <a:extLst>
                  <a:ext uri="{FF2B5EF4-FFF2-40B4-BE49-F238E27FC236}">
                    <a16:creationId xmlns:a16="http://schemas.microsoft.com/office/drawing/2014/main" id="{5BB56B74-6470-AE9F-B676-4EC172E5A0F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Oval 11">
                <a:extLst>
                  <a:ext uri="{FF2B5EF4-FFF2-40B4-BE49-F238E27FC236}">
                    <a16:creationId xmlns:a16="http://schemas.microsoft.com/office/drawing/2014/main" id="{61811C90-DEDE-CC03-EF89-D09BC33127BF}"/>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 name="Rectangle 12">
              <a:extLst>
                <a:ext uri="{FF2B5EF4-FFF2-40B4-BE49-F238E27FC236}">
                  <a16:creationId xmlns:a16="http://schemas.microsoft.com/office/drawing/2014/main" id="{A3C7CAA4-36CE-69C5-880B-CB97BFA7E168}"/>
                </a:ext>
              </a:extLst>
            </p:cNvPr>
            <p:cNvSpPr>
              <a:spLocks noChangeArrowheads="1"/>
            </p:cNvSpPr>
            <p:nvPr/>
          </p:nvSpPr>
          <p:spPr bwMode="auto">
            <a:xfrm>
              <a:off x="1488" y="231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12" name="Line 13">
              <a:extLst>
                <a:ext uri="{FF2B5EF4-FFF2-40B4-BE49-F238E27FC236}">
                  <a16:creationId xmlns:a16="http://schemas.microsoft.com/office/drawing/2014/main" id="{2CB66127-2D6B-8BC3-2680-79C47AD75D1C}"/>
                </a:ext>
              </a:extLst>
            </p:cNvPr>
            <p:cNvSpPr>
              <a:spLocks noChangeShapeType="1"/>
            </p:cNvSpPr>
            <p:nvPr/>
          </p:nvSpPr>
          <p:spPr bwMode="auto">
            <a:xfrm flipV="1">
              <a:off x="1572" y="233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Rectangle 14">
              <a:extLst>
                <a:ext uri="{FF2B5EF4-FFF2-40B4-BE49-F238E27FC236}">
                  <a16:creationId xmlns:a16="http://schemas.microsoft.com/office/drawing/2014/main" id="{66059335-D78A-E170-6820-E41FE4F52EA4}"/>
                </a:ext>
              </a:extLst>
            </p:cNvPr>
            <p:cNvSpPr>
              <a:spLocks noChangeArrowheads="1"/>
            </p:cNvSpPr>
            <p:nvPr/>
          </p:nvSpPr>
          <p:spPr bwMode="auto">
            <a:xfrm>
              <a:off x="528" y="169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4" name="Group 15">
              <a:extLst>
                <a:ext uri="{FF2B5EF4-FFF2-40B4-BE49-F238E27FC236}">
                  <a16:creationId xmlns:a16="http://schemas.microsoft.com/office/drawing/2014/main" id="{6FB5DE76-1D3F-148B-D0AE-BBA5851980ED}"/>
                </a:ext>
              </a:extLst>
            </p:cNvPr>
            <p:cNvGrpSpPr>
              <a:grpSpLocks/>
            </p:cNvGrpSpPr>
            <p:nvPr/>
          </p:nvGrpSpPr>
          <p:grpSpPr bwMode="auto">
            <a:xfrm flipV="1">
              <a:off x="716" y="1266"/>
              <a:ext cx="45" cy="431"/>
              <a:chOff x="518" y="1962"/>
              <a:chExt cx="45" cy="431"/>
            </a:xfrm>
          </p:grpSpPr>
          <p:sp>
            <p:nvSpPr>
              <p:cNvPr id="28" name="Line 16">
                <a:extLst>
                  <a:ext uri="{FF2B5EF4-FFF2-40B4-BE49-F238E27FC236}">
                    <a16:creationId xmlns:a16="http://schemas.microsoft.com/office/drawing/2014/main" id="{E462F185-E7F2-86AF-5F73-5EC72968DA6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17">
                <a:extLst>
                  <a:ext uri="{FF2B5EF4-FFF2-40B4-BE49-F238E27FC236}">
                    <a16:creationId xmlns:a16="http://schemas.microsoft.com/office/drawing/2014/main" id="{77CD7FDC-0FFD-AB80-A256-AFBF187F365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 name="Rectangle 18">
              <a:extLst>
                <a:ext uri="{FF2B5EF4-FFF2-40B4-BE49-F238E27FC236}">
                  <a16:creationId xmlns:a16="http://schemas.microsoft.com/office/drawing/2014/main" id="{99C6056E-DB6E-EDA3-71BA-98DE51445332}"/>
                </a:ext>
              </a:extLst>
            </p:cNvPr>
            <p:cNvSpPr>
              <a:spLocks noChangeArrowheads="1"/>
            </p:cNvSpPr>
            <p:nvPr/>
          </p:nvSpPr>
          <p:spPr bwMode="auto">
            <a:xfrm>
              <a:off x="584" y="1687"/>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16" name="Rectangle 19">
              <a:extLst>
                <a:ext uri="{FF2B5EF4-FFF2-40B4-BE49-F238E27FC236}">
                  <a16:creationId xmlns:a16="http://schemas.microsoft.com/office/drawing/2014/main" id="{DD0295F7-F357-BEE1-33D7-505AA2798DA4}"/>
                </a:ext>
              </a:extLst>
            </p:cNvPr>
            <p:cNvSpPr>
              <a:spLocks noChangeArrowheads="1"/>
            </p:cNvSpPr>
            <p:nvPr/>
          </p:nvSpPr>
          <p:spPr bwMode="auto">
            <a:xfrm flipH="1">
              <a:off x="1332" y="169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17" name="Line 20">
              <a:extLst>
                <a:ext uri="{FF2B5EF4-FFF2-40B4-BE49-F238E27FC236}">
                  <a16:creationId xmlns:a16="http://schemas.microsoft.com/office/drawing/2014/main" id="{47991089-748F-BBA2-5EA3-8A2BCAFE71CC}"/>
                </a:ext>
              </a:extLst>
            </p:cNvPr>
            <p:cNvSpPr>
              <a:spLocks noChangeShapeType="1"/>
            </p:cNvSpPr>
            <p:nvPr/>
          </p:nvSpPr>
          <p:spPr bwMode="auto">
            <a:xfrm flipV="1">
              <a:off x="1566" y="1529"/>
              <a:ext cx="0" cy="1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Oval 21">
              <a:extLst>
                <a:ext uri="{FF2B5EF4-FFF2-40B4-BE49-F238E27FC236}">
                  <a16:creationId xmlns:a16="http://schemas.microsoft.com/office/drawing/2014/main" id="{58057654-C72A-73B3-E252-1A3ED614F64D}"/>
                </a:ext>
              </a:extLst>
            </p:cNvPr>
            <p:cNvSpPr>
              <a:spLocks noChangeArrowheads="1"/>
            </p:cNvSpPr>
            <p:nvPr/>
          </p:nvSpPr>
          <p:spPr bwMode="auto">
            <a:xfrm flipH="1">
              <a:off x="1520" y="16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Rectangle 22">
              <a:extLst>
                <a:ext uri="{FF2B5EF4-FFF2-40B4-BE49-F238E27FC236}">
                  <a16:creationId xmlns:a16="http://schemas.microsoft.com/office/drawing/2014/main" id="{D6FFFB3E-51A1-CB94-00EC-7D6E15EABAD9}"/>
                </a:ext>
              </a:extLst>
            </p:cNvPr>
            <p:cNvSpPr>
              <a:spLocks noChangeArrowheads="1"/>
            </p:cNvSpPr>
            <p:nvPr/>
          </p:nvSpPr>
          <p:spPr bwMode="auto">
            <a:xfrm>
              <a:off x="1430" y="166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20" name="Oval 23">
              <a:extLst>
                <a:ext uri="{FF2B5EF4-FFF2-40B4-BE49-F238E27FC236}">
                  <a16:creationId xmlns:a16="http://schemas.microsoft.com/office/drawing/2014/main" id="{5C2B1F9A-1A38-C99F-A0E9-1D0C4B285DAA}"/>
                </a:ext>
              </a:extLst>
            </p:cNvPr>
            <p:cNvSpPr>
              <a:spLocks noChangeArrowheads="1"/>
            </p:cNvSpPr>
            <p:nvPr/>
          </p:nvSpPr>
          <p:spPr bwMode="auto">
            <a:xfrm>
              <a:off x="716" y="150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Rectangle 24">
              <a:extLst>
                <a:ext uri="{FF2B5EF4-FFF2-40B4-BE49-F238E27FC236}">
                  <a16:creationId xmlns:a16="http://schemas.microsoft.com/office/drawing/2014/main" id="{74375BDD-E83A-031C-8043-7509425394B3}"/>
                </a:ext>
              </a:extLst>
            </p:cNvPr>
            <p:cNvSpPr>
              <a:spLocks noChangeArrowheads="1"/>
            </p:cNvSpPr>
            <p:nvPr/>
          </p:nvSpPr>
          <p:spPr bwMode="auto">
            <a:xfrm>
              <a:off x="558" y="233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22" name="Line 25">
              <a:extLst>
                <a:ext uri="{FF2B5EF4-FFF2-40B4-BE49-F238E27FC236}">
                  <a16:creationId xmlns:a16="http://schemas.microsoft.com/office/drawing/2014/main" id="{E247F5AF-8240-89D3-FB58-3F6D40B74E09}"/>
                </a:ext>
              </a:extLst>
            </p:cNvPr>
            <p:cNvSpPr>
              <a:spLocks noChangeShapeType="1"/>
            </p:cNvSpPr>
            <p:nvPr/>
          </p:nvSpPr>
          <p:spPr bwMode="auto">
            <a:xfrm flipV="1">
              <a:off x="630" y="2355"/>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Freeform 26">
              <a:extLst>
                <a:ext uri="{FF2B5EF4-FFF2-40B4-BE49-F238E27FC236}">
                  <a16:creationId xmlns:a16="http://schemas.microsoft.com/office/drawing/2014/main" id="{70DB80AF-26C8-9CF7-CB7A-6CF57979A1C2}"/>
                </a:ext>
              </a:extLst>
            </p:cNvPr>
            <p:cNvSpPr>
              <a:spLocks/>
            </p:cNvSpPr>
            <p:nvPr/>
          </p:nvSpPr>
          <p:spPr bwMode="auto">
            <a:xfrm>
              <a:off x="744" y="1524"/>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7">
              <a:extLst>
                <a:ext uri="{FF2B5EF4-FFF2-40B4-BE49-F238E27FC236}">
                  <a16:creationId xmlns:a16="http://schemas.microsoft.com/office/drawing/2014/main" id="{89A66509-5336-3119-A714-2808E0D839C2}"/>
                </a:ext>
              </a:extLst>
            </p:cNvPr>
            <p:cNvSpPr>
              <a:spLocks/>
            </p:cNvSpPr>
            <p:nvPr/>
          </p:nvSpPr>
          <p:spPr bwMode="auto">
            <a:xfrm flipH="1">
              <a:off x="1026" y="1524"/>
              <a:ext cx="540" cy="624"/>
            </a:xfrm>
            <a:custGeom>
              <a:avLst/>
              <a:gdLst>
                <a:gd name="T0" fmla="*/ 0 w 576"/>
                <a:gd name="T1" fmla="*/ 0 h 528"/>
                <a:gd name="T2" fmla="*/ 270 w 576"/>
                <a:gd name="T3" fmla="*/ 0 h 528"/>
                <a:gd name="T4" fmla="*/ 540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8">
              <a:extLst>
                <a:ext uri="{FF2B5EF4-FFF2-40B4-BE49-F238E27FC236}">
                  <a16:creationId xmlns:a16="http://schemas.microsoft.com/office/drawing/2014/main" id="{721B30EA-5A2C-CAEB-B6A8-5B5F7182ABAB}"/>
                </a:ext>
              </a:extLst>
            </p:cNvPr>
            <p:cNvSpPr>
              <a:spLocks/>
            </p:cNvSpPr>
            <p:nvPr/>
          </p:nvSpPr>
          <p:spPr bwMode="auto">
            <a:xfrm>
              <a:off x="1260" y="1992"/>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9">
              <a:extLst>
                <a:ext uri="{FF2B5EF4-FFF2-40B4-BE49-F238E27FC236}">
                  <a16:creationId xmlns:a16="http://schemas.microsoft.com/office/drawing/2014/main" id="{C813AF67-A83C-6E1D-D859-A4CB3148A3C7}"/>
                </a:ext>
              </a:extLst>
            </p:cNvPr>
            <p:cNvSpPr>
              <a:spLocks/>
            </p:cNvSpPr>
            <p:nvPr/>
          </p:nvSpPr>
          <p:spPr bwMode="auto">
            <a:xfrm flipH="1">
              <a:off x="822" y="1998"/>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30">
              <a:extLst>
                <a:ext uri="{FF2B5EF4-FFF2-40B4-BE49-F238E27FC236}">
                  <a16:creationId xmlns:a16="http://schemas.microsoft.com/office/drawing/2014/main" id="{494A19E2-ECC3-81A0-9ED9-ED842D4E87B9}"/>
                </a:ext>
              </a:extLst>
            </p:cNvPr>
            <p:cNvSpPr>
              <a:spLocks noChangeArrowheads="1"/>
            </p:cNvSpPr>
            <p:nvPr/>
          </p:nvSpPr>
          <p:spPr bwMode="auto">
            <a:xfrm flipH="1">
              <a:off x="698" y="16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4" name="Group 31">
            <a:extLst>
              <a:ext uri="{FF2B5EF4-FFF2-40B4-BE49-F238E27FC236}">
                <a16:creationId xmlns:a16="http://schemas.microsoft.com/office/drawing/2014/main" id="{189E3DC0-0643-F83A-DF66-EFBF7D348A81}"/>
              </a:ext>
            </a:extLst>
          </p:cNvPr>
          <p:cNvGrpSpPr>
            <a:grpSpLocks/>
          </p:cNvGrpSpPr>
          <p:nvPr/>
        </p:nvGrpSpPr>
        <p:grpSpPr bwMode="auto">
          <a:xfrm>
            <a:off x="2048490" y="4027236"/>
            <a:ext cx="2266950" cy="2305050"/>
            <a:chOff x="324" y="2322"/>
            <a:chExt cx="1428" cy="1452"/>
          </a:xfrm>
        </p:grpSpPr>
        <p:grpSp>
          <p:nvGrpSpPr>
            <p:cNvPr id="35" name="Group 32">
              <a:extLst>
                <a:ext uri="{FF2B5EF4-FFF2-40B4-BE49-F238E27FC236}">
                  <a16:creationId xmlns:a16="http://schemas.microsoft.com/office/drawing/2014/main" id="{410D2B7B-6181-DCD2-91C7-2658CBAB8069}"/>
                </a:ext>
              </a:extLst>
            </p:cNvPr>
            <p:cNvGrpSpPr>
              <a:grpSpLocks/>
            </p:cNvGrpSpPr>
            <p:nvPr/>
          </p:nvGrpSpPr>
          <p:grpSpPr bwMode="auto">
            <a:xfrm>
              <a:off x="674" y="3042"/>
              <a:ext cx="45" cy="431"/>
              <a:chOff x="518" y="1962"/>
              <a:chExt cx="45" cy="431"/>
            </a:xfrm>
          </p:grpSpPr>
          <p:sp>
            <p:nvSpPr>
              <p:cNvPr id="66" name="Line 33">
                <a:extLst>
                  <a:ext uri="{FF2B5EF4-FFF2-40B4-BE49-F238E27FC236}">
                    <a16:creationId xmlns:a16="http://schemas.microsoft.com/office/drawing/2014/main" id="{9F838881-77E3-3C87-235C-43BE65E3224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Oval 34">
                <a:extLst>
                  <a:ext uri="{FF2B5EF4-FFF2-40B4-BE49-F238E27FC236}">
                    <a16:creationId xmlns:a16="http://schemas.microsoft.com/office/drawing/2014/main" id="{B89BC789-784A-C3E8-599F-AD3D30E4F5A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6" name="Rectangle 35">
              <a:extLst>
                <a:ext uri="{FF2B5EF4-FFF2-40B4-BE49-F238E27FC236}">
                  <a16:creationId xmlns:a16="http://schemas.microsoft.com/office/drawing/2014/main" id="{E3DC1F29-A40E-66E4-828F-5F3B0961C020}"/>
                </a:ext>
              </a:extLst>
            </p:cNvPr>
            <p:cNvSpPr>
              <a:spLocks noChangeArrowheads="1"/>
            </p:cNvSpPr>
            <p:nvPr/>
          </p:nvSpPr>
          <p:spPr bwMode="auto">
            <a:xfrm>
              <a:off x="480" y="2322"/>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grpSp>
          <p:nvGrpSpPr>
            <p:cNvPr id="37" name="Group 36">
              <a:extLst>
                <a:ext uri="{FF2B5EF4-FFF2-40B4-BE49-F238E27FC236}">
                  <a16:creationId xmlns:a16="http://schemas.microsoft.com/office/drawing/2014/main" id="{0357E367-B877-D6F7-17D9-247DC15D63E4}"/>
                </a:ext>
              </a:extLst>
            </p:cNvPr>
            <p:cNvGrpSpPr>
              <a:grpSpLocks/>
            </p:cNvGrpSpPr>
            <p:nvPr/>
          </p:nvGrpSpPr>
          <p:grpSpPr bwMode="auto">
            <a:xfrm>
              <a:off x="560" y="3042"/>
              <a:ext cx="45" cy="431"/>
              <a:chOff x="518" y="1962"/>
              <a:chExt cx="45" cy="431"/>
            </a:xfrm>
          </p:grpSpPr>
          <p:sp>
            <p:nvSpPr>
              <p:cNvPr id="64" name="Line 37">
                <a:extLst>
                  <a:ext uri="{FF2B5EF4-FFF2-40B4-BE49-F238E27FC236}">
                    <a16:creationId xmlns:a16="http://schemas.microsoft.com/office/drawing/2014/main" id="{5577FAC2-1D98-1764-4BDE-50CA60DF31A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Oval 38">
                <a:extLst>
                  <a:ext uri="{FF2B5EF4-FFF2-40B4-BE49-F238E27FC236}">
                    <a16:creationId xmlns:a16="http://schemas.microsoft.com/office/drawing/2014/main" id="{83F0FF8F-8F42-3DCC-9C08-556492BD669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 name="Group 39">
              <a:extLst>
                <a:ext uri="{FF2B5EF4-FFF2-40B4-BE49-F238E27FC236}">
                  <a16:creationId xmlns:a16="http://schemas.microsoft.com/office/drawing/2014/main" id="{78A912DB-ABB0-880F-3981-BF7B37A716B7}"/>
                </a:ext>
              </a:extLst>
            </p:cNvPr>
            <p:cNvGrpSpPr>
              <a:grpSpLocks/>
            </p:cNvGrpSpPr>
            <p:nvPr/>
          </p:nvGrpSpPr>
          <p:grpSpPr bwMode="auto">
            <a:xfrm flipH="1">
              <a:off x="1591" y="3036"/>
              <a:ext cx="45" cy="431"/>
              <a:chOff x="518" y="1962"/>
              <a:chExt cx="45" cy="431"/>
            </a:xfrm>
          </p:grpSpPr>
          <p:sp>
            <p:nvSpPr>
              <p:cNvPr id="62" name="Line 40">
                <a:extLst>
                  <a:ext uri="{FF2B5EF4-FFF2-40B4-BE49-F238E27FC236}">
                    <a16:creationId xmlns:a16="http://schemas.microsoft.com/office/drawing/2014/main" id="{391F8BAF-3D49-3D9C-BCD1-5864E8F75FF3}"/>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Oval 41">
                <a:extLst>
                  <a:ext uri="{FF2B5EF4-FFF2-40B4-BE49-F238E27FC236}">
                    <a16:creationId xmlns:a16="http://schemas.microsoft.com/office/drawing/2014/main" id="{81D47F28-2ED8-267B-3F18-ABAD941C972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9" name="Rectangle 42">
              <a:extLst>
                <a:ext uri="{FF2B5EF4-FFF2-40B4-BE49-F238E27FC236}">
                  <a16:creationId xmlns:a16="http://schemas.microsoft.com/office/drawing/2014/main" id="{86E6A147-70A8-FC1F-5D62-CB94AFC1A6FF}"/>
                </a:ext>
              </a:extLst>
            </p:cNvPr>
            <p:cNvSpPr>
              <a:spLocks noChangeArrowheads="1"/>
            </p:cNvSpPr>
            <p:nvPr/>
          </p:nvSpPr>
          <p:spPr bwMode="auto">
            <a:xfrm>
              <a:off x="1476" y="348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40" name="Line 43">
              <a:extLst>
                <a:ext uri="{FF2B5EF4-FFF2-40B4-BE49-F238E27FC236}">
                  <a16:creationId xmlns:a16="http://schemas.microsoft.com/office/drawing/2014/main" id="{BF5D396F-5CF6-683B-99D9-F41EEC74E95B}"/>
                </a:ext>
              </a:extLst>
            </p:cNvPr>
            <p:cNvSpPr>
              <a:spLocks noChangeShapeType="1"/>
            </p:cNvSpPr>
            <p:nvPr/>
          </p:nvSpPr>
          <p:spPr bwMode="auto">
            <a:xfrm flipV="1">
              <a:off x="1560" y="3507"/>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Rectangle 44">
              <a:extLst>
                <a:ext uri="{FF2B5EF4-FFF2-40B4-BE49-F238E27FC236}">
                  <a16:creationId xmlns:a16="http://schemas.microsoft.com/office/drawing/2014/main" id="{B01109E6-0A4E-5ADE-EEBD-41C5D6C1BF34}"/>
                </a:ext>
              </a:extLst>
            </p:cNvPr>
            <p:cNvSpPr>
              <a:spLocks noChangeArrowheads="1"/>
            </p:cNvSpPr>
            <p:nvPr/>
          </p:nvSpPr>
          <p:spPr bwMode="auto">
            <a:xfrm>
              <a:off x="516" y="287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42" name="Group 45">
              <a:extLst>
                <a:ext uri="{FF2B5EF4-FFF2-40B4-BE49-F238E27FC236}">
                  <a16:creationId xmlns:a16="http://schemas.microsoft.com/office/drawing/2014/main" id="{94CDEFEF-5398-8C3A-7922-F80D7DEF5827}"/>
                </a:ext>
              </a:extLst>
            </p:cNvPr>
            <p:cNvGrpSpPr>
              <a:grpSpLocks/>
            </p:cNvGrpSpPr>
            <p:nvPr/>
          </p:nvGrpSpPr>
          <p:grpSpPr bwMode="auto">
            <a:xfrm flipV="1">
              <a:off x="704" y="2442"/>
              <a:ext cx="45" cy="431"/>
              <a:chOff x="518" y="1962"/>
              <a:chExt cx="45" cy="431"/>
            </a:xfrm>
          </p:grpSpPr>
          <p:sp>
            <p:nvSpPr>
              <p:cNvPr id="60" name="Line 46">
                <a:extLst>
                  <a:ext uri="{FF2B5EF4-FFF2-40B4-BE49-F238E27FC236}">
                    <a16:creationId xmlns:a16="http://schemas.microsoft.com/office/drawing/2014/main" id="{8EA4EE88-A4BA-AD0A-09E6-0BAC88E4D2B3}"/>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Oval 47">
                <a:extLst>
                  <a:ext uri="{FF2B5EF4-FFF2-40B4-BE49-F238E27FC236}">
                    <a16:creationId xmlns:a16="http://schemas.microsoft.com/office/drawing/2014/main" id="{BD696BEC-59E7-BC40-CADE-51BD4CE55DC8}"/>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3" name="Rectangle 48">
              <a:extLst>
                <a:ext uri="{FF2B5EF4-FFF2-40B4-BE49-F238E27FC236}">
                  <a16:creationId xmlns:a16="http://schemas.microsoft.com/office/drawing/2014/main" id="{3C2C1159-7DCE-1823-EF42-D904F8931287}"/>
                </a:ext>
              </a:extLst>
            </p:cNvPr>
            <p:cNvSpPr>
              <a:spLocks noChangeArrowheads="1"/>
            </p:cNvSpPr>
            <p:nvPr/>
          </p:nvSpPr>
          <p:spPr bwMode="auto">
            <a:xfrm>
              <a:off x="572" y="286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44" name="Rectangle 49">
              <a:extLst>
                <a:ext uri="{FF2B5EF4-FFF2-40B4-BE49-F238E27FC236}">
                  <a16:creationId xmlns:a16="http://schemas.microsoft.com/office/drawing/2014/main" id="{B635AC00-AAF9-1CDE-198B-36CC59A2E421}"/>
                </a:ext>
              </a:extLst>
            </p:cNvPr>
            <p:cNvSpPr>
              <a:spLocks noChangeArrowheads="1"/>
            </p:cNvSpPr>
            <p:nvPr/>
          </p:nvSpPr>
          <p:spPr bwMode="auto">
            <a:xfrm flipH="1">
              <a:off x="1320" y="287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45" name="Line 50">
              <a:extLst>
                <a:ext uri="{FF2B5EF4-FFF2-40B4-BE49-F238E27FC236}">
                  <a16:creationId xmlns:a16="http://schemas.microsoft.com/office/drawing/2014/main" id="{DE36A6B8-B475-D41E-04A3-62AD1DD734EC}"/>
                </a:ext>
              </a:extLst>
            </p:cNvPr>
            <p:cNvSpPr>
              <a:spLocks noChangeShapeType="1"/>
            </p:cNvSpPr>
            <p:nvPr/>
          </p:nvSpPr>
          <p:spPr bwMode="auto">
            <a:xfrm flipV="1">
              <a:off x="1554" y="2705"/>
              <a:ext cx="0" cy="1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51">
              <a:extLst>
                <a:ext uri="{FF2B5EF4-FFF2-40B4-BE49-F238E27FC236}">
                  <a16:creationId xmlns:a16="http://schemas.microsoft.com/office/drawing/2014/main" id="{F75EE8B5-D6E2-049F-6454-3FBD8104F7FD}"/>
                </a:ext>
              </a:extLst>
            </p:cNvPr>
            <p:cNvSpPr>
              <a:spLocks noChangeArrowheads="1"/>
            </p:cNvSpPr>
            <p:nvPr/>
          </p:nvSpPr>
          <p:spPr bwMode="auto">
            <a:xfrm flipH="1">
              <a:off x="1508" y="278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52">
              <a:extLst>
                <a:ext uri="{FF2B5EF4-FFF2-40B4-BE49-F238E27FC236}">
                  <a16:creationId xmlns:a16="http://schemas.microsoft.com/office/drawing/2014/main" id="{D2F6DB9F-07F6-9569-F9F1-ACFB7501C826}"/>
                </a:ext>
              </a:extLst>
            </p:cNvPr>
            <p:cNvSpPr>
              <a:spLocks noChangeArrowheads="1"/>
            </p:cNvSpPr>
            <p:nvPr/>
          </p:nvSpPr>
          <p:spPr bwMode="auto">
            <a:xfrm>
              <a:off x="1418" y="2845"/>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48" name="Oval 53">
              <a:extLst>
                <a:ext uri="{FF2B5EF4-FFF2-40B4-BE49-F238E27FC236}">
                  <a16:creationId xmlns:a16="http://schemas.microsoft.com/office/drawing/2014/main" id="{7F376999-9FAF-46E4-C072-D7F0776C026D}"/>
                </a:ext>
              </a:extLst>
            </p:cNvPr>
            <p:cNvSpPr>
              <a:spLocks noChangeArrowheads="1"/>
            </p:cNvSpPr>
            <p:nvPr/>
          </p:nvSpPr>
          <p:spPr bwMode="auto">
            <a:xfrm>
              <a:off x="704" y="2678"/>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9" name="Group 54">
              <a:extLst>
                <a:ext uri="{FF2B5EF4-FFF2-40B4-BE49-F238E27FC236}">
                  <a16:creationId xmlns:a16="http://schemas.microsoft.com/office/drawing/2014/main" id="{BCD0A583-F063-3451-1C11-431D698D0BF8}"/>
                </a:ext>
              </a:extLst>
            </p:cNvPr>
            <p:cNvGrpSpPr>
              <a:grpSpLocks/>
            </p:cNvGrpSpPr>
            <p:nvPr/>
          </p:nvGrpSpPr>
          <p:grpSpPr bwMode="auto">
            <a:xfrm>
              <a:off x="324" y="3432"/>
              <a:ext cx="317" cy="288"/>
              <a:chOff x="366" y="3510"/>
              <a:chExt cx="317" cy="288"/>
            </a:xfrm>
          </p:grpSpPr>
          <p:sp>
            <p:nvSpPr>
              <p:cNvPr id="58" name="Rectangle 55">
                <a:extLst>
                  <a:ext uri="{FF2B5EF4-FFF2-40B4-BE49-F238E27FC236}">
                    <a16:creationId xmlns:a16="http://schemas.microsoft.com/office/drawing/2014/main" id="{8ABB6E9B-509B-6E59-3851-4A1FB9E8CB78}"/>
                  </a:ext>
                </a:extLst>
              </p:cNvPr>
              <p:cNvSpPr>
                <a:spLocks noChangeArrowheads="1"/>
              </p:cNvSpPr>
              <p:nvPr/>
            </p:nvSpPr>
            <p:spPr bwMode="auto">
              <a:xfrm>
                <a:off x="366" y="3510"/>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r>
                  <a:rPr lang="en-US" altLang="zh-CN" b="1" baseline="-25000">
                    <a:solidFill>
                      <a:srgbClr val="0033CC"/>
                    </a:solidFill>
                  </a:rPr>
                  <a:t>1</a:t>
                </a:r>
              </a:p>
            </p:txBody>
          </p:sp>
          <p:sp>
            <p:nvSpPr>
              <p:cNvPr id="59" name="Line 56">
                <a:extLst>
                  <a:ext uri="{FF2B5EF4-FFF2-40B4-BE49-F238E27FC236}">
                    <a16:creationId xmlns:a16="http://schemas.microsoft.com/office/drawing/2014/main" id="{BAA6DF33-BA23-2D8A-1433-5DD04396BD0E}"/>
                  </a:ext>
                </a:extLst>
              </p:cNvPr>
              <p:cNvSpPr>
                <a:spLocks noChangeShapeType="1"/>
              </p:cNvSpPr>
              <p:nvPr/>
            </p:nvSpPr>
            <p:spPr bwMode="auto">
              <a:xfrm flipV="1">
                <a:off x="438" y="3531"/>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50" name="Freeform 57">
              <a:extLst>
                <a:ext uri="{FF2B5EF4-FFF2-40B4-BE49-F238E27FC236}">
                  <a16:creationId xmlns:a16="http://schemas.microsoft.com/office/drawing/2014/main" id="{886EC427-03E8-B1CE-02BC-87EBDB95790E}"/>
                </a:ext>
              </a:extLst>
            </p:cNvPr>
            <p:cNvSpPr>
              <a:spLocks/>
            </p:cNvSpPr>
            <p:nvPr/>
          </p:nvSpPr>
          <p:spPr bwMode="auto">
            <a:xfrm>
              <a:off x="732" y="2700"/>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Freeform 58">
              <a:extLst>
                <a:ext uri="{FF2B5EF4-FFF2-40B4-BE49-F238E27FC236}">
                  <a16:creationId xmlns:a16="http://schemas.microsoft.com/office/drawing/2014/main" id="{E63ED056-ECB9-DCC6-0294-DE23DA397DFB}"/>
                </a:ext>
              </a:extLst>
            </p:cNvPr>
            <p:cNvSpPr>
              <a:spLocks/>
            </p:cNvSpPr>
            <p:nvPr/>
          </p:nvSpPr>
          <p:spPr bwMode="auto">
            <a:xfrm flipH="1">
              <a:off x="1014" y="2700"/>
              <a:ext cx="540" cy="624"/>
            </a:xfrm>
            <a:custGeom>
              <a:avLst/>
              <a:gdLst>
                <a:gd name="T0" fmla="*/ 0 w 576"/>
                <a:gd name="T1" fmla="*/ 0 h 528"/>
                <a:gd name="T2" fmla="*/ 270 w 576"/>
                <a:gd name="T3" fmla="*/ 0 h 528"/>
                <a:gd name="T4" fmla="*/ 540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59">
              <a:extLst>
                <a:ext uri="{FF2B5EF4-FFF2-40B4-BE49-F238E27FC236}">
                  <a16:creationId xmlns:a16="http://schemas.microsoft.com/office/drawing/2014/main" id="{B512EB17-9143-B3C4-4F04-403807FEA424}"/>
                </a:ext>
              </a:extLst>
            </p:cNvPr>
            <p:cNvSpPr>
              <a:spLocks/>
            </p:cNvSpPr>
            <p:nvPr/>
          </p:nvSpPr>
          <p:spPr bwMode="auto">
            <a:xfrm>
              <a:off x="1248" y="3168"/>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Freeform 60">
              <a:extLst>
                <a:ext uri="{FF2B5EF4-FFF2-40B4-BE49-F238E27FC236}">
                  <a16:creationId xmlns:a16="http://schemas.microsoft.com/office/drawing/2014/main" id="{3977780F-E552-CA34-6E41-9E7442C1CA59}"/>
                </a:ext>
              </a:extLst>
            </p:cNvPr>
            <p:cNvSpPr>
              <a:spLocks/>
            </p:cNvSpPr>
            <p:nvPr/>
          </p:nvSpPr>
          <p:spPr bwMode="auto">
            <a:xfrm flipH="1">
              <a:off x="810" y="317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Oval 61">
              <a:extLst>
                <a:ext uri="{FF2B5EF4-FFF2-40B4-BE49-F238E27FC236}">
                  <a16:creationId xmlns:a16="http://schemas.microsoft.com/office/drawing/2014/main" id="{E821946D-AB6F-D396-F2ED-D21243BB36EF}"/>
                </a:ext>
              </a:extLst>
            </p:cNvPr>
            <p:cNvSpPr>
              <a:spLocks noChangeArrowheads="1"/>
            </p:cNvSpPr>
            <p:nvPr/>
          </p:nvSpPr>
          <p:spPr bwMode="auto">
            <a:xfrm flipH="1">
              <a:off x="686" y="278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5" name="Group 62">
              <a:extLst>
                <a:ext uri="{FF2B5EF4-FFF2-40B4-BE49-F238E27FC236}">
                  <a16:creationId xmlns:a16="http://schemas.microsoft.com/office/drawing/2014/main" id="{343FD1FC-3569-C9CB-D6A2-5748BBC21B5E}"/>
                </a:ext>
              </a:extLst>
            </p:cNvPr>
            <p:cNvGrpSpPr>
              <a:grpSpLocks/>
            </p:cNvGrpSpPr>
            <p:nvPr/>
          </p:nvGrpSpPr>
          <p:grpSpPr bwMode="auto">
            <a:xfrm>
              <a:off x="690" y="3432"/>
              <a:ext cx="317" cy="288"/>
              <a:chOff x="366" y="3510"/>
              <a:chExt cx="317" cy="288"/>
            </a:xfrm>
          </p:grpSpPr>
          <p:sp>
            <p:nvSpPr>
              <p:cNvPr id="56" name="Rectangle 63">
                <a:extLst>
                  <a:ext uri="{FF2B5EF4-FFF2-40B4-BE49-F238E27FC236}">
                    <a16:creationId xmlns:a16="http://schemas.microsoft.com/office/drawing/2014/main" id="{96C4E98B-B865-3613-C119-086C1605B654}"/>
                  </a:ext>
                </a:extLst>
              </p:cNvPr>
              <p:cNvSpPr>
                <a:spLocks noChangeArrowheads="1"/>
              </p:cNvSpPr>
              <p:nvPr/>
            </p:nvSpPr>
            <p:spPr bwMode="auto">
              <a:xfrm>
                <a:off x="366" y="3510"/>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r>
                  <a:rPr lang="en-US" altLang="zh-CN" b="1" baseline="-25000">
                    <a:solidFill>
                      <a:srgbClr val="0033CC"/>
                    </a:solidFill>
                  </a:rPr>
                  <a:t>2</a:t>
                </a:r>
              </a:p>
            </p:txBody>
          </p:sp>
          <p:sp>
            <p:nvSpPr>
              <p:cNvPr id="57" name="Line 64">
                <a:extLst>
                  <a:ext uri="{FF2B5EF4-FFF2-40B4-BE49-F238E27FC236}">
                    <a16:creationId xmlns:a16="http://schemas.microsoft.com/office/drawing/2014/main" id="{7E6F5B5F-37FD-58B9-AFD4-98137C7C0662}"/>
                  </a:ext>
                </a:extLst>
              </p:cNvPr>
              <p:cNvSpPr>
                <a:spLocks noChangeShapeType="1"/>
              </p:cNvSpPr>
              <p:nvPr/>
            </p:nvSpPr>
            <p:spPr bwMode="auto">
              <a:xfrm flipV="1">
                <a:off x="438" y="3531"/>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68" name="Group 65">
            <a:extLst>
              <a:ext uri="{FF2B5EF4-FFF2-40B4-BE49-F238E27FC236}">
                <a16:creationId xmlns:a16="http://schemas.microsoft.com/office/drawing/2014/main" id="{5E6A2009-8E3E-C329-067E-980E9DDFE6E4}"/>
              </a:ext>
            </a:extLst>
          </p:cNvPr>
          <p:cNvGrpSpPr>
            <a:grpSpLocks/>
          </p:cNvGrpSpPr>
          <p:nvPr/>
        </p:nvGrpSpPr>
        <p:grpSpPr bwMode="auto">
          <a:xfrm>
            <a:off x="5095696" y="1231648"/>
            <a:ext cx="4648200" cy="4267200"/>
            <a:chOff x="2436" y="1010"/>
            <a:chExt cx="2928" cy="2688"/>
          </a:xfrm>
        </p:grpSpPr>
        <p:grpSp>
          <p:nvGrpSpPr>
            <p:cNvPr id="69" name="Group 66">
              <a:extLst>
                <a:ext uri="{FF2B5EF4-FFF2-40B4-BE49-F238E27FC236}">
                  <a16:creationId xmlns:a16="http://schemas.microsoft.com/office/drawing/2014/main" id="{EF699571-41A9-DFA2-7C98-9DDFE7319B64}"/>
                </a:ext>
              </a:extLst>
            </p:cNvPr>
            <p:cNvGrpSpPr>
              <a:grpSpLocks/>
            </p:cNvGrpSpPr>
            <p:nvPr/>
          </p:nvGrpSpPr>
          <p:grpSpPr bwMode="auto">
            <a:xfrm rot="16200000" flipV="1">
              <a:off x="3054" y="2118"/>
              <a:ext cx="45" cy="431"/>
              <a:chOff x="518" y="1962"/>
              <a:chExt cx="45" cy="431"/>
            </a:xfrm>
          </p:grpSpPr>
          <p:sp>
            <p:nvSpPr>
              <p:cNvPr id="134" name="Line 67">
                <a:extLst>
                  <a:ext uri="{FF2B5EF4-FFF2-40B4-BE49-F238E27FC236}">
                    <a16:creationId xmlns:a16="http://schemas.microsoft.com/office/drawing/2014/main" id="{7B59433C-4860-10D1-8CE9-942DDFF918FF}"/>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Oval 68">
                <a:extLst>
                  <a:ext uri="{FF2B5EF4-FFF2-40B4-BE49-F238E27FC236}">
                    <a16:creationId xmlns:a16="http://schemas.microsoft.com/office/drawing/2014/main" id="{DE438643-AA78-F7DC-72DE-AE54F00955A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0" name="Text Box 69">
              <a:extLst>
                <a:ext uri="{FF2B5EF4-FFF2-40B4-BE49-F238E27FC236}">
                  <a16:creationId xmlns:a16="http://schemas.microsoft.com/office/drawing/2014/main" id="{EE2361DC-BDF1-3865-5CDA-BBBF860C23D6}"/>
                </a:ext>
              </a:extLst>
            </p:cNvPr>
            <p:cNvSpPr txBox="1">
              <a:spLocks noChangeArrowheads="1"/>
            </p:cNvSpPr>
            <p:nvPr/>
          </p:nvSpPr>
          <p:spPr bwMode="auto">
            <a:xfrm>
              <a:off x="3864" y="1010"/>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a:t>
              </a:r>
              <a:r>
                <a:rPr lang="en-US" altLang="zh-CN" b="1" i="1"/>
                <a:t>V</a:t>
              </a:r>
              <a:r>
                <a:rPr lang="en-US" altLang="zh-CN" b="1" baseline="-25000"/>
                <a:t>CC</a:t>
              </a:r>
            </a:p>
          </p:txBody>
        </p:sp>
        <p:grpSp>
          <p:nvGrpSpPr>
            <p:cNvPr id="71" name="Group 70">
              <a:extLst>
                <a:ext uri="{FF2B5EF4-FFF2-40B4-BE49-F238E27FC236}">
                  <a16:creationId xmlns:a16="http://schemas.microsoft.com/office/drawing/2014/main" id="{CB433A79-11A9-196E-5F3E-A023D7697AFA}"/>
                </a:ext>
              </a:extLst>
            </p:cNvPr>
            <p:cNvGrpSpPr>
              <a:grpSpLocks/>
            </p:cNvGrpSpPr>
            <p:nvPr/>
          </p:nvGrpSpPr>
          <p:grpSpPr bwMode="auto">
            <a:xfrm rot="5400000" flipH="1" flipV="1">
              <a:off x="4698" y="1470"/>
              <a:ext cx="45" cy="431"/>
              <a:chOff x="518" y="1962"/>
              <a:chExt cx="45" cy="431"/>
            </a:xfrm>
          </p:grpSpPr>
          <p:sp>
            <p:nvSpPr>
              <p:cNvPr id="132" name="Line 71">
                <a:extLst>
                  <a:ext uri="{FF2B5EF4-FFF2-40B4-BE49-F238E27FC236}">
                    <a16:creationId xmlns:a16="http://schemas.microsoft.com/office/drawing/2014/main" id="{676C600F-9658-14E1-5390-709C07A451D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Oval 72">
                <a:extLst>
                  <a:ext uri="{FF2B5EF4-FFF2-40B4-BE49-F238E27FC236}">
                    <a16:creationId xmlns:a16="http://schemas.microsoft.com/office/drawing/2014/main" id="{55F52D70-B2A7-2529-0A3E-8304546159D8}"/>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2" name="Group 73">
              <a:extLst>
                <a:ext uri="{FF2B5EF4-FFF2-40B4-BE49-F238E27FC236}">
                  <a16:creationId xmlns:a16="http://schemas.microsoft.com/office/drawing/2014/main" id="{5581C6C2-C7A8-C502-5FB8-87B5358261FC}"/>
                </a:ext>
              </a:extLst>
            </p:cNvPr>
            <p:cNvGrpSpPr>
              <a:grpSpLocks/>
            </p:cNvGrpSpPr>
            <p:nvPr/>
          </p:nvGrpSpPr>
          <p:grpSpPr bwMode="auto">
            <a:xfrm rot="5400000" flipH="1" flipV="1">
              <a:off x="4698" y="1926"/>
              <a:ext cx="45" cy="431"/>
              <a:chOff x="518" y="1962"/>
              <a:chExt cx="45" cy="431"/>
            </a:xfrm>
          </p:grpSpPr>
          <p:sp>
            <p:nvSpPr>
              <p:cNvPr id="130" name="Line 74">
                <a:extLst>
                  <a:ext uri="{FF2B5EF4-FFF2-40B4-BE49-F238E27FC236}">
                    <a16:creationId xmlns:a16="http://schemas.microsoft.com/office/drawing/2014/main" id="{E24734DD-3518-768E-7E88-25D59E746EF3}"/>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Oval 75">
                <a:extLst>
                  <a:ext uri="{FF2B5EF4-FFF2-40B4-BE49-F238E27FC236}">
                    <a16:creationId xmlns:a16="http://schemas.microsoft.com/office/drawing/2014/main" id="{C713FCB8-5244-C13A-11CA-AF11E38062C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3" name="Group 76">
              <a:extLst>
                <a:ext uri="{FF2B5EF4-FFF2-40B4-BE49-F238E27FC236}">
                  <a16:creationId xmlns:a16="http://schemas.microsoft.com/office/drawing/2014/main" id="{2E477060-D89A-F59E-B0D6-315BCC6C0716}"/>
                </a:ext>
              </a:extLst>
            </p:cNvPr>
            <p:cNvGrpSpPr>
              <a:grpSpLocks/>
            </p:cNvGrpSpPr>
            <p:nvPr/>
          </p:nvGrpSpPr>
          <p:grpSpPr bwMode="auto">
            <a:xfrm rot="5400000" flipH="1" flipV="1">
              <a:off x="4710" y="2394"/>
              <a:ext cx="45" cy="431"/>
              <a:chOff x="518" y="1962"/>
              <a:chExt cx="45" cy="431"/>
            </a:xfrm>
          </p:grpSpPr>
          <p:sp>
            <p:nvSpPr>
              <p:cNvPr id="128" name="Line 77">
                <a:extLst>
                  <a:ext uri="{FF2B5EF4-FFF2-40B4-BE49-F238E27FC236}">
                    <a16:creationId xmlns:a16="http://schemas.microsoft.com/office/drawing/2014/main" id="{8DA02CDC-08F9-53A5-636A-A145C50E943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Oval 78">
                <a:extLst>
                  <a:ext uri="{FF2B5EF4-FFF2-40B4-BE49-F238E27FC236}">
                    <a16:creationId xmlns:a16="http://schemas.microsoft.com/office/drawing/2014/main" id="{F6E5CD76-D88C-0729-59CD-987CE19A67F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4" name="Group 79">
              <a:extLst>
                <a:ext uri="{FF2B5EF4-FFF2-40B4-BE49-F238E27FC236}">
                  <a16:creationId xmlns:a16="http://schemas.microsoft.com/office/drawing/2014/main" id="{B5E56C42-B819-3B78-109C-4E7A03DEFA8F}"/>
                </a:ext>
              </a:extLst>
            </p:cNvPr>
            <p:cNvGrpSpPr>
              <a:grpSpLocks/>
            </p:cNvGrpSpPr>
            <p:nvPr/>
          </p:nvGrpSpPr>
          <p:grpSpPr bwMode="auto">
            <a:xfrm rot="5400000" flipH="1" flipV="1">
              <a:off x="4710" y="2850"/>
              <a:ext cx="45" cy="431"/>
              <a:chOff x="518" y="1962"/>
              <a:chExt cx="45" cy="431"/>
            </a:xfrm>
          </p:grpSpPr>
          <p:sp>
            <p:nvSpPr>
              <p:cNvPr id="126" name="Line 80">
                <a:extLst>
                  <a:ext uri="{FF2B5EF4-FFF2-40B4-BE49-F238E27FC236}">
                    <a16:creationId xmlns:a16="http://schemas.microsoft.com/office/drawing/2014/main" id="{58F75C66-5D4B-CE67-08E3-68B258D31F5C}"/>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Oval 81">
                <a:extLst>
                  <a:ext uri="{FF2B5EF4-FFF2-40B4-BE49-F238E27FC236}">
                    <a16:creationId xmlns:a16="http://schemas.microsoft.com/office/drawing/2014/main" id="{6921E323-4A65-BF5B-7822-67A7DE51F835}"/>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5" name="Group 82">
              <a:extLst>
                <a:ext uri="{FF2B5EF4-FFF2-40B4-BE49-F238E27FC236}">
                  <a16:creationId xmlns:a16="http://schemas.microsoft.com/office/drawing/2014/main" id="{74B5A0BF-2FEE-FB80-FAB7-DCBDE1BB1B97}"/>
                </a:ext>
              </a:extLst>
            </p:cNvPr>
            <p:cNvGrpSpPr>
              <a:grpSpLocks/>
            </p:cNvGrpSpPr>
            <p:nvPr/>
          </p:nvGrpSpPr>
          <p:grpSpPr bwMode="auto">
            <a:xfrm rot="16200000" flipV="1">
              <a:off x="3078" y="1350"/>
              <a:ext cx="45" cy="431"/>
              <a:chOff x="518" y="1962"/>
              <a:chExt cx="45" cy="431"/>
            </a:xfrm>
          </p:grpSpPr>
          <p:sp>
            <p:nvSpPr>
              <p:cNvPr id="124" name="Line 83">
                <a:extLst>
                  <a:ext uri="{FF2B5EF4-FFF2-40B4-BE49-F238E27FC236}">
                    <a16:creationId xmlns:a16="http://schemas.microsoft.com/office/drawing/2014/main" id="{CFDFB44C-8D0F-DE6D-20AC-A7A60831F06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Oval 84">
                <a:extLst>
                  <a:ext uri="{FF2B5EF4-FFF2-40B4-BE49-F238E27FC236}">
                    <a16:creationId xmlns:a16="http://schemas.microsoft.com/office/drawing/2014/main" id="{4267E103-29AB-2F7C-FE4C-C502CBAF8F0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6" name="Group 85">
              <a:extLst>
                <a:ext uri="{FF2B5EF4-FFF2-40B4-BE49-F238E27FC236}">
                  <a16:creationId xmlns:a16="http://schemas.microsoft.com/office/drawing/2014/main" id="{CD7954DB-C81F-536C-647D-C3F03BCC0669}"/>
                </a:ext>
              </a:extLst>
            </p:cNvPr>
            <p:cNvGrpSpPr>
              <a:grpSpLocks/>
            </p:cNvGrpSpPr>
            <p:nvPr/>
          </p:nvGrpSpPr>
          <p:grpSpPr bwMode="auto">
            <a:xfrm rot="16200000" flipV="1">
              <a:off x="3078" y="1566"/>
              <a:ext cx="45" cy="431"/>
              <a:chOff x="518" y="1962"/>
              <a:chExt cx="45" cy="431"/>
            </a:xfrm>
          </p:grpSpPr>
          <p:sp>
            <p:nvSpPr>
              <p:cNvPr id="122" name="Line 86">
                <a:extLst>
                  <a:ext uri="{FF2B5EF4-FFF2-40B4-BE49-F238E27FC236}">
                    <a16:creationId xmlns:a16="http://schemas.microsoft.com/office/drawing/2014/main" id="{9CE4815F-A9CC-DF5D-637E-D2A1035434E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Oval 87">
                <a:extLst>
                  <a:ext uri="{FF2B5EF4-FFF2-40B4-BE49-F238E27FC236}">
                    <a16:creationId xmlns:a16="http://schemas.microsoft.com/office/drawing/2014/main" id="{02D2AB5B-97AB-1121-2C5E-22A1E013824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7" name="Group 88">
              <a:extLst>
                <a:ext uri="{FF2B5EF4-FFF2-40B4-BE49-F238E27FC236}">
                  <a16:creationId xmlns:a16="http://schemas.microsoft.com/office/drawing/2014/main" id="{07E4659A-80DD-05FC-417C-D289E95AEEC5}"/>
                </a:ext>
              </a:extLst>
            </p:cNvPr>
            <p:cNvGrpSpPr>
              <a:grpSpLocks/>
            </p:cNvGrpSpPr>
            <p:nvPr/>
          </p:nvGrpSpPr>
          <p:grpSpPr bwMode="auto">
            <a:xfrm rot="16200000" flipV="1">
              <a:off x="3078" y="1770"/>
              <a:ext cx="45" cy="431"/>
              <a:chOff x="518" y="1962"/>
              <a:chExt cx="45" cy="431"/>
            </a:xfrm>
          </p:grpSpPr>
          <p:sp>
            <p:nvSpPr>
              <p:cNvPr id="120" name="Line 89">
                <a:extLst>
                  <a:ext uri="{FF2B5EF4-FFF2-40B4-BE49-F238E27FC236}">
                    <a16:creationId xmlns:a16="http://schemas.microsoft.com/office/drawing/2014/main" id="{A6C3C433-20A9-84CC-309F-1D1BFB08B9C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Oval 90">
                <a:extLst>
                  <a:ext uri="{FF2B5EF4-FFF2-40B4-BE49-F238E27FC236}">
                    <a16:creationId xmlns:a16="http://schemas.microsoft.com/office/drawing/2014/main" id="{7F713CA2-0B6F-008B-8747-1BC7CA08736F}"/>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8" name="Group 91">
              <a:extLst>
                <a:ext uri="{FF2B5EF4-FFF2-40B4-BE49-F238E27FC236}">
                  <a16:creationId xmlns:a16="http://schemas.microsoft.com/office/drawing/2014/main" id="{1EB8C010-0F45-60C0-A3F1-9787407904A9}"/>
                </a:ext>
              </a:extLst>
            </p:cNvPr>
            <p:cNvGrpSpPr>
              <a:grpSpLocks/>
            </p:cNvGrpSpPr>
            <p:nvPr/>
          </p:nvGrpSpPr>
          <p:grpSpPr bwMode="auto">
            <a:xfrm rot="16200000" flipV="1">
              <a:off x="3090" y="2538"/>
              <a:ext cx="45" cy="431"/>
              <a:chOff x="518" y="1962"/>
              <a:chExt cx="45" cy="431"/>
            </a:xfrm>
          </p:grpSpPr>
          <p:sp>
            <p:nvSpPr>
              <p:cNvPr id="118" name="Line 92">
                <a:extLst>
                  <a:ext uri="{FF2B5EF4-FFF2-40B4-BE49-F238E27FC236}">
                    <a16:creationId xmlns:a16="http://schemas.microsoft.com/office/drawing/2014/main" id="{3FA5479D-0B0A-7908-2114-2E32C981CDA3}"/>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Oval 93">
                <a:extLst>
                  <a:ext uri="{FF2B5EF4-FFF2-40B4-BE49-F238E27FC236}">
                    <a16:creationId xmlns:a16="http://schemas.microsoft.com/office/drawing/2014/main" id="{42A85F3F-4B0F-45EA-C506-EFCBE5A21CE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9" name="Group 94">
              <a:extLst>
                <a:ext uri="{FF2B5EF4-FFF2-40B4-BE49-F238E27FC236}">
                  <a16:creationId xmlns:a16="http://schemas.microsoft.com/office/drawing/2014/main" id="{A52EA27B-67A1-78C4-AAD1-5D73C5E7970E}"/>
                </a:ext>
              </a:extLst>
            </p:cNvPr>
            <p:cNvGrpSpPr>
              <a:grpSpLocks/>
            </p:cNvGrpSpPr>
            <p:nvPr/>
          </p:nvGrpSpPr>
          <p:grpSpPr bwMode="auto">
            <a:xfrm rot="16200000" flipV="1">
              <a:off x="3090" y="2754"/>
              <a:ext cx="45" cy="431"/>
              <a:chOff x="518" y="1962"/>
              <a:chExt cx="45" cy="431"/>
            </a:xfrm>
          </p:grpSpPr>
          <p:sp>
            <p:nvSpPr>
              <p:cNvPr id="116" name="Line 95">
                <a:extLst>
                  <a:ext uri="{FF2B5EF4-FFF2-40B4-BE49-F238E27FC236}">
                    <a16:creationId xmlns:a16="http://schemas.microsoft.com/office/drawing/2014/main" id="{D6C51988-D6DF-E2D0-92CB-AC4B68E6A09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Oval 96">
                <a:extLst>
                  <a:ext uri="{FF2B5EF4-FFF2-40B4-BE49-F238E27FC236}">
                    <a16:creationId xmlns:a16="http://schemas.microsoft.com/office/drawing/2014/main" id="{1C9F5391-724B-FF9E-1662-8B389D49423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0" name="Group 97">
              <a:extLst>
                <a:ext uri="{FF2B5EF4-FFF2-40B4-BE49-F238E27FC236}">
                  <a16:creationId xmlns:a16="http://schemas.microsoft.com/office/drawing/2014/main" id="{71A86758-C897-B637-8725-AAA1643BAC87}"/>
                </a:ext>
              </a:extLst>
            </p:cNvPr>
            <p:cNvGrpSpPr>
              <a:grpSpLocks/>
            </p:cNvGrpSpPr>
            <p:nvPr/>
          </p:nvGrpSpPr>
          <p:grpSpPr bwMode="auto">
            <a:xfrm rot="16200000" flipV="1">
              <a:off x="3090" y="2982"/>
              <a:ext cx="45" cy="431"/>
              <a:chOff x="518" y="1962"/>
              <a:chExt cx="45" cy="431"/>
            </a:xfrm>
          </p:grpSpPr>
          <p:sp>
            <p:nvSpPr>
              <p:cNvPr id="114" name="Line 98">
                <a:extLst>
                  <a:ext uri="{FF2B5EF4-FFF2-40B4-BE49-F238E27FC236}">
                    <a16:creationId xmlns:a16="http://schemas.microsoft.com/office/drawing/2014/main" id="{57D30E96-8641-7850-DEFA-5CA28BA932F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Oval 99">
                <a:extLst>
                  <a:ext uri="{FF2B5EF4-FFF2-40B4-BE49-F238E27FC236}">
                    <a16:creationId xmlns:a16="http://schemas.microsoft.com/office/drawing/2014/main" id="{09B0A230-1209-B958-B1AB-E7C486F793E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1" name="Line 100">
              <a:extLst>
                <a:ext uri="{FF2B5EF4-FFF2-40B4-BE49-F238E27FC236}">
                  <a16:creationId xmlns:a16="http://schemas.microsoft.com/office/drawing/2014/main" id="{3878AF40-B55C-1768-F400-A87850078A21}"/>
                </a:ext>
              </a:extLst>
            </p:cNvPr>
            <p:cNvSpPr>
              <a:spLocks noChangeShapeType="1"/>
            </p:cNvSpPr>
            <p:nvPr/>
          </p:nvSpPr>
          <p:spPr bwMode="auto">
            <a:xfrm>
              <a:off x="3934" y="1236"/>
              <a:ext cx="0" cy="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Rectangle 101">
              <a:extLst>
                <a:ext uri="{FF2B5EF4-FFF2-40B4-BE49-F238E27FC236}">
                  <a16:creationId xmlns:a16="http://schemas.microsoft.com/office/drawing/2014/main" id="{58D68505-9F2A-3ED0-26B3-092429AA95DB}"/>
                </a:ext>
              </a:extLst>
            </p:cNvPr>
            <p:cNvSpPr>
              <a:spLocks noChangeArrowheads="1"/>
            </p:cNvSpPr>
            <p:nvPr/>
          </p:nvSpPr>
          <p:spPr bwMode="auto">
            <a:xfrm>
              <a:off x="3298" y="1440"/>
              <a:ext cx="1260" cy="200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Text Box 102">
              <a:extLst>
                <a:ext uri="{FF2B5EF4-FFF2-40B4-BE49-F238E27FC236}">
                  <a16:creationId xmlns:a16="http://schemas.microsoft.com/office/drawing/2014/main" id="{A8B74495-08C7-A928-BA06-2F2E36C29552}"/>
                </a:ext>
              </a:extLst>
            </p:cNvPr>
            <p:cNvSpPr txBox="1">
              <a:spLocks noChangeArrowheads="1"/>
            </p:cNvSpPr>
            <p:nvPr/>
          </p:nvSpPr>
          <p:spPr bwMode="auto">
            <a:xfrm>
              <a:off x="3300" y="1418"/>
              <a:ext cx="468" cy="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a:t>1R</a:t>
              </a:r>
            </a:p>
            <a:p>
              <a:pPr eaLnBrk="1" hangingPunct="1">
                <a:lnSpc>
                  <a:spcPct val="85000"/>
                </a:lnSpc>
              </a:pPr>
              <a:r>
                <a:rPr lang="en-US" altLang="zh-CN" b="1"/>
                <a:t>1S</a:t>
              </a:r>
              <a:r>
                <a:rPr lang="en-US" altLang="zh-CN" b="1" baseline="-25000"/>
                <a:t>A</a:t>
              </a:r>
            </a:p>
            <a:p>
              <a:pPr eaLnBrk="1" hangingPunct="1">
                <a:lnSpc>
                  <a:spcPct val="85000"/>
                </a:lnSpc>
              </a:pPr>
              <a:r>
                <a:rPr lang="en-US" altLang="zh-CN" b="1"/>
                <a:t>1S</a:t>
              </a:r>
              <a:r>
                <a:rPr lang="en-US" altLang="zh-CN" b="1" baseline="-25000"/>
                <a:t>B</a:t>
              </a:r>
            </a:p>
            <a:p>
              <a:pPr eaLnBrk="1" hangingPunct="1">
                <a:lnSpc>
                  <a:spcPct val="85000"/>
                </a:lnSpc>
              </a:pPr>
              <a:r>
                <a:rPr lang="en-US" altLang="zh-CN" b="1"/>
                <a:t>2R</a:t>
              </a:r>
              <a:endParaRPr lang="en-US" altLang="zh-CN" b="1" baseline="-25000"/>
            </a:p>
            <a:p>
              <a:pPr eaLnBrk="1" hangingPunct="1">
                <a:lnSpc>
                  <a:spcPct val="85000"/>
                </a:lnSpc>
              </a:pPr>
              <a:r>
                <a:rPr lang="en-US" altLang="zh-CN" b="1"/>
                <a:t>2S</a:t>
              </a:r>
              <a:endParaRPr lang="en-US" altLang="zh-CN" b="1" baseline="-25000"/>
            </a:p>
            <a:p>
              <a:pPr eaLnBrk="1" hangingPunct="1">
                <a:lnSpc>
                  <a:spcPct val="85000"/>
                </a:lnSpc>
              </a:pPr>
              <a:r>
                <a:rPr lang="en-US" altLang="zh-CN" b="1"/>
                <a:t>3R</a:t>
              </a:r>
              <a:endParaRPr lang="en-US" altLang="zh-CN" b="1" baseline="-25000"/>
            </a:p>
            <a:p>
              <a:pPr eaLnBrk="1" hangingPunct="1">
                <a:lnSpc>
                  <a:spcPct val="85000"/>
                </a:lnSpc>
              </a:pPr>
              <a:r>
                <a:rPr lang="en-US" altLang="zh-CN" b="1"/>
                <a:t>3S</a:t>
              </a:r>
              <a:r>
                <a:rPr lang="en-US" altLang="zh-CN" b="1" baseline="-25000"/>
                <a:t>A</a:t>
              </a:r>
            </a:p>
            <a:p>
              <a:pPr eaLnBrk="1" hangingPunct="1">
                <a:lnSpc>
                  <a:spcPct val="85000"/>
                </a:lnSpc>
              </a:pPr>
              <a:r>
                <a:rPr lang="en-US" altLang="zh-CN" b="1"/>
                <a:t>3S</a:t>
              </a:r>
              <a:r>
                <a:rPr lang="en-US" altLang="zh-CN" b="1" baseline="-25000"/>
                <a:t>B</a:t>
              </a:r>
            </a:p>
            <a:p>
              <a:pPr eaLnBrk="1" hangingPunct="1">
                <a:lnSpc>
                  <a:spcPct val="85000"/>
                </a:lnSpc>
              </a:pPr>
              <a:r>
                <a:rPr lang="en-US" altLang="zh-CN" b="1"/>
                <a:t>4R</a:t>
              </a:r>
              <a:endParaRPr lang="en-US" altLang="zh-CN" b="1" baseline="-25000"/>
            </a:p>
            <a:p>
              <a:pPr eaLnBrk="1" hangingPunct="1">
                <a:lnSpc>
                  <a:spcPct val="85000"/>
                </a:lnSpc>
              </a:pPr>
              <a:r>
                <a:rPr lang="en-US" altLang="zh-CN" b="1"/>
                <a:t>4S</a:t>
              </a:r>
            </a:p>
          </p:txBody>
        </p:sp>
        <p:sp>
          <p:nvSpPr>
            <p:cNvPr id="84" name="Text Box 103">
              <a:extLst>
                <a:ext uri="{FF2B5EF4-FFF2-40B4-BE49-F238E27FC236}">
                  <a16:creationId xmlns:a16="http://schemas.microsoft.com/office/drawing/2014/main" id="{92DB7A36-0C4F-E658-493E-9E27A7E79E78}"/>
                </a:ext>
              </a:extLst>
            </p:cNvPr>
            <p:cNvSpPr txBox="1">
              <a:spLocks noChangeArrowheads="1"/>
            </p:cNvSpPr>
            <p:nvPr/>
          </p:nvSpPr>
          <p:spPr bwMode="auto">
            <a:xfrm>
              <a:off x="4164" y="1598"/>
              <a:ext cx="468"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1Q</a:t>
              </a:r>
            </a:p>
            <a:p>
              <a:pPr algn="ctr" eaLnBrk="1" hangingPunct="1"/>
              <a:endParaRPr lang="en-US" altLang="zh-CN" b="1" baseline="-25000"/>
            </a:p>
            <a:p>
              <a:pPr algn="ctr" eaLnBrk="1" hangingPunct="1"/>
              <a:r>
                <a:rPr lang="en-US" altLang="zh-CN" b="1"/>
                <a:t>2Q</a:t>
              </a:r>
              <a:endParaRPr lang="en-US" altLang="zh-CN" b="1" baseline="-25000"/>
            </a:p>
            <a:p>
              <a:pPr algn="ctr" eaLnBrk="1" hangingPunct="1"/>
              <a:endParaRPr lang="en-US" altLang="zh-CN" b="1"/>
            </a:p>
            <a:p>
              <a:pPr algn="ctr" eaLnBrk="1" hangingPunct="1"/>
              <a:r>
                <a:rPr lang="en-US" altLang="zh-CN" b="1"/>
                <a:t>3Q</a:t>
              </a:r>
            </a:p>
            <a:p>
              <a:pPr algn="ctr" eaLnBrk="1" hangingPunct="1"/>
              <a:endParaRPr lang="en-US" altLang="zh-CN" b="1"/>
            </a:p>
            <a:p>
              <a:pPr algn="ctr" eaLnBrk="1" hangingPunct="1"/>
              <a:r>
                <a:rPr lang="en-US" altLang="zh-CN" b="1"/>
                <a:t>4Q</a:t>
              </a:r>
              <a:endParaRPr lang="en-US" altLang="zh-CN" b="1" baseline="-25000"/>
            </a:p>
          </p:txBody>
        </p:sp>
        <p:sp>
          <p:nvSpPr>
            <p:cNvPr id="85" name="Line 104">
              <a:extLst>
                <a:ext uri="{FF2B5EF4-FFF2-40B4-BE49-F238E27FC236}">
                  <a16:creationId xmlns:a16="http://schemas.microsoft.com/office/drawing/2014/main" id="{86B3517C-ACB4-1925-8A3E-FAFDA21C9DC4}"/>
                </a:ext>
              </a:extLst>
            </p:cNvPr>
            <p:cNvSpPr>
              <a:spLocks noChangeShapeType="1"/>
            </p:cNvSpPr>
            <p:nvPr/>
          </p:nvSpPr>
          <p:spPr bwMode="auto">
            <a:xfrm>
              <a:off x="3838" y="3636"/>
              <a:ext cx="22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Oval 105">
              <a:extLst>
                <a:ext uri="{FF2B5EF4-FFF2-40B4-BE49-F238E27FC236}">
                  <a16:creationId xmlns:a16="http://schemas.microsoft.com/office/drawing/2014/main" id="{97E17A73-1114-EE62-86B9-8CF08517EA2E}"/>
                </a:ext>
              </a:extLst>
            </p:cNvPr>
            <p:cNvSpPr>
              <a:spLocks noChangeArrowheads="1"/>
            </p:cNvSpPr>
            <p:nvPr/>
          </p:nvSpPr>
          <p:spPr bwMode="auto">
            <a:xfrm flipH="1">
              <a:off x="3912" y="1178"/>
              <a:ext cx="54" cy="5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 name="Rectangle 106">
              <a:extLst>
                <a:ext uri="{FF2B5EF4-FFF2-40B4-BE49-F238E27FC236}">
                  <a16:creationId xmlns:a16="http://schemas.microsoft.com/office/drawing/2014/main" id="{26F931DF-36D6-C9DE-D7BB-4AC952565E5B}"/>
                </a:ext>
              </a:extLst>
            </p:cNvPr>
            <p:cNvSpPr>
              <a:spLocks noChangeArrowheads="1"/>
            </p:cNvSpPr>
            <p:nvPr/>
          </p:nvSpPr>
          <p:spPr bwMode="auto">
            <a:xfrm>
              <a:off x="2818" y="1332"/>
              <a:ext cx="420" cy="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en-US" altLang="zh-CN" b="1"/>
                <a:t>1</a:t>
              </a:r>
              <a:endParaRPr lang="en-US" altLang="zh-CN" b="1" baseline="-25000"/>
            </a:p>
            <a:p>
              <a:pPr algn="ctr" eaLnBrk="1" hangingPunct="1">
                <a:lnSpc>
                  <a:spcPct val="90000"/>
                </a:lnSpc>
              </a:pPr>
              <a:r>
                <a:rPr lang="en-US" altLang="zh-CN" b="1"/>
                <a:t>2</a:t>
              </a:r>
            </a:p>
            <a:p>
              <a:pPr algn="ctr" eaLnBrk="1" hangingPunct="1">
                <a:lnSpc>
                  <a:spcPct val="90000"/>
                </a:lnSpc>
              </a:pPr>
              <a:r>
                <a:rPr lang="en-US" altLang="zh-CN" b="1"/>
                <a:t>3</a:t>
              </a:r>
            </a:p>
            <a:p>
              <a:pPr algn="ctr" eaLnBrk="1" hangingPunct="1">
                <a:lnSpc>
                  <a:spcPct val="90000"/>
                </a:lnSpc>
              </a:pPr>
              <a:r>
                <a:rPr lang="en-US" altLang="zh-CN" b="1"/>
                <a:t>5</a:t>
              </a:r>
            </a:p>
            <a:p>
              <a:pPr algn="ctr" eaLnBrk="1" hangingPunct="1">
                <a:lnSpc>
                  <a:spcPct val="90000"/>
                </a:lnSpc>
              </a:pPr>
              <a:r>
                <a:rPr lang="en-US" altLang="zh-CN" b="1"/>
                <a:t>6</a:t>
              </a:r>
            </a:p>
            <a:p>
              <a:pPr algn="ctr" eaLnBrk="1" hangingPunct="1">
                <a:lnSpc>
                  <a:spcPct val="90000"/>
                </a:lnSpc>
              </a:pPr>
              <a:r>
                <a:rPr lang="en-US" altLang="zh-CN" b="1"/>
                <a:t>10</a:t>
              </a:r>
            </a:p>
            <a:p>
              <a:pPr algn="ctr" eaLnBrk="1" hangingPunct="1">
                <a:lnSpc>
                  <a:spcPct val="90000"/>
                </a:lnSpc>
              </a:pPr>
              <a:r>
                <a:rPr lang="en-US" altLang="zh-CN" b="1"/>
                <a:t>11</a:t>
              </a:r>
            </a:p>
            <a:p>
              <a:pPr algn="ctr" eaLnBrk="1" hangingPunct="1">
                <a:lnSpc>
                  <a:spcPct val="90000"/>
                </a:lnSpc>
              </a:pPr>
              <a:r>
                <a:rPr lang="en-US" altLang="zh-CN" b="1"/>
                <a:t>12</a:t>
              </a:r>
            </a:p>
            <a:p>
              <a:pPr algn="ctr" eaLnBrk="1" hangingPunct="1">
                <a:lnSpc>
                  <a:spcPct val="90000"/>
                </a:lnSpc>
              </a:pPr>
              <a:r>
                <a:rPr lang="en-US" altLang="zh-CN" b="1"/>
                <a:t>14</a:t>
              </a:r>
            </a:p>
            <a:p>
              <a:pPr algn="ctr" eaLnBrk="1" hangingPunct="1">
                <a:lnSpc>
                  <a:spcPct val="90000"/>
                </a:lnSpc>
              </a:pPr>
              <a:r>
                <a:rPr lang="en-US" altLang="zh-CN" b="1"/>
                <a:t>15</a:t>
              </a:r>
            </a:p>
          </p:txBody>
        </p:sp>
        <p:sp>
          <p:nvSpPr>
            <p:cNvPr id="88" name="Text Box 107">
              <a:extLst>
                <a:ext uri="{FF2B5EF4-FFF2-40B4-BE49-F238E27FC236}">
                  <a16:creationId xmlns:a16="http://schemas.microsoft.com/office/drawing/2014/main" id="{C73DABB0-E495-4E59-8DFD-C60DD2A9AEEE}"/>
                </a:ext>
              </a:extLst>
            </p:cNvPr>
            <p:cNvSpPr txBox="1">
              <a:spLocks noChangeArrowheads="1"/>
            </p:cNvSpPr>
            <p:nvPr/>
          </p:nvSpPr>
          <p:spPr bwMode="auto">
            <a:xfrm>
              <a:off x="4500" y="1454"/>
              <a:ext cx="308"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4</a:t>
              </a:r>
            </a:p>
            <a:p>
              <a:pPr algn="ctr" eaLnBrk="1" hangingPunct="1"/>
              <a:endParaRPr lang="en-US" altLang="zh-CN" b="1"/>
            </a:p>
            <a:p>
              <a:pPr algn="ctr" eaLnBrk="1" hangingPunct="1"/>
              <a:r>
                <a:rPr lang="en-US" altLang="zh-CN" b="1"/>
                <a:t>7</a:t>
              </a:r>
            </a:p>
            <a:p>
              <a:pPr algn="ctr" eaLnBrk="1" hangingPunct="1"/>
              <a:endParaRPr lang="en-US" altLang="zh-CN" b="1"/>
            </a:p>
            <a:p>
              <a:pPr algn="ctr" eaLnBrk="1" hangingPunct="1"/>
              <a:r>
                <a:rPr lang="en-US" altLang="zh-CN" b="1"/>
                <a:t>9</a:t>
              </a:r>
            </a:p>
            <a:p>
              <a:pPr algn="ctr" eaLnBrk="1" hangingPunct="1"/>
              <a:endParaRPr lang="en-US" altLang="zh-CN" b="1"/>
            </a:p>
            <a:p>
              <a:pPr algn="ctr" eaLnBrk="1" hangingPunct="1"/>
              <a:r>
                <a:rPr lang="en-US" altLang="zh-CN" b="1"/>
                <a:t>13</a:t>
              </a:r>
            </a:p>
          </p:txBody>
        </p:sp>
        <p:sp>
          <p:nvSpPr>
            <p:cNvPr id="89" name="Text Box 108">
              <a:extLst>
                <a:ext uri="{FF2B5EF4-FFF2-40B4-BE49-F238E27FC236}">
                  <a16:creationId xmlns:a16="http://schemas.microsoft.com/office/drawing/2014/main" id="{A528B6E0-5A9D-E56A-4996-0C817322C403}"/>
                </a:ext>
              </a:extLst>
            </p:cNvPr>
            <p:cNvSpPr txBox="1">
              <a:spLocks noChangeArrowheads="1"/>
            </p:cNvSpPr>
            <p:nvPr/>
          </p:nvSpPr>
          <p:spPr bwMode="auto">
            <a:xfrm>
              <a:off x="4896" y="1562"/>
              <a:ext cx="468"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66"/>
                  </a:solidFill>
                </a:rPr>
                <a:t>Q</a:t>
              </a:r>
              <a:r>
                <a:rPr lang="en-US" altLang="zh-CN" b="1" baseline="-25000">
                  <a:solidFill>
                    <a:srgbClr val="FF0066"/>
                  </a:solidFill>
                </a:rPr>
                <a:t>1</a:t>
              </a:r>
              <a:endParaRPr lang="en-US" altLang="zh-CN" b="1">
                <a:solidFill>
                  <a:srgbClr val="FF0066"/>
                </a:solidFill>
              </a:endParaRPr>
            </a:p>
            <a:p>
              <a:pPr algn="ctr" eaLnBrk="1" hangingPunct="1"/>
              <a:endParaRPr lang="en-US" altLang="zh-CN" b="1">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2</a:t>
              </a:r>
            </a:p>
            <a:p>
              <a:pPr algn="ctr" eaLnBrk="1" hangingPunct="1"/>
              <a:endParaRPr lang="en-US" altLang="zh-CN" b="1" baseline="-25000">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3</a:t>
              </a:r>
              <a:endParaRPr lang="en-US" altLang="zh-CN" b="1">
                <a:solidFill>
                  <a:srgbClr val="FF0066"/>
                </a:solidFill>
              </a:endParaRPr>
            </a:p>
            <a:p>
              <a:pPr algn="ctr" eaLnBrk="1" hangingPunct="1"/>
              <a:endParaRPr lang="en-US" altLang="zh-CN" b="1">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4</a:t>
              </a:r>
            </a:p>
          </p:txBody>
        </p:sp>
        <p:sp>
          <p:nvSpPr>
            <p:cNvPr id="90" name="Text Box 109">
              <a:extLst>
                <a:ext uri="{FF2B5EF4-FFF2-40B4-BE49-F238E27FC236}">
                  <a16:creationId xmlns:a16="http://schemas.microsoft.com/office/drawing/2014/main" id="{D7A6459B-3361-DFE1-2902-3B633A1918C0}"/>
                </a:ext>
              </a:extLst>
            </p:cNvPr>
            <p:cNvSpPr txBox="1">
              <a:spLocks noChangeArrowheads="1"/>
            </p:cNvSpPr>
            <p:nvPr/>
          </p:nvSpPr>
          <p:spPr bwMode="auto">
            <a:xfrm>
              <a:off x="3648" y="3410"/>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8</a:t>
              </a:r>
            </a:p>
          </p:txBody>
        </p:sp>
        <p:sp>
          <p:nvSpPr>
            <p:cNvPr id="91" name="Text Box 110">
              <a:extLst>
                <a:ext uri="{FF2B5EF4-FFF2-40B4-BE49-F238E27FC236}">
                  <a16:creationId xmlns:a16="http://schemas.microsoft.com/office/drawing/2014/main" id="{ACCFBA87-5D07-C8E7-08C8-EC0B2BC1FC6A}"/>
                </a:ext>
              </a:extLst>
            </p:cNvPr>
            <p:cNvSpPr txBox="1">
              <a:spLocks noChangeArrowheads="1"/>
            </p:cNvSpPr>
            <p:nvPr/>
          </p:nvSpPr>
          <p:spPr bwMode="auto">
            <a:xfrm>
              <a:off x="3552" y="1190"/>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16</a:t>
              </a:r>
            </a:p>
          </p:txBody>
        </p:sp>
        <p:sp>
          <p:nvSpPr>
            <p:cNvPr id="92" name="Rectangle 111">
              <a:extLst>
                <a:ext uri="{FF2B5EF4-FFF2-40B4-BE49-F238E27FC236}">
                  <a16:creationId xmlns:a16="http://schemas.microsoft.com/office/drawing/2014/main" id="{3D9825F8-C1CB-43DF-7290-464025773281}"/>
                </a:ext>
              </a:extLst>
            </p:cNvPr>
            <p:cNvSpPr>
              <a:spLocks noChangeArrowheads="1"/>
            </p:cNvSpPr>
            <p:nvPr/>
          </p:nvSpPr>
          <p:spPr bwMode="auto">
            <a:xfrm>
              <a:off x="3468" y="2033"/>
              <a:ext cx="9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b="1">
                  <a:solidFill>
                    <a:srgbClr val="FF0066"/>
                  </a:solidFill>
                  <a:effectLst>
                    <a:outerShdw blurRad="38100" dist="38100" dir="2700000" algn="tl">
                      <a:srgbClr val="C0C0C0"/>
                    </a:outerShdw>
                  </a:effectLst>
                </a:rPr>
                <a:t>74279</a:t>
              </a:r>
            </a:p>
            <a:p>
              <a:pPr algn="ctr" eaLnBrk="1" hangingPunct="1">
                <a:defRPr/>
              </a:pPr>
              <a:r>
                <a:rPr lang="en-US" altLang="zh-CN" b="1">
                  <a:solidFill>
                    <a:srgbClr val="FF0066"/>
                  </a:solidFill>
                  <a:effectLst>
                    <a:outerShdw blurRad="38100" dist="38100" dir="2700000" algn="tl">
                      <a:srgbClr val="C0C0C0"/>
                    </a:outerShdw>
                  </a:effectLst>
                </a:rPr>
                <a:t>74LS279</a:t>
              </a:r>
            </a:p>
          </p:txBody>
        </p:sp>
        <p:grpSp>
          <p:nvGrpSpPr>
            <p:cNvPr id="93" name="Group 112">
              <a:extLst>
                <a:ext uri="{FF2B5EF4-FFF2-40B4-BE49-F238E27FC236}">
                  <a16:creationId xmlns:a16="http://schemas.microsoft.com/office/drawing/2014/main" id="{14E30D36-262C-519C-46FF-B5D46D8DD592}"/>
                </a:ext>
              </a:extLst>
            </p:cNvPr>
            <p:cNvGrpSpPr>
              <a:grpSpLocks/>
            </p:cNvGrpSpPr>
            <p:nvPr/>
          </p:nvGrpSpPr>
          <p:grpSpPr bwMode="auto">
            <a:xfrm rot="16200000" flipV="1">
              <a:off x="3078" y="1950"/>
              <a:ext cx="45" cy="431"/>
              <a:chOff x="518" y="1962"/>
              <a:chExt cx="45" cy="431"/>
            </a:xfrm>
          </p:grpSpPr>
          <p:sp>
            <p:nvSpPr>
              <p:cNvPr id="112" name="Line 113">
                <a:extLst>
                  <a:ext uri="{FF2B5EF4-FFF2-40B4-BE49-F238E27FC236}">
                    <a16:creationId xmlns:a16="http://schemas.microsoft.com/office/drawing/2014/main" id="{E13314A8-C27A-1359-A841-6478449F2DF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Oval 114">
                <a:extLst>
                  <a:ext uri="{FF2B5EF4-FFF2-40B4-BE49-F238E27FC236}">
                    <a16:creationId xmlns:a16="http://schemas.microsoft.com/office/drawing/2014/main" id="{E6581F38-7D81-60E6-6221-61B6580149D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4" name="Group 115">
              <a:extLst>
                <a:ext uri="{FF2B5EF4-FFF2-40B4-BE49-F238E27FC236}">
                  <a16:creationId xmlns:a16="http://schemas.microsoft.com/office/drawing/2014/main" id="{F4655532-2A04-BAC9-F6A5-37BF63646781}"/>
                </a:ext>
              </a:extLst>
            </p:cNvPr>
            <p:cNvGrpSpPr>
              <a:grpSpLocks/>
            </p:cNvGrpSpPr>
            <p:nvPr/>
          </p:nvGrpSpPr>
          <p:grpSpPr bwMode="auto">
            <a:xfrm rot="16200000" flipV="1">
              <a:off x="3090" y="2358"/>
              <a:ext cx="45" cy="431"/>
              <a:chOff x="518" y="1962"/>
              <a:chExt cx="45" cy="431"/>
            </a:xfrm>
          </p:grpSpPr>
          <p:sp>
            <p:nvSpPr>
              <p:cNvPr id="110" name="Line 116">
                <a:extLst>
                  <a:ext uri="{FF2B5EF4-FFF2-40B4-BE49-F238E27FC236}">
                    <a16:creationId xmlns:a16="http://schemas.microsoft.com/office/drawing/2014/main" id="{2FD93D9E-F199-6EAC-4C34-7693F41805D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Oval 117">
                <a:extLst>
                  <a:ext uri="{FF2B5EF4-FFF2-40B4-BE49-F238E27FC236}">
                    <a16:creationId xmlns:a16="http://schemas.microsoft.com/office/drawing/2014/main" id="{28A86122-07B3-5F8A-4154-F14914E6020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5" name="Oval 118">
              <a:extLst>
                <a:ext uri="{FF2B5EF4-FFF2-40B4-BE49-F238E27FC236}">
                  <a16:creationId xmlns:a16="http://schemas.microsoft.com/office/drawing/2014/main" id="{6B228720-A59A-F5E8-C8A9-0194CDD30EF7}"/>
                </a:ext>
              </a:extLst>
            </p:cNvPr>
            <p:cNvSpPr>
              <a:spLocks noChangeArrowheads="1"/>
            </p:cNvSpPr>
            <p:nvPr/>
          </p:nvSpPr>
          <p:spPr bwMode="auto">
            <a:xfrm flipH="1">
              <a:off x="3204" y="151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Oval 119">
              <a:extLst>
                <a:ext uri="{FF2B5EF4-FFF2-40B4-BE49-F238E27FC236}">
                  <a16:creationId xmlns:a16="http://schemas.microsoft.com/office/drawing/2014/main" id="{307CD665-B67D-8DE2-1DA0-B74FC5CFD0BC}"/>
                </a:ext>
              </a:extLst>
            </p:cNvPr>
            <p:cNvSpPr>
              <a:spLocks noChangeArrowheads="1"/>
            </p:cNvSpPr>
            <p:nvPr/>
          </p:nvSpPr>
          <p:spPr bwMode="auto">
            <a:xfrm flipH="1">
              <a:off x="3216" y="174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Oval 120">
              <a:extLst>
                <a:ext uri="{FF2B5EF4-FFF2-40B4-BE49-F238E27FC236}">
                  <a16:creationId xmlns:a16="http://schemas.microsoft.com/office/drawing/2014/main" id="{CF0DEB26-46C1-2D64-D499-72DE11E27762}"/>
                </a:ext>
              </a:extLst>
            </p:cNvPr>
            <p:cNvSpPr>
              <a:spLocks noChangeArrowheads="1"/>
            </p:cNvSpPr>
            <p:nvPr/>
          </p:nvSpPr>
          <p:spPr bwMode="auto">
            <a:xfrm flipH="1">
              <a:off x="3216" y="192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Oval 121">
              <a:extLst>
                <a:ext uri="{FF2B5EF4-FFF2-40B4-BE49-F238E27FC236}">
                  <a16:creationId xmlns:a16="http://schemas.microsoft.com/office/drawing/2014/main" id="{5F758532-7823-95DC-FEC0-C05F7DC312F6}"/>
                </a:ext>
              </a:extLst>
            </p:cNvPr>
            <p:cNvSpPr>
              <a:spLocks noChangeArrowheads="1"/>
            </p:cNvSpPr>
            <p:nvPr/>
          </p:nvSpPr>
          <p:spPr bwMode="auto">
            <a:xfrm flipH="1">
              <a:off x="3216" y="211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Oval 122">
              <a:extLst>
                <a:ext uri="{FF2B5EF4-FFF2-40B4-BE49-F238E27FC236}">
                  <a16:creationId xmlns:a16="http://schemas.microsoft.com/office/drawing/2014/main" id="{B07CBD42-7EF5-0D4B-3F46-8E363A85E968}"/>
                </a:ext>
              </a:extLst>
            </p:cNvPr>
            <p:cNvSpPr>
              <a:spLocks noChangeArrowheads="1"/>
            </p:cNvSpPr>
            <p:nvPr/>
          </p:nvSpPr>
          <p:spPr bwMode="auto">
            <a:xfrm flipH="1">
              <a:off x="3216" y="228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Oval 123">
              <a:extLst>
                <a:ext uri="{FF2B5EF4-FFF2-40B4-BE49-F238E27FC236}">
                  <a16:creationId xmlns:a16="http://schemas.microsoft.com/office/drawing/2014/main" id="{E4345F77-6A94-C213-1048-E6D6299BDFE5}"/>
                </a:ext>
              </a:extLst>
            </p:cNvPr>
            <p:cNvSpPr>
              <a:spLocks noChangeArrowheads="1"/>
            </p:cNvSpPr>
            <p:nvPr/>
          </p:nvSpPr>
          <p:spPr bwMode="auto">
            <a:xfrm flipH="1">
              <a:off x="3216" y="25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 name="Oval 124">
              <a:extLst>
                <a:ext uri="{FF2B5EF4-FFF2-40B4-BE49-F238E27FC236}">
                  <a16:creationId xmlns:a16="http://schemas.microsoft.com/office/drawing/2014/main" id="{511F924C-8C7D-269F-C474-6DB52FB27DEF}"/>
                </a:ext>
              </a:extLst>
            </p:cNvPr>
            <p:cNvSpPr>
              <a:spLocks noChangeArrowheads="1"/>
            </p:cNvSpPr>
            <p:nvPr/>
          </p:nvSpPr>
          <p:spPr bwMode="auto">
            <a:xfrm flipH="1">
              <a:off x="3216" y="269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 name="Oval 125">
              <a:extLst>
                <a:ext uri="{FF2B5EF4-FFF2-40B4-BE49-F238E27FC236}">
                  <a16:creationId xmlns:a16="http://schemas.microsoft.com/office/drawing/2014/main" id="{042FC33A-0016-20B2-F670-90194D9564C2}"/>
                </a:ext>
              </a:extLst>
            </p:cNvPr>
            <p:cNvSpPr>
              <a:spLocks noChangeArrowheads="1"/>
            </p:cNvSpPr>
            <p:nvPr/>
          </p:nvSpPr>
          <p:spPr bwMode="auto">
            <a:xfrm flipH="1">
              <a:off x="3216" y="291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Text Box 126">
              <a:extLst>
                <a:ext uri="{FF2B5EF4-FFF2-40B4-BE49-F238E27FC236}">
                  <a16:creationId xmlns:a16="http://schemas.microsoft.com/office/drawing/2014/main" id="{5EB288DB-150E-D0B6-20AB-E4F6C34EEDC6}"/>
                </a:ext>
              </a:extLst>
            </p:cNvPr>
            <p:cNvSpPr txBox="1">
              <a:spLocks noChangeArrowheads="1"/>
            </p:cNvSpPr>
            <p:nvPr/>
          </p:nvSpPr>
          <p:spPr bwMode="auto">
            <a:xfrm>
              <a:off x="2436" y="1442"/>
              <a:ext cx="552" cy="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i="1">
                  <a:solidFill>
                    <a:srgbClr val="0033CC"/>
                  </a:solidFill>
                </a:rPr>
                <a:t>R</a:t>
              </a:r>
              <a:r>
                <a:rPr lang="en-US" altLang="zh-CN" b="1" baseline="-25000">
                  <a:solidFill>
                    <a:srgbClr val="0033CC"/>
                  </a:solidFill>
                </a:rPr>
                <a:t>1</a:t>
              </a:r>
            </a:p>
            <a:p>
              <a:pPr eaLnBrk="1" hangingPunct="1">
                <a:lnSpc>
                  <a:spcPct val="85000"/>
                </a:lnSpc>
              </a:pPr>
              <a:r>
                <a:rPr lang="en-US" altLang="zh-CN" b="1" i="1">
                  <a:solidFill>
                    <a:srgbClr val="0033CC"/>
                  </a:solidFill>
                </a:rPr>
                <a:t>S</a:t>
              </a:r>
              <a:r>
                <a:rPr lang="en-US" altLang="zh-CN" b="1" baseline="-25000">
                  <a:solidFill>
                    <a:srgbClr val="0033CC"/>
                  </a:solidFill>
                </a:rPr>
                <a:t>11</a:t>
              </a:r>
            </a:p>
            <a:p>
              <a:pPr eaLnBrk="1" hangingPunct="1">
                <a:lnSpc>
                  <a:spcPct val="85000"/>
                </a:lnSpc>
              </a:pPr>
              <a:r>
                <a:rPr lang="en-US" altLang="zh-CN" b="1" i="1">
                  <a:solidFill>
                    <a:srgbClr val="0033CC"/>
                  </a:solidFill>
                </a:rPr>
                <a:t>S</a:t>
              </a:r>
              <a:r>
                <a:rPr lang="en-US" altLang="zh-CN" b="1" baseline="-25000">
                  <a:solidFill>
                    <a:srgbClr val="0033CC"/>
                  </a:solidFill>
                </a:rPr>
                <a:t>12</a:t>
              </a:r>
            </a:p>
            <a:p>
              <a:pPr eaLnBrk="1" hangingPunct="1">
                <a:lnSpc>
                  <a:spcPct val="85000"/>
                </a:lnSpc>
              </a:pPr>
              <a:r>
                <a:rPr lang="en-US" altLang="zh-CN" b="1" i="1">
                  <a:solidFill>
                    <a:srgbClr val="0033CC"/>
                  </a:solidFill>
                </a:rPr>
                <a:t>R</a:t>
              </a:r>
              <a:r>
                <a:rPr lang="en-US" altLang="zh-CN" b="1" baseline="-25000">
                  <a:solidFill>
                    <a:srgbClr val="0033CC"/>
                  </a:solidFill>
                </a:rPr>
                <a:t>2</a:t>
              </a:r>
            </a:p>
            <a:p>
              <a:pPr eaLnBrk="1" hangingPunct="1">
                <a:lnSpc>
                  <a:spcPct val="85000"/>
                </a:lnSpc>
              </a:pPr>
              <a:r>
                <a:rPr lang="en-US" altLang="zh-CN" b="1" i="1">
                  <a:solidFill>
                    <a:srgbClr val="0033CC"/>
                  </a:solidFill>
                </a:rPr>
                <a:t>S</a:t>
              </a:r>
              <a:r>
                <a:rPr lang="en-US" altLang="zh-CN" b="1" baseline="-25000">
                  <a:solidFill>
                    <a:srgbClr val="0033CC"/>
                  </a:solidFill>
                </a:rPr>
                <a:t>2</a:t>
              </a:r>
              <a:endParaRPr lang="en-US" altLang="zh-CN" b="1">
                <a:solidFill>
                  <a:srgbClr val="0033CC"/>
                </a:solidFill>
              </a:endParaRPr>
            </a:p>
            <a:p>
              <a:pPr eaLnBrk="1" hangingPunct="1">
                <a:lnSpc>
                  <a:spcPct val="85000"/>
                </a:lnSpc>
              </a:pPr>
              <a:r>
                <a:rPr lang="en-US" altLang="zh-CN" b="1" i="1">
                  <a:solidFill>
                    <a:srgbClr val="0033CC"/>
                  </a:solidFill>
                </a:rPr>
                <a:t>R</a:t>
              </a:r>
              <a:r>
                <a:rPr lang="en-US" altLang="zh-CN" b="1" baseline="-25000">
                  <a:solidFill>
                    <a:srgbClr val="0033CC"/>
                  </a:solidFill>
                </a:rPr>
                <a:t>3</a:t>
              </a:r>
            </a:p>
            <a:p>
              <a:pPr eaLnBrk="1" hangingPunct="1">
                <a:lnSpc>
                  <a:spcPct val="85000"/>
                </a:lnSpc>
              </a:pPr>
              <a:r>
                <a:rPr lang="en-US" altLang="zh-CN" b="1" i="1">
                  <a:solidFill>
                    <a:srgbClr val="0033CC"/>
                  </a:solidFill>
                </a:rPr>
                <a:t>S</a:t>
              </a:r>
              <a:r>
                <a:rPr lang="en-US" altLang="zh-CN" b="1" baseline="-25000">
                  <a:solidFill>
                    <a:srgbClr val="0033CC"/>
                  </a:solidFill>
                </a:rPr>
                <a:t>31</a:t>
              </a:r>
            </a:p>
            <a:p>
              <a:pPr eaLnBrk="1" hangingPunct="1">
                <a:lnSpc>
                  <a:spcPct val="85000"/>
                </a:lnSpc>
              </a:pPr>
              <a:r>
                <a:rPr lang="en-US" altLang="zh-CN" b="1" i="1">
                  <a:solidFill>
                    <a:srgbClr val="0033CC"/>
                  </a:solidFill>
                </a:rPr>
                <a:t>S</a:t>
              </a:r>
              <a:r>
                <a:rPr lang="en-US" altLang="zh-CN" b="1" baseline="-25000">
                  <a:solidFill>
                    <a:srgbClr val="0033CC"/>
                  </a:solidFill>
                </a:rPr>
                <a:t>32</a:t>
              </a:r>
            </a:p>
            <a:p>
              <a:pPr eaLnBrk="1" hangingPunct="1">
                <a:lnSpc>
                  <a:spcPct val="85000"/>
                </a:lnSpc>
              </a:pPr>
              <a:r>
                <a:rPr lang="en-US" altLang="zh-CN" b="1" i="1">
                  <a:solidFill>
                    <a:srgbClr val="0033CC"/>
                  </a:solidFill>
                </a:rPr>
                <a:t>R</a:t>
              </a:r>
              <a:r>
                <a:rPr lang="en-US" altLang="zh-CN" b="1" baseline="-25000">
                  <a:solidFill>
                    <a:srgbClr val="0033CC"/>
                  </a:solidFill>
                </a:rPr>
                <a:t>4</a:t>
              </a:r>
            </a:p>
            <a:p>
              <a:pPr eaLnBrk="1" hangingPunct="1">
                <a:lnSpc>
                  <a:spcPct val="85000"/>
                </a:lnSpc>
              </a:pPr>
              <a:r>
                <a:rPr lang="en-US" altLang="zh-CN" b="1" i="1">
                  <a:solidFill>
                    <a:srgbClr val="0033CC"/>
                  </a:solidFill>
                </a:rPr>
                <a:t>S</a:t>
              </a:r>
              <a:r>
                <a:rPr lang="en-US" altLang="zh-CN" b="1" baseline="-25000">
                  <a:solidFill>
                    <a:srgbClr val="0033CC"/>
                  </a:solidFill>
                </a:rPr>
                <a:t>4</a:t>
              </a:r>
            </a:p>
          </p:txBody>
        </p:sp>
        <p:sp>
          <p:nvSpPr>
            <p:cNvPr id="104" name="Oval 127">
              <a:extLst>
                <a:ext uri="{FF2B5EF4-FFF2-40B4-BE49-F238E27FC236}">
                  <a16:creationId xmlns:a16="http://schemas.microsoft.com/office/drawing/2014/main" id="{857F90F3-66F3-1003-324B-CBA2D1EAAF1A}"/>
                </a:ext>
              </a:extLst>
            </p:cNvPr>
            <p:cNvSpPr>
              <a:spLocks noChangeArrowheads="1"/>
            </p:cNvSpPr>
            <p:nvPr/>
          </p:nvSpPr>
          <p:spPr bwMode="auto">
            <a:xfrm flipH="1">
              <a:off x="3216" y="314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5" name="Group 128">
              <a:extLst>
                <a:ext uri="{FF2B5EF4-FFF2-40B4-BE49-F238E27FC236}">
                  <a16:creationId xmlns:a16="http://schemas.microsoft.com/office/drawing/2014/main" id="{0301CB7C-4281-EA3E-E8CA-83246E529E17}"/>
                </a:ext>
              </a:extLst>
            </p:cNvPr>
            <p:cNvGrpSpPr>
              <a:grpSpLocks/>
            </p:cNvGrpSpPr>
            <p:nvPr/>
          </p:nvGrpSpPr>
          <p:grpSpPr bwMode="auto">
            <a:xfrm rot="16200000" flipV="1">
              <a:off x="3090" y="3162"/>
              <a:ext cx="45" cy="431"/>
              <a:chOff x="518" y="1962"/>
              <a:chExt cx="45" cy="431"/>
            </a:xfrm>
          </p:grpSpPr>
          <p:sp>
            <p:nvSpPr>
              <p:cNvPr id="108" name="Line 129">
                <a:extLst>
                  <a:ext uri="{FF2B5EF4-FFF2-40B4-BE49-F238E27FC236}">
                    <a16:creationId xmlns:a16="http://schemas.microsoft.com/office/drawing/2014/main" id="{ED4CBEA6-ABDB-2B71-EC7E-D24CF2D4899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Oval 130">
                <a:extLst>
                  <a:ext uri="{FF2B5EF4-FFF2-40B4-BE49-F238E27FC236}">
                    <a16:creationId xmlns:a16="http://schemas.microsoft.com/office/drawing/2014/main" id="{F3E7B931-0997-86D7-C477-AEA75460BBF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6" name="Oval 131">
              <a:extLst>
                <a:ext uri="{FF2B5EF4-FFF2-40B4-BE49-F238E27FC236}">
                  <a16:creationId xmlns:a16="http://schemas.microsoft.com/office/drawing/2014/main" id="{C9AB22C6-9F89-4EEE-49D2-BA03B519D218}"/>
                </a:ext>
              </a:extLst>
            </p:cNvPr>
            <p:cNvSpPr>
              <a:spLocks noChangeArrowheads="1"/>
            </p:cNvSpPr>
            <p:nvPr/>
          </p:nvSpPr>
          <p:spPr bwMode="auto">
            <a:xfrm flipH="1">
              <a:off x="3216" y="332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Text Box 132">
              <a:extLst>
                <a:ext uri="{FF2B5EF4-FFF2-40B4-BE49-F238E27FC236}">
                  <a16:creationId xmlns:a16="http://schemas.microsoft.com/office/drawing/2014/main" id="{47C3D271-84DF-A340-22DE-42896E627F75}"/>
                </a:ext>
              </a:extLst>
            </p:cNvPr>
            <p:cNvSpPr txBox="1">
              <a:spLocks noChangeArrowheads="1"/>
            </p:cNvSpPr>
            <p:nvPr/>
          </p:nvSpPr>
          <p:spPr bwMode="auto">
            <a:xfrm>
              <a:off x="2474" y="1326"/>
              <a:ext cx="212" cy="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p:txBody>
        </p:sp>
      </p:grpSp>
      <p:sp>
        <p:nvSpPr>
          <p:cNvPr id="136" name="Text Box 137">
            <a:extLst>
              <a:ext uri="{FF2B5EF4-FFF2-40B4-BE49-F238E27FC236}">
                <a16:creationId xmlns:a16="http://schemas.microsoft.com/office/drawing/2014/main" id="{3372D49F-DCB0-03D4-DEAA-91A7CD0922D2}"/>
              </a:ext>
            </a:extLst>
          </p:cNvPr>
          <p:cNvSpPr txBox="1">
            <a:spLocks noChangeArrowheads="1"/>
          </p:cNvSpPr>
          <p:nvPr/>
        </p:nvSpPr>
        <p:spPr bwMode="auto">
          <a:xfrm>
            <a:off x="5618240" y="5755815"/>
            <a:ext cx="430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内含 </a:t>
            </a:r>
            <a:r>
              <a:rPr lang="en-US" altLang="zh-CN" sz="2800" b="1" dirty="0">
                <a:solidFill>
                  <a:srgbClr val="FF0066"/>
                </a:solidFill>
              </a:rPr>
              <a:t>4 </a:t>
            </a:r>
            <a:r>
              <a:rPr lang="zh-CN" altLang="en-US" sz="2800" b="1" dirty="0">
                <a:solidFill>
                  <a:srgbClr val="FF0066"/>
                </a:solidFill>
              </a:rPr>
              <a:t>个</a:t>
            </a:r>
            <a:r>
              <a:rPr lang="zh-CN" altLang="en-US" sz="2800" b="1" dirty="0">
                <a:solidFill>
                  <a:srgbClr val="0033CC"/>
                </a:solidFill>
              </a:rPr>
              <a:t>基本 </a:t>
            </a:r>
            <a:r>
              <a:rPr lang="en-US" altLang="zh-CN" sz="2800" b="1" i="1" dirty="0">
                <a:solidFill>
                  <a:srgbClr val="0033CC"/>
                </a:solidFill>
              </a:rPr>
              <a:t>RS </a:t>
            </a:r>
            <a:r>
              <a:rPr lang="zh-CN" altLang="en-US" sz="2800" b="1" dirty="0">
                <a:solidFill>
                  <a:srgbClr val="0033CC"/>
                </a:solidFill>
              </a:rPr>
              <a:t>触发器</a:t>
            </a:r>
          </a:p>
        </p:txBody>
      </p:sp>
      <p:sp>
        <p:nvSpPr>
          <p:cNvPr id="3" name="灯片编号占位符 2">
            <a:extLst>
              <a:ext uri="{FF2B5EF4-FFF2-40B4-BE49-F238E27FC236}">
                <a16:creationId xmlns:a16="http://schemas.microsoft.com/office/drawing/2014/main" id="{527F09A5-9027-070D-B7DB-88094A65C4EF}"/>
              </a:ext>
            </a:extLst>
          </p:cNvPr>
          <p:cNvSpPr>
            <a:spLocks noGrp="1"/>
          </p:cNvSpPr>
          <p:nvPr>
            <p:ph type="sldNum" sz="quarter" idx="12"/>
          </p:nvPr>
        </p:nvSpPr>
        <p:spPr/>
        <p:txBody>
          <a:bodyPr/>
          <a:lstStyle/>
          <a:p>
            <a:fld id="{392CBAA0-59E6-204E-8F03-85E5040D48B8}" type="slidenum">
              <a:rPr kumimoji="1" lang="zh-CN" altLang="en-US" smtClean="0"/>
              <a:t>16</a:t>
            </a:fld>
            <a:r>
              <a:rPr kumimoji="1" lang="en-US" altLang="zh-CN"/>
              <a:t>/70</a:t>
            </a:r>
            <a:endParaRPr kumimoji="1" lang="zh-CN" altLang="en-US" dirty="0"/>
          </a:p>
        </p:txBody>
      </p:sp>
    </p:spTree>
    <p:extLst>
      <p:ext uri="{BB962C8B-B14F-4D97-AF65-F5344CB8AC3E}">
        <p14:creationId xmlns:p14="http://schemas.microsoft.com/office/powerpoint/2010/main" val="155513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left)">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6">
                                            <p:txEl>
                                              <p:pRg st="0" end="0"/>
                                            </p:txEl>
                                          </p:spTgt>
                                        </p:tgtEl>
                                        <p:attrNameLst>
                                          <p:attrName>style.visibility</p:attrName>
                                        </p:attrNameLst>
                                      </p:cBhvr>
                                      <p:to>
                                        <p:strVal val="visible"/>
                                      </p:to>
                                    </p:set>
                                    <p:animEffect transition="in" filter="wipe(left)">
                                      <p:cBhvr>
                                        <p:cTn id="32" dur="500"/>
                                        <p:tgtEl>
                                          <p:spTgt spid="1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13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同步触发器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同步</a:t>
            </a:r>
            <a:r>
              <a:rPr kumimoji="1" lang="en-US" altLang="zh-CN" sz="2000" dirty="0">
                <a:latin typeface="Myriad Pro" panose="020B0503030403020204" pitchFamily="34" charset="0"/>
                <a:ea typeface="KaiTi" panose="02010609060101010101" pitchFamily="49" charset="-122"/>
              </a:rPr>
              <a:t>R-S</a:t>
            </a:r>
            <a:r>
              <a:rPr kumimoji="1" lang="zh-CN" altLang="en-US" sz="2000" dirty="0">
                <a:latin typeface="Myriad Pro" panose="020B0503030403020204" pitchFamily="34" charset="0"/>
                <a:ea typeface="KaiTi" panose="02010609060101010101" pitchFamily="49" charset="-122"/>
              </a:rPr>
              <a:t>触发器</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AB2E1D40-4FE7-BAC9-FF18-8E6C3B1B6C4B}"/>
              </a:ext>
            </a:extLst>
          </p:cNvPr>
          <p:cNvSpPr>
            <a:spLocks noGrp="1"/>
          </p:cNvSpPr>
          <p:nvPr>
            <p:ph type="sldNum" sz="quarter" idx="12"/>
          </p:nvPr>
        </p:nvSpPr>
        <p:spPr/>
        <p:txBody>
          <a:bodyPr/>
          <a:lstStyle/>
          <a:p>
            <a:fld id="{392CBAA0-59E6-204E-8F03-85E5040D48B8}" type="slidenum">
              <a:rPr kumimoji="1" lang="zh-CN" altLang="en-US" smtClean="0"/>
              <a:t>17</a:t>
            </a:fld>
            <a:r>
              <a:rPr kumimoji="1" lang="en-US" altLang="zh-CN"/>
              <a:t>/70</a:t>
            </a:r>
            <a:endParaRPr kumimoji="1" lang="zh-CN" altLang="en-US" dirty="0"/>
          </a:p>
        </p:txBody>
      </p:sp>
    </p:spTree>
    <p:extLst>
      <p:ext uri="{BB962C8B-B14F-4D97-AF65-F5344CB8AC3E}">
        <p14:creationId xmlns:p14="http://schemas.microsoft.com/office/powerpoint/2010/main" val="203051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同步</a:t>
            </a:r>
            <a:r>
              <a:rPr kumimoji="1" lang="en-US" altLang="zh-CN" dirty="0"/>
              <a:t>RS</a:t>
            </a:r>
            <a:r>
              <a:rPr kumimoji="1" lang="zh-CN" altLang="en-US" dirty="0"/>
              <a:t>触发器</a:t>
            </a:r>
          </a:p>
        </p:txBody>
      </p:sp>
      <p:sp>
        <p:nvSpPr>
          <p:cNvPr id="5" name="Text Box 2">
            <a:extLst>
              <a:ext uri="{FF2B5EF4-FFF2-40B4-BE49-F238E27FC236}">
                <a16:creationId xmlns:a16="http://schemas.microsoft.com/office/drawing/2014/main" id="{3606BD18-4A6B-E2FB-60F9-14B137B1A721}"/>
              </a:ext>
            </a:extLst>
          </p:cNvPr>
          <p:cNvSpPr txBox="1">
            <a:spLocks noChangeArrowheads="1"/>
          </p:cNvSpPr>
          <p:nvPr/>
        </p:nvSpPr>
        <p:spPr bwMode="auto">
          <a:xfrm>
            <a:off x="1812926" y="3658991"/>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同步触发器：</a:t>
            </a:r>
          </a:p>
        </p:txBody>
      </p:sp>
      <p:sp>
        <p:nvSpPr>
          <p:cNvPr id="6" name="Text Box 3">
            <a:extLst>
              <a:ext uri="{FF2B5EF4-FFF2-40B4-BE49-F238E27FC236}">
                <a16:creationId xmlns:a16="http://schemas.microsoft.com/office/drawing/2014/main" id="{FC12F58C-956B-FFC0-EA83-466E811C97E9}"/>
              </a:ext>
            </a:extLst>
          </p:cNvPr>
          <p:cNvSpPr txBox="1">
            <a:spLocks noChangeArrowheads="1"/>
          </p:cNvSpPr>
          <p:nvPr/>
        </p:nvSpPr>
        <p:spPr bwMode="auto">
          <a:xfrm>
            <a:off x="3835401" y="3674866"/>
            <a:ext cx="6953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触发器的工作状态不仅受输入端 </a:t>
            </a:r>
            <a:r>
              <a:rPr lang="en-US" altLang="zh-CN" sz="2800" b="1" dirty="0"/>
              <a:t>(</a:t>
            </a:r>
            <a:r>
              <a:rPr lang="en-US" altLang="zh-CN" sz="2800" b="1" i="1" dirty="0">
                <a:solidFill>
                  <a:srgbClr val="FF0000"/>
                </a:solidFill>
              </a:rPr>
              <a:t>R</a:t>
            </a:r>
            <a:r>
              <a:rPr lang="zh-CN" altLang="en-US" sz="2800" b="1" dirty="0">
                <a:solidFill>
                  <a:srgbClr val="FF0000"/>
                </a:solidFill>
              </a:rPr>
              <a:t>、</a:t>
            </a:r>
            <a:r>
              <a:rPr lang="en-US" altLang="zh-CN" sz="2800" b="1" i="1" dirty="0">
                <a:solidFill>
                  <a:srgbClr val="FF0000"/>
                </a:solidFill>
              </a:rPr>
              <a:t>S</a:t>
            </a:r>
            <a:r>
              <a:rPr lang="en-US" altLang="zh-CN" sz="2800" b="1" dirty="0"/>
              <a:t>)</a:t>
            </a:r>
          </a:p>
          <a:p>
            <a:r>
              <a:rPr lang="zh-CN" altLang="en-US" sz="2800" b="1" dirty="0"/>
              <a:t>控制，而且还受时钟脉冲</a:t>
            </a:r>
            <a:r>
              <a:rPr lang="en-US" altLang="zh-CN" sz="2800" b="1" dirty="0"/>
              <a:t>(</a:t>
            </a:r>
            <a:r>
              <a:rPr lang="en-US" altLang="zh-CN" sz="2800" b="1" i="1" dirty="0">
                <a:solidFill>
                  <a:srgbClr val="FF0000"/>
                </a:solidFill>
              </a:rPr>
              <a:t>CP</a:t>
            </a:r>
            <a:r>
              <a:rPr lang="en-US" altLang="zh-CN" sz="2800" b="1" dirty="0"/>
              <a:t>) </a:t>
            </a:r>
            <a:r>
              <a:rPr lang="zh-CN" altLang="en-US" sz="2800" b="1" dirty="0"/>
              <a:t>的控制。</a:t>
            </a:r>
          </a:p>
        </p:txBody>
      </p:sp>
      <p:sp>
        <p:nvSpPr>
          <p:cNvPr id="7" name="Text Box 4">
            <a:extLst>
              <a:ext uri="{FF2B5EF4-FFF2-40B4-BE49-F238E27FC236}">
                <a16:creationId xmlns:a16="http://schemas.microsoft.com/office/drawing/2014/main" id="{E33F3133-1879-2607-2180-8D295C9E1526}"/>
              </a:ext>
            </a:extLst>
          </p:cNvPr>
          <p:cNvSpPr txBox="1">
            <a:spLocks noChangeArrowheads="1"/>
          </p:cNvSpPr>
          <p:nvPr/>
        </p:nvSpPr>
        <p:spPr bwMode="auto">
          <a:xfrm>
            <a:off x="1920876" y="4636891"/>
            <a:ext cx="5854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FF0066"/>
                </a:solidFill>
              </a:rPr>
              <a:t>CP </a:t>
            </a:r>
            <a:r>
              <a:rPr lang="en-US" altLang="zh-CN" sz="2800" b="1" dirty="0">
                <a:solidFill>
                  <a:srgbClr val="0033CC"/>
                </a:solidFill>
              </a:rPr>
              <a:t>(</a:t>
            </a:r>
            <a:r>
              <a:rPr lang="en-US" altLang="zh-CN" sz="2800" b="1" dirty="0">
                <a:solidFill>
                  <a:srgbClr val="FF0066"/>
                </a:solidFill>
              </a:rPr>
              <a:t>C</a:t>
            </a:r>
            <a:r>
              <a:rPr lang="en-US" altLang="zh-CN" sz="2800" b="1" dirty="0">
                <a:solidFill>
                  <a:srgbClr val="0033CC"/>
                </a:solidFill>
              </a:rPr>
              <a:t>lock  </a:t>
            </a:r>
            <a:r>
              <a:rPr lang="en-US" altLang="zh-CN" sz="2800" b="1" dirty="0">
                <a:solidFill>
                  <a:srgbClr val="FF0066"/>
                </a:solidFill>
              </a:rPr>
              <a:t>P</a:t>
            </a:r>
            <a:r>
              <a:rPr lang="en-US" altLang="zh-CN" sz="2800" b="1" dirty="0">
                <a:solidFill>
                  <a:srgbClr val="0033CC"/>
                </a:solidFill>
              </a:rPr>
              <a:t>ulse):</a:t>
            </a:r>
          </a:p>
        </p:txBody>
      </p:sp>
      <p:sp>
        <p:nvSpPr>
          <p:cNvPr id="8" name="Text Box 5">
            <a:extLst>
              <a:ext uri="{FF2B5EF4-FFF2-40B4-BE49-F238E27FC236}">
                <a16:creationId xmlns:a16="http://schemas.microsoft.com/office/drawing/2014/main" id="{4F31D2EB-EE62-6801-997D-504194A14491}"/>
              </a:ext>
            </a:extLst>
          </p:cNvPr>
          <p:cNvSpPr txBox="1">
            <a:spLocks noChangeArrowheads="1"/>
          </p:cNvSpPr>
          <p:nvPr/>
        </p:nvSpPr>
        <p:spPr bwMode="auto">
          <a:xfrm>
            <a:off x="4895851" y="4624191"/>
            <a:ext cx="4665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等周期</a:t>
            </a:r>
            <a:r>
              <a:rPr lang="zh-CN" altLang="en-US" sz="2800" b="1" dirty="0"/>
              <a:t>、</a:t>
            </a:r>
            <a:r>
              <a:rPr lang="zh-CN" altLang="en-US" sz="2800" b="1" dirty="0">
                <a:solidFill>
                  <a:srgbClr val="FF0000"/>
                </a:solidFill>
              </a:rPr>
              <a:t>等幅</a:t>
            </a:r>
            <a:r>
              <a:rPr lang="zh-CN" altLang="en-US" sz="2800" b="1" dirty="0"/>
              <a:t>的脉冲串。</a:t>
            </a:r>
          </a:p>
        </p:txBody>
      </p:sp>
      <p:sp>
        <p:nvSpPr>
          <p:cNvPr id="9" name="Text Box 6">
            <a:extLst>
              <a:ext uri="{FF2B5EF4-FFF2-40B4-BE49-F238E27FC236}">
                <a16:creationId xmlns:a16="http://schemas.microsoft.com/office/drawing/2014/main" id="{7F860201-ACD9-B216-9BCA-D1441BECD9E3}"/>
              </a:ext>
            </a:extLst>
          </p:cNvPr>
          <p:cNvSpPr txBox="1">
            <a:spLocks noChangeArrowheads="1"/>
          </p:cNvSpPr>
          <p:nvPr/>
        </p:nvSpPr>
        <p:spPr bwMode="auto">
          <a:xfrm>
            <a:off x="1604963" y="1002758"/>
            <a:ext cx="4840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 </a:t>
            </a:r>
            <a:r>
              <a:rPr lang="zh-CN" altLang="en-US" sz="2800" b="1" dirty="0"/>
              <a:t>基本 </a:t>
            </a:r>
            <a:r>
              <a:rPr lang="en-US" altLang="zh-CN" sz="2800" b="1" i="1" dirty="0"/>
              <a:t>RS </a:t>
            </a:r>
            <a:r>
              <a:rPr lang="zh-CN" altLang="en-US" sz="2800" b="1" dirty="0"/>
              <a:t>触发器：</a:t>
            </a:r>
          </a:p>
        </p:txBody>
      </p:sp>
      <p:sp>
        <p:nvSpPr>
          <p:cNvPr id="10" name="Text Box 7">
            <a:extLst>
              <a:ext uri="{FF2B5EF4-FFF2-40B4-BE49-F238E27FC236}">
                <a16:creationId xmlns:a16="http://schemas.microsoft.com/office/drawing/2014/main" id="{FF473B73-2215-BA1D-5168-646556CE7FBE}"/>
              </a:ext>
            </a:extLst>
          </p:cNvPr>
          <p:cNvSpPr txBox="1">
            <a:spLocks noChangeArrowheads="1"/>
          </p:cNvSpPr>
          <p:nvPr/>
        </p:nvSpPr>
        <p:spPr bwMode="auto">
          <a:xfrm>
            <a:off x="4395788" y="1002758"/>
            <a:ext cx="3459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S </a:t>
            </a:r>
            <a:r>
              <a:rPr lang="en-US" altLang="zh-CN" sz="2800" b="1" dirty="0"/>
              <a:t>— </a:t>
            </a:r>
            <a:r>
              <a:rPr lang="zh-CN" altLang="en-US" sz="2800" b="1" dirty="0"/>
              <a:t>直接置位端；</a:t>
            </a:r>
          </a:p>
        </p:txBody>
      </p:sp>
      <p:sp>
        <p:nvSpPr>
          <p:cNvPr id="11" name="Text Box 8">
            <a:extLst>
              <a:ext uri="{FF2B5EF4-FFF2-40B4-BE49-F238E27FC236}">
                <a16:creationId xmlns:a16="http://schemas.microsoft.com/office/drawing/2014/main" id="{39E04582-3510-31E5-1F4F-775E9A2C38A8}"/>
              </a:ext>
            </a:extLst>
          </p:cNvPr>
          <p:cNvSpPr txBox="1">
            <a:spLocks noChangeArrowheads="1"/>
          </p:cNvSpPr>
          <p:nvPr/>
        </p:nvSpPr>
        <p:spPr bwMode="auto">
          <a:xfrm>
            <a:off x="4411663" y="1517108"/>
            <a:ext cx="353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R </a:t>
            </a:r>
            <a:r>
              <a:rPr lang="en-US" altLang="zh-CN" sz="2800" b="1" dirty="0"/>
              <a:t>— </a:t>
            </a:r>
            <a:r>
              <a:rPr lang="zh-CN" altLang="en-US" sz="2800" b="1" dirty="0"/>
              <a:t>直接复位端。</a:t>
            </a:r>
          </a:p>
        </p:txBody>
      </p:sp>
      <p:sp>
        <p:nvSpPr>
          <p:cNvPr id="12" name="Text Box 9">
            <a:extLst>
              <a:ext uri="{FF2B5EF4-FFF2-40B4-BE49-F238E27FC236}">
                <a16:creationId xmlns:a16="http://schemas.microsoft.com/office/drawing/2014/main" id="{E4BE733C-A135-8E8D-CA46-C8A890259766}"/>
              </a:ext>
            </a:extLst>
          </p:cNvPr>
          <p:cNvSpPr txBox="1">
            <a:spLocks noChangeArrowheads="1"/>
          </p:cNvSpPr>
          <p:nvPr/>
        </p:nvSpPr>
        <p:spPr bwMode="auto">
          <a:xfrm>
            <a:off x="7418388" y="1193258"/>
            <a:ext cx="320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33CC"/>
                </a:solidFill>
              </a:rPr>
              <a:t>(</a:t>
            </a:r>
            <a:r>
              <a:rPr lang="zh-CN" altLang="en-US" sz="2800" b="1" dirty="0">
                <a:solidFill>
                  <a:srgbClr val="0033CC"/>
                </a:solidFill>
              </a:rPr>
              <a:t>不受 </a:t>
            </a:r>
            <a:r>
              <a:rPr lang="en-US" altLang="zh-CN" sz="2800" b="1" i="1" dirty="0">
                <a:solidFill>
                  <a:srgbClr val="0033CC"/>
                </a:solidFill>
              </a:rPr>
              <a:t>CP </a:t>
            </a:r>
            <a:r>
              <a:rPr lang="zh-CN" altLang="en-US" sz="2800" b="1" dirty="0">
                <a:solidFill>
                  <a:srgbClr val="0033CC"/>
                </a:solidFill>
              </a:rPr>
              <a:t>控制</a:t>
            </a:r>
            <a:r>
              <a:rPr lang="en-US" altLang="zh-CN" sz="2800" b="1" dirty="0">
                <a:solidFill>
                  <a:srgbClr val="0033CC"/>
                </a:solidFill>
              </a:rPr>
              <a:t>)</a:t>
            </a:r>
          </a:p>
        </p:txBody>
      </p:sp>
      <p:sp>
        <p:nvSpPr>
          <p:cNvPr id="13" name="Text Box 10">
            <a:extLst>
              <a:ext uri="{FF2B5EF4-FFF2-40B4-BE49-F238E27FC236}">
                <a16:creationId xmlns:a16="http://schemas.microsoft.com/office/drawing/2014/main" id="{894BB6A2-8840-5292-32D8-456BF006805D}"/>
              </a:ext>
            </a:extLst>
          </p:cNvPr>
          <p:cNvSpPr txBox="1">
            <a:spLocks noChangeArrowheads="1"/>
          </p:cNvSpPr>
          <p:nvPr/>
        </p:nvSpPr>
        <p:spPr bwMode="auto">
          <a:xfrm>
            <a:off x="1919288" y="5523454"/>
            <a:ext cx="395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同步触发器：</a:t>
            </a:r>
          </a:p>
        </p:txBody>
      </p:sp>
      <p:sp>
        <p:nvSpPr>
          <p:cNvPr id="14" name="AutoShape 11">
            <a:extLst>
              <a:ext uri="{FF2B5EF4-FFF2-40B4-BE49-F238E27FC236}">
                <a16:creationId xmlns:a16="http://schemas.microsoft.com/office/drawing/2014/main" id="{FBE8A8E2-95AE-9EDC-4E4A-4F56E6CF33C2}"/>
              </a:ext>
            </a:extLst>
          </p:cNvPr>
          <p:cNvSpPr>
            <a:spLocks/>
          </p:cNvSpPr>
          <p:nvPr/>
        </p:nvSpPr>
        <p:spPr bwMode="auto">
          <a:xfrm>
            <a:off x="4243388" y="5498054"/>
            <a:ext cx="152400" cy="857250"/>
          </a:xfrm>
          <a:prstGeom prst="leftBrace">
            <a:avLst>
              <a:gd name="adj1" fmla="val 4687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2">
            <a:extLst>
              <a:ext uri="{FF2B5EF4-FFF2-40B4-BE49-F238E27FC236}">
                <a16:creationId xmlns:a16="http://schemas.microsoft.com/office/drawing/2014/main" id="{0413A014-3548-7571-2091-E8DD55B8B681}"/>
              </a:ext>
            </a:extLst>
          </p:cNvPr>
          <p:cNvSpPr txBox="1">
            <a:spLocks noChangeArrowheads="1"/>
          </p:cNvSpPr>
          <p:nvPr/>
        </p:nvSpPr>
        <p:spPr bwMode="auto">
          <a:xfrm>
            <a:off x="4456113" y="5336129"/>
            <a:ext cx="499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同步</a:t>
            </a:r>
            <a:r>
              <a:rPr lang="zh-CN" altLang="en-US" sz="1400" b="1"/>
              <a:t>  </a:t>
            </a:r>
            <a:r>
              <a:rPr lang="en-US" altLang="zh-CN" sz="2800" b="1" i="1"/>
              <a:t>RS</a:t>
            </a:r>
            <a:r>
              <a:rPr lang="en-US" altLang="zh-CN" sz="1400" b="1" i="1"/>
              <a:t>  </a:t>
            </a:r>
            <a:r>
              <a:rPr lang="zh-CN" altLang="en-US" sz="2800" b="1"/>
              <a:t>触发器</a:t>
            </a:r>
          </a:p>
        </p:txBody>
      </p:sp>
      <p:sp>
        <p:nvSpPr>
          <p:cNvPr id="16" name="Text Box 13">
            <a:extLst>
              <a:ext uri="{FF2B5EF4-FFF2-40B4-BE49-F238E27FC236}">
                <a16:creationId xmlns:a16="http://schemas.microsoft.com/office/drawing/2014/main" id="{798BFEB7-D4FF-F3B0-E299-383B41D68A9E}"/>
              </a:ext>
            </a:extLst>
          </p:cNvPr>
          <p:cNvSpPr txBox="1">
            <a:spLocks noChangeArrowheads="1"/>
          </p:cNvSpPr>
          <p:nvPr/>
        </p:nvSpPr>
        <p:spPr bwMode="auto">
          <a:xfrm>
            <a:off x="4456113" y="5993354"/>
            <a:ext cx="2855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同步 </a:t>
            </a:r>
            <a:r>
              <a:rPr lang="en-US" altLang="zh-CN" sz="2800" b="1" i="1"/>
              <a:t>D </a:t>
            </a:r>
            <a:r>
              <a:rPr lang="zh-CN" altLang="en-US" sz="2800" b="1"/>
              <a:t>触发器</a:t>
            </a:r>
          </a:p>
        </p:txBody>
      </p:sp>
      <p:sp>
        <p:nvSpPr>
          <p:cNvPr id="3" name="灯片编号占位符 2">
            <a:extLst>
              <a:ext uri="{FF2B5EF4-FFF2-40B4-BE49-F238E27FC236}">
                <a16:creationId xmlns:a16="http://schemas.microsoft.com/office/drawing/2014/main" id="{75A69B44-7D34-E897-FAE8-4D8087F17518}"/>
              </a:ext>
            </a:extLst>
          </p:cNvPr>
          <p:cNvSpPr>
            <a:spLocks noGrp="1"/>
          </p:cNvSpPr>
          <p:nvPr>
            <p:ph type="sldNum" sz="quarter" idx="12"/>
          </p:nvPr>
        </p:nvSpPr>
        <p:spPr/>
        <p:txBody>
          <a:bodyPr/>
          <a:lstStyle/>
          <a:p>
            <a:fld id="{392CBAA0-59E6-204E-8F03-85E5040D48B8}" type="slidenum">
              <a:rPr kumimoji="1" lang="zh-CN" altLang="en-US" smtClean="0"/>
              <a:t>18</a:t>
            </a:fld>
            <a:r>
              <a:rPr kumimoji="1" lang="en-US" altLang="zh-CN"/>
              <a:t>/70</a:t>
            </a:r>
            <a:endParaRPr kumimoji="1" lang="zh-CN" altLang="en-US" dirty="0"/>
          </a:p>
        </p:txBody>
      </p:sp>
      <p:sp>
        <p:nvSpPr>
          <p:cNvPr id="17" name="Text Box 8">
            <a:extLst>
              <a:ext uri="{FF2B5EF4-FFF2-40B4-BE49-F238E27FC236}">
                <a16:creationId xmlns:a16="http://schemas.microsoft.com/office/drawing/2014/main" id="{44654B14-8AE5-C432-A7AF-92B656A91D09}"/>
              </a:ext>
            </a:extLst>
          </p:cNvPr>
          <p:cNvSpPr txBox="1">
            <a:spLocks noChangeArrowheads="1"/>
          </p:cNvSpPr>
          <p:nvPr/>
        </p:nvSpPr>
        <p:spPr bwMode="auto">
          <a:xfrm>
            <a:off x="1604963" y="2362834"/>
            <a:ext cx="938154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t>直接置位、复位触发器：电路的抗干扰能力差，</a:t>
            </a:r>
            <a:endParaRPr lang="en-US" altLang="zh-CN" sz="2800" b="1" dirty="0"/>
          </a:p>
          <a:p>
            <a:r>
              <a:rPr lang="zh-CN" altLang="en-US" sz="2800" b="1" dirty="0"/>
              <a:t>                                        也不便于多个触发器同时工作</a:t>
            </a:r>
          </a:p>
        </p:txBody>
      </p:sp>
    </p:spTree>
    <p:extLst>
      <p:ext uri="{BB962C8B-B14F-4D97-AF65-F5344CB8AC3E}">
        <p14:creationId xmlns:p14="http://schemas.microsoft.com/office/powerpoint/2010/main" val="166575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75"/>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up)">
                                      <p:cBhvr>
                                        <p:cTn id="12" dur="75"/>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up)">
                                      <p:cBhvr>
                                        <p:cTn id="17" dur="75"/>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 calcmode="lin" valueType="num">
                                      <p:cBhvr additive="base">
                                        <p:cTn id="22"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wipe(up)">
                                      <p:cBhvr>
                                        <p:cTn id="28" dur="75"/>
                                        <p:tgtEl>
                                          <p:spTgt spid="1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iterate type="lt">
                                    <p:tmPct val="100000"/>
                                  </p:iterate>
                                  <p:childTnLst>
                                    <p:set>
                                      <p:cBhvr>
                                        <p:cTn id="32" dur="1" fill="hold">
                                          <p:stCondLst>
                                            <p:cond delay="0"/>
                                          </p:stCondLst>
                                        </p:cTn>
                                        <p:tgtEl>
                                          <p:spTgt spid="17">
                                            <p:txEl>
                                              <p:pRg st="1" end="1"/>
                                            </p:txEl>
                                          </p:spTgt>
                                        </p:tgtEl>
                                        <p:attrNameLst>
                                          <p:attrName>style.visibility</p:attrName>
                                        </p:attrNameLst>
                                      </p:cBhvr>
                                      <p:to>
                                        <p:strVal val="visible"/>
                                      </p:to>
                                    </p:set>
                                    <p:animEffect transition="in" filter="wipe(up)">
                                      <p:cBhvr>
                                        <p:cTn id="33" dur="75"/>
                                        <p:tgtEl>
                                          <p:spTgt spid="1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100000"/>
                                  </p:iterate>
                                  <p:childTnLst>
                                    <p:set>
                                      <p:cBhvr>
                                        <p:cTn id="37" dur="1" fill="hold">
                                          <p:stCondLst>
                                            <p:cond delay="0"/>
                                          </p:stCondLst>
                                        </p:cTn>
                                        <p:tgtEl>
                                          <p:spTgt spid="5">
                                            <p:txEl>
                                              <p:pRg st="0" end="0"/>
                                            </p:txEl>
                                          </p:spTgt>
                                        </p:tgtEl>
                                        <p:attrNameLst>
                                          <p:attrName>style.visibility</p:attrName>
                                        </p:attrNameLst>
                                      </p:cBhvr>
                                      <p:to>
                                        <p:strVal val="visible"/>
                                      </p:to>
                                    </p:set>
                                    <p:animEffect transition="in" filter="wipe(up)">
                                      <p:cBhvr>
                                        <p:cTn id="38" dur="75"/>
                                        <p:tgtEl>
                                          <p:spTgt spid="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type="lt">
                                    <p:tmPct val="100000"/>
                                  </p:iterate>
                                  <p:childTnLst>
                                    <p:set>
                                      <p:cBhvr>
                                        <p:cTn id="42" dur="1" fill="hold">
                                          <p:stCondLst>
                                            <p:cond delay="0"/>
                                          </p:stCondLst>
                                        </p:cTn>
                                        <p:tgtEl>
                                          <p:spTgt spid="6">
                                            <p:txEl>
                                              <p:pRg st="0" end="0"/>
                                            </p:txEl>
                                          </p:spTgt>
                                        </p:tgtEl>
                                        <p:attrNameLst>
                                          <p:attrName>style.visibility</p:attrName>
                                        </p:attrNameLst>
                                      </p:cBhvr>
                                      <p:to>
                                        <p:strVal val="visible"/>
                                      </p:to>
                                    </p:set>
                                    <p:animEffect transition="in" filter="wipe(up)">
                                      <p:cBhvr>
                                        <p:cTn id="43" dur="75"/>
                                        <p:tgtEl>
                                          <p:spTgt spid="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iterate type="lt">
                                    <p:tmPct val="100000"/>
                                  </p:iterate>
                                  <p:childTnLst>
                                    <p:set>
                                      <p:cBhvr>
                                        <p:cTn id="47" dur="1" fill="hold">
                                          <p:stCondLst>
                                            <p:cond delay="0"/>
                                          </p:stCondLst>
                                        </p:cTn>
                                        <p:tgtEl>
                                          <p:spTgt spid="6">
                                            <p:txEl>
                                              <p:pRg st="1" end="1"/>
                                            </p:txEl>
                                          </p:spTgt>
                                        </p:tgtEl>
                                        <p:attrNameLst>
                                          <p:attrName>style.visibility</p:attrName>
                                        </p:attrNameLst>
                                      </p:cBhvr>
                                      <p:to>
                                        <p:strVal val="visible"/>
                                      </p:to>
                                    </p:set>
                                    <p:animEffect transition="in" filter="wipe(up)">
                                      <p:cBhvr>
                                        <p:cTn id="48" dur="75"/>
                                        <p:tgtEl>
                                          <p:spTgt spid="6">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100000"/>
                                  </p:iterate>
                                  <p:childTnLst>
                                    <p:set>
                                      <p:cBhvr>
                                        <p:cTn id="52" dur="1" fill="hold">
                                          <p:stCondLst>
                                            <p:cond delay="0"/>
                                          </p:stCondLst>
                                        </p:cTn>
                                        <p:tgtEl>
                                          <p:spTgt spid="7">
                                            <p:txEl>
                                              <p:pRg st="0" end="0"/>
                                            </p:txEl>
                                          </p:spTgt>
                                        </p:tgtEl>
                                        <p:attrNameLst>
                                          <p:attrName>style.visibility</p:attrName>
                                        </p:attrNameLst>
                                      </p:cBhvr>
                                      <p:to>
                                        <p:strVal val="visible"/>
                                      </p:to>
                                    </p:set>
                                    <p:animEffect transition="in" filter="wipe(up)">
                                      <p:cBhvr>
                                        <p:cTn id="53" dur="75"/>
                                        <p:tgtEl>
                                          <p:spTgt spid="7">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iterate type="lt">
                                    <p:tmPct val="100000"/>
                                  </p:iterate>
                                  <p:childTnLst>
                                    <p:set>
                                      <p:cBhvr>
                                        <p:cTn id="57" dur="1" fill="hold">
                                          <p:stCondLst>
                                            <p:cond delay="0"/>
                                          </p:stCondLst>
                                        </p:cTn>
                                        <p:tgtEl>
                                          <p:spTgt spid="8">
                                            <p:txEl>
                                              <p:pRg st="0" end="0"/>
                                            </p:txEl>
                                          </p:spTgt>
                                        </p:tgtEl>
                                        <p:attrNameLst>
                                          <p:attrName>style.visibility</p:attrName>
                                        </p:attrNameLst>
                                      </p:cBhvr>
                                      <p:to>
                                        <p:strVal val="visible"/>
                                      </p:to>
                                    </p:set>
                                    <p:animEffect transition="in" filter="wipe(up)">
                                      <p:cBhvr>
                                        <p:cTn id="58" dur="75"/>
                                        <p:tgtEl>
                                          <p:spTgt spid="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iterate type="lt">
                                    <p:tmPct val="100000"/>
                                  </p:iterate>
                                  <p:childTnLst>
                                    <p:set>
                                      <p:cBhvr>
                                        <p:cTn id="62" dur="1" fill="hold">
                                          <p:stCondLst>
                                            <p:cond delay="0"/>
                                          </p:stCondLst>
                                        </p:cTn>
                                        <p:tgtEl>
                                          <p:spTgt spid="13">
                                            <p:txEl>
                                              <p:pRg st="0" end="0"/>
                                            </p:txEl>
                                          </p:spTgt>
                                        </p:tgtEl>
                                        <p:attrNameLst>
                                          <p:attrName>style.visibility</p:attrName>
                                        </p:attrNameLst>
                                      </p:cBhvr>
                                      <p:to>
                                        <p:strVal val="visible"/>
                                      </p:to>
                                    </p:set>
                                    <p:animEffect transition="in" filter="wipe(up)">
                                      <p:cBhvr>
                                        <p:cTn id="63" dur="75"/>
                                        <p:tgtEl>
                                          <p:spTgt spid="13">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par>
                          <p:cTn id="69" fill="hold">
                            <p:stCondLst>
                              <p:cond delay="500"/>
                            </p:stCondLst>
                            <p:childTnLst>
                              <p:par>
                                <p:cTn id="70" presetID="22" presetClass="entr" presetSubtype="1" fill="hold" grpId="0" nodeType="afterEffect">
                                  <p:stCondLst>
                                    <p:cond delay="0"/>
                                  </p:stCondLst>
                                  <p:iterate type="lt">
                                    <p:tmPct val="100000"/>
                                  </p:iterate>
                                  <p:childTnLst>
                                    <p:set>
                                      <p:cBhvr>
                                        <p:cTn id="71" dur="1" fill="hold">
                                          <p:stCondLst>
                                            <p:cond delay="0"/>
                                          </p:stCondLst>
                                        </p:cTn>
                                        <p:tgtEl>
                                          <p:spTgt spid="15">
                                            <p:txEl>
                                              <p:pRg st="0" end="0"/>
                                            </p:txEl>
                                          </p:spTgt>
                                        </p:tgtEl>
                                        <p:attrNameLst>
                                          <p:attrName>style.visibility</p:attrName>
                                        </p:attrNameLst>
                                      </p:cBhvr>
                                      <p:to>
                                        <p:strVal val="visible"/>
                                      </p:to>
                                    </p:set>
                                    <p:animEffect transition="in" filter="wipe(up)">
                                      <p:cBhvr>
                                        <p:cTn id="72" dur="75"/>
                                        <p:tgtEl>
                                          <p:spTgt spid="15">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16">
                                            <p:txEl>
                                              <p:pRg st="0" end="0"/>
                                            </p:txEl>
                                          </p:spTgt>
                                        </p:tgtEl>
                                        <p:attrNameLst>
                                          <p:attrName>style.visibility</p:attrName>
                                        </p:attrNameLst>
                                      </p:cBhvr>
                                      <p:to>
                                        <p:strVal val="visible"/>
                                      </p:to>
                                    </p:set>
                                    <p:animEffect transition="in" filter="wipe(up)">
                                      <p:cBhvr>
                                        <p:cTn id="77" dur="75"/>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P spid="8" grpId="0" build="p" autoUpdateAnimBg="0"/>
      <p:bldP spid="9" grpId="0" build="p" autoUpdateAnimBg="0"/>
      <p:bldP spid="10" grpId="0" build="p" autoUpdateAnimBg="0"/>
      <p:bldP spid="11" grpId="0" build="p" autoUpdateAnimBg="0"/>
      <p:bldP spid="12" grpId="0" build="p" autoUpdateAnimBg="0"/>
      <p:bldP spid="13" grpId="0" build="p" autoUpdateAnimBg="0"/>
      <p:bldP spid="15" grpId="0" build="p" autoUpdateAnimBg="0" advAuto="0"/>
      <p:bldP spid="16" grpId="0" build="p" autoUpdateAnimBg="0"/>
      <p:bldP spid="1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同步</a:t>
            </a:r>
            <a:r>
              <a:rPr kumimoji="1" lang="en-US" altLang="zh-CN" dirty="0"/>
              <a:t>RS</a:t>
            </a:r>
            <a:r>
              <a:rPr kumimoji="1" lang="zh-CN" altLang="en-US" dirty="0"/>
              <a:t>触发器</a:t>
            </a:r>
          </a:p>
        </p:txBody>
      </p:sp>
      <p:sp>
        <p:nvSpPr>
          <p:cNvPr id="5" name="Text Box 2">
            <a:extLst>
              <a:ext uri="{FF2B5EF4-FFF2-40B4-BE49-F238E27FC236}">
                <a16:creationId xmlns:a16="http://schemas.microsoft.com/office/drawing/2014/main" id="{9D9E75B8-8B4E-89D1-EADB-E764138BA681}"/>
              </a:ext>
            </a:extLst>
          </p:cNvPr>
          <p:cNvSpPr txBox="1">
            <a:spLocks noChangeArrowheads="1"/>
          </p:cNvSpPr>
          <p:nvPr/>
        </p:nvSpPr>
        <p:spPr bwMode="auto">
          <a:xfrm>
            <a:off x="1762125" y="802341"/>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一、电路组成及工作原理</a:t>
            </a:r>
          </a:p>
        </p:txBody>
      </p:sp>
      <p:sp>
        <p:nvSpPr>
          <p:cNvPr id="6" name="Text Box 3">
            <a:extLst>
              <a:ext uri="{FF2B5EF4-FFF2-40B4-BE49-F238E27FC236}">
                <a16:creationId xmlns:a16="http://schemas.microsoft.com/office/drawing/2014/main" id="{11301C27-1825-10D3-5875-2FD0FE89060C}"/>
              </a:ext>
            </a:extLst>
          </p:cNvPr>
          <p:cNvSpPr txBox="1">
            <a:spLocks noChangeArrowheads="1"/>
          </p:cNvSpPr>
          <p:nvPr/>
        </p:nvSpPr>
        <p:spPr bwMode="auto">
          <a:xfrm>
            <a:off x="1752600" y="1300816"/>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r>
              <a:rPr lang="zh-CN" altLang="en-US" sz="2800" b="1"/>
              <a:t>电路及逻辑符号</a:t>
            </a:r>
          </a:p>
        </p:txBody>
      </p:sp>
      <p:grpSp>
        <p:nvGrpSpPr>
          <p:cNvPr id="7" name="Group 4">
            <a:extLst>
              <a:ext uri="{FF2B5EF4-FFF2-40B4-BE49-F238E27FC236}">
                <a16:creationId xmlns:a16="http://schemas.microsoft.com/office/drawing/2014/main" id="{0641C7AA-2C36-3DD9-E78E-6132A826B43F}"/>
              </a:ext>
            </a:extLst>
          </p:cNvPr>
          <p:cNvGrpSpPr>
            <a:grpSpLocks/>
          </p:cNvGrpSpPr>
          <p:nvPr/>
        </p:nvGrpSpPr>
        <p:grpSpPr bwMode="auto">
          <a:xfrm>
            <a:off x="1943100" y="1878666"/>
            <a:ext cx="2827338" cy="2841625"/>
            <a:chOff x="360" y="1002"/>
            <a:chExt cx="1901" cy="2002"/>
          </a:xfrm>
        </p:grpSpPr>
        <p:sp>
          <p:nvSpPr>
            <p:cNvPr id="8" name="Freeform 5">
              <a:extLst>
                <a:ext uri="{FF2B5EF4-FFF2-40B4-BE49-F238E27FC236}">
                  <a16:creationId xmlns:a16="http://schemas.microsoft.com/office/drawing/2014/main" id="{6C636184-CAB7-3B6E-C37E-2BD388B53E8E}"/>
                </a:ext>
              </a:extLst>
            </p:cNvPr>
            <p:cNvSpPr>
              <a:spLocks/>
            </p:cNvSpPr>
            <p:nvPr/>
          </p:nvSpPr>
          <p:spPr bwMode="auto">
            <a:xfrm>
              <a:off x="942" y="2358"/>
              <a:ext cx="660" cy="162"/>
            </a:xfrm>
            <a:custGeom>
              <a:avLst/>
              <a:gdLst>
                <a:gd name="T0" fmla="*/ 0 w 660"/>
                <a:gd name="T1" fmla="*/ 0 h 162"/>
                <a:gd name="T2" fmla="*/ 0 w 660"/>
                <a:gd name="T3" fmla="*/ 162 h 162"/>
                <a:gd name="T4" fmla="*/ 660 w 660"/>
                <a:gd name="T5" fmla="*/ 162 h 162"/>
                <a:gd name="T6" fmla="*/ 660 w 660"/>
                <a:gd name="T7" fmla="*/ 30 h 162"/>
              </a:gdLst>
              <a:ahLst/>
              <a:cxnLst>
                <a:cxn ang="0">
                  <a:pos x="T0" y="T1"/>
                </a:cxn>
                <a:cxn ang="0">
                  <a:pos x="T2" y="T3"/>
                </a:cxn>
                <a:cxn ang="0">
                  <a:pos x="T4" y="T5"/>
                </a:cxn>
                <a:cxn ang="0">
                  <a:pos x="T6" y="T7"/>
                </a:cxn>
              </a:cxnLst>
              <a:rect l="0" t="0" r="r" b="b"/>
              <a:pathLst>
                <a:path w="660" h="162">
                  <a:moveTo>
                    <a:pt x="0" y="0"/>
                  </a:moveTo>
                  <a:lnTo>
                    <a:pt x="0" y="162"/>
                  </a:lnTo>
                  <a:lnTo>
                    <a:pt x="660" y="162"/>
                  </a:lnTo>
                  <a:lnTo>
                    <a:pt x="660" y="3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6">
              <a:extLst>
                <a:ext uri="{FF2B5EF4-FFF2-40B4-BE49-F238E27FC236}">
                  <a16:creationId xmlns:a16="http://schemas.microsoft.com/office/drawing/2014/main" id="{3CB2F991-C4C1-9FF2-AFD0-7DB99268D135}"/>
                </a:ext>
              </a:extLst>
            </p:cNvPr>
            <p:cNvSpPr>
              <a:spLocks noChangeArrowheads="1"/>
            </p:cNvSpPr>
            <p:nvPr/>
          </p:nvSpPr>
          <p:spPr bwMode="auto">
            <a:xfrm>
              <a:off x="516" y="1025"/>
              <a:ext cx="33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10" name="Rectangle 7">
              <a:extLst>
                <a:ext uri="{FF2B5EF4-FFF2-40B4-BE49-F238E27FC236}">
                  <a16:creationId xmlns:a16="http://schemas.microsoft.com/office/drawing/2014/main" id="{5CF56596-DC7F-30E5-8EAD-75E4101F363C}"/>
                </a:ext>
              </a:extLst>
            </p:cNvPr>
            <p:cNvSpPr>
              <a:spLocks noChangeArrowheads="1"/>
            </p:cNvSpPr>
            <p:nvPr/>
          </p:nvSpPr>
          <p:spPr bwMode="auto">
            <a:xfrm>
              <a:off x="360" y="1497"/>
              <a:ext cx="351"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1</a:t>
              </a:r>
            </a:p>
          </p:txBody>
        </p:sp>
        <p:sp>
          <p:nvSpPr>
            <p:cNvPr id="11" name="Line 8">
              <a:extLst>
                <a:ext uri="{FF2B5EF4-FFF2-40B4-BE49-F238E27FC236}">
                  <a16:creationId xmlns:a16="http://schemas.microsoft.com/office/drawing/2014/main" id="{27FEAC65-539D-23A9-BAB4-06B2E5B22531}"/>
                </a:ext>
              </a:extLst>
            </p:cNvPr>
            <p:cNvSpPr>
              <a:spLocks noChangeShapeType="1"/>
            </p:cNvSpPr>
            <p:nvPr/>
          </p:nvSpPr>
          <p:spPr bwMode="auto">
            <a:xfrm>
              <a:off x="858" y="161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a:extLst>
                <a:ext uri="{FF2B5EF4-FFF2-40B4-BE49-F238E27FC236}">
                  <a16:creationId xmlns:a16="http://schemas.microsoft.com/office/drawing/2014/main" id="{BFDD83FE-0F86-1774-89AB-0FF0DB308647}"/>
                </a:ext>
              </a:extLst>
            </p:cNvPr>
            <p:cNvSpPr>
              <a:spLocks noChangeShapeType="1"/>
            </p:cNvSpPr>
            <p:nvPr/>
          </p:nvSpPr>
          <p:spPr bwMode="auto">
            <a:xfrm flipH="1">
              <a:off x="1686" y="1608"/>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Oval 10">
              <a:extLst>
                <a:ext uri="{FF2B5EF4-FFF2-40B4-BE49-F238E27FC236}">
                  <a16:creationId xmlns:a16="http://schemas.microsoft.com/office/drawing/2014/main" id="{EE5AD62A-736C-8E0B-0283-E190CBF186CE}"/>
                </a:ext>
              </a:extLst>
            </p:cNvPr>
            <p:cNvSpPr>
              <a:spLocks noChangeArrowheads="1"/>
            </p:cNvSpPr>
            <p:nvPr/>
          </p:nvSpPr>
          <p:spPr bwMode="auto">
            <a:xfrm flipH="1">
              <a:off x="1243" y="2510"/>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1">
              <a:extLst>
                <a:ext uri="{FF2B5EF4-FFF2-40B4-BE49-F238E27FC236}">
                  <a16:creationId xmlns:a16="http://schemas.microsoft.com/office/drawing/2014/main" id="{B9F30744-DC47-27B3-5555-BA6C570F3FD6}"/>
                </a:ext>
              </a:extLst>
            </p:cNvPr>
            <p:cNvSpPr>
              <a:spLocks noChangeArrowheads="1"/>
            </p:cNvSpPr>
            <p:nvPr/>
          </p:nvSpPr>
          <p:spPr bwMode="auto">
            <a:xfrm>
              <a:off x="1860" y="1794"/>
              <a:ext cx="26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5" name="Line 12">
              <a:extLst>
                <a:ext uri="{FF2B5EF4-FFF2-40B4-BE49-F238E27FC236}">
                  <a16:creationId xmlns:a16="http://schemas.microsoft.com/office/drawing/2014/main" id="{2C580BCA-278B-8444-29F1-B0F9B47BFA98}"/>
                </a:ext>
              </a:extLst>
            </p:cNvPr>
            <p:cNvSpPr>
              <a:spLocks noChangeShapeType="1"/>
            </p:cNvSpPr>
            <p:nvPr/>
          </p:nvSpPr>
          <p:spPr bwMode="auto">
            <a:xfrm flipV="1">
              <a:off x="1932" y="1815"/>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 name="Rectangle 13">
              <a:extLst>
                <a:ext uri="{FF2B5EF4-FFF2-40B4-BE49-F238E27FC236}">
                  <a16:creationId xmlns:a16="http://schemas.microsoft.com/office/drawing/2014/main" id="{BD8296BF-0EB7-0BE4-6803-7F65063493BF}"/>
                </a:ext>
              </a:extLst>
            </p:cNvPr>
            <p:cNvSpPr>
              <a:spLocks noChangeArrowheads="1"/>
            </p:cNvSpPr>
            <p:nvPr/>
          </p:nvSpPr>
          <p:spPr bwMode="auto">
            <a:xfrm>
              <a:off x="648" y="144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17" name="Group 14">
              <a:extLst>
                <a:ext uri="{FF2B5EF4-FFF2-40B4-BE49-F238E27FC236}">
                  <a16:creationId xmlns:a16="http://schemas.microsoft.com/office/drawing/2014/main" id="{73A554CB-C258-525A-BD41-0EFF0F676C2D}"/>
                </a:ext>
              </a:extLst>
            </p:cNvPr>
            <p:cNvGrpSpPr>
              <a:grpSpLocks/>
            </p:cNvGrpSpPr>
            <p:nvPr/>
          </p:nvGrpSpPr>
          <p:grpSpPr bwMode="auto">
            <a:xfrm flipV="1">
              <a:off x="836" y="1014"/>
              <a:ext cx="45" cy="431"/>
              <a:chOff x="518" y="1962"/>
              <a:chExt cx="45" cy="431"/>
            </a:xfrm>
          </p:grpSpPr>
          <p:sp>
            <p:nvSpPr>
              <p:cNvPr id="56" name="Line 15">
                <a:extLst>
                  <a:ext uri="{FF2B5EF4-FFF2-40B4-BE49-F238E27FC236}">
                    <a16:creationId xmlns:a16="http://schemas.microsoft.com/office/drawing/2014/main" id="{4EEAE3A0-7401-58DC-2F6A-B433EF2577B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Oval 16">
                <a:extLst>
                  <a:ext uri="{FF2B5EF4-FFF2-40B4-BE49-F238E27FC236}">
                    <a16:creationId xmlns:a16="http://schemas.microsoft.com/office/drawing/2014/main" id="{8F863B44-37FE-398D-F6A7-EFAA4608B7D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Rectangle 17">
              <a:extLst>
                <a:ext uri="{FF2B5EF4-FFF2-40B4-BE49-F238E27FC236}">
                  <a16:creationId xmlns:a16="http://schemas.microsoft.com/office/drawing/2014/main" id="{B839440F-B3FE-2F1D-DEBC-78A3880D59A2}"/>
                </a:ext>
              </a:extLst>
            </p:cNvPr>
            <p:cNvSpPr>
              <a:spLocks noChangeArrowheads="1"/>
            </p:cNvSpPr>
            <p:nvPr/>
          </p:nvSpPr>
          <p:spPr bwMode="auto">
            <a:xfrm>
              <a:off x="704" y="1435"/>
              <a:ext cx="265"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19" name="Rectangle 18">
              <a:extLst>
                <a:ext uri="{FF2B5EF4-FFF2-40B4-BE49-F238E27FC236}">
                  <a16:creationId xmlns:a16="http://schemas.microsoft.com/office/drawing/2014/main" id="{8BFAC8F0-C940-CD7C-5871-5138FCFE10E0}"/>
                </a:ext>
              </a:extLst>
            </p:cNvPr>
            <p:cNvSpPr>
              <a:spLocks noChangeArrowheads="1"/>
            </p:cNvSpPr>
            <p:nvPr/>
          </p:nvSpPr>
          <p:spPr bwMode="auto">
            <a:xfrm flipH="1">
              <a:off x="1452" y="144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20" name="Group 19">
              <a:extLst>
                <a:ext uri="{FF2B5EF4-FFF2-40B4-BE49-F238E27FC236}">
                  <a16:creationId xmlns:a16="http://schemas.microsoft.com/office/drawing/2014/main" id="{8A09191A-177F-1093-43A5-4567749B3B83}"/>
                </a:ext>
              </a:extLst>
            </p:cNvPr>
            <p:cNvGrpSpPr>
              <a:grpSpLocks/>
            </p:cNvGrpSpPr>
            <p:nvPr/>
          </p:nvGrpSpPr>
          <p:grpSpPr bwMode="auto">
            <a:xfrm flipH="1" flipV="1">
              <a:off x="1651" y="1002"/>
              <a:ext cx="45" cy="431"/>
              <a:chOff x="518" y="1962"/>
              <a:chExt cx="45" cy="431"/>
            </a:xfrm>
          </p:grpSpPr>
          <p:sp>
            <p:nvSpPr>
              <p:cNvPr id="54" name="Line 20">
                <a:extLst>
                  <a:ext uri="{FF2B5EF4-FFF2-40B4-BE49-F238E27FC236}">
                    <a16:creationId xmlns:a16="http://schemas.microsoft.com/office/drawing/2014/main" id="{37DE3E01-DC16-A021-1C78-36B94194FE8F}"/>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Oval 21">
                <a:extLst>
                  <a:ext uri="{FF2B5EF4-FFF2-40B4-BE49-F238E27FC236}">
                    <a16:creationId xmlns:a16="http://schemas.microsoft.com/office/drawing/2014/main" id="{B69AC7D5-CAE9-2F02-E5E3-2A374C7020C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 name="Oval 22">
              <a:extLst>
                <a:ext uri="{FF2B5EF4-FFF2-40B4-BE49-F238E27FC236}">
                  <a16:creationId xmlns:a16="http://schemas.microsoft.com/office/drawing/2014/main" id="{A9A3C59F-7DF6-5249-32A4-968B6A76035B}"/>
                </a:ext>
              </a:extLst>
            </p:cNvPr>
            <p:cNvSpPr>
              <a:spLocks noChangeArrowheads="1"/>
            </p:cNvSpPr>
            <p:nvPr/>
          </p:nvSpPr>
          <p:spPr bwMode="auto">
            <a:xfrm flipH="1">
              <a:off x="1640" y="135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3">
              <a:extLst>
                <a:ext uri="{FF2B5EF4-FFF2-40B4-BE49-F238E27FC236}">
                  <a16:creationId xmlns:a16="http://schemas.microsoft.com/office/drawing/2014/main" id="{03C8BA19-B76B-C15E-93FE-BD1EE5448B16}"/>
                </a:ext>
              </a:extLst>
            </p:cNvPr>
            <p:cNvSpPr>
              <a:spLocks noChangeArrowheads="1"/>
            </p:cNvSpPr>
            <p:nvPr/>
          </p:nvSpPr>
          <p:spPr bwMode="auto">
            <a:xfrm>
              <a:off x="1550" y="1417"/>
              <a:ext cx="26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23" name="Oval 24">
              <a:extLst>
                <a:ext uri="{FF2B5EF4-FFF2-40B4-BE49-F238E27FC236}">
                  <a16:creationId xmlns:a16="http://schemas.microsoft.com/office/drawing/2014/main" id="{01D4C3A5-350A-0D12-8F12-8C998921D428}"/>
                </a:ext>
              </a:extLst>
            </p:cNvPr>
            <p:cNvSpPr>
              <a:spLocks noChangeArrowheads="1"/>
            </p:cNvSpPr>
            <p:nvPr/>
          </p:nvSpPr>
          <p:spPr bwMode="auto">
            <a:xfrm>
              <a:off x="836" y="125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5">
              <a:extLst>
                <a:ext uri="{FF2B5EF4-FFF2-40B4-BE49-F238E27FC236}">
                  <a16:creationId xmlns:a16="http://schemas.microsoft.com/office/drawing/2014/main" id="{7DE3C6FF-3C9B-F93D-341B-7DE9DDE52C53}"/>
                </a:ext>
              </a:extLst>
            </p:cNvPr>
            <p:cNvSpPr>
              <a:spLocks noChangeArrowheads="1"/>
            </p:cNvSpPr>
            <p:nvPr/>
          </p:nvSpPr>
          <p:spPr bwMode="auto">
            <a:xfrm>
              <a:off x="1652" y="125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6">
              <a:extLst>
                <a:ext uri="{FF2B5EF4-FFF2-40B4-BE49-F238E27FC236}">
                  <a16:creationId xmlns:a16="http://schemas.microsoft.com/office/drawing/2014/main" id="{D0281353-38F2-29A9-75C6-A9D08CBF7185}"/>
                </a:ext>
              </a:extLst>
            </p:cNvPr>
            <p:cNvSpPr>
              <a:spLocks noChangeArrowheads="1"/>
            </p:cNvSpPr>
            <p:nvPr/>
          </p:nvSpPr>
          <p:spPr bwMode="auto">
            <a:xfrm>
              <a:off x="511" y="1806"/>
              <a:ext cx="23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26" name="Line 27">
              <a:extLst>
                <a:ext uri="{FF2B5EF4-FFF2-40B4-BE49-F238E27FC236}">
                  <a16:creationId xmlns:a16="http://schemas.microsoft.com/office/drawing/2014/main" id="{275CF1EE-054B-862A-EBB4-2405EC61532F}"/>
                </a:ext>
              </a:extLst>
            </p:cNvPr>
            <p:cNvSpPr>
              <a:spLocks noChangeShapeType="1"/>
            </p:cNvSpPr>
            <p:nvPr/>
          </p:nvSpPr>
          <p:spPr bwMode="auto">
            <a:xfrm flipV="1">
              <a:off x="582" y="182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 name="Rectangle 28">
              <a:extLst>
                <a:ext uri="{FF2B5EF4-FFF2-40B4-BE49-F238E27FC236}">
                  <a16:creationId xmlns:a16="http://schemas.microsoft.com/office/drawing/2014/main" id="{D66DD77B-564C-7295-0AC2-034B1D880022}"/>
                </a:ext>
              </a:extLst>
            </p:cNvPr>
            <p:cNvSpPr>
              <a:spLocks noChangeArrowheads="1"/>
            </p:cNvSpPr>
            <p:nvPr/>
          </p:nvSpPr>
          <p:spPr bwMode="auto">
            <a:xfrm>
              <a:off x="1734" y="1002"/>
              <a:ext cx="33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28" name="Line 29">
              <a:extLst>
                <a:ext uri="{FF2B5EF4-FFF2-40B4-BE49-F238E27FC236}">
                  <a16:creationId xmlns:a16="http://schemas.microsoft.com/office/drawing/2014/main" id="{6CD5D3C3-0065-C22C-8C4F-6A6257D4B068}"/>
                </a:ext>
              </a:extLst>
            </p:cNvPr>
            <p:cNvSpPr>
              <a:spLocks noChangeShapeType="1"/>
            </p:cNvSpPr>
            <p:nvPr/>
          </p:nvSpPr>
          <p:spPr bwMode="auto">
            <a:xfrm flipV="1">
              <a:off x="1806" y="103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 name="Freeform 30">
              <a:extLst>
                <a:ext uri="{FF2B5EF4-FFF2-40B4-BE49-F238E27FC236}">
                  <a16:creationId xmlns:a16="http://schemas.microsoft.com/office/drawing/2014/main" id="{215558B5-A414-CD0F-B303-879489403D77}"/>
                </a:ext>
              </a:extLst>
            </p:cNvPr>
            <p:cNvSpPr>
              <a:spLocks/>
            </p:cNvSpPr>
            <p:nvPr/>
          </p:nvSpPr>
          <p:spPr bwMode="auto">
            <a:xfrm>
              <a:off x="864" y="1272"/>
              <a:ext cx="522"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31">
              <a:extLst>
                <a:ext uri="{FF2B5EF4-FFF2-40B4-BE49-F238E27FC236}">
                  <a16:creationId xmlns:a16="http://schemas.microsoft.com/office/drawing/2014/main" id="{110ED153-33A4-C55F-AE3A-C19A95BC8DD6}"/>
                </a:ext>
              </a:extLst>
            </p:cNvPr>
            <p:cNvSpPr>
              <a:spLocks/>
            </p:cNvSpPr>
            <p:nvPr/>
          </p:nvSpPr>
          <p:spPr bwMode="auto">
            <a:xfrm flipH="1">
              <a:off x="1146" y="1272"/>
              <a:ext cx="504"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32">
              <a:extLst>
                <a:ext uri="{FF2B5EF4-FFF2-40B4-BE49-F238E27FC236}">
                  <a16:creationId xmlns:a16="http://schemas.microsoft.com/office/drawing/2014/main" id="{49516420-9D8F-42AF-2CCF-C2477BF1252D}"/>
                </a:ext>
              </a:extLst>
            </p:cNvPr>
            <p:cNvSpPr>
              <a:spLocks/>
            </p:cNvSpPr>
            <p:nvPr/>
          </p:nvSpPr>
          <p:spPr bwMode="auto">
            <a:xfrm>
              <a:off x="1380" y="1740"/>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Freeform 33">
              <a:extLst>
                <a:ext uri="{FF2B5EF4-FFF2-40B4-BE49-F238E27FC236}">
                  <a16:creationId xmlns:a16="http://schemas.microsoft.com/office/drawing/2014/main" id="{D3B58BCD-6ED1-F3D8-7301-C6626E009744}"/>
                </a:ext>
              </a:extLst>
            </p:cNvPr>
            <p:cNvSpPr>
              <a:spLocks/>
            </p:cNvSpPr>
            <p:nvPr/>
          </p:nvSpPr>
          <p:spPr bwMode="auto">
            <a:xfrm flipH="1">
              <a:off x="942" y="1746"/>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34">
              <a:extLst>
                <a:ext uri="{FF2B5EF4-FFF2-40B4-BE49-F238E27FC236}">
                  <a16:creationId xmlns:a16="http://schemas.microsoft.com/office/drawing/2014/main" id="{9D5E53F7-97CD-400B-0EBD-34CF446926B1}"/>
                </a:ext>
              </a:extLst>
            </p:cNvPr>
            <p:cNvSpPr>
              <a:spLocks noChangeArrowheads="1"/>
            </p:cNvSpPr>
            <p:nvPr/>
          </p:nvSpPr>
          <p:spPr bwMode="auto">
            <a:xfrm flipH="1">
              <a:off x="818" y="135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35">
              <a:extLst>
                <a:ext uri="{FF2B5EF4-FFF2-40B4-BE49-F238E27FC236}">
                  <a16:creationId xmlns:a16="http://schemas.microsoft.com/office/drawing/2014/main" id="{819F7362-2E0E-8183-AD94-9B27527D02DB}"/>
                </a:ext>
              </a:extLst>
            </p:cNvPr>
            <p:cNvSpPr>
              <a:spLocks noChangeArrowheads="1"/>
            </p:cNvSpPr>
            <p:nvPr/>
          </p:nvSpPr>
          <p:spPr bwMode="auto">
            <a:xfrm>
              <a:off x="360" y="2170"/>
              <a:ext cx="35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3</a:t>
              </a:r>
            </a:p>
          </p:txBody>
        </p:sp>
        <p:grpSp>
          <p:nvGrpSpPr>
            <p:cNvPr id="35" name="Group 36">
              <a:extLst>
                <a:ext uri="{FF2B5EF4-FFF2-40B4-BE49-F238E27FC236}">
                  <a16:creationId xmlns:a16="http://schemas.microsoft.com/office/drawing/2014/main" id="{9BF811AF-6523-325A-6050-E78F9E6EB0C3}"/>
                </a:ext>
              </a:extLst>
            </p:cNvPr>
            <p:cNvGrpSpPr>
              <a:grpSpLocks/>
            </p:cNvGrpSpPr>
            <p:nvPr/>
          </p:nvGrpSpPr>
          <p:grpSpPr bwMode="auto">
            <a:xfrm>
              <a:off x="776" y="2262"/>
              <a:ext cx="45" cy="431"/>
              <a:chOff x="518" y="1962"/>
              <a:chExt cx="45" cy="431"/>
            </a:xfrm>
          </p:grpSpPr>
          <p:sp>
            <p:nvSpPr>
              <p:cNvPr id="52" name="Line 37">
                <a:extLst>
                  <a:ext uri="{FF2B5EF4-FFF2-40B4-BE49-F238E27FC236}">
                    <a16:creationId xmlns:a16="http://schemas.microsoft.com/office/drawing/2014/main" id="{D584304F-5B4D-A7FC-1E7F-69830C75BDE0}"/>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Oval 38">
                <a:extLst>
                  <a:ext uri="{FF2B5EF4-FFF2-40B4-BE49-F238E27FC236}">
                    <a16:creationId xmlns:a16="http://schemas.microsoft.com/office/drawing/2014/main" id="{6994D2DA-D1CD-52EE-95E0-642F1F369F3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9">
              <a:extLst>
                <a:ext uri="{FF2B5EF4-FFF2-40B4-BE49-F238E27FC236}">
                  <a16:creationId xmlns:a16="http://schemas.microsoft.com/office/drawing/2014/main" id="{6A85A692-1B02-B7E3-2489-24C7E2B20F4C}"/>
                </a:ext>
              </a:extLst>
            </p:cNvPr>
            <p:cNvGrpSpPr>
              <a:grpSpLocks/>
            </p:cNvGrpSpPr>
            <p:nvPr/>
          </p:nvGrpSpPr>
          <p:grpSpPr bwMode="auto">
            <a:xfrm flipH="1">
              <a:off x="1723" y="2256"/>
              <a:ext cx="45" cy="431"/>
              <a:chOff x="518" y="1962"/>
              <a:chExt cx="45" cy="431"/>
            </a:xfrm>
          </p:grpSpPr>
          <p:sp>
            <p:nvSpPr>
              <p:cNvPr id="50" name="Line 40">
                <a:extLst>
                  <a:ext uri="{FF2B5EF4-FFF2-40B4-BE49-F238E27FC236}">
                    <a16:creationId xmlns:a16="http://schemas.microsoft.com/office/drawing/2014/main" id="{6F499559-B0C0-A0F0-F472-029592BDE19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Oval 41">
                <a:extLst>
                  <a:ext uri="{FF2B5EF4-FFF2-40B4-BE49-F238E27FC236}">
                    <a16:creationId xmlns:a16="http://schemas.microsoft.com/office/drawing/2014/main" id="{0AC82A62-50AE-0545-A577-1EC67309489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Rectangle 42">
              <a:extLst>
                <a:ext uri="{FF2B5EF4-FFF2-40B4-BE49-F238E27FC236}">
                  <a16:creationId xmlns:a16="http://schemas.microsoft.com/office/drawing/2014/main" id="{EB287F04-E8A3-7843-F4C5-8BE39AFBBBDA}"/>
                </a:ext>
              </a:extLst>
            </p:cNvPr>
            <p:cNvSpPr>
              <a:spLocks noChangeArrowheads="1"/>
            </p:cNvSpPr>
            <p:nvPr/>
          </p:nvSpPr>
          <p:spPr bwMode="auto">
            <a:xfrm>
              <a:off x="1656" y="2670"/>
              <a:ext cx="26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38" name="Rectangle 43">
              <a:extLst>
                <a:ext uri="{FF2B5EF4-FFF2-40B4-BE49-F238E27FC236}">
                  <a16:creationId xmlns:a16="http://schemas.microsoft.com/office/drawing/2014/main" id="{D78DFB67-0A1B-295F-C0A9-D86A56B92D43}"/>
                </a:ext>
              </a:extLst>
            </p:cNvPr>
            <p:cNvSpPr>
              <a:spLocks noChangeArrowheads="1"/>
            </p:cNvSpPr>
            <p:nvPr/>
          </p:nvSpPr>
          <p:spPr bwMode="auto">
            <a:xfrm>
              <a:off x="648" y="209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9" name="Rectangle 44">
              <a:extLst>
                <a:ext uri="{FF2B5EF4-FFF2-40B4-BE49-F238E27FC236}">
                  <a16:creationId xmlns:a16="http://schemas.microsoft.com/office/drawing/2014/main" id="{0FE15306-6CD6-4F8F-893D-3F4C515ED0BD}"/>
                </a:ext>
              </a:extLst>
            </p:cNvPr>
            <p:cNvSpPr>
              <a:spLocks noChangeArrowheads="1"/>
            </p:cNvSpPr>
            <p:nvPr/>
          </p:nvSpPr>
          <p:spPr bwMode="auto">
            <a:xfrm>
              <a:off x="704" y="2084"/>
              <a:ext cx="265"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0" name="Rectangle 45">
              <a:extLst>
                <a:ext uri="{FF2B5EF4-FFF2-40B4-BE49-F238E27FC236}">
                  <a16:creationId xmlns:a16="http://schemas.microsoft.com/office/drawing/2014/main" id="{3DBC9A09-0CC6-9BDB-EFDE-1E651F25CF32}"/>
                </a:ext>
              </a:extLst>
            </p:cNvPr>
            <p:cNvSpPr>
              <a:spLocks noChangeArrowheads="1"/>
            </p:cNvSpPr>
            <p:nvPr/>
          </p:nvSpPr>
          <p:spPr bwMode="auto">
            <a:xfrm flipH="1">
              <a:off x="1452" y="209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1" name="Oval 46">
              <a:extLst>
                <a:ext uri="{FF2B5EF4-FFF2-40B4-BE49-F238E27FC236}">
                  <a16:creationId xmlns:a16="http://schemas.microsoft.com/office/drawing/2014/main" id="{000B5501-837C-6C2A-6405-BECCC65242AA}"/>
                </a:ext>
              </a:extLst>
            </p:cNvPr>
            <p:cNvSpPr>
              <a:spLocks noChangeArrowheads="1"/>
            </p:cNvSpPr>
            <p:nvPr/>
          </p:nvSpPr>
          <p:spPr bwMode="auto">
            <a:xfrm flipH="1">
              <a:off x="1640" y="200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47">
              <a:extLst>
                <a:ext uri="{FF2B5EF4-FFF2-40B4-BE49-F238E27FC236}">
                  <a16:creationId xmlns:a16="http://schemas.microsoft.com/office/drawing/2014/main" id="{9F01022A-0794-A12B-D4E5-26EB8F4CBBC2}"/>
                </a:ext>
              </a:extLst>
            </p:cNvPr>
            <p:cNvSpPr>
              <a:spLocks noChangeArrowheads="1"/>
            </p:cNvSpPr>
            <p:nvPr/>
          </p:nvSpPr>
          <p:spPr bwMode="auto">
            <a:xfrm>
              <a:off x="1550" y="2065"/>
              <a:ext cx="26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3" name="Rectangle 48">
              <a:extLst>
                <a:ext uri="{FF2B5EF4-FFF2-40B4-BE49-F238E27FC236}">
                  <a16:creationId xmlns:a16="http://schemas.microsoft.com/office/drawing/2014/main" id="{AE7978E0-173C-9C8F-1AED-C0BDE8FF98A1}"/>
                </a:ext>
              </a:extLst>
            </p:cNvPr>
            <p:cNvSpPr>
              <a:spLocks noChangeArrowheads="1"/>
            </p:cNvSpPr>
            <p:nvPr/>
          </p:nvSpPr>
          <p:spPr bwMode="auto">
            <a:xfrm>
              <a:off x="690" y="2682"/>
              <a:ext cx="23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44" name="Oval 49">
              <a:extLst>
                <a:ext uri="{FF2B5EF4-FFF2-40B4-BE49-F238E27FC236}">
                  <a16:creationId xmlns:a16="http://schemas.microsoft.com/office/drawing/2014/main" id="{188E9C09-88D0-6902-B978-39C7D4FCE9FC}"/>
                </a:ext>
              </a:extLst>
            </p:cNvPr>
            <p:cNvSpPr>
              <a:spLocks noChangeArrowheads="1"/>
            </p:cNvSpPr>
            <p:nvPr/>
          </p:nvSpPr>
          <p:spPr bwMode="auto">
            <a:xfrm flipH="1">
              <a:off x="818" y="200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50">
              <a:extLst>
                <a:ext uri="{FF2B5EF4-FFF2-40B4-BE49-F238E27FC236}">
                  <a16:creationId xmlns:a16="http://schemas.microsoft.com/office/drawing/2014/main" id="{C16632A2-E5C1-0939-4E68-661B7C566E9D}"/>
                </a:ext>
              </a:extLst>
            </p:cNvPr>
            <p:cNvSpPr>
              <a:spLocks noChangeArrowheads="1"/>
            </p:cNvSpPr>
            <p:nvPr/>
          </p:nvSpPr>
          <p:spPr bwMode="auto">
            <a:xfrm>
              <a:off x="1884" y="1426"/>
              <a:ext cx="37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2</a:t>
              </a:r>
            </a:p>
          </p:txBody>
        </p:sp>
        <p:sp>
          <p:nvSpPr>
            <p:cNvPr id="46" name="Rectangle 51">
              <a:extLst>
                <a:ext uri="{FF2B5EF4-FFF2-40B4-BE49-F238E27FC236}">
                  <a16:creationId xmlns:a16="http://schemas.microsoft.com/office/drawing/2014/main" id="{90744E3B-DBD1-EFB5-308A-B3821BE3C175}"/>
                </a:ext>
              </a:extLst>
            </p:cNvPr>
            <p:cNvSpPr>
              <a:spLocks noChangeArrowheads="1"/>
            </p:cNvSpPr>
            <p:nvPr/>
          </p:nvSpPr>
          <p:spPr bwMode="auto">
            <a:xfrm>
              <a:off x="1872" y="2110"/>
              <a:ext cx="352"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4</a:t>
              </a:r>
            </a:p>
          </p:txBody>
        </p:sp>
        <p:sp>
          <p:nvSpPr>
            <p:cNvPr id="47" name="Line 52">
              <a:extLst>
                <a:ext uri="{FF2B5EF4-FFF2-40B4-BE49-F238E27FC236}">
                  <a16:creationId xmlns:a16="http://schemas.microsoft.com/office/drawing/2014/main" id="{E30EACA7-392E-4A14-0C40-9621F155DA75}"/>
                </a:ext>
              </a:extLst>
            </p:cNvPr>
            <p:cNvSpPr>
              <a:spLocks noChangeShapeType="1"/>
            </p:cNvSpPr>
            <p:nvPr/>
          </p:nvSpPr>
          <p:spPr bwMode="auto">
            <a:xfrm flipH="1">
              <a:off x="1278" y="2520"/>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Oval 53">
              <a:extLst>
                <a:ext uri="{FF2B5EF4-FFF2-40B4-BE49-F238E27FC236}">
                  <a16:creationId xmlns:a16="http://schemas.microsoft.com/office/drawing/2014/main" id="{D7756A57-31EE-BB04-7ECA-F2B1945FD999}"/>
                </a:ext>
              </a:extLst>
            </p:cNvPr>
            <p:cNvSpPr>
              <a:spLocks noChangeArrowheads="1"/>
            </p:cNvSpPr>
            <p:nvPr/>
          </p:nvSpPr>
          <p:spPr bwMode="auto">
            <a:xfrm flipH="1">
              <a:off x="1255" y="267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54">
              <a:extLst>
                <a:ext uri="{FF2B5EF4-FFF2-40B4-BE49-F238E27FC236}">
                  <a16:creationId xmlns:a16="http://schemas.microsoft.com/office/drawing/2014/main" id="{E97E8CDE-9E6C-2581-6E0E-2193F8AD5339}"/>
                </a:ext>
              </a:extLst>
            </p:cNvPr>
            <p:cNvSpPr txBox="1">
              <a:spLocks noChangeArrowheads="1"/>
            </p:cNvSpPr>
            <p:nvPr/>
          </p:nvSpPr>
          <p:spPr bwMode="auto">
            <a:xfrm>
              <a:off x="1118" y="2678"/>
              <a:ext cx="63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ffectLst>
                    <a:outerShdw blurRad="38100" dist="38100" dir="2700000" algn="tl">
                      <a:srgbClr val="C0C0C0"/>
                    </a:outerShdw>
                  </a:effectLst>
                </a:rPr>
                <a:t>CP</a:t>
              </a:r>
            </a:p>
          </p:txBody>
        </p:sp>
      </p:grpSp>
      <p:sp>
        <p:nvSpPr>
          <p:cNvPr id="58" name="Text Box 55">
            <a:extLst>
              <a:ext uri="{FF2B5EF4-FFF2-40B4-BE49-F238E27FC236}">
                <a16:creationId xmlns:a16="http://schemas.microsoft.com/office/drawing/2014/main" id="{94AC2696-95B1-FE51-835C-970248A2E124}"/>
              </a:ext>
            </a:extLst>
          </p:cNvPr>
          <p:cNvSpPr txBox="1">
            <a:spLocks noChangeArrowheads="1"/>
          </p:cNvSpPr>
          <p:nvPr/>
        </p:nvSpPr>
        <p:spPr bwMode="auto">
          <a:xfrm flipH="1">
            <a:off x="5667375" y="4240866"/>
            <a:ext cx="20669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曾用符号</a:t>
            </a:r>
          </a:p>
        </p:txBody>
      </p:sp>
      <p:grpSp>
        <p:nvGrpSpPr>
          <p:cNvPr id="59" name="Group 56">
            <a:extLst>
              <a:ext uri="{FF2B5EF4-FFF2-40B4-BE49-F238E27FC236}">
                <a16:creationId xmlns:a16="http://schemas.microsoft.com/office/drawing/2014/main" id="{F25BE480-A52B-8E57-1A30-741CFE262EAF}"/>
              </a:ext>
            </a:extLst>
          </p:cNvPr>
          <p:cNvGrpSpPr>
            <a:grpSpLocks/>
          </p:cNvGrpSpPr>
          <p:nvPr/>
        </p:nvGrpSpPr>
        <p:grpSpPr bwMode="auto">
          <a:xfrm>
            <a:off x="5613400" y="1718329"/>
            <a:ext cx="1484313" cy="2265362"/>
            <a:chOff x="380" y="2833"/>
            <a:chExt cx="935" cy="1427"/>
          </a:xfrm>
        </p:grpSpPr>
        <p:grpSp>
          <p:nvGrpSpPr>
            <p:cNvPr id="60" name="Group 57">
              <a:extLst>
                <a:ext uri="{FF2B5EF4-FFF2-40B4-BE49-F238E27FC236}">
                  <a16:creationId xmlns:a16="http://schemas.microsoft.com/office/drawing/2014/main" id="{B5454AF4-D421-8B74-B9B5-C7A03A6E92DC}"/>
                </a:ext>
              </a:extLst>
            </p:cNvPr>
            <p:cNvGrpSpPr>
              <a:grpSpLocks/>
            </p:cNvGrpSpPr>
            <p:nvPr/>
          </p:nvGrpSpPr>
          <p:grpSpPr bwMode="auto">
            <a:xfrm flipV="1">
              <a:off x="595" y="2994"/>
              <a:ext cx="45" cy="299"/>
              <a:chOff x="2131" y="2070"/>
              <a:chExt cx="45" cy="299"/>
            </a:xfrm>
          </p:grpSpPr>
          <p:sp>
            <p:nvSpPr>
              <p:cNvPr id="83" name="Line 58">
                <a:extLst>
                  <a:ext uri="{FF2B5EF4-FFF2-40B4-BE49-F238E27FC236}">
                    <a16:creationId xmlns:a16="http://schemas.microsoft.com/office/drawing/2014/main" id="{168B2D17-D1FB-624C-1485-D07243F3969F}"/>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Oval 59">
                <a:extLst>
                  <a:ext uri="{FF2B5EF4-FFF2-40B4-BE49-F238E27FC236}">
                    <a16:creationId xmlns:a16="http://schemas.microsoft.com/office/drawing/2014/main" id="{1A858092-1154-49B7-459A-82E25C3C1E3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 name="Group 60">
              <a:extLst>
                <a:ext uri="{FF2B5EF4-FFF2-40B4-BE49-F238E27FC236}">
                  <a16:creationId xmlns:a16="http://schemas.microsoft.com/office/drawing/2014/main" id="{E4DBC1BB-E8F5-9EE5-F84F-A259B759E638}"/>
                </a:ext>
              </a:extLst>
            </p:cNvPr>
            <p:cNvGrpSpPr>
              <a:grpSpLocks/>
            </p:cNvGrpSpPr>
            <p:nvPr/>
          </p:nvGrpSpPr>
          <p:grpSpPr bwMode="auto">
            <a:xfrm>
              <a:off x="577" y="3696"/>
              <a:ext cx="45" cy="299"/>
              <a:chOff x="2131" y="2070"/>
              <a:chExt cx="45" cy="299"/>
            </a:xfrm>
          </p:grpSpPr>
          <p:sp>
            <p:nvSpPr>
              <p:cNvPr id="81" name="Line 61">
                <a:extLst>
                  <a:ext uri="{FF2B5EF4-FFF2-40B4-BE49-F238E27FC236}">
                    <a16:creationId xmlns:a16="http://schemas.microsoft.com/office/drawing/2014/main" id="{9FBF4322-592B-68DC-A4BA-BFC4B14389B3}"/>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Oval 62">
                <a:extLst>
                  <a:ext uri="{FF2B5EF4-FFF2-40B4-BE49-F238E27FC236}">
                    <a16:creationId xmlns:a16="http://schemas.microsoft.com/office/drawing/2014/main" id="{41495493-79A8-4068-EBB4-EBD1FAA723B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 name="Rectangle 63">
              <a:extLst>
                <a:ext uri="{FF2B5EF4-FFF2-40B4-BE49-F238E27FC236}">
                  <a16:creationId xmlns:a16="http://schemas.microsoft.com/office/drawing/2014/main" id="{C28DE52F-ADCA-DCF5-C07A-87F8C48DF255}"/>
                </a:ext>
              </a:extLst>
            </p:cNvPr>
            <p:cNvSpPr>
              <a:spLocks noChangeArrowheads="1"/>
            </p:cNvSpPr>
            <p:nvPr/>
          </p:nvSpPr>
          <p:spPr bwMode="auto">
            <a:xfrm>
              <a:off x="1060" y="290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63" name="Line 64">
              <a:extLst>
                <a:ext uri="{FF2B5EF4-FFF2-40B4-BE49-F238E27FC236}">
                  <a16:creationId xmlns:a16="http://schemas.microsoft.com/office/drawing/2014/main" id="{CE921F4E-5309-64AC-A70F-1AAAEA1F19C5}"/>
                </a:ext>
              </a:extLst>
            </p:cNvPr>
            <p:cNvSpPr>
              <a:spLocks noChangeShapeType="1"/>
            </p:cNvSpPr>
            <p:nvPr/>
          </p:nvSpPr>
          <p:spPr bwMode="auto">
            <a:xfrm>
              <a:off x="1144" y="2920"/>
              <a:ext cx="12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4" name="Rectangle 65">
              <a:extLst>
                <a:ext uri="{FF2B5EF4-FFF2-40B4-BE49-F238E27FC236}">
                  <a16:creationId xmlns:a16="http://schemas.microsoft.com/office/drawing/2014/main" id="{1B9A9C60-41A5-F6D8-B5C9-1633E0FD2F8F}"/>
                </a:ext>
              </a:extLst>
            </p:cNvPr>
            <p:cNvSpPr>
              <a:spLocks noChangeArrowheads="1"/>
            </p:cNvSpPr>
            <p:nvPr/>
          </p:nvSpPr>
          <p:spPr bwMode="auto">
            <a:xfrm>
              <a:off x="380" y="28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65" name="Rectangle 66">
              <a:extLst>
                <a:ext uri="{FF2B5EF4-FFF2-40B4-BE49-F238E27FC236}">
                  <a16:creationId xmlns:a16="http://schemas.microsoft.com/office/drawing/2014/main" id="{1189F46E-910C-DDC3-1EB0-5281C2E58942}"/>
                </a:ext>
              </a:extLst>
            </p:cNvPr>
            <p:cNvSpPr>
              <a:spLocks noChangeArrowheads="1"/>
            </p:cNvSpPr>
            <p:nvPr/>
          </p:nvSpPr>
          <p:spPr bwMode="auto">
            <a:xfrm>
              <a:off x="492" y="3264"/>
              <a:ext cx="708" cy="4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 name="Group 67">
              <a:extLst>
                <a:ext uri="{FF2B5EF4-FFF2-40B4-BE49-F238E27FC236}">
                  <a16:creationId xmlns:a16="http://schemas.microsoft.com/office/drawing/2014/main" id="{46F0AB02-B0F4-72FA-6525-68A7AD46AB55}"/>
                </a:ext>
              </a:extLst>
            </p:cNvPr>
            <p:cNvGrpSpPr>
              <a:grpSpLocks/>
            </p:cNvGrpSpPr>
            <p:nvPr/>
          </p:nvGrpSpPr>
          <p:grpSpPr bwMode="auto">
            <a:xfrm>
              <a:off x="1051" y="3690"/>
              <a:ext cx="45" cy="299"/>
              <a:chOff x="2131" y="2070"/>
              <a:chExt cx="45" cy="299"/>
            </a:xfrm>
          </p:grpSpPr>
          <p:sp>
            <p:nvSpPr>
              <p:cNvPr id="79" name="Line 68">
                <a:extLst>
                  <a:ext uri="{FF2B5EF4-FFF2-40B4-BE49-F238E27FC236}">
                    <a16:creationId xmlns:a16="http://schemas.microsoft.com/office/drawing/2014/main" id="{1F0496F3-F8DA-87D1-4857-91353ECACC03}"/>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Oval 69">
                <a:extLst>
                  <a:ext uri="{FF2B5EF4-FFF2-40B4-BE49-F238E27FC236}">
                    <a16:creationId xmlns:a16="http://schemas.microsoft.com/office/drawing/2014/main" id="{B967A155-C8DF-2285-B464-14298C35B80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 name="Group 70">
              <a:extLst>
                <a:ext uri="{FF2B5EF4-FFF2-40B4-BE49-F238E27FC236}">
                  <a16:creationId xmlns:a16="http://schemas.microsoft.com/office/drawing/2014/main" id="{706C6A73-8571-0824-156B-FC9B7399C225}"/>
                </a:ext>
              </a:extLst>
            </p:cNvPr>
            <p:cNvGrpSpPr>
              <a:grpSpLocks/>
            </p:cNvGrpSpPr>
            <p:nvPr/>
          </p:nvGrpSpPr>
          <p:grpSpPr bwMode="auto">
            <a:xfrm flipV="1">
              <a:off x="1033" y="2976"/>
              <a:ext cx="45" cy="299"/>
              <a:chOff x="2131" y="2070"/>
              <a:chExt cx="45" cy="299"/>
            </a:xfrm>
          </p:grpSpPr>
          <p:sp>
            <p:nvSpPr>
              <p:cNvPr id="77" name="Line 71">
                <a:extLst>
                  <a:ext uri="{FF2B5EF4-FFF2-40B4-BE49-F238E27FC236}">
                    <a16:creationId xmlns:a16="http://schemas.microsoft.com/office/drawing/2014/main" id="{4DB2AF40-F0EA-44B3-F858-688A5312F494}"/>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Oval 72">
                <a:extLst>
                  <a:ext uri="{FF2B5EF4-FFF2-40B4-BE49-F238E27FC236}">
                    <a16:creationId xmlns:a16="http://schemas.microsoft.com/office/drawing/2014/main" id="{DF834E28-4959-1E75-9907-8038C3214B4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 name="Rectangle 73">
              <a:extLst>
                <a:ext uri="{FF2B5EF4-FFF2-40B4-BE49-F238E27FC236}">
                  <a16:creationId xmlns:a16="http://schemas.microsoft.com/office/drawing/2014/main" id="{26F901A0-3AD8-E3B8-84D4-30D3AF18ADCD}"/>
                </a:ext>
              </a:extLst>
            </p:cNvPr>
            <p:cNvSpPr>
              <a:spLocks noChangeArrowheads="1"/>
            </p:cNvSpPr>
            <p:nvPr/>
          </p:nvSpPr>
          <p:spPr bwMode="auto">
            <a:xfrm>
              <a:off x="960" y="3415"/>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rPr>
                <a:t>R</a:t>
              </a:r>
            </a:p>
          </p:txBody>
        </p:sp>
        <p:sp>
          <p:nvSpPr>
            <p:cNvPr id="69" name="Rectangle 74">
              <a:extLst>
                <a:ext uri="{FF2B5EF4-FFF2-40B4-BE49-F238E27FC236}">
                  <a16:creationId xmlns:a16="http://schemas.microsoft.com/office/drawing/2014/main" id="{8BA295BE-C2E3-1F92-ACE0-3041FAB9A8F4}"/>
                </a:ext>
              </a:extLst>
            </p:cNvPr>
            <p:cNvSpPr>
              <a:spLocks noChangeArrowheads="1"/>
            </p:cNvSpPr>
            <p:nvPr/>
          </p:nvSpPr>
          <p:spPr bwMode="auto">
            <a:xfrm>
              <a:off x="510" y="341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S</a:t>
              </a:r>
            </a:p>
          </p:txBody>
        </p:sp>
        <p:sp>
          <p:nvSpPr>
            <p:cNvPr id="70" name="Rectangle 75">
              <a:extLst>
                <a:ext uri="{FF2B5EF4-FFF2-40B4-BE49-F238E27FC236}">
                  <a16:creationId xmlns:a16="http://schemas.microsoft.com/office/drawing/2014/main" id="{567D2FF6-8E61-AB25-932F-F0C4DDB1C128}"/>
                </a:ext>
              </a:extLst>
            </p:cNvPr>
            <p:cNvSpPr>
              <a:spLocks noChangeArrowheads="1"/>
            </p:cNvSpPr>
            <p:nvPr/>
          </p:nvSpPr>
          <p:spPr bwMode="auto">
            <a:xfrm>
              <a:off x="1008" y="3972"/>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71" name="Rectangle 76">
              <a:extLst>
                <a:ext uri="{FF2B5EF4-FFF2-40B4-BE49-F238E27FC236}">
                  <a16:creationId xmlns:a16="http://schemas.microsoft.com/office/drawing/2014/main" id="{FAE6342D-4C70-881E-C5E8-1E84075745C0}"/>
                </a:ext>
              </a:extLst>
            </p:cNvPr>
            <p:cNvSpPr>
              <a:spLocks noChangeArrowheads="1"/>
            </p:cNvSpPr>
            <p:nvPr/>
          </p:nvSpPr>
          <p:spPr bwMode="auto">
            <a:xfrm>
              <a:off x="486" y="3966"/>
              <a:ext cx="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grpSp>
          <p:nvGrpSpPr>
            <p:cNvPr id="72" name="Group 77">
              <a:extLst>
                <a:ext uri="{FF2B5EF4-FFF2-40B4-BE49-F238E27FC236}">
                  <a16:creationId xmlns:a16="http://schemas.microsoft.com/office/drawing/2014/main" id="{F8283D1F-68F4-142B-8C2A-0D83E680D536}"/>
                </a:ext>
              </a:extLst>
            </p:cNvPr>
            <p:cNvGrpSpPr>
              <a:grpSpLocks/>
            </p:cNvGrpSpPr>
            <p:nvPr/>
          </p:nvGrpSpPr>
          <p:grpSpPr bwMode="auto">
            <a:xfrm>
              <a:off x="817" y="3696"/>
              <a:ext cx="45" cy="299"/>
              <a:chOff x="2131" y="2070"/>
              <a:chExt cx="45" cy="299"/>
            </a:xfrm>
          </p:grpSpPr>
          <p:sp>
            <p:nvSpPr>
              <p:cNvPr id="75" name="Line 78">
                <a:extLst>
                  <a:ext uri="{FF2B5EF4-FFF2-40B4-BE49-F238E27FC236}">
                    <a16:creationId xmlns:a16="http://schemas.microsoft.com/office/drawing/2014/main" id="{74E3672B-F3D5-FE92-2839-A8402832C765}"/>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Oval 79">
                <a:extLst>
                  <a:ext uri="{FF2B5EF4-FFF2-40B4-BE49-F238E27FC236}">
                    <a16:creationId xmlns:a16="http://schemas.microsoft.com/office/drawing/2014/main" id="{A9E79A0E-B2F7-3E80-35FA-794B3E6B78D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 name="Rectangle 80">
              <a:extLst>
                <a:ext uri="{FF2B5EF4-FFF2-40B4-BE49-F238E27FC236}">
                  <a16:creationId xmlns:a16="http://schemas.microsoft.com/office/drawing/2014/main" id="{CF1B7FB1-4018-7C3B-02DD-AEB4FF055E4F}"/>
                </a:ext>
              </a:extLst>
            </p:cNvPr>
            <p:cNvSpPr>
              <a:spLocks noChangeArrowheads="1"/>
            </p:cNvSpPr>
            <p:nvPr/>
          </p:nvSpPr>
          <p:spPr bwMode="auto">
            <a:xfrm>
              <a:off x="678" y="3966"/>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sp>
          <p:nvSpPr>
            <p:cNvPr id="74" name="Rectangle 81">
              <a:extLst>
                <a:ext uri="{FF2B5EF4-FFF2-40B4-BE49-F238E27FC236}">
                  <a16:creationId xmlns:a16="http://schemas.microsoft.com/office/drawing/2014/main" id="{A0F95655-5E3F-086E-88B4-32F3279179E9}"/>
                </a:ext>
              </a:extLst>
            </p:cNvPr>
            <p:cNvSpPr>
              <a:spLocks noChangeArrowheads="1"/>
            </p:cNvSpPr>
            <p:nvPr/>
          </p:nvSpPr>
          <p:spPr bwMode="auto">
            <a:xfrm>
              <a:off x="660" y="342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CP</a:t>
              </a:r>
            </a:p>
          </p:txBody>
        </p:sp>
      </p:grpSp>
      <p:sp>
        <p:nvSpPr>
          <p:cNvPr id="85" name="Text Box 82">
            <a:extLst>
              <a:ext uri="{FF2B5EF4-FFF2-40B4-BE49-F238E27FC236}">
                <a16:creationId xmlns:a16="http://schemas.microsoft.com/office/drawing/2014/main" id="{23FC0059-7389-0C0A-B169-FACB9D18D1E0}"/>
              </a:ext>
            </a:extLst>
          </p:cNvPr>
          <p:cNvSpPr txBox="1">
            <a:spLocks noChangeArrowheads="1"/>
          </p:cNvSpPr>
          <p:nvPr/>
        </p:nvSpPr>
        <p:spPr bwMode="auto">
          <a:xfrm>
            <a:off x="7924800" y="4240866"/>
            <a:ext cx="1800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国标符号</a:t>
            </a:r>
          </a:p>
        </p:txBody>
      </p:sp>
      <p:grpSp>
        <p:nvGrpSpPr>
          <p:cNvPr id="86" name="Group 83">
            <a:extLst>
              <a:ext uri="{FF2B5EF4-FFF2-40B4-BE49-F238E27FC236}">
                <a16:creationId xmlns:a16="http://schemas.microsoft.com/office/drawing/2014/main" id="{85FD51C8-7477-DE3D-6286-1A376B3F63CA}"/>
              </a:ext>
            </a:extLst>
          </p:cNvPr>
          <p:cNvGrpSpPr>
            <a:grpSpLocks/>
          </p:cNvGrpSpPr>
          <p:nvPr/>
        </p:nvGrpSpPr>
        <p:grpSpPr bwMode="auto">
          <a:xfrm>
            <a:off x="7848600" y="1737379"/>
            <a:ext cx="1503363" cy="2246312"/>
            <a:chOff x="1724" y="2845"/>
            <a:chExt cx="947" cy="1415"/>
          </a:xfrm>
        </p:grpSpPr>
        <p:grpSp>
          <p:nvGrpSpPr>
            <p:cNvPr id="87" name="Group 84">
              <a:extLst>
                <a:ext uri="{FF2B5EF4-FFF2-40B4-BE49-F238E27FC236}">
                  <a16:creationId xmlns:a16="http://schemas.microsoft.com/office/drawing/2014/main" id="{78FD327E-1360-DA54-F3A9-F7D488AEE6CB}"/>
                </a:ext>
              </a:extLst>
            </p:cNvPr>
            <p:cNvGrpSpPr>
              <a:grpSpLocks/>
            </p:cNvGrpSpPr>
            <p:nvPr/>
          </p:nvGrpSpPr>
          <p:grpSpPr bwMode="auto">
            <a:xfrm>
              <a:off x="1724" y="2845"/>
              <a:ext cx="947" cy="1415"/>
              <a:chOff x="1724" y="2845"/>
              <a:chExt cx="947" cy="1415"/>
            </a:xfrm>
          </p:grpSpPr>
          <p:grpSp>
            <p:nvGrpSpPr>
              <p:cNvPr id="89" name="Group 85">
                <a:extLst>
                  <a:ext uri="{FF2B5EF4-FFF2-40B4-BE49-F238E27FC236}">
                    <a16:creationId xmlns:a16="http://schemas.microsoft.com/office/drawing/2014/main" id="{7992C48D-3AE4-1F5B-6B61-2F050DBB58C0}"/>
                  </a:ext>
                </a:extLst>
              </p:cNvPr>
              <p:cNvGrpSpPr>
                <a:grpSpLocks/>
              </p:cNvGrpSpPr>
              <p:nvPr/>
            </p:nvGrpSpPr>
            <p:grpSpPr bwMode="auto">
              <a:xfrm>
                <a:off x="1933" y="3696"/>
                <a:ext cx="45" cy="299"/>
                <a:chOff x="2131" y="2070"/>
                <a:chExt cx="45" cy="299"/>
              </a:xfrm>
            </p:grpSpPr>
            <p:sp>
              <p:nvSpPr>
                <p:cNvPr id="112" name="Line 86">
                  <a:extLst>
                    <a:ext uri="{FF2B5EF4-FFF2-40B4-BE49-F238E27FC236}">
                      <a16:creationId xmlns:a16="http://schemas.microsoft.com/office/drawing/2014/main" id="{27E7DB8C-2F8F-A11E-BFA0-8C6649BE034D}"/>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Oval 87">
                  <a:extLst>
                    <a:ext uri="{FF2B5EF4-FFF2-40B4-BE49-F238E27FC236}">
                      <a16:creationId xmlns:a16="http://schemas.microsoft.com/office/drawing/2014/main" id="{EBC4D2EE-5A4D-20AE-F877-D4D02217E43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0" name="Rectangle 88">
                <a:extLst>
                  <a:ext uri="{FF2B5EF4-FFF2-40B4-BE49-F238E27FC236}">
                    <a16:creationId xmlns:a16="http://schemas.microsoft.com/office/drawing/2014/main" id="{0DBD283B-67C5-34B2-2E7B-003ABF661983}"/>
                  </a:ext>
                </a:extLst>
              </p:cNvPr>
              <p:cNvSpPr>
                <a:spLocks noChangeArrowheads="1"/>
              </p:cNvSpPr>
              <p:nvPr/>
            </p:nvSpPr>
            <p:spPr bwMode="auto">
              <a:xfrm>
                <a:off x="2392" y="28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91" name="Line 89">
                <a:extLst>
                  <a:ext uri="{FF2B5EF4-FFF2-40B4-BE49-F238E27FC236}">
                    <a16:creationId xmlns:a16="http://schemas.microsoft.com/office/drawing/2014/main" id="{F9298410-7623-720D-9F14-3A8A25293477}"/>
                  </a:ext>
                </a:extLst>
              </p:cNvPr>
              <p:cNvSpPr>
                <a:spLocks noChangeShapeType="1"/>
              </p:cNvSpPr>
              <p:nvPr/>
            </p:nvSpPr>
            <p:spPr bwMode="auto">
              <a:xfrm>
                <a:off x="2476" y="2920"/>
                <a:ext cx="12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 name="Rectangle 90">
                <a:extLst>
                  <a:ext uri="{FF2B5EF4-FFF2-40B4-BE49-F238E27FC236}">
                    <a16:creationId xmlns:a16="http://schemas.microsoft.com/office/drawing/2014/main" id="{95FC962B-7F39-7E83-83F3-9550D4F6A65E}"/>
                  </a:ext>
                </a:extLst>
              </p:cNvPr>
              <p:cNvSpPr>
                <a:spLocks noChangeArrowheads="1"/>
              </p:cNvSpPr>
              <p:nvPr/>
            </p:nvSpPr>
            <p:spPr bwMode="auto">
              <a:xfrm>
                <a:off x="1724" y="28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93" name="Rectangle 91">
                <a:extLst>
                  <a:ext uri="{FF2B5EF4-FFF2-40B4-BE49-F238E27FC236}">
                    <a16:creationId xmlns:a16="http://schemas.microsoft.com/office/drawing/2014/main" id="{96614A91-87CC-B277-0CA2-6BF9BE103261}"/>
                  </a:ext>
                </a:extLst>
              </p:cNvPr>
              <p:cNvSpPr>
                <a:spLocks noChangeArrowheads="1"/>
              </p:cNvSpPr>
              <p:nvPr/>
            </p:nvSpPr>
            <p:spPr bwMode="auto">
              <a:xfrm>
                <a:off x="1848" y="3264"/>
                <a:ext cx="708" cy="4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 name="Group 92">
                <a:extLst>
                  <a:ext uri="{FF2B5EF4-FFF2-40B4-BE49-F238E27FC236}">
                    <a16:creationId xmlns:a16="http://schemas.microsoft.com/office/drawing/2014/main" id="{E059BCC7-576A-2CAA-90F0-17B79733F6C5}"/>
                  </a:ext>
                </a:extLst>
              </p:cNvPr>
              <p:cNvGrpSpPr>
                <a:grpSpLocks/>
              </p:cNvGrpSpPr>
              <p:nvPr/>
            </p:nvGrpSpPr>
            <p:grpSpPr bwMode="auto">
              <a:xfrm>
                <a:off x="2407" y="3690"/>
                <a:ext cx="45" cy="299"/>
                <a:chOff x="2131" y="2070"/>
                <a:chExt cx="45" cy="299"/>
              </a:xfrm>
            </p:grpSpPr>
            <p:sp>
              <p:nvSpPr>
                <p:cNvPr id="110" name="Line 93">
                  <a:extLst>
                    <a:ext uri="{FF2B5EF4-FFF2-40B4-BE49-F238E27FC236}">
                      <a16:creationId xmlns:a16="http://schemas.microsoft.com/office/drawing/2014/main" id="{1EA94F3E-C94B-439B-E8AC-200C75B9EFF0}"/>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Oval 94">
                  <a:extLst>
                    <a:ext uri="{FF2B5EF4-FFF2-40B4-BE49-F238E27FC236}">
                      <a16:creationId xmlns:a16="http://schemas.microsoft.com/office/drawing/2014/main" id="{7A3E2D4B-ADB3-AB5F-FBB1-E1138B3E357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5" name="Group 95">
                <a:extLst>
                  <a:ext uri="{FF2B5EF4-FFF2-40B4-BE49-F238E27FC236}">
                    <a16:creationId xmlns:a16="http://schemas.microsoft.com/office/drawing/2014/main" id="{B36D3E11-5BF9-1E45-D52F-F4751884AE43}"/>
                  </a:ext>
                </a:extLst>
              </p:cNvPr>
              <p:cNvGrpSpPr>
                <a:grpSpLocks/>
              </p:cNvGrpSpPr>
              <p:nvPr/>
            </p:nvGrpSpPr>
            <p:grpSpPr bwMode="auto">
              <a:xfrm flipV="1">
                <a:off x="1951" y="2958"/>
                <a:ext cx="45" cy="299"/>
                <a:chOff x="2131" y="2070"/>
                <a:chExt cx="45" cy="299"/>
              </a:xfrm>
            </p:grpSpPr>
            <p:sp>
              <p:nvSpPr>
                <p:cNvPr id="108" name="Line 96">
                  <a:extLst>
                    <a:ext uri="{FF2B5EF4-FFF2-40B4-BE49-F238E27FC236}">
                      <a16:creationId xmlns:a16="http://schemas.microsoft.com/office/drawing/2014/main" id="{0238DDA2-1343-F7DE-48BA-5CBEEAD61511}"/>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Oval 97">
                  <a:extLst>
                    <a:ext uri="{FF2B5EF4-FFF2-40B4-BE49-F238E27FC236}">
                      <a16:creationId xmlns:a16="http://schemas.microsoft.com/office/drawing/2014/main" id="{5240E5BE-49AD-A6C8-DE0F-E277B69883A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 name="Group 98">
                <a:extLst>
                  <a:ext uri="{FF2B5EF4-FFF2-40B4-BE49-F238E27FC236}">
                    <a16:creationId xmlns:a16="http://schemas.microsoft.com/office/drawing/2014/main" id="{77BA14B9-79FF-5D5C-6EA0-08EE26FF67F1}"/>
                  </a:ext>
                </a:extLst>
              </p:cNvPr>
              <p:cNvGrpSpPr>
                <a:grpSpLocks/>
              </p:cNvGrpSpPr>
              <p:nvPr/>
            </p:nvGrpSpPr>
            <p:grpSpPr bwMode="auto">
              <a:xfrm flipV="1">
                <a:off x="2389" y="2952"/>
                <a:ext cx="45" cy="299"/>
                <a:chOff x="2131" y="2070"/>
                <a:chExt cx="45" cy="299"/>
              </a:xfrm>
            </p:grpSpPr>
            <p:sp>
              <p:nvSpPr>
                <p:cNvPr id="106" name="Line 99">
                  <a:extLst>
                    <a:ext uri="{FF2B5EF4-FFF2-40B4-BE49-F238E27FC236}">
                      <a16:creationId xmlns:a16="http://schemas.microsoft.com/office/drawing/2014/main" id="{C82961E1-0C90-0AC8-A1CE-49B41FCA448D}"/>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Oval 100">
                  <a:extLst>
                    <a:ext uri="{FF2B5EF4-FFF2-40B4-BE49-F238E27FC236}">
                      <a16:creationId xmlns:a16="http://schemas.microsoft.com/office/drawing/2014/main" id="{45FC4CF4-2B56-7CE5-4144-80B58CE950F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 name="Oval 101">
                <a:extLst>
                  <a:ext uri="{FF2B5EF4-FFF2-40B4-BE49-F238E27FC236}">
                    <a16:creationId xmlns:a16="http://schemas.microsoft.com/office/drawing/2014/main" id="{FBA8EB20-3CA3-3D7E-46EB-8A0C17732F56}"/>
                  </a:ext>
                </a:extLst>
              </p:cNvPr>
              <p:cNvSpPr>
                <a:spLocks noChangeArrowheads="1"/>
              </p:cNvSpPr>
              <p:nvPr/>
            </p:nvSpPr>
            <p:spPr bwMode="auto">
              <a:xfrm flipH="1">
                <a:off x="2378" y="317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Rectangle 102">
                <a:extLst>
                  <a:ext uri="{FF2B5EF4-FFF2-40B4-BE49-F238E27FC236}">
                    <a16:creationId xmlns:a16="http://schemas.microsoft.com/office/drawing/2014/main" id="{B6F2A327-B609-453B-C21D-25BAC4748CC7}"/>
                  </a:ext>
                </a:extLst>
              </p:cNvPr>
              <p:cNvSpPr>
                <a:spLocks noChangeArrowheads="1"/>
              </p:cNvSpPr>
              <p:nvPr/>
            </p:nvSpPr>
            <p:spPr bwMode="auto">
              <a:xfrm>
                <a:off x="2316" y="3415"/>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rPr>
                  <a:t>R</a:t>
                </a:r>
              </a:p>
            </p:txBody>
          </p:sp>
          <p:sp>
            <p:nvSpPr>
              <p:cNvPr id="99" name="Rectangle 103">
                <a:extLst>
                  <a:ext uri="{FF2B5EF4-FFF2-40B4-BE49-F238E27FC236}">
                    <a16:creationId xmlns:a16="http://schemas.microsoft.com/office/drawing/2014/main" id="{0ED2349F-54AD-274F-12F0-204D4584A318}"/>
                  </a:ext>
                </a:extLst>
              </p:cNvPr>
              <p:cNvSpPr>
                <a:spLocks noChangeArrowheads="1"/>
              </p:cNvSpPr>
              <p:nvPr/>
            </p:nvSpPr>
            <p:spPr bwMode="auto">
              <a:xfrm>
                <a:off x="1866" y="341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S</a:t>
                </a:r>
              </a:p>
            </p:txBody>
          </p:sp>
          <p:sp>
            <p:nvSpPr>
              <p:cNvPr id="100" name="Rectangle 104">
                <a:extLst>
                  <a:ext uri="{FF2B5EF4-FFF2-40B4-BE49-F238E27FC236}">
                    <a16:creationId xmlns:a16="http://schemas.microsoft.com/office/drawing/2014/main" id="{6D4EEBA8-DB01-1E3E-6CDF-6604B8F62AF9}"/>
                  </a:ext>
                </a:extLst>
              </p:cNvPr>
              <p:cNvSpPr>
                <a:spLocks noChangeArrowheads="1"/>
              </p:cNvSpPr>
              <p:nvPr/>
            </p:nvSpPr>
            <p:spPr bwMode="auto">
              <a:xfrm>
                <a:off x="2364" y="3972"/>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01" name="Rectangle 105">
                <a:extLst>
                  <a:ext uri="{FF2B5EF4-FFF2-40B4-BE49-F238E27FC236}">
                    <a16:creationId xmlns:a16="http://schemas.microsoft.com/office/drawing/2014/main" id="{11A233F0-C5DA-EA8B-4B7D-6A38785D10F3}"/>
                  </a:ext>
                </a:extLst>
              </p:cNvPr>
              <p:cNvSpPr>
                <a:spLocks noChangeArrowheads="1"/>
              </p:cNvSpPr>
              <p:nvPr/>
            </p:nvSpPr>
            <p:spPr bwMode="auto">
              <a:xfrm>
                <a:off x="1842" y="3966"/>
                <a:ext cx="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grpSp>
            <p:nvGrpSpPr>
              <p:cNvPr id="102" name="Group 106">
                <a:extLst>
                  <a:ext uri="{FF2B5EF4-FFF2-40B4-BE49-F238E27FC236}">
                    <a16:creationId xmlns:a16="http://schemas.microsoft.com/office/drawing/2014/main" id="{4B44227B-E7E8-E0F8-77D3-BA3C580C68CA}"/>
                  </a:ext>
                </a:extLst>
              </p:cNvPr>
              <p:cNvGrpSpPr>
                <a:grpSpLocks/>
              </p:cNvGrpSpPr>
              <p:nvPr/>
            </p:nvGrpSpPr>
            <p:grpSpPr bwMode="auto">
              <a:xfrm>
                <a:off x="2173" y="3696"/>
                <a:ext cx="45" cy="299"/>
                <a:chOff x="2131" y="2070"/>
                <a:chExt cx="45" cy="299"/>
              </a:xfrm>
            </p:grpSpPr>
            <p:sp>
              <p:nvSpPr>
                <p:cNvPr id="104" name="Line 107">
                  <a:extLst>
                    <a:ext uri="{FF2B5EF4-FFF2-40B4-BE49-F238E27FC236}">
                      <a16:creationId xmlns:a16="http://schemas.microsoft.com/office/drawing/2014/main" id="{38DC6F7D-E904-D38F-5815-C75C447C04F8}"/>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Oval 108">
                  <a:extLst>
                    <a:ext uri="{FF2B5EF4-FFF2-40B4-BE49-F238E27FC236}">
                      <a16:creationId xmlns:a16="http://schemas.microsoft.com/office/drawing/2014/main" id="{50D95740-C58F-DB15-4640-0E07A5A22D3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Rectangle 109">
                <a:extLst>
                  <a:ext uri="{FF2B5EF4-FFF2-40B4-BE49-F238E27FC236}">
                    <a16:creationId xmlns:a16="http://schemas.microsoft.com/office/drawing/2014/main" id="{A1011D1B-226F-3636-2A05-CF68D4F59A09}"/>
                  </a:ext>
                </a:extLst>
              </p:cNvPr>
              <p:cNvSpPr>
                <a:spLocks noChangeArrowheads="1"/>
              </p:cNvSpPr>
              <p:nvPr/>
            </p:nvSpPr>
            <p:spPr bwMode="auto">
              <a:xfrm>
                <a:off x="2034" y="3966"/>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grpSp>
        <p:sp>
          <p:nvSpPr>
            <p:cNvPr id="88" name="Rectangle 110">
              <a:extLst>
                <a:ext uri="{FF2B5EF4-FFF2-40B4-BE49-F238E27FC236}">
                  <a16:creationId xmlns:a16="http://schemas.microsoft.com/office/drawing/2014/main" id="{32A5C056-B570-4BE4-29A0-E1F08CC322E1}"/>
                </a:ext>
              </a:extLst>
            </p:cNvPr>
            <p:cNvSpPr>
              <a:spLocks noChangeArrowheads="1"/>
            </p:cNvSpPr>
            <p:nvPr/>
          </p:nvSpPr>
          <p:spPr bwMode="auto">
            <a:xfrm>
              <a:off x="2028" y="343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C1</a:t>
              </a:r>
            </a:p>
          </p:txBody>
        </p:sp>
      </p:grpSp>
      <p:sp>
        <p:nvSpPr>
          <p:cNvPr id="114" name="Text Box 111">
            <a:extLst>
              <a:ext uri="{FF2B5EF4-FFF2-40B4-BE49-F238E27FC236}">
                <a16:creationId xmlns:a16="http://schemas.microsoft.com/office/drawing/2014/main" id="{DBE14C22-111C-50C1-F55F-C9495D0F0E57}"/>
              </a:ext>
            </a:extLst>
          </p:cNvPr>
          <p:cNvSpPr txBox="1">
            <a:spLocks noChangeArrowheads="1"/>
          </p:cNvSpPr>
          <p:nvPr/>
        </p:nvSpPr>
        <p:spPr bwMode="auto">
          <a:xfrm>
            <a:off x="1733550" y="4666316"/>
            <a:ext cx="3351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工作原理</a:t>
            </a:r>
          </a:p>
        </p:txBody>
      </p:sp>
      <p:sp>
        <p:nvSpPr>
          <p:cNvPr id="115" name="Text Box 112">
            <a:extLst>
              <a:ext uri="{FF2B5EF4-FFF2-40B4-BE49-F238E27FC236}">
                <a16:creationId xmlns:a16="http://schemas.microsoft.com/office/drawing/2014/main" id="{D392D4BF-1DC5-EB21-1784-9D4D1B5E23D9}"/>
              </a:ext>
            </a:extLst>
          </p:cNvPr>
          <p:cNvSpPr txBox="1">
            <a:spLocks noChangeArrowheads="1"/>
          </p:cNvSpPr>
          <p:nvPr/>
        </p:nvSpPr>
        <p:spPr bwMode="auto">
          <a:xfrm>
            <a:off x="1062209" y="5260041"/>
            <a:ext cx="2028825"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当 </a:t>
            </a:r>
            <a:r>
              <a:rPr lang="en-US" altLang="zh-CN" sz="2800" b="1" i="1" dirty="0">
                <a:solidFill>
                  <a:srgbClr val="FF0066"/>
                </a:solidFill>
                <a:ea typeface="楷体_GB2312" pitchFamily="49" charset="-122"/>
              </a:rPr>
              <a:t>CP </a:t>
            </a:r>
            <a:r>
              <a:rPr lang="en-US" altLang="zh-CN" sz="2800" b="1" dirty="0">
                <a:solidFill>
                  <a:srgbClr val="FF0066"/>
                </a:solidFill>
                <a:ea typeface="楷体_GB2312" pitchFamily="49" charset="-122"/>
              </a:rPr>
              <a:t>= 0</a:t>
            </a:r>
          </a:p>
        </p:txBody>
      </p:sp>
      <p:graphicFrame>
        <p:nvGraphicFramePr>
          <p:cNvPr id="116" name="Object 113">
            <a:extLst>
              <a:ext uri="{FF2B5EF4-FFF2-40B4-BE49-F238E27FC236}">
                <a16:creationId xmlns:a16="http://schemas.microsoft.com/office/drawing/2014/main" id="{960AB750-0F97-C854-325B-80C49DF49460}"/>
              </a:ext>
            </a:extLst>
          </p:cNvPr>
          <p:cNvGraphicFramePr>
            <a:graphicFrameLocks noChangeAspect="1"/>
          </p:cNvGraphicFramePr>
          <p:nvPr>
            <p:extLst>
              <p:ext uri="{D42A27DB-BD31-4B8C-83A1-F6EECF244321}">
                <p14:modId xmlns:p14="http://schemas.microsoft.com/office/powerpoint/2010/main" val="344763882"/>
              </p:ext>
            </p:extLst>
          </p:nvPr>
        </p:nvGraphicFramePr>
        <p:xfrm>
          <a:off x="3632200" y="5180666"/>
          <a:ext cx="1687513" cy="549275"/>
        </p:xfrm>
        <a:graphic>
          <a:graphicData uri="http://schemas.openxmlformats.org/presentationml/2006/ole">
            <mc:AlternateContent xmlns:mc="http://schemas.openxmlformats.org/markup-compatibility/2006">
              <mc:Choice xmlns:v="urn:schemas-microsoft-com:vml" Requires="v">
                <p:oleObj name="Equation" r:id="rId2" imgW="698400" imgH="228600" progId="Equation.3">
                  <p:embed/>
                </p:oleObj>
              </mc:Choice>
              <mc:Fallback>
                <p:oleObj name="Equation" r:id="rId2" imgW="698400" imgH="228600" progId="Equation.3">
                  <p:embed/>
                  <p:pic>
                    <p:nvPicPr>
                      <p:cNvPr id="36977"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200" y="5180666"/>
                        <a:ext cx="1687513" cy="5492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 name="Object 114">
            <a:extLst>
              <a:ext uri="{FF2B5EF4-FFF2-40B4-BE49-F238E27FC236}">
                <a16:creationId xmlns:a16="http://schemas.microsoft.com/office/drawing/2014/main" id="{080007A4-90D5-8C4C-65B4-059C957D2C92}"/>
              </a:ext>
            </a:extLst>
          </p:cNvPr>
          <p:cNvGraphicFramePr>
            <a:graphicFrameLocks noChangeAspect="1"/>
          </p:cNvGraphicFramePr>
          <p:nvPr>
            <p:extLst>
              <p:ext uri="{D42A27DB-BD31-4B8C-83A1-F6EECF244321}">
                <p14:modId xmlns:p14="http://schemas.microsoft.com/office/powerpoint/2010/main" val="3260810322"/>
              </p:ext>
            </p:extLst>
          </p:nvPr>
        </p:nvGraphicFramePr>
        <p:xfrm>
          <a:off x="5981700" y="5142566"/>
          <a:ext cx="1547813" cy="598488"/>
        </p:xfrm>
        <a:graphic>
          <a:graphicData uri="http://schemas.openxmlformats.org/presentationml/2006/ole">
            <mc:AlternateContent xmlns:mc="http://schemas.openxmlformats.org/markup-compatibility/2006">
              <mc:Choice xmlns:v="urn:schemas-microsoft-com:vml" Requires="v">
                <p:oleObj name="Equation" r:id="rId4" imgW="672840" imgH="241200" progId="Equation.3">
                  <p:embed/>
                </p:oleObj>
              </mc:Choice>
              <mc:Fallback>
                <p:oleObj name="Equation" r:id="rId4" imgW="672840" imgH="241200" progId="Equation.3">
                  <p:embed/>
                  <p:pic>
                    <p:nvPicPr>
                      <p:cNvPr id="36978"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5142566"/>
                        <a:ext cx="1547813" cy="5984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 name="Text Box 115">
            <a:extLst>
              <a:ext uri="{FF2B5EF4-FFF2-40B4-BE49-F238E27FC236}">
                <a16:creationId xmlns:a16="http://schemas.microsoft.com/office/drawing/2014/main" id="{DD22E7DE-1754-0D62-106B-6D9114D78DC4}"/>
              </a:ext>
            </a:extLst>
          </p:cNvPr>
          <p:cNvSpPr txBox="1">
            <a:spLocks noChangeArrowheads="1"/>
          </p:cNvSpPr>
          <p:nvPr/>
        </p:nvSpPr>
        <p:spPr bwMode="auto">
          <a:xfrm>
            <a:off x="7727864" y="5229878"/>
            <a:ext cx="2121071" cy="40011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33CC"/>
                </a:solidFill>
              </a:rPr>
              <a:t>强制</a:t>
            </a:r>
            <a:r>
              <a:rPr lang="en-US" altLang="zh-CN" sz="2000" b="1" dirty="0">
                <a:solidFill>
                  <a:srgbClr val="0033CC"/>
                </a:solidFill>
              </a:rPr>
              <a:t>FF</a:t>
            </a:r>
            <a:r>
              <a:rPr lang="zh-CN" altLang="en-US" sz="2000" b="1" dirty="0">
                <a:solidFill>
                  <a:srgbClr val="0033CC"/>
                </a:solidFill>
              </a:rPr>
              <a:t>进入</a:t>
            </a:r>
            <a:r>
              <a:rPr lang="zh-CN" altLang="en-US" sz="2000" b="1" dirty="0">
                <a:solidFill>
                  <a:srgbClr val="FF0066"/>
                </a:solidFill>
              </a:rPr>
              <a:t>保持</a:t>
            </a:r>
          </a:p>
        </p:txBody>
      </p:sp>
      <p:sp>
        <p:nvSpPr>
          <p:cNvPr id="119" name="Text Box 116">
            <a:extLst>
              <a:ext uri="{FF2B5EF4-FFF2-40B4-BE49-F238E27FC236}">
                <a16:creationId xmlns:a16="http://schemas.microsoft.com/office/drawing/2014/main" id="{3C2DA616-5A2E-8E36-ED08-362C4134F36D}"/>
              </a:ext>
            </a:extLst>
          </p:cNvPr>
          <p:cNvSpPr txBox="1">
            <a:spLocks noChangeArrowheads="1"/>
          </p:cNvSpPr>
          <p:nvPr/>
        </p:nvSpPr>
        <p:spPr bwMode="auto">
          <a:xfrm>
            <a:off x="1040053" y="5853766"/>
            <a:ext cx="2030413"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当 </a:t>
            </a:r>
            <a:r>
              <a:rPr lang="en-US" altLang="zh-CN" sz="2800" b="1" i="1" dirty="0">
                <a:solidFill>
                  <a:srgbClr val="FF0066"/>
                </a:solidFill>
                <a:ea typeface="楷体_GB2312" pitchFamily="49" charset="-122"/>
              </a:rPr>
              <a:t>CP</a:t>
            </a:r>
            <a:r>
              <a:rPr lang="en-US" altLang="zh-CN" sz="2800" b="1" dirty="0">
                <a:solidFill>
                  <a:srgbClr val="FF0066"/>
                </a:solidFill>
                <a:ea typeface="楷体_GB2312" pitchFamily="49" charset="-122"/>
              </a:rPr>
              <a:t> = 1</a:t>
            </a:r>
          </a:p>
        </p:txBody>
      </p:sp>
      <p:graphicFrame>
        <p:nvGraphicFramePr>
          <p:cNvPr id="120" name="Object 117">
            <a:extLst>
              <a:ext uri="{FF2B5EF4-FFF2-40B4-BE49-F238E27FC236}">
                <a16:creationId xmlns:a16="http://schemas.microsoft.com/office/drawing/2014/main" id="{91DDA597-95A9-A476-5A47-2907AC7BA0EA}"/>
              </a:ext>
            </a:extLst>
          </p:cNvPr>
          <p:cNvGraphicFramePr>
            <a:graphicFrameLocks noChangeAspect="1"/>
          </p:cNvGraphicFramePr>
          <p:nvPr>
            <p:extLst>
              <p:ext uri="{D42A27DB-BD31-4B8C-83A1-F6EECF244321}">
                <p14:modId xmlns:p14="http://schemas.microsoft.com/office/powerpoint/2010/main" val="1745182681"/>
              </p:ext>
            </p:extLst>
          </p:nvPr>
        </p:nvGraphicFramePr>
        <p:xfrm>
          <a:off x="3041369" y="5825864"/>
          <a:ext cx="2665412" cy="525463"/>
        </p:xfrm>
        <a:graphic>
          <a:graphicData uri="http://schemas.openxmlformats.org/presentationml/2006/ole">
            <mc:AlternateContent xmlns:mc="http://schemas.openxmlformats.org/markup-compatibility/2006">
              <mc:Choice xmlns:v="urn:schemas-microsoft-com:vml" Requires="v">
                <p:oleObj name="Equation" r:id="rId6" imgW="1091880" imgH="215640" progId="Equation.3">
                  <p:embed/>
                </p:oleObj>
              </mc:Choice>
              <mc:Fallback>
                <p:oleObj name="Equation" r:id="rId6" imgW="1091880" imgH="215640" progId="Equation.3">
                  <p:embed/>
                  <p:pic>
                    <p:nvPicPr>
                      <p:cNvPr id="36981" name="Object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1369" y="5825864"/>
                        <a:ext cx="2665412" cy="5254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 name="Text Box 118">
            <a:extLst>
              <a:ext uri="{FF2B5EF4-FFF2-40B4-BE49-F238E27FC236}">
                <a16:creationId xmlns:a16="http://schemas.microsoft.com/office/drawing/2014/main" id="{D145E4F7-72E0-EDCA-F3C8-E06E659BF592}"/>
              </a:ext>
            </a:extLst>
          </p:cNvPr>
          <p:cNvSpPr txBox="1">
            <a:spLocks noChangeArrowheads="1"/>
          </p:cNvSpPr>
          <p:nvPr/>
        </p:nvSpPr>
        <p:spPr bwMode="auto">
          <a:xfrm>
            <a:off x="3508375" y="6334779"/>
            <a:ext cx="6073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33CC"/>
                </a:solidFill>
              </a:rPr>
              <a:t>与基本 </a:t>
            </a:r>
            <a:r>
              <a:rPr lang="en-US" altLang="zh-CN" sz="2800" b="1" i="1" dirty="0">
                <a:solidFill>
                  <a:srgbClr val="0033CC"/>
                </a:solidFill>
              </a:rPr>
              <a:t>RS </a:t>
            </a:r>
            <a:r>
              <a:rPr lang="zh-CN" altLang="en-US" sz="2800" b="1" dirty="0">
                <a:solidFill>
                  <a:srgbClr val="0033CC"/>
                </a:solidFill>
              </a:rPr>
              <a:t>触发器功能相同</a:t>
            </a:r>
            <a:r>
              <a:rPr lang="en-US" altLang="zh-CN" sz="2800" b="1" dirty="0">
                <a:solidFill>
                  <a:srgbClr val="0033CC"/>
                </a:solidFill>
              </a:rPr>
              <a:t>, </a:t>
            </a:r>
            <a:r>
              <a:rPr lang="zh-CN" altLang="en-US" sz="2800" b="1" dirty="0">
                <a:solidFill>
                  <a:srgbClr val="FF0000"/>
                </a:solidFill>
              </a:rPr>
              <a:t>开放</a:t>
            </a:r>
            <a:r>
              <a:rPr lang="en-US" altLang="zh-CN" sz="2800" b="1" dirty="0">
                <a:solidFill>
                  <a:srgbClr val="FF0000"/>
                </a:solidFill>
              </a:rPr>
              <a:t>FF.</a:t>
            </a:r>
            <a:endParaRPr lang="zh-CN" altLang="en-US" sz="2800" b="1" dirty="0">
              <a:solidFill>
                <a:srgbClr val="FF0000"/>
              </a:solidFill>
            </a:endParaRPr>
          </a:p>
        </p:txBody>
      </p:sp>
      <p:graphicFrame>
        <p:nvGraphicFramePr>
          <p:cNvPr id="122" name="Object 119">
            <a:extLst>
              <a:ext uri="{FF2B5EF4-FFF2-40B4-BE49-F238E27FC236}">
                <a16:creationId xmlns:a16="http://schemas.microsoft.com/office/drawing/2014/main" id="{53EA4F26-3905-60E3-78EA-B24AD080700E}"/>
              </a:ext>
            </a:extLst>
          </p:cNvPr>
          <p:cNvGraphicFramePr>
            <a:graphicFrameLocks noChangeAspect="1"/>
          </p:cNvGraphicFramePr>
          <p:nvPr>
            <p:extLst>
              <p:ext uri="{D42A27DB-BD31-4B8C-83A1-F6EECF244321}">
                <p14:modId xmlns:p14="http://schemas.microsoft.com/office/powerpoint/2010/main" val="2093178603"/>
              </p:ext>
            </p:extLst>
          </p:nvPr>
        </p:nvGraphicFramePr>
        <p:xfrm>
          <a:off x="5954713" y="5821678"/>
          <a:ext cx="2697162" cy="525463"/>
        </p:xfrm>
        <a:graphic>
          <a:graphicData uri="http://schemas.openxmlformats.org/presentationml/2006/ole">
            <mc:AlternateContent xmlns:mc="http://schemas.openxmlformats.org/markup-compatibility/2006">
              <mc:Choice xmlns:v="urn:schemas-microsoft-com:vml" Requires="v">
                <p:oleObj name="Equation" r:id="rId8" imgW="1104840" imgH="215640" progId="Equation.3">
                  <p:embed/>
                </p:oleObj>
              </mc:Choice>
              <mc:Fallback>
                <p:oleObj name="Equation" r:id="rId8" imgW="1104840" imgH="215640" progId="Equation.3">
                  <p:embed/>
                  <p:pic>
                    <p:nvPicPr>
                      <p:cNvPr id="36983" name="Object 1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4713" y="5821678"/>
                        <a:ext cx="2697162" cy="5254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3" name="直接连接符 2">
            <a:extLst>
              <a:ext uri="{FF2B5EF4-FFF2-40B4-BE49-F238E27FC236}">
                <a16:creationId xmlns:a16="http://schemas.microsoft.com/office/drawing/2014/main" id="{B08748D9-AA3D-8371-3DCD-013FB693FEA0}"/>
              </a:ext>
            </a:extLst>
          </p:cNvPr>
          <p:cNvCxnSpPr/>
          <p:nvPr/>
        </p:nvCxnSpPr>
        <p:spPr bwMode="auto">
          <a:xfrm flipV="1">
            <a:off x="1733550" y="3245365"/>
            <a:ext cx="3351213" cy="622"/>
          </a:xfrm>
          <a:prstGeom prst="line">
            <a:avLst/>
          </a:prstGeom>
          <a:solidFill>
            <a:schemeClr val="accent1"/>
          </a:solidFill>
          <a:ln w="19050" cap="flat" cmpd="sng" algn="ctr">
            <a:solidFill>
              <a:srgbClr val="7030A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2">
            <a:extLst>
              <a:ext uri="{FF2B5EF4-FFF2-40B4-BE49-F238E27FC236}">
                <a16:creationId xmlns:a16="http://schemas.microsoft.com/office/drawing/2014/main" id="{1E17767A-612D-C6EC-90A9-9254164C4DA1}"/>
              </a:ext>
            </a:extLst>
          </p:cNvPr>
          <p:cNvSpPr>
            <a:spLocks noGrp="1"/>
          </p:cNvSpPr>
          <p:nvPr>
            <p:ph type="sldNum" sz="quarter" idx="12"/>
          </p:nvPr>
        </p:nvSpPr>
        <p:spPr/>
        <p:txBody>
          <a:bodyPr/>
          <a:lstStyle/>
          <a:p>
            <a:fld id="{392CBAA0-59E6-204E-8F03-85E5040D48B8}" type="slidenum">
              <a:rPr kumimoji="1" lang="zh-CN" altLang="en-US" smtClean="0"/>
              <a:t>19</a:t>
            </a:fld>
            <a:r>
              <a:rPr kumimoji="1" lang="en-US" altLang="zh-CN"/>
              <a:t>/70</a:t>
            </a:r>
            <a:endParaRPr kumimoji="1" lang="zh-CN" altLang="en-US" dirty="0"/>
          </a:p>
        </p:txBody>
      </p:sp>
    </p:spTree>
    <p:extLst>
      <p:ext uri="{BB962C8B-B14F-4D97-AF65-F5344CB8AC3E}">
        <p14:creationId xmlns:p14="http://schemas.microsoft.com/office/powerpoint/2010/main" val="1331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500"/>
                                        <p:tgtEl>
                                          <p:spTgt spid="8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4">
                                            <p:txEl>
                                              <p:pRg st="0" end="0"/>
                                            </p:txEl>
                                          </p:spTgt>
                                        </p:tgtEl>
                                        <p:attrNameLst>
                                          <p:attrName>style.visibility</p:attrName>
                                        </p:attrNameLst>
                                      </p:cBhvr>
                                      <p:to>
                                        <p:strVal val="visible"/>
                                      </p:to>
                                    </p:set>
                                    <p:animEffect transition="in" filter="wipe(left)">
                                      <p:cBhvr>
                                        <p:cTn id="35" dur="500"/>
                                        <p:tgtEl>
                                          <p:spTgt spid="11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5">
                                            <p:txEl>
                                              <p:pRg st="0" end="0"/>
                                            </p:txEl>
                                          </p:spTgt>
                                        </p:tgtEl>
                                        <p:attrNameLst>
                                          <p:attrName>style.visibility</p:attrName>
                                        </p:attrNameLst>
                                      </p:cBhvr>
                                      <p:to>
                                        <p:strVal val="visible"/>
                                      </p:to>
                                    </p:set>
                                    <p:animEffect transition="in" filter="wipe(left)">
                                      <p:cBhvr>
                                        <p:cTn id="40" dur="500"/>
                                        <p:tgtEl>
                                          <p:spTgt spid="11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wipe(left)">
                                      <p:cBhvr>
                                        <p:cTn id="45" dur="500"/>
                                        <p:tgtEl>
                                          <p:spTgt spid="116"/>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wipe(left)">
                                      <p:cBhvr>
                                        <p:cTn id="49" dur="500"/>
                                        <p:tgtEl>
                                          <p:spTgt spid="117"/>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18">
                                            <p:txEl>
                                              <p:pRg st="0" end="0"/>
                                            </p:txEl>
                                          </p:spTgt>
                                        </p:tgtEl>
                                        <p:attrNameLst>
                                          <p:attrName>style.visibility</p:attrName>
                                        </p:attrNameLst>
                                      </p:cBhvr>
                                      <p:to>
                                        <p:strVal val="visible"/>
                                      </p:to>
                                    </p:set>
                                    <p:animEffect transition="in" filter="wipe(left)">
                                      <p:cBhvr>
                                        <p:cTn id="53" dur="500"/>
                                        <p:tgtEl>
                                          <p:spTgt spid="11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9">
                                            <p:txEl>
                                              <p:pRg st="0" end="0"/>
                                            </p:txEl>
                                          </p:spTgt>
                                        </p:tgtEl>
                                        <p:attrNameLst>
                                          <p:attrName>style.visibility</p:attrName>
                                        </p:attrNameLst>
                                      </p:cBhvr>
                                      <p:to>
                                        <p:strVal val="visible"/>
                                      </p:to>
                                    </p:set>
                                    <p:animEffect transition="in" filter="wipe(left)">
                                      <p:cBhvr>
                                        <p:cTn id="58" dur="500"/>
                                        <p:tgtEl>
                                          <p:spTgt spid="119">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wipe(left)">
                                      <p:cBhvr>
                                        <p:cTn id="63" dur="500"/>
                                        <p:tgtEl>
                                          <p:spTgt spid="12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wipe(left)">
                                      <p:cBhvr>
                                        <p:cTn id="68" dur="500"/>
                                        <p:tgtEl>
                                          <p:spTgt spid="12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1">
                                            <p:txEl>
                                              <p:pRg st="0" end="0"/>
                                            </p:txEl>
                                          </p:spTgt>
                                        </p:tgtEl>
                                        <p:attrNameLst>
                                          <p:attrName>style.visibility</p:attrName>
                                        </p:attrNameLst>
                                      </p:cBhvr>
                                      <p:to>
                                        <p:strVal val="visible"/>
                                      </p:to>
                                    </p:set>
                                    <p:animEffect transition="in" filter="wipe(left)">
                                      <p:cBhvr>
                                        <p:cTn id="73" dur="500"/>
                                        <p:tgtEl>
                                          <p:spTgt spid="1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58" grpId="0" autoUpdateAnimBg="0"/>
      <p:bldP spid="85" grpId="0" autoUpdateAnimBg="0"/>
      <p:bldP spid="114" grpId="0" build="p" autoUpdateAnimBg="0"/>
      <p:bldP spid="115" grpId="0" build="p" autoUpdateAnimBg="0"/>
      <p:bldP spid="118" grpId="0" build="p" autoUpdateAnimBg="0" advAuto="0"/>
      <p:bldP spid="119" grpId="0" build="p" autoUpdateAnimBg="0"/>
      <p:bldP spid="12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时序逻辑电路</a:t>
            </a:r>
          </a:p>
        </p:txBody>
      </p:sp>
      <p:sp>
        <p:nvSpPr>
          <p:cNvPr id="79" name="Text Box 3">
            <a:extLst>
              <a:ext uri="{FF2B5EF4-FFF2-40B4-BE49-F238E27FC236}">
                <a16:creationId xmlns:a16="http://schemas.microsoft.com/office/drawing/2014/main" id="{B9940E6F-56D0-643A-4F6D-EFE6BF401AB2}"/>
              </a:ext>
            </a:extLst>
          </p:cNvPr>
          <p:cNvSpPr txBox="1">
            <a:spLocks noChangeArrowheads="1"/>
          </p:cNvSpPr>
          <p:nvPr/>
        </p:nvSpPr>
        <p:spPr bwMode="auto">
          <a:xfrm>
            <a:off x="1676400" y="986380"/>
            <a:ext cx="4859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accent2"/>
                </a:solidFill>
              </a:rPr>
              <a:t>一、时序电路的特点</a:t>
            </a:r>
          </a:p>
        </p:txBody>
      </p:sp>
      <p:sp>
        <p:nvSpPr>
          <p:cNvPr id="80" name="Text Box 4">
            <a:extLst>
              <a:ext uri="{FF2B5EF4-FFF2-40B4-BE49-F238E27FC236}">
                <a16:creationId xmlns:a16="http://schemas.microsoft.com/office/drawing/2014/main" id="{6B783E39-A771-B08C-EC04-E6DB6E631E9F}"/>
              </a:ext>
            </a:extLst>
          </p:cNvPr>
          <p:cNvSpPr txBox="1">
            <a:spLocks noChangeArrowheads="1"/>
          </p:cNvSpPr>
          <p:nvPr/>
        </p:nvSpPr>
        <p:spPr bwMode="auto">
          <a:xfrm>
            <a:off x="1574800" y="1561055"/>
            <a:ext cx="335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逻辑功能特点</a:t>
            </a:r>
          </a:p>
        </p:txBody>
      </p:sp>
      <p:sp>
        <p:nvSpPr>
          <p:cNvPr id="81" name="Text Box 5">
            <a:extLst>
              <a:ext uri="{FF2B5EF4-FFF2-40B4-BE49-F238E27FC236}">
                <a16:creationId xmlns:a16="http://schemas.microsoft.com/office/drawing/2014/main" id="{66F53EF7-0D5C-4718-32F6-D83CF47CB9B6}"/>
              </a:ext>
            </a:extLst>
          </p:cNvPr>
          <p:cNvSpPr txBox="1">
            <a:spLocks noChangeArrowheads="1"/>
          </p:cNvSpPr>
          <p:nvPr/>
        </p:nvSpPr>
        <p:spPr bwMode="auto">
          <a:xfrm>
            <a:off x="1568450" y="2091280"/>
            <a:ext cx="4114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33CC"/>
                </a:solidFill>
              </a:rPr>
              <a:t>        </a:t>
            </a:r>
            <a:r>
              <a:rPr lang="zh-CN" altLang="en-US" sz="2800" b="1" dirty="0">
                <a:solidFill>
                  <a:srgbClr val="0033CC"/>
                </a:solidFill>
              </a:rPr>
              <a:t>任何时刻电路的</a:t>
            </a:r>
          </a:p>
          <a:p>
            <a:r>
              <a:rPr lang="zh-CN" altLang="en-US" sz="2800" b="1" dirty="0">
                <a:solidFill>
                  <a:srgbClr val="0033CC"/>
                </a:solidFill>
              </a:rPr>
              <a:t>输出，不仅和当前时刻</a:t>
            </a:r>
          </a:p>
          <a:p>
            <a:r>
              <a:rPr lang="zh-CN" altLang="en-US" sz="2800" b="1" dirty="0">
                <a:solidFill>
                  <a:srgbClr val="0033CC"/>
                </a:solidFill>
              </a:rPr>
              <a:t>的输入信号有关，而</a:t>
            </a:r>
          </a:p>
          <a:p>
            <a:r>
              <a:rPr lang="zh-CN" altLang="en-US" sz="2800" b="1" dirty="0">
                <a:solidFill>
                  <a:srgbClr val="0033CC"/>
                </a:solidFill>
              </a:rPr>
              <a:t>且还取决于电路原来</a:t>
            </a:r>
          </a:p>
          <a:p>
            <a:r>
              <a:rPr lang="zh-CN" altLang="en-US" sz="2800" b="1" dirty="0">
                <a:solidFill>
                  <a:srgbClr val="0033CC"/>
                </a:solidFill>
              </a:rPr>
              <a:t>的状态。</a:t>
            </a:r>
          </a:p>
        </p:txBody>
      </p:sp>
      <p:sp>
        <p:nvSpPr>
          <p:cNvPr id="82" name="Text Box 6">
            <a:extLst>
              <a:ext uri="{FF2B5EF4-FFF2-40B4-BE49-F238E27FC236}">
                <a16:creationId xmlns:a16="http://schemas.microsoft.com/office/drawing/2014/main" id="{E9CBAED3-E647-2A84-23AC-D80D49F9B9D7}"/>
              </a:ext>
            </a:extLst>
          </p:cNvPr>
          <p:cNvSpPr txBox="1">
            <a:spLocks noChangeArrowheads="1"/>
          </p:cNvSpPr>
          <p:nvPr/>
        </p:nvSpPr>
        <p:spPr bwMode="auto">
          <a:xfrm>
            <a:off x="1273175" y="4537776"/>
            <a:ext cx="4471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66"/>
                </a:solidFill>
              </a:rPr>
              <a:t>2. </a:t>
            </a:r>
            <a:r>
              <a:rPr lang="zh-CN" altLang="en-US" sz="2800" b="1" dirty="0">
                <a:solidFill>
                  <a:srgbClr val="FF0066"/>
                </a:solidFill>
              </a:rPr>
              <a:t>电路组成特点</a:t>
            </a:r>
          </a:p>
        </p:txBody>
      </p:sp>
      <p:sp>
        <p:nvSpPr>
          <p:cNvPr id="83" name="Text Box 7">
            <a:extLst>
              <a:ext uri="{FF2B5EF4-FFF2-40B4-BE49-F238E27FC236}">
                <a16:creationId xmlns:a16="http://schemas.microsoft.com/office/drawing/2014/main" id="{01C19BF9-CAE3-5021-D41F-45CB517BB634}"/>
              </a:ext>
            </a:extLst>
          </p:cNvPr>
          <p:cNvSpPr txBox="1">
            <a:spLocks noChangeArrowheads="1"/>
          </p:cNvSpPr>
          <p:nvPr/>
        </p:nvSpPr>
        <p:spPr bwMode="auto">
          <a:xfrm>
            <a:off x="1225549" y="5090226"/>
            <a:ext cx="87598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 </a:t>
            </a:r>
            <a:r>
              <a:rPr lang="zh-CN" altLang="en-US" sz="2800" b="1" dirty="0">
                <a:solidFill>
                  <a:srgbClr val="0033CC"/>
                </a:solidFill>
              </a:rPr>
              <a:t>与时间因素 </a:t>
            </a:r>
            <a:r>
              <a:rPr lang="en-US" altLang="zh-CN" sz="2800" b="1" dirty="0">
                <a:solidFill>
                  <a:srgbClr val="FF0066"/>
                </a:solidFill>
              </a:rPr>
              <a:t>(</a:t>
            </a:r>
            <a:r>
              <a:rPr lang="en-US" altLang="zh-CN" sz="2800" b="1" i="1" dirty="0">
                <a:solidFill>
                  <a:srgbClr val="FF0066"/>
                </a:solidFill>
              </a:rPr>
              <a:t>CP</a:t>
            </a:r>
            <a:r>
              <a:rPr lang="en-US" altLang="zh-CN" sz="2800" b="1" dirty="0">
                <a:solidFill>
                  <a:srgbClr val="FF0066"/>
                </a:solidFill>
              </a:rPr>
              <a:t>) </a:t>
            </a:r>
            <a:r>
              <a:rPr lang="zh-CN" altLang="en-US" sz="2800" b="1" dirty="0">
                <a:solidFill>
                  <a:srgbClr val="0033CC"/>
                </a:solidFill>
              </a:rPr>
              <a:t>有关，时刻的划分由</a:t>
            </a:r>
            <a:r>
              <a:rPr lang="en-US" altLang="zh-CN" sz="2800" b="1" dirty="0">
                <a:solidFill>
                  <a:srgbClr val="0033CC"/>
                </a:solidFill>
              </a:rPr>
              <a:t>CP</a:t>
            </a:r>
            <a:r>
              <a:rPr lang="zh-CN" altLang="en-US" sz="2800" b="1" dirty="0">
                <a:solidFill>
                  <a:srgbClr val="0033CC"/>
                </a:solidFill>
              </a:rPr>
              <a:t>的</a:t>
            </a:r>
            <a:r>
              <a:rPr lang="zh-CN" altLang="en-US" sz="2800" b="1" dirty="0">
                <a:solidFill>
                  <a:srgbClr val="FF0000"/>
                </a:solidFill>
              </a:rPr>
              <a:t>沿</a:t>
            </a:r>
            <a:r>
              <a:rPr lang="zh-CN" altLang="en-US" sz="2800" b="1" dirty="0">
                <a:solidFill>
                  <a:srgbClr val="0033CC"/>
                </a:solidFill>
              </a:rPr>
              <a:t>决定</a:t>
            </a:r>
          </a:p>
        </p:txBody>
      </p:sp>
      <p:sp>
        <p:nvSpPr>
          <p:cNvPr id="84" name="Text Box 8">
            <a:extLst>
              <a:ext uri="{FF2B5EF4-FFF2-40B4-BE49-F238E27FC236}">
                <a16:creationId xmlns:a16="http://schemas.microsoft.com/office/drawing/2014/main" id="{8596ADB1-52E0-C48A-D900-A335B050C787}"/>
              </a:ext>
            </a:extLst>
          </p:cNvPr>
          <p:cNvSpPr txBox="1">
            <a:spLocks noChangeArrowheads="1"/>
          </p:cNvSpPr>
          <p:nvPr/>
        </p:nvSpPr>
        <p:spPr bwMode="auto">
          <a:xfrm>
            <a:off x="1225549" y="5813173"/>
            <a:ext cx="691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33CC"/>
                </a:solidFill>
              </a:rPr>
              <a:t>(2) </a:t>
            </a:r>
            <a:r>
              <a:rPr lang="zh-CN" altLang="en-US" sz="2800" b="1" dirty="0">
                <a:solidFill>
                  <a:srgbClr val="0033CC"/>
                </a:solidFill>
              </a:rPr>
              <a:t>含有记忆性的元件</a:t>
            </a:r>
            <a:r>
              <a:rPr lang="en-US" altLang="zh-CN" sz="2800" b="1" dirty="0">
                <a:solidFill>
                  <a:srgbClr val="FF0066"/>
                </a:solidFill>
                <a:latin typeface="宋体" panose="02010600030101010101" pitchFamily="2" charset="-122"/>
              </a:rPr>
              <a:t>(</a:t>
            </a:r>
            <a:r>
              <a:rPr lang="zh-CN" altLang="en-US" sz="2800" b="1" dirty="0">
                <a:solidFill>
                  <a:srgbClr val="FF0066"/>
                </a:solidFill>
              </a:rPr>
              <a:t>触发器</a:t>
            </a:r>
            <a:r>
              <a:rPr lang="en-US" altLang="zh-CN" sz="2800" b="1" dirty="0">
                <a:solidFill>
                  <a:srgbClr val="FF0066"/>
                </a:solidFill>
                <a:latin typeface="宋体" panose="02010600030101010101" pitchFamily="2" charset="-122"/>
              </a:rPr>
              <a:t>)</a:t>
            </a:r>
            <a:r>
              <a:rPr lang="zh-CN" altLang="en-US" sz="2800" b="1" dirty="0">
                <a:solidFill>
                  <a:srgbClr val="0033CC"/>
                </a:solidFill>
              </a:rPr>
              <a:t>。</a:t>
            </a:r>
          </a:p>
        </p:txBody>
      </p:sp>
      <p:grpSp>
        <p:nvGrpSpPr>
          <p:cNvPr id="85" name="Group 9">
            <a:extLst>
              <a:ext uri="{FF2B5EF4-FFF2-40B4-BE49-F238E27FC236}">
                <a16:creationId xmlns:a16="http://schemas.microsoft.com/office/drawing/2014/main" id="{EC7D682F-EF21-29F9-6935-B5400E5ABEC7}"/>
              </a:ext>
            </a:extLst>
          </p:cNvPr>
          <p:cNvGrpSpPr>
            <a:grpSpLocks/>
          </p:cNvGrpSpPr>
          <p:nvPr/>
        </p:nvGrpSpPr>
        <p:grpSpPr bwMode="auto">
          <a:xfrm>
            <a:off x="6435648" y="1106992"/>
            <a:ext cx="4576762" cy="2943225"/>
            <a:chOff x="2522" y="858"/>
            <a:chExt cx="2883" cy="1854"/>
          </a:xfrm>
        </p:grpSpPr>
        <p:sp>
          <p:nvSpPr>
            <p:cNvPr id="86" name="Rectangle 10">
              <a:extLst>
                <a:ext uri="{FF2B5EF4-FFF2-40B4-BE49-F238E27FC236}">
                  <a16:creationId xmlns:a16="http://schemas.microsoft.com/office/drawing/2014/main" id="{BA901576-FA0F-301D-39BD-424E3D54AE51}"/>
                </a:ext>
              </a:extLst>
            </p:cNvPr>
            <p:cNvSpPr>
              <a:spLocks noChangeArrowheads="1"/>
            </p:cNvSpPr>
            <p:nvPr/>
          </p:nvSpPr>
          <p:spPr bwMode="auto">
            <a:xfrm>
              <a:off x="3408" y="1020"/>
              <a:ext cx="960" cy="792"/>
            </a:xfrm>
            <a:prstGeom prst="rect">
              <a:avLst/>
            </a:prstGeom>
            <a:solidFill>
              <a:srgbClr val="FFFFCC"/>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33CC"/>
                  </a:solidFill>
                  <a:latin typeface="宋体" panose="02010600030101010101" pitchFamily="2" charset="-122"/>
                </a:rPr>
                <a:t>组合逻辑</a:t>
              </a:r>
            </a:p>
            <a:p>
              <a:pPr algn="ctr"/>
              <a:r>
                <a:rPr lang="zh-CN" altLang="en-US" b="1" dirty="0">
                  <a:solidFill>
                    <a:srgbClr val="0033CC"/>
                  </a:solidFill>
                  <a:latin typeface="宋体" panose="02010600030101010101" pitchFamily="2" charset="-122"/>
                </a:rPr>
                <a:t>电   路</a:t>
              </a:r>
            </a:p>
          </p:txBody>
        </p:sp>
        <p:sp>
          <p:nvSpPr>
            <p:cNvPr id="87" name="Rectangle 11">
              <a:extLst>
                <a:ext uri="{FF2B5EF4-FFF2-40B4-BE49-F238E27FC236}">
                  <a16:creationId xmlns:a16="http://schemas.microsoft.com/office/drawing/2014/main" id="{10502330-2286-3331-3FC8-1A67A9FF82EF}"/>
                </a:ext>
              </a:extLst>
            </p:cNvPr>
            <p:cNvSpPr>
              <a:spLocks noChangeArrowheads="1"/>
            </p:cNvSpPr>
            <p:nvPr/>
          </p:nvSpPr>
          <p:spPr bwMode="auto">
            <a:xfrm>
              <a:off x="3420" y="1980"/>
              <a:ext cx="960" cy="732"/>
            </a:xfrm>
            <a:prstGeom prst="rect">
              <a:avLst/>
            </a:prstGeom>
            <a:solidFill>
              <a:srgbClr val="CCFFFF"/>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6633"/>
                  </a:solidFill>
                  <a:latin typeface="宋体" panose="02010600030101010101" pitchFamily="2" charset="-122"/>
                </a:rPr>
                <a:t>存储电路</a:t>
              </a:r>
            </a:p>
          </p:txBody>
        </p:sp>
        <p:sp>
          <p:nvSpPr>
            <p:cNvPr id="88" name="Line 12">
              <a:extLst>
                <a:ext uri="{FF2B5EF4-FFF2-40B4-BE49-F238E27FC236}">
                  <a16:creationId xmlns:a16="http://schemas.microsoft.com/office/drawing/2014/main" id="{6FEE1306-24EF-CF0A-1CE8-7658895CD143}"/>
                </a:ext>
              </a:extLst>
            </p:cNvPr>
            <p:cNvSpPr>
              <a:spLocks noChangeShapeType="1"/>
            </p:cNvSpPr>
            <p:nvPr/>
          </p:nvSpPr>
          <p:spPr bwMode="auto">
            <a:xfrm>
              <a:off x="2784" y="1104"/>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13">
              <a:extLst>
                <a:ext uri="{FF2B5EF4-FFF2-40B4-BE49-F238E27FC236}">
                  <a16:creationId xmlns:a16="http://schemas.microsoft.com/office/drawing/2014/main" id="{0E9F1DE4-FAAE-1638-5127-D83610E808BE}"/>
                </a:ext>
              </a:extLst>
            </p:cNvPr>
            <p:cNvSpPr>
              <a:spLocks noChangeShapeType="1"/>
            </p:cNvSpPr>
            <p:nvPr/>
          </p:nvSpPr>
          <p:spPr bwMode="auto">
            <a:xfrm>
              <a:off x="2784" y="1428"/>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Text Box 14">
              <a:extLst>
                <a:ext uri="{FF2B5EF4-FFF2-40B4-BE49-F238E27FC236}">
                  <a16:creationId xmlns:a16="http://schemas.microsoft.com/office/drawing/2014/main" id="{D4D7386E-818D-7551-0EA3-80FD8744AE9C}"/>
                </a:ext>
              </a:extLst>
            </p:cNvPr>
            <p:cNvSpPr txBox="1">
              <a:spLocks noChangeArrowheads="1"/>
            </p:cNvSpPr>
            <p:nvPr/>
          </p:nvSpPr>
          <p:spPr bwMode="auto">
            <a:xfrm rot="-5400000">
              <a:off x="2913" y="115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cs typeface="Times New Roman" panose="02020603050405020304" pitchFamily="18" charset="0"/>
                </a:rPr>
                <a:t>…</a:t>
              </a:r>
              <a:endParaRPr lang="en-US" altLang="zh-CN" sz="2000" b="1">
                <a:ea typeface="楷体_GB2312" pitchFamily="49" charset="-122"/>
              </a:endParaRPr>
            </a:p>
          </p:txBody>
        </p:sp>
        <p:sp>
          <p:nvSpPr>
            <p:cNvPr id="91" name="Line 15">
              <a:extLst>
                <a:ext uri="{FF2B5EF4-FFF2-40B4-BE49-F238E27FC236}">
                  <a16:creationId xmlns:a16="http://schemas.microsoft.com/office/drawing/2014/main" id="{7458C376-F95C-534E-6E12-871B161EA3DE}"/>
                </a:ext>
              </a:extLst>
            </p:cNvPr>
            <p:cNvSpPr>
              <a:spLocks noChangeShapeType="1"/>
            </p:cNvSpPr>
            <p:nvPr/>
          </p:nvSpPr>
          <p:spPr bwMode="auto">
            <a:xfrm>
              <a:off x="4368" y="1116"/>
              <a:ext cx="624" cy="0"/>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16">
              <a:extLst>
                <a:ext uri="{FF2B5EF4-FFF2-40B4-BE49-F238E27FC236}">
                  <a16:creationId xmlns:a16="http://schemas.microsoft.com/office/drawing/2014/main" id="{B5177304-F93B-6895-5FFB-A1E15E455361}"/>
                </a:ext>
              </a:extLst>
            </p:cNvPr>
            <p:cNvSpPr>
              <a:spLocks noChangeShapeType="1"/>
            </p:cNvSpPr>
            <p:nvPr/>
          </p:nvSpPr>
          <p:spPr bwMode="auto">
            <a:xfrm>
              <a:off x="4368" y="1380"/>
              <a:ext cx="624" cy="0"/>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Text Box 17">
              <a:extLst>
                <a:ext uri="{FF2B5EF4-FFF2-40B4-BE49-F238E27FC236}">
                  <a16:creationId xmlns:a16="http://schemas.microsoft.com/office/drawing/2014/main" id="{C1FDE853-D479-22D0-B276-133E75C50DC5}"/>
                </a:ext>
              </a:extLst>
            </p:cNvPr>
            <p:cNvSpPr txBox="1">
              <a:spLocks noChangeArrowheads="1"/>
            </p:cNvSpPr>
            <p:nvPr/>
          </p:nvSpPr>
          <p:spPr bwMode="auto">
            <a:xfrm rot="-5400000">
              <a:off x="4495" y="112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cs typeface="Times New Roman" panose="02020603050405020304" pitchFamily="18" charset="0"/>
                </a:rPr>
                <a:t>…</a:t>
              </a:r>
              <a:endParaRPr lang="en-US" altLang="zh-CN" sz="2000" b="1">
                <a:solidFill>
                  <a:srgbClr val="FF0066"/>
                </a:solidFill>
                <a:ea typeface="楷体_GB2312" pitchFamily="49" charset="-122"/>
              </a:endParaRPr>
            </a:p>
          </p:txBody>
        </p:sp>
        <p:sp>
          <p:nvSpPr>
            <p:cNvPr id="94" name="Line 18">
              <a:extLst>
                <a:ext uri="{FF2B5EF4-FFF2-40B4-BE49-F238E27FC236}">
                  <a16:creationId xmlns:a16="http://schemas.microsoft.com/office/drawing/2014/main" id="{9CB8CF51-89F8-B444-8781-4E6505EB2716}"/>
                </a:ext>
              </a:extLst>
            </p:cNvPr>
            <p:cNvSpPr>
              <a:spLocks noChangeShapeType="1"/>
            </p:cNvSpPr>
            <p:nvPr/>
          </p:nvSpPr>
          <p:spPr bwMode="auto">
            <a:xfrm flipV="1">
              <a:off x="4368" y="1530"/>
              <a:ext cx="513" cy="0"/>
            </a:xfrm>
            <a:prstGeom prst="line">
              <a:avLst/>
            </a:prstGeom>
            <a:noFill/>
            <a:ln w="28575">
              <a:solidFill>
                <a:srgbClr val="99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9">
              <a:extLst>
                <a:ext uri="{FF2B5EF4-FFF2-40B4-BE49-F238E27FC236}">
                  <a16:creationId xmlns:a16="http://schemas.microsoft.com/office/drawing/2014/main" id="{273A8CAE-1EBE-2B31-A17E-5987907B0803}"/>
                </a:ext>
              </a:extLst>
            </p:cNvPr>
            <p:cNvSpPr>
              <a:spLocks noChangeShapeType="1"/>
            </p:cNvSpPr>
            <p:nvPr/>
          </p:nvSpPr>
          <p:spPr bwMode="auto">
            <a:xfrm>
              <a:off x="4881" y="1536"/>
              <a:ext cx="0" cy="109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20">
              <a:extLst>
                <a:ext uri="{FF2B5EF4-FFF2-40B4-BE49-F238E27FC236}">
                  <a16:creationId xmlns:a16="http://schemas.microsoft.com/office/drawing/2014/main" id="{FC811266-7D06-0090-E4B5-4F9554ED37B1}"/>
                </a:ext>
              </a:extLst>
            </p:cNvPr>
            <p:cNvSpPr>
              <a:spLocks noChangeShapeType="1"/>
            </p:cNvSpPr>
            <p:nvPr/>
          </p:nvSpPr>
          <p:spPr bwMode="auto">
            <a:xfrm>
              <a:off x="4379" y="2628"/>
              <a:ext cx="511"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 name="Group 21">
              <a:extLst>
                <a:ext uri="{FF2B5EF4-FFF2-40B4-BE49-F238E27FC236}">
                  <a16:creationId xmlns:a16="http://schemas.microsoft.com/office/drawing/2014/main" id="{E05ECAAA-C7BE-1D4C-6684-83593751B02C}"/>
                </a:ext>
              </a:extLst>
            </p:cNvPr>
            <p:cNvGrpSpPr>
              <a:grpSpLocks/>
            </p:cNvGrpSpPr>
            <p:nvPr/>
          </p:nvGrpSpPr>
          <p:grpSpPr bwMode="auto">
            <a:xfrm>
              <a:off x="4374" y="1740"/>
              <a:ext cx="174" cy="324"/>
              <a:chOff x="3216" y="2712"/>
              <a:chExt cx="354" cy="1056"/>
            </a:xfrm>
          </p:grpSpPr>
          <p:sp>
            <p:nvSpPr>
              <p:cNvPr id="116" name="Line 22">
                <a:extLst>
                  <a:ext uri="{FF2B5EF4-FFF2-40B4-BE49-F238E27FC236}">
                    <a16:creationId xmlns:a16="http://schemas.microsoft.com/office/drawing/2014/main" id="{F1E38EF2-B327-29C8-A742-22787D7B30AF}"/>
                  </a:ext>
                </a:extLst>
              </p:cNvPr>
              <p:cNvSpPr>
                <a:spLocks noChangeShapeType="1"/>
              </p:cNvSpPr>
              <p:nvPr/>
            </p:nvSpPr>
            <p:spPr bwMode="auto">
              <a:xfrm flipV="1">
                <a:off x="3216" y="2712"/>
                <a:ext cx="348" cy="0"/>
              </a:xfrm>
              <a:prstGeom prst="line">
                <a:avLst/>
              </a:prstGeom>
              <a:noFill/>
              <a:ln w="28575">
                <a:solidFill>
                  <a:srgbClr val="99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23">
                <a:extLst>
                  <a:ext uri="{FF2B5EF4-FFF2-40B4-BE49-F238E27FC236}">
                    <a16:creationId xmlns:a16="http://schemas.microsoft.com/office/drawing/2014/main" id="{C8230388-63BC-4F5D-6696-D55E7621EA9E}"/>
                  </a:ext>
                </a:extLst>
              </p:cNvPr>
              <p:cNvSpPr>
                <a:spLocks noChangeShapeType="1"/>
              </p:cNvSpPr>
              <p:nvPr/>
            </p:nvSpPr>
            <p:spPr bwMode="auto">
              <a:xfrm>
                <a:off x="3564" y="2718"/>
                <a:ext cx="0" cy="105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Line 24">
                <a:extLst>
                  <a:ext uri="{FF2B5EF4-FFF2-40B4-BE49-F238E27FC236}">
                    <a16:creationId xmlns:a16="http://schemas.microsoft.com/office/drawing/2014/main" id="{3D5848B5-FDE7-E9C9-8145-83FA9B0B0AD0}"/>
                  </a:ext>
                </a:extLst>
              </p:cNvPr>
              <p:cNvSpPr>
                <a:spLocks noChangeShapeType="1"/>
              </p:cNvSpPr>
              <p:nvPr/>
            </p:nvSpPr>
            <p:spPr bwMode="auto">
              <a:xfrm>
                <a:off x="3240" y="3768"/>
                <a:ext cx="330"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 name="Line 25">
              <a:extLst>
                <a:ext uri="{FF2B5EF4-FFF2-40B4-BE49-F238E27FC236}">
                  <a16:creationId xmlns:a16="http://schemas.microsoft.com/office/drawing/2014/main" id="{7714D6EA-4318-1220-FBB2-4E099944033E}"/>
                </a:ext>
              </a:extLst>
            </p:cNvPr>
            <p:cNvSpPr>
              <a:spLocks noChangeShapeType="1"/>
            </p:cNvSpPr>
            <p:nvPr/>
          </p:nvSpPr>
          <p:spPr bwMode="auto">
            <a:xfrm flipH="1" flipV="1">
              <a:off x="2901" y="1554"/>
              <a:ext cx="525" cy="0"/>
            </a:xfrm>
            <a:prstGeom prst="line">
              <a:avLst/>
            </a:prstGeom>
            <a:noFill/>
            <a:ln w="28575">
              <a:solidFill>
                <a:srgbClr val="9966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Line 26">
              <a:extLst>
                <a:ext uri="{FF2B5EF4-FFF2-40B4-BE49-F238E27FC236}">
                  <a16:creationId xmlns:a16="http://schemas.microsoft.com/office/drawing/2014/main" id="{042C0628-DEAE-1A07-BA6E-F3DE076C2E6D}"/>
                </a:ext>
              </a:extLst>
            </p:cNvPr>
            <p:cNvSpPr>
              <a:spLocks noChangeShapeType="1"/>
            </p:cNvSpPr>
            <p:nvPr/>
          </p:nvSpPr>
          <p:spPr bwMode="auto">
            <a:xfrm flipH="1">
              <a:off x="2901" y="1560"/>
              <a:ext cx="0" cy="109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27">
              <a:extLst>
                <a:ext uri="{FF2B5EF4-FFF2-40B4-BE49-F238E27FC236}">
                  <a16:creationId xmlns:a16="http://schemas.microsoft.com/office/drawing/2014/main" id="{D5012867-3C2E-1C69-8D66-E7C4392EF225}"/>
                </a:ext>
              </a:extLst>
            </p:cNvPr>
            <p:cNvSpPr>
              <a:spLocks noChangeShapeType="1"/>
            </p:cNvSpPr>
            <p:nvPr/>
          </p:nvSpPr>
          <p:spPr bwMode="auto">
            <a:xfrm flipH="1">
              <a:off x="2892" y="2652"/>
              <a:ext cx="540"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28">
              <a:extLst>
                <a:ext uri="{FF2B5EF4-FFF2-40B4-BE49-F238E27FC236}">
                  <a16:creationId xmlns:a16="http://schemas.microsoft.com/office/drawing/2014/main" id="{86E752E7-66E9-EDD4-1DE3-B4627FC7E94F}"/>
                </a:ext>
              </a:extLst>
            </p:cNvPr>
            <p:cNvSpPr>
              <a:spLocks noChangeShapeType="1"/>
            </p:cNvSpPr>
            <p:nvPr/>
          </p:nvSpPr>
          <p:spPr bwMode="auto">
            <a:xfrm flipH="1" flipV="1">
              <a:off x="3249" y="1752"/>
              <a:ext cx="171" cy="0"/>
            </a:xfrm>
            <a:prstGeom prst="line">
              <a:avLst/>
            </a:prstGeom>
            <a:noFill/>
            <a:ln w="28575">
              <a:solidFill>
                <a:srgbClr val="9966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29">
              <a:extLst>
                <a:ext uri="{FF2B5EF4-FFF2-40B4-BE49-F238E27FC236}">
                  <a16:creationId xmlns:a16="http://schemas.microsoft.com/office/drawing/2014/main" id="{8E00F0ED-F52B-9C9F-8DC0-980E560951F7}"/>
                </a:ext>
              </a:extLst>
            </p:cNvPr>
            <p:cNvSpPr>
              <a:spLocks noChangeShapeType="1"/>
            </p:cNvSpPr>
            <p:nvPr/>
          </p:nvSpPr>
          <p:spPr bwMode="auto">
            <a:xfrm flipH="1">
              <a:off x="3249" y="1754"/>
              <a:ext cx="0" cy="32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30">
              <a:extLst>
                <a:ext uri="{FF2B5EF4-FFF2-40B4-BE49-F238E27FC236}">
                  <a16:creationId xmlns:a16="http://schemas.microsoft.com/office/drawing/2014/main" id="{64CE4334-01F7-CA47-A9D2-39D5D73B227A}"/>
                </a:ext>
              </a:extLst>
            </p:cNvPr>
            <p:cNvSpPr>
              <a:spLocks noChangeShapeType="1"/>
            </p:cNvSpPr>
            <p:nvPr/>
          </p:nvSpPr>
          <p:spPr bwMode="auto">
            <a:xfrm flipH="1">
              <a:off x="3246" y="2076"/>
              <a:ext cx="16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Text Box 31">
              <a:extLst>
                <a:ext uri="{FF2B5EF4-FFF2-40B4-BE49-F238E27FC236}">
                  <a16:creationId xmlns:a16="http://schemas.microsoft.com/office/drawing/2014/main" id="{DA0E94A7-84D3-64D3-BF5D-CD922FC14057}"/>
                </a:ext>
              </a:extLst>
            </p:cNvPr>
            <p:cNvSpPr txBox="1">
              <a:spLocks noChangeArrowheads="1"/>
            </p:cNvSpPr>
            <p:nvPr/>
          </p:nvSpPr>
          <p:spPr bwMode="auto">
            <a:xfrm rot="-5400000">
              <a:off x="4327" y="220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996600"/>
                  </a:solidFill>
                  <a:cs typeface="Times New Roman" panose="02020603050405020304" pitchFamily="18" charset="0"/>
                </a:rPr>
                <a:t>…</a:t>
              </a:r>
              <a:endParaRPr lang="en-US" altLang="zh-CN" sz="2000" b="1">
                <a:solidFill>
                  <a:srgbClr val="996600"/>
                </a:solidFill>
                <a:ea typeface="楷体_GB2312" pitchFamily="49" charset="-122"/>
              </a:endParaRPr>
            </a:p>
          </p:txBody>
        </p:sp>
        <p:sp>
          <p:nvSpPr>
            <p:cNvPr id="105" name="Text Box 32">
              <a:extLst>
                <a:ext uri="{FF2B5EF4-FFF2-40B4-BE49-F238E27FC236}">
                  <a16:creationId xmlns:a16="http://schemas.microsoft.com/office/drawing/2014/main" id="{D74BAA3B-08F2-7D59-C69E-DE12DE910AF7}"/>
                </a:ext>
              </a:extLst>
            </p:cNvPr>
            <p:cNvSpPr txBox="1">
              <a:spLocks noChangeArrowheads="1"/>
            </p:cNvSpPr>
            <p:nvPr/>
          </p:nvSpPr>
          <p:spPr bwMode="auto">
            <a:xfrm rot="-5400000">
              <a:off x="3127" y="220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996600"/>
                  </a:solidFill>
                  <a:cs typeface="Times New Roman" panose="02020603050405020304" pitchFamily="18" charset="0"/>
                </a:rPr>
                <a:t>…</a:t>
              </a:r>
              <a:endParaRPr lang="en-US" altLang="zh-CN" sz="2000" b="1">
                <a:solidFill>
                  <a:srgbClr val="996600"/>
                </a:solidFill>
                <a:ea typeface="楷体_GB2312" pitchFamily="49" charset="-122"/>
              </a:endParaRPr>
            </a:p>
          </p:txBody>
        </p:sp>
        <p:sp>
          <p:nvSpPr>
            <p:cNvPr id="106" name="Text Box 33">
              <a:extLst>
                <a:ext uri="{FF2B5EF4-FFF2-40B4-BE49-F238E27FC236}">
                  <a16:creationId xmlns:a16="http://schemas.microsoft.com/office/drawing/2014/main" id="{8CEF7745-1EF3-719C-99C8-2552DD10D83D}"/>
                </a:ext>
              </a:extLst>
            </p:cNvPr>
            <p:cNvSpPr txBox="1">
              <a:spLocks noChangeArrowheads="1"/>
            </p:cNvSpPr>
            <p:nvPr/>
          </p:nvSpPr>
          <p:spPr bwMode="auto">
            <a:xfrm>
              <a:off x="2522" y="858"/>
              <a:ext cx="4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a typeface="楷体_GB2312" pitchFamily="49" charset="-122"/>
                </a:rPr>
                <a:t>x</a:t>
              </a:r>
              <a:r>
                <a:rPr lang="en-US" altLang="zh-CN" sz="2800" b="1" baseline="-25000">
                  <a:solidFill>
                    <a:srgbClr val="0033CC"/>
                  </a:solidFill>
                  <a:ea typeface="楷体_GB2312" pitchFamily="49" charset="-122"/>
                </a:rPr>
                <a:t>1</a:t>
              </a:r>
            </a:p>
          </p:txBody>
        </p:sp>
        <p:sp>
          <p:nvSpPr>
            <p:cNvPr id="107" name="Text Box 34">
              <a:extLst>
                <a:ext uri="{FF2B5EF4-FFF2-40B4-BE49-F238E27FC236}">
                  <a16:creationId xmlns:a16="http://schemas.microsoft.com/office/drawing/2014/main" id="{FE2023CC-0FBD-4976-0C01-ABAC1B337FA2}"/>
                </a:ext>
              </a:extLst>
            </p:cNvPr>
            <p:cNvSpPr txBox="1">
              <a:spLocks noChangeArrowheads="1"/>
            </p:cNvSpPr>
            <p:nvPr/>
          </p:nvSpPr>
          <p:spPr bwMode="auto">
            <a:xfrm rot="-5400000">
              <a:off x="2529" y="117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cs typeface="Times New Roman" panose="02020603050405020304" pitchFamily="18" charset="0"/>
                </a:rPr>
                <a:t>…</a:t>
              </a:r>
              <a:endParaRPr lang="en-US" altLang="zh-CN" sz="2000" b="1">
                <a:ea typeface="楷体_GB2312" pitchFamily="49" charset="-122"/>
              </a:endParaRPr>
            </a:p>
          </p:txBody>
        </p:sp>
        <p:sp>
          <p:nvSpPr>
            <p:cNvPr id="108" name="Text Box 35">
              <a:extLst>
                <a:ext uri="{FF2B5EF4-FFF2-40B4-BE49-F238E27FC236}">
                  <a16:creationId xmlns:a16="http://schemas.microsoft.com/office/drawing/2014/main" id="{BBC4CF37-59E3-1161-384B-9C3FAC4531CC}"/>
                </a:ext>
              </a:extLst>
            </p:cNvPr>
            <p:cNvSpPr txBox="1">
              <a:spLocks noChangeArrowheads="1"/>
            </p:cNvSpPr>
            <p:nvPr/>
          </p:nvSpPr>
          <p:spPr bwMode="auto">
            <a:xfrm>
              <a:off x="2558" y="1266"/>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a typeface="楷体_GB2312" pitchFamily="49" charset="-122"/>
                </a:rPr>
                <a:t>x</a:t>
              </a:r>
              <a:r>
                <a:rPr lang="en-US" altLang="zh-CN" sz="2800" b="1" i="1" baseline="-25000">
                  <a:solidFill>
                    <a:srgbClr val="0033CC"/>
                  </a:solidFill>
                  <a:ea typeface="楷体_GB2312" pitchFamily="49" charset="-122"/>
                </a:rPr>
                <a:t>i</a:t>
              </a:r>
            </a:p>
          </p:txBody>
        </p:sp>
        <p:sp>
          <p:nvSpPr>
            <p:cNvPr id="109" name="Text Box 36">
              <a:extLst>
                <a:ext uri="{FF2B5EF4-FFF2-40B4-BE49-F238E27FC236}">
                  <a16:creationId xmlns:a16="http://schemas.microsoft.com/office/drawing/2014/main" id="{EA3153B2-7254-5B9C-BB5E-E0818D129398}"/>
                </a:ext>
              </a:extLst>
            </p:cNvPr>
            <p:cNvSpPr txBox="1">
              <a:spLocks noChangeArrowheads="1"/>
            </p:cNvSpPr>
            <p:nvPr/>
          </p:nvSpPr>
          <p:spPr bwMode="auto">
            <a:xfrm>
              <a:off x="5006" y="894"/>
              <a:ext cx="3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a typeface="楷体_GB2312" pitchFamily="49" charset="-122"/>
                </a:rPr>
                <a:t>y</a:t>
              </a:r>
              <a:r>
                <a:rPr lang="en-US" altLang="zh-CN" sz="2800" b="1" baseline="-25000">
                  <a:solidFill>
                    <a:srgbClr val="FF0066"/>
                  </a:solidFill>
                  <a:ea typeface="楷体_GB2312" pitchFamily="49" charset="-122"/>
                </a:rPr>
                <a:t>1</a:t>
              </a:r>
            </a:p>
          </p:txBody>
        </p:sp>
        <p:sp>
          <p:nvSpPr>
            <p:cNvPr id="110" name="Text Box 37">
              <a:extLst>
                <a:ext uri="{FF2B5EF4-FFF2-40B4-BE49-F238E27FC236}">
                  <a16:creationId xmlns:a16="http://schemas.microsoft.com/office/drawing/2014/main" id="{DEC35197-C8AE-FD6B-F710-0BD3EE7E7DA5}"/>
                </a:ext>
              </a:extLst>
            </p:cNvPr>
            <p:cNvSpPr txBox="1">
              <a:spLocks noChangeArrowheads="1"/>
            </p:cNvSpPr>
            <p:nvPr/>
          </p:nvSpPr>
          <p:spPr bwMode="auto">
            <a:xfrm rot="-5400000">
              <a:off x="4989" y="121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cs typeface="Times New Roman" panose="02020603050405020304" pitchFamily="18" charset="0"/>
                </a:rPr>
                <a:t>…</a:t>
              </a:r>
              <a:endParaRPr lang="en-US" altLang="zh-CN" sz="2000" b="1">
                <a:solidFill>
                  <a:srgbClr val="FF0066"/>
                </a:solidFill>
                <a:ea typeface="楷体_GB2312" pitchFamily="49" charset="-122"/>
              </a:endParaRPr>
            </a:p>
          </p:txBody>
        </p:sp>
        <p:sp>
          <p:nvSpPr>
            <p:cNvPr id="111" name="Text Box 38">
              <a:extLst>
                <a:ext uri="{FF2B5EF4-FFF2-40B4-BE49-F238E27FC236}">
                  <a16:creationId xmlns:a16="http://schemas.microsoft.com/office/drawing/2014/main" id="{062608F2-DAEB-BE7D-823F-66DC5D0AF34E}"/>
                </a:ext>
              </a:extLst>
            </p:cNvPr>
            <p:cNvSpPr txBox="1">
              <a:spLocks noChangeArrowheads="1"/>
            </p:cNvSpPr>
            <p:nvPr/>
          </p:nvSpPr>
          <p:spPr bwMode="auto">
            <a:xfrm>
              <a:off x="5018" y="1338"/>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a typeface="楷体_GB2312" pitchFamily="49" charset="-122"/>
                </a:rPr>
                <a:t>y</a:t>
              </a:r>
              <a:r>
                <a:rPr lang="en-US" altLang="zh-CN" sz="2800" b="1" i="1" baseline="-25000">
                  <a:solidFill>
                    <a:srgbClr val="FF0066"/>
                  </a:solidFill>
                  <a:ea typeface="楷体_GB2312" pitchFamily="49" charset="-122"/>
                </a:rPr>
                <a:t>j</a:t>
              </a:r>
            </a:p>
          </p:txBody>
        </p:sp>
        <p:sp>
          <p:nvSpPr>
            <p:cNvPr id="112" name="Text Box 39">
              <a:extLst>
                <a:ext uri="{FF2B5EF4-FFF2-40B4-BE49-F238E27FC236}">
                  <a16:creationId xmlns:a16="http://schemas.microsoft.com/office/drawing/2014/main" id="{67FAF3A8-9853-EE54-0FE4-9875B1C78497}"/>
                </a:ext>
              </a:extLst>
            </p:cNvPr>
            <p:cNvSpPr txBox="1">
              <a:spLocks noChangeArrowheads="1"/>
            </p:cNvSpPr>
            <p:nvPr/>
          </p:nvSpPr>
          <p:spPr bwMode="auto">
            <a:xfrm>
              <a:off x="4538" y="1842"/>
              <a:ext cx="3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996633"/>
                  </a:solidFill>
                  <a:ea typeface="楷体_GB2312" pitchFamily="49" charset="-122"/>
                </a:rPr>
                <a:t>w</a:t>
              </a:r>
              <a:r>
                <a:rPr lang="en-US" altLang="zh-CN" sz="2800" b="1" baseline="-25000">
                  <a:solidFill>
                    <a:srgbClr val="996633"/>
                  </a:solidFill>
                  <a:ea typeface="楷体_GB2312" pitchFamily="49" charset="-122"/>
                </a:rPr>
                <a:t>1</a:t>
              </a:r>
            </a:p>
          </p:txBody>
        </p:sp>
        <p:sp>
          <p:nvSpPr>
            <p:cNvPr id="113" name="Text Box 40">
              <a:extLst>
                <a:ext uri="{FF2B5EF4-FFF2-40B4-BE49-F238E27FC236}">
                  <a16:creationId xmlns:a16="http://schemas.microsoft.com/office/drawing/2014/main" id="{07FBCAA8-6C7B-E4F6-9E7E-D46B81077889}"/>
                </a:ext>
              </a:extLst>
            </p:cNvPr>
            <p:cNvSpPr txBox="1">
              <a:spLocks noChangeArrowheads="1"/>
            </p:cNvSpPr>
            <p:nvPr/>
          </p:nvSpPr>
          <p:spPr bwMode="auto">
            <a:xfrm>
              <a:off x="4514" y="2286"/>
              <a:ext cx="6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996633"/>
                  </a:solidFill>
                  <a:ea typeface="楷体_GB2312" pitchFamily="49" charset="-122"/>
                </a:rPr>
                <a:t>w</a:t>
              </a:r>
              <a:r>
                <a:rPr lang="en-US" altLang="zh-CN" sz="2800" b="1" i="1" baseline="-25000">
                  <a:solidFill>
                    <a:srgbClr val="996633"/>
                  </a:solidFill>
                  <a:ea typeface="楷体_GB2312" pitchFamily="49" charset="-122"/>
                </a:rPr>
                <a:t>k</a:t>
              </a:r>
            </a:p>
          </p:txBody>
        </p:sp>
        <p:sp>
          <p:nvSpPr>
            <p:cNvPr id="114" name="Text Box 41">
              <a:extLst>
                <a:ext uri="{FF2B5EF4-FFF2-40B4-BE49-F238E27FC236}">
                  <a16:creationId xmlns:a16="http://schemas.microsoft.com/office/drawing/2014/main" id="{2C9EAC1E-4DBF-CEA3-C165-CD3ED99C7816}"/>
                </a:ext>
              </a:extLst>
            </p:cNvPr>
            <p:cNvSpPr txBox="1">
              <a:spLocks noChangeArrowheads="1"/>
            </p:cNvSpPr>
            <p:nvPr/>
          </p:nvSpPr>
          <p:spPr bwMode="auto">
            <a:xfrm>
              <a:off x="2966" y="1902"/>
              <a:ext cx="3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996633"/>
                  </a:solidFill>
                  <a:ea typeface="楷体_GB2312" pitchFamily="49" charset="-122"/>
                </a:rPr>
                <a:t>q</a:t>
              </a:r>
              <a:r>
                <a:rPr lang="en-US" altLang="zh-CN" sz="2800" b="1" baseline="-25000">
                  <a:solidFill>
                    <a:srgbClr val="996633"/>
                  </a:solidFill>
                  <a:ea typeface="楷体_GB2312" pitchFamily="49" charset="-122"/>
                </a:rPr>
                <a:t>1</a:t>
              </a:r>
            </a:p>
          </p:txBody>
        </p:sp>
        <p:sp>
          <p:nvSpPr>
            <p:cNvPr id="115" name="Text Box 42">
              <a:extLst>
                <a:ext uri="{FF2B5EF4-FFF2-40B4-BE49-F238E27FC236}">
                  <a16:creationId xmlns:a16="http://schemas.microsoft.com/office/drawing/2014/main" id="{92DBFC9E-E4E6-FA3B-0E16-4F337CAC7C57}"/>
                </a:ext>
              </a:extLst>
            </p:cNvPr>
            <p:cNvSpPr txBox="1">
              <a:spLocks noChangeArrowheads="1"/>
            </p:cNvSpPr>
            <p:nvPr/>
          </p:nvSpPr>
          <p:spPr bwMode="auto">
            <a:xfrm>
              <a:off x="3002" y="2322"/>
              <a:ext cx="3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996633"/>
                  </a:solidFill>
                  <a:ea typeface="楷体_GB2312" pitchFamily="49" charset="-122"/>
                </a:rPr>
                <a:t>q</a:t>
              </a:r>
              <a:r>
                <a:rPr lang="en-US" altLang="zh-CN" sz="2800" b="1" i="1" baseline="-25000">
                  <a:solidFill>
                    <a:srgbClr val="996633"/>
                  </a:solidFill>
                  <a:ea typeface="楷体_GB2312" pitchFamily="49" charset="-122"/>
                </a:rPr>
                <a:t>l</a:t>
              </a:r>
            </a:p>
          </p:txBody>
        </p:sp>
      </p:grpSp>
      <p:sp>
        <p:nvSpPr>
          <p:cNvPr id="119" name="Text Box 43">
            <a:extLst>
              <a:ext uri="{FF2B5EF4-FFF2-40B4-BE49-F238E27FC236}">
                <a16:creationId xmlns:a16="http://schemas.microsoft.com/office/drawing/2014/main" id="{FDC491D7-333C-BB00-DB42-FA40BF2B6EAF}"/>
              </a:ext>
            </a:extLst>
          </p:cNvPr>
          <p:cNvSpPr txBox="1">
            <a:spLocks noChangeArrowheads="1"/>
          </p:cNvSpPr>
          <p:nvPr/>
        </p:nvSpPr>
        <p:spPr bwMode="auto">
          <a:xfrm>
            <a:off x="6345160" y="1307017"/>
            <a:ext cx="495300" cy="1114425"/>
          </a:xfrm>
          <a:prstGeom prst="rect">
            <a:avLst/>
          </a:prstGeom>
          <a:solidFill>
            <a:srgbClr val="0033CC"/>
          </a:solidFill>
          <a:ln>
            <a:noFill/>
          </a:ln>
          <a:effectLst/>
          <a:extLs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20000"/>
              </a:spcBef>
              <a:spcAft>
                <a:spcPct val="20000"/>
              </a:spcAft>
            </a:pPr>
            <a:r>
              <a:rPr lang="zh-CN" altLang="en-US" b="1" dirty="0">
                <a:solidFill>
                  <a:schemeClr val="bg1"/>
                </a:solidFill>
              </a:rPr>
              <a:t>输</a:t>
            </a:r>
          </a:p>
          <a:p>
            <a:pPr algn="ctr">
              <a:lnSpc>
                <a:spcPct val="120000"/>
              </a:lnSpc>
              <a:spcBef>
                <a:spcPct val="20000"/>
              </a:spcBef>
              <a:spcAft>
                <a:spcPct val="20000"/>
              </a:spcAft>
            </a:pPr>
            <a:r>
              <a:rPr lang="zh-CN" altLang="en-US" b="1" dirty="0">
                <a:solidFill>
                  <a:schemeClr val="bg1"/>
                </a:solidFill>
              </a:rPr>
              <a:t>入</a:t>
            </a:r>
          </a:p>
        </p:txBody>
      </p:sp>
      <p:sp>
        <p:nvSpPr>
          <p:cNvPr id="120" name="Text Box 44">
            <a:extLst>
              <a:ext uri="{FF2B5EF4-FFF2-40B4-BE49-F238E27FC236}">
                <a16:creationId xmlns:a16="http://schemas.microsoft.com/office/drawing/2014/main" id="{C33BB4E6-B408-81C8-A437-84D6299C98BD}"/>
              </a:ext>
            </a:extLst>
          </p:cNvPr>
          <p:cNvSpPr txBox="1">
            <a:spLocks noChangeArrowheads="1"/>
          </p:cNvSpPr>
          <p:nvPr/>
        </p:nvSpPr>
        <p:spPr bwMode="auto">
          <a:xfrm>
            <a:off x="10421860" y="1268917"/>
            <a:ext cx="476250" cy="111442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20000"/>
              </a:spcBef>
              <a:spcAft>
                <a:spcPct val="20000"/>
              </a:spcAft>
            </a:pPr>
            <a:r>
              <a:rPr lang="zh-CN" altLang="en-US" b="1">
                <a:solidFill>
                  <a:srgbClr val="FFFFFF"/>
                </a:solidFill>
              </a:rPr>
              <a:t>输</a:t>
            </a:r>
          </a:p>
          <a:p>
            <a:pPr algn="ctr">
              <a:lnSpc>
                <a:spcPct val="120000"/>
              </a:lnSpc>
              <a:spcBef>
                <a:spcPct val="20000"/>
              </a:spcBef>
              <a:spcAft>
                <a:spcPct val="20000"/>
              </a:spcAft>
            </a:pPr>
            <a:r>
              <a:rPr lang="zh-CN" altLang="en-US" b="1">
                <a:solidFill>
                  <a:srgbClr val="FFFFFF"/>
                </a:solidFill>
              </a:rPr>
              <a:t>出</a:t>
            </a:r>
          </a:p>
        </p:txBody>
      </p:sp>
      <p:sp>
        <p:nvSpPr>
          <p:cNvPr id="3" name="灯片编号占位符 2">
            <a:extLst>
              <a:ext uri="{FF2B5EF4-FFF2-40B4-BE49-F238E27FC236}">
                <a16:creationId xmlns:a16="http://schemas.microsoft.com/office/drawing/2014/main" id="{7C4FABAA-86F1-FB68-2FE7-21884B88E3F7}"/>
              </a:ext>
            </a:extLst>
          </p:cNvPr>
          <p:cNvSpPr>
            <a:spLocks noGrp="1"/>
          </p:cNvSpPr>
          <p:nvPr>
            <p:ph type="sldNum" sz="quarter" idx="12"/>
          </p:nvPr>
        </p:nvSpPr>
        <p:spPr/>
        <p:txBody>
          <a:bodyPr/>
          <a:lstStyle/>
          <a:p>
            <a:fld id="{392CBAA0-59E6-204E-8F03-85E5040D48B8}" type="slidenum">
              <a:rPr kumimoji="1" lang="zh-CN" altLang="en-US" smtClean="0"/>
              <a:t>2</a:t>
            </a:fld>
            <a:r>
              <a:rPr kumimoji="1" lang="en-US" altLang="zh-CN"/>
              <a:t>/70</a:t>
            </a:r>
            <a:endParaRPr kumimoji="1" lang="zh-CN" altLang="en-US" dirty="0"/>
          </a:p>
        </p:txBody>
      </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9"/>
                                        </p:tgtEl>
                                        <p:attrNameLst>
                                          <p:attrName>style.visibility</p:attrName>
                                        </p:attrNameLst>
                                      </p:cBhvr>
                                      <p:to>
                                        <p:strVal val="visible"/>
                                      </p:to>
                                    </p:set>
                                    <p:animEffect transition="in" filter="wipe(left)">
                                      <p:cBhvr>
                                        <p:cTn id="7" dur="3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box(out)">
                                      <p:cBhvr>
                                        <p:cTn id="12" dur="500"/>
                                        <p:tgtEl>
                                          <p:spTgt spid="8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80"/>
                                        </p:tgtEl>
                                        <p:attrNameLst>
                                          <p:attrName>style.visibility</p:attrName>
                                        </p:attrNameLst>
                                      </p:cBhvr>
                                      <p:to>
                                        <p:strVal val="visible"/>
                                      </p:to>
                                    </p:set>
                                    <p:animEffect transition="in" filter="wipe(left)">
                                      <p:cBhvr>
                                        <p:cTn id="17" dur="3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slide(fromLeft)">
                                      <p:cBhvr>
                                        <p:cTn id="22" dur="5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slide(fromRight)">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wipe(left)">
                                      <p:cBhvr>
                                        <p:cTn id="32" dur="500"/>
                                        <p:tgtEl>
                                          <p:spTgt spid="81"/>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82"/>
                                        </p:tgtEl>
                                        <p:attrNameLst>
                                          <p:attrName>style.visibility</p:attrName>
                                        </p:attrNameLst>
                                      </p:cBhvr>
                                      <p:to>
                                        <p:strVal val="visible"/>
                                      </p:to>
                                    </p:set>
                                    <p:animEffect transition="in" filter="wipe(left)">
                                      <p:cBhvr>
                                        <p:cTn id="37" dur="300"/>
                                        <p:tgtEl>
                                          <p:spTgt spid="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wipe(left)">
                                      <p:cBhvr>
                                        <p:cTn id="4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utoUpdateAnimBg="0"/>
      <p:bldP spid="80" grpId="0" autoUpdateAnimBg="0"/>
      <p:bldP spid="81" grpId="0" autoUpdateAnimBg="0"/>
      <p:bldP spid="82" grpId="0" autoUpdateAnimBg="0"/>
      <p:bldP spid="83" grpId="0" autoUpdateAnimBg="0"/>
      <p:bldP spid="84" grpId="0" autoUpdateAnimBg="0"/>
      <p:bldP spid="119" grpId="0" animBg="1" autoUpdateAnimBg="0"/>
      <p:bldP spid="12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同步</a:t>
            </a:r>
            <a:r>
              <a:rPr kumimoji="1" lang="en-US" altLang="zh-CN" dirty="0"/>
              <a:t>RS</a:t>
            </a:r>
            <a:r>
              <a:rPr kumimoji="1" lang="zh-CN" altLang="en-US" dirty="0"/>
              <a:t>触发器</a:t>
            </a:r>
          </a:p>
        </p:txBody>
      </p:sp>
      <p:sp>
        <p:nvSpPr>
          <p:cNvPr id="5" name="Text Box 2">
            <a:extLst>
              <a:ext uri="{FF2B5EF4-FFF2-40B4-BE49-F238E27FC236}">
                <a16:creationId xmlns:a16="http://schemas.microsoft.com/office/drawing/2014/main" id="{E253BBE0-514C-10CB-5DE1-A35A0CEF0431}"/>
              </a:ext>
            </a:extLst>
          </p:cNvPr>
          <p:cNvSpPr txBox="1">
            <a:spLocks noChangeArrowheads="1"/>
          </p:cNvSpPr>
          <p:nvPr/>
        </p:nvSpPr>
        <p:spPr bwMode="auto">
          <a:xfrm>
            <a:off x="1948933" y="809482"/>
            <a:ext cx="199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特性表：</a:t>
            </a:r>
          </a:p>
        </p:txBody>
      </p:sp>
      <p:graphicFrame>
        <p:nvGraphicFramePr>
          <p:cNvPr id="6" name="Group 3">
            <a:extLst>
              <a:ext uri="{FF2B5EF4-FFF2-40B4-BE49-F238E27FC236}">
                <a16:creationId xmlns:a16="http://schemas.microsoft.com/office/drawing/2014/main" id="{35C2AD06-3EF1-29BF-1C0A-30ED0A0F7718}"/>
              </a:ext>
            </a:extLst>
          </p:cNvPr>
          <p:cNvGraphicFramePr>
            <a:graphicFrameLocks noGrp="1"/>
          </p:cNvGraphicFramePr>
          <p:nvPr>
            <p:extLst>
              <p:ext uri="{D42A27DB-BD31-4B8C-83A1-F6EECF244321}">
                <p14:modId xmlns:p14="http://schemas.microsoft.com/office/powerpoint/2010/main" val="3569877210"/>
              </p:ext>
            </p:extLst>
          </p:nvPr>
        </p:nvGraphicFramePr>
        <p:xfrm>
          <a:off x="545588" y="1495805"/>
          <a:ext cx="4229100" cy="3872738"/>
        </p:xfrm>
        <a:graphic>
          <a:graphicData uri="http://schemas.openxmlformats.org/drawingml/2006/table">
            <a:tbl>
              <a:tblPr/>
              <a:tblGrid>
                <a:gridCol w="2400300">
                  <a:extLst>
                    <a:ext uri="{9D8B030D-6E8A-4147-A177-3AD203B41FA5}">
                      <a16:colId xmlns:a16="http://schemas.microsoft.com/office/drawing/2014/main" val="3719310821"/>
                    </a:ext>
                  </a:extLst>
                </a:gridCol>
                <a:gridCol w="914400">
                  <a:extLst>
                    <a:ext uri="{9D8B030D-6E8A-4147-A177-3AD203B41FA5}">
                      <a16:colId xmlns:a16="http://schemas.microsoft.com/office/drawing/2014/main" val="554994473"/>
                    </a:ext>
                  </a:extLst>
                </a:gridCol>
                <a:gridCol w="914400">
                  <a:extLst>
                    <a:ext uri="{9D8B030D-6E8A-4147-A177-3AD203B41FA5}">
                      <a16:colId xmlns:a16="http://schemas.microsoft.com/office/drawing/2014/main" val="2975694027"/>
                    </a:ext>
                  </a:extLst>
                </a:gridCol>
              </a:tblGrid>
              <a:tr h="4762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CP  R   S    Q</a:t>
                      </a:r>
                      <a:r>
                        <a:rPr kumimoji="1" lang="en-US" altLang="zh-CN" sz="2800" b="1" i="1" u="none" strike="noStrike" cap="none" normalizeH="0" baseline="40000" dirty="0">
                          <a:ln>
                            <a:noFill/>
                          </a:ln>
                          <a:solidFill>
                            <a:schemeClr val="tx1"/>
                          </a:solidFill>
                          <a:effectLst/>
                          <a:latin typeface="Times New Roman" panose="02020603050405020304" pitchFamily="18" charset="0"/>
                          <a:ea typeface="宋体" panose="02010600030101010101" pitchFamily="2" charset="-122"/>
                        </a:rPr>
                        <a:t>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1" u="none" strike="noStrike" cap="none" normalizeH="0" baseline="40000">
                          <a:ln>
                            <a:noFill/>
                          </a:ln>
                          <a:solidFill>
                            <a:schemeClr val="tx1"/>
                          </a:solidFill>
                          <a:effectLst/>
                          <a:latin typeface="Times New Roman" panose="02020603050405020304" pitchFamily="18" charset="0"/>
                          <a:ea typeface="宋体" panose="02010600030101010101" pitchFamily="2" charset="-122"/>
                        </a:rPr>
                        <a:t> n+</a:t>
                      </a:r>
                      <a:r>
                        <a:rPr kumimoji="1" lang="en-US" altLang="zh-CN" sz="2800" b="1" i="0" u="none" strike="noStrike" cap="none" normalizeH="0" baseline="40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251059550"/>
                  </a:ext>
                </a:extLst>
              </a:tr>
              <a:tr h="4159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1" u="none" strike="noStrike" cap="none" normalizeH="0" baseline="40000">
                          <a:ln>
                            <a:noFill/>
                          </a:ln>
                          <a:solidFill>
                            <a:schemeClr val="tx1"/>
                          </a:solidFill>
                          <a:effectLst/>
                          <a:latin typeface="Times New Roman" panose="02020603050405020304" pitchFamily="18" charset="0"/>
                          <a:ea typeface="宋体" panose="02010600030101010101" pitchFamily="2" charset="-12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3593330000"/>
                  </a:ext>
                </a:extLst>
              </a:tr>
              <a:tr h="2803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0    0</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0    1</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1    1</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a:t>
                      </a: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rgbClr val="336600"/>
                          </a:solidFill>
                          <a:effectLst/>
                          <a:latin typeface="Times New Roman" panose="02020603050405020304" pitchFamily="18" charset="0"/>
                          <a:ea typeface="宋体" panose="02010600030101010101" pitchFamily="2" charset="-122"/>
                        </a:rPr>
                        <a:t>1    1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rgbClr val="336600"/>
                          </a:solidFill>
                          <a:effectLst/>
                          <a:latin typeface="Times New Roman" panose="02020603050405020304" pitchFamily="18" charset="0"/>
                          <a:ea typeface="宋体" panose="02010600030101010101" pitchFamily="2" charset="-122"/>
                        </a:rPr>
                        <a:t>1    1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rgbClr val="336600"/>
                          </a:solidFill>
                          <a:effectLst/>
                          <a:latin typeface="Times New Roman" panose="02020603050405020304" pitchFamily="18" charset="0"/>
                          <a:ea typeface="宋体" panose="02010600030101010101" pitchFamily="2" charset="-122"/>
                        </a:rPr>
                        <a:t>不用</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rgbClr val="336600"/>
                          </a:solidFill>
                          <a:effectLst/>
                          <a:latin typeface="Times New Roman" panose="02020603050405020304" pitchFamily="18" charset="0"/>
                          <a:ea typeface="宋体" panose="02010600030101010101" pitchFamily="2" charset="-122"/>
                        </a:rPr>
                        <a:t>不用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1" lang="en-US" altLang="zh-CN" sz="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保持</a:t>
                      </a:r>
                    </a:p>
                    <a:p>
                      <a:pPr marL="0" marR="0" lvl="0" indent="0" algn="l" defTabSz="914400" rtl="0" eaLnBrk="1" fontAlgn="base" latinLnBrk="0" hangingPunct="1">
                        <a:lnSpc>
                          <a:spcPct val="90000"/>
                        </a:lnSpc>
                        <a:spcBef>
                          <a:spcPct val="20000"/>
                        </a:spcBef>
                        <a:spcAft>
                          <a:spcPct val="0"/>
                        </a:spcAft>
                        <a:buClrTx/>
                        <a:buSzTx/>
                        <a:buFontTx/>
                        <a:buNone/>
                        <a:tabLst/>
                      </a:pPr>
                      <a:endParaRPr kumimoji="1" lang="zh-CN" altLang="en-US" sz="2000" b="1" i="0" u="none" strike="noStrike" cap="none" normalizeH="0" baseline="0" dirty="0">
                        <a:ln>
                          <a:noFill/>
                        </a:ln>
                        <a:solidFill>
                          <a:srgbClr val="FF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置</a:t>
                      </a:r>
                      <a:r>
                        <a:rPr kumimoji="1" lang="en-US" altLang="zh-CN"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90000"/>
                        </a:lnSpc>
                        <a:spcBef>
                          <a:spcPct val="20000"/>
                        </a:spcBef>
                        <a:spcAft>
                          <a:spcPct val="0"/>
                        </a:spcAft>
                        <a:buClrTx/>
                        <a:buSzTx/>
                        <a:buFontTx/>
                        <a:buNone/>
                        <a:tabLst/>
                      </a:pPr>
                      <a:endParaRPr kumimoji="1" lang="en-US" altLang="zh-CN" sz="20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置</a:t>
                      </a:r>
                      <a:r>
                        <a:rPr kumimoji="1" lang="en-US" altLang="zh-CN"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endPar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dirty="0">
                          <a:ln>
                            <a:noFill/>
                          </a:ln>
                          <a:solidFill>
                            <a:srgbClr val="336600"/>
                          </a:solidFill>
                          <a:effectLst/>
                          <a:latin typeface="Times New Roman" panose="02020603050405020304" pitchFamily="18" charset="0"/>
                          <a:ea typeface="宋体" panose="02010600030101010101" pitchFamily="2" charset="-122"/>
                        </a:rPr>
                        <a:t>不许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326035228"/>
                  </a:ext>
                </a:extLst>
              </a:tr>
            </a:tbl>
          </a:graphicData>
        </a:graphic>
      </p:graphicFrame>
      <p:sp>
        <p:nvSpPr>
          <p:cNvPr id="7" name="Text Box 21">
            <a:extLst>
              <a:ext uri="{FF2B5EF4-FFF2-40B4-BE49-F238E27FC236}">
                <a16:creationId xmlns:a16="http://schemas.microsoft.com/office/drawing/2014/main" id="{B6F72879-145D-F7F7-551A-B2F57150A564}"/>
              </a:ext>
            </a:extLst>
          </p:cNvPr>
          <p:cNvSpPr txBox="1">
            <a:spLocks noChangeArrowheads="1"/>
          </p:cNvSpPr>
          <p:nvPr/>
        </p:nvSpPr>
        <p:spPr bwMode="auto">
          <a:xfrm>
            <a:off x="5546441" y="823804"/>
            <a:ext cx="288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特性方程</a:t>
            </a:r>
            <a:r>
              <a:rPr lang="en-US" altLang="zh-CN" sz="2800" b="1">
                <a:solidFill>
                  <a:srgbClr val="0033CC"/>
                </a:solidFill>
              </a:rPr>
              <a:t>:</a:t>
            </a:r>
          </a:p>
        </p:txBody>
      </p:sp>
      <p:graphicFrame>
        <p:nvGraphicFramePr>
          <p:cNvPr id="8" name="Object 22">
            <a:extLst>
              <a:ext uri="{FF2B5EF4-FFF2-40B4-BE49-F238E27FC236}">
                <a16:creationId xmlns:a16="http://schemas.microsoft.com/office/drawing/2014/main" id="{45191E90-F081-DF56-0CB5-84BEF9D81D6B}"/>
              </a:ext>
            </a:extLst>
          </p:cNvPr>
          <p:cNvGraphicFramePr>
            <a:graphicFrameLocks noChangeAspect="1"/>
          </p:cNvGraphicFramePr>
          <p:nvPr>
            <p:extLst>
              <p:ext uri="{D42A27DB-BD31-4B8C-83A1-F6EECF244321}">
                <p14:modId xmlns:p14="http://schemas.microsoft.com/office/powerpoint/2010/main" val="634985181"/>
              </p:ext>
            </p:extLst>
          </p:nvPr>
        </p:nvGraphicFramePr>
        <p:xfrm>
          <a:off x="5811554" y="1374667"/>
          <a:ext cx="2505075" cy="590550"/>
        </p:xfrm>
        <a:graphic>
          <a:graphicData uri="http://schemas.openxmlformats.org/presentationml/2006/ole">
            <mc:AlternateContent xmlns:mc="http://schemas.openxmlformats.org/markup-compatibility/2006">
              <mc:Choice xmlns:v="urn:schemas-microsoft-com:vml" Requires="v">
                <p:oleObj name="Equation" r:id="rId2" imgW="1015920" imgH="241200" progId="Equation.3">
                  <p:embed/>
                </p:oleObj>
              </mc:Choice>
              <mc:Fallback>
                <p:oleObj name="Equation" r:id="rId2" imgW="1015920" imgH="241200" progId="Equation.3">
                  <p:embed/>
                  <p:pic>
                    <p:nvPicPr>
                      <p:cNvPr id="3791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554" y="1374667"/>
                        <a:ext cx="2505075" cy="5905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23">
            <a:extLst>
              <a:ext uri="{FF2B5EF4-FFF2-40B4-BE49-F238E27FC236}">
                <a16:creationId xmlns:a16="http://schemas.microsoft.com/office/drawing/2014/main" id="{15414246-2094-4F63-01E1-FA205045BF19}"/>
              </a:ext>
            </a:extLst>
          </p:cNvPr>
          <p:cNvSpPr txBox="1">
            <a:spLocks noChangeArrowheads="1"/>
          </p:cNvSpPr>
          <p:nvPr/>
        </p:nvSpPr>
        <p:spPr bwMode="auto">
          <a:xfrm>
            <a:off x="7281579" y="1936983"/>
            <a:ext cx="2070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33CC"/>
                </a:solidFill>
              </a:rPr>
              <a:t>约束条件</a:t>
            </a:r>
          </a:p>
        </p:txBody>
      </p:sp>
      <p:graphicFrame>
        <p:nvGraphicFramePr>
          <p:cNvPr id="10" name="Object 24">
            <a:extLst>
              <a:ext uri="{FF2B5EF4-FFF2-40B4-BE49-F238E27FC236}">
                <a16:creationId xmlns:a16="http://schemas.microsoft.com/office/drawing/2014/main" id="{59B1EE32-01A5-72B5-8436-A2944303AA71}"/>
              </a:ext>
            </a:extLst>
          </p:cNvPr>
          <p:cNvGraphicFramePr>
            <a:graphicFrameLocks noChangeAspect="1"/>
          </p:cNvGraphicFramePr>
          <p:nvPr>
            <p:extLst>
              <p:ext uri="{D42A27DB-BD31-4B8C-83A1-F6EECF244321}">
                <p14:modId xmlns:p14="http://schemas.microsoft.com/office/powerpoint/2010/main" val="4073542339"/>
              </p:ext>
            </p:extLst>
          </p:nvPr>
        </p:nvGraphicFramePr>
        <p:xfrm>
          <a:off x="5809966" y="1962042"/>
          <a:ext cx="1227138" cy="414337"/>
        </p:xfrm>
        <a:graphic>
          <a:graphicData uri="http://schemas.openxmlformats.org/presentationml/2006/ole">
            <mc:AlternateContent xmlns:mc="http://schemas.openxmlformats.org/markup-compatibility/2006">
              <mc:Choice xmlns:v="urn:schemas-microsoft-com:vml" Requires="v">
                <p:oleObj name="Equation" r:id="rId4" imgW="520560" imgH="177480" progId="Equation.3">
                  <p:embed/>
                </p:oleObj>
              </mc:Choice>
              <mc:Fallback>
                <p:oleObj name="Equation" r:id="rId4" imgW="520560" imgH="177480" progId="Equation.3">
                  <p:embed/>
                  <p:pic>
                    <p:nvPicPr>
                      <p:cNvPr id="37912"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9966" y="1962042"/>
                        <a:ext cx="1227138" cy="4143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25">
            <a:extLst>
              <a:ext uri="{FF2B5EF4-FFF2-40B4-BE49-F238E27FC236}">
                <a16:creationId xmlns:a16="http://schemas.microsoft.com/office/drawing/2014/main" id="{51554247-C8BF-6D8E-6F72-FBE2A0853E3D}"/>
              </a:ext>
            </a:extLst>
          </p:cNvPr>
          <p:cNvSpPr>
            <a:spLocks/>
          </p:cNvSpPr>
          <p:nvPr/>
        </p:nvSpPr>
        <p:spPr bwMode="auto">
          <a:xfrm>
            <a:off x="5546441" y="1585804"/>
            <a:ext cx="114300" cy="781050"/>
          </a:xfrm>
          <a:prstGeom prst="leftBrace">
            <a:avLst>
              <a:gd name="adj1" fmla="val 5694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26">
            <a:extLst>
              <a:ext uri="{FF2B5EF4-FFF2-40B4-BE49-F238E27FC236}">
                <a16:creationId xmlns:a16="http://schemas.microsoft.com/office/drawing/2014/main" id="{33CEC193-A177-BD39-BF52-319A5E2B3D86}"/>
              </a:ext>
            </a:extLst>
          </p:cNvPr>
          <p:cNvSpPr txBox="1">
            <a:spLocks noChangeArrowheads="1"/>
          </p:cNvSpPr>
          <p:nvPr/>
        </p:nvSpPr>
        <p:spPr bwMode="auto">
          <a:xfrm>
            <a:off x="9065144" y="1608283"/>
            <a:ext cx="3143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FF0066"/>
                </a:solidFill>
              </a:rPr>
              <a:t>CP </a:t>
            </a:r>
            <a:r>
              <a:rPr lang="en-US" altLang="zh-CN" sz="2800" b="1" dirty="0">
                <a:solidFill>
                  <a:srgbClr val="FF0066"/>
                </a:solidFill>
              </a:rPr>
              <a:t>= 1</a:t>
            </a:r>
            <a:r>
              <a:rPr lang="zh-CN" altLang="en-US" sz="2800" b="1" dirty="0">
                <a:solidFill>
                  <a:srgbClr val="FF0066"/>
                </a:solidFill>
              </a:rPr>
              <a:t>期间有效</a:t>
            </a:r>
          </a:p>
        </p:txBody>
      </p:sp>
      <p:sp>
        <p:nvSpPr>
          <p:cNvPr id="13" name="Text Box 27">
            <a:extLst>
              <a:ext uri="{FF2B5EF4-FFF2-40B4-BE49-F238E27FC236}">
                <a16:creationId xmlns:a16="http://schemas.microsoft.com/office/drawing/2014/main" id="{C44E8113-87BF-D8E5-CDBC-DBF75C9B5238}"/>
              </a:ext>
            </a:extLst>
          </p:cNvPr>
          <p:cNvSpPr txBox="1">
            <a:spLocks noChangeArrowheads="1"/>
          </p:cNvSpPr>
          <p:nvPr/>
        </p:nvSpPr>
        <p:spPr bwMode="auto">
          <a:xfrm>
            <a:off x="5432944" y="2634150"/>
            <a:ext cx="363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二、主要特点</a:t>
            </a:r>
          </a:p>
        </p:txBody>
      </p:sp>
      <p:sp>
        <p:nvSpPr>
          <p:cNvPr id="14" name="Text Box 28">
            <a:extLst>
              <a:ext uri="{FF2B5EF4-FFF2-40B4-BE49-F238E27FC236}">
                <a16:creationId xmlns:a16="http://schemas.microsoft.com/office/drawing/2014/main" id="{F4379609-F82E-9C45-4401-3004BC7B96C4}"/>
              </a:ext>
            </a:extLst>
          </p:cNvPr>
          <p:cNvSpPr txBox="1">
            <a:spLocks noChangeArrowheads="1"/>
          </p:cNvSpPr>
          <p:nvPr/>
        </p:nvSpPr>
        <p:spPr bwMode="auto">
          <a:xfrm>
            <a:off x="6463736" y="3213454"/>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时钟电平控制</a:t>
            </a:r>
          </a:p>
        </p:txBody>
      </p:sp>
      <p:sp>
        <p:nvSpPr>
          <p:cNvPr id="15" name="Text Box 29">
            <a:extLst>
              <a:ext uri="{FF2B5EF4-FFF2-40B4-BE49-F238E27FC236}">
                <a16:creationId xmlns:a16="http://schemas.microsoft.com/office/drawing/2014/main" id="{7F82C3CE-F1E6-5062-B99A-F237C60CA857}"/>
              </a:ext>
            </a:extLst>
          </p:cNvPr>
          <p:cNvSpPr txBox="1">
            <a:spLocks noChangeArrowheads="1"/>
          </p:cNvSpPr>
          <p:nvPr/>
        </p:nvSpPr>
        <p:spPr bwMode="auto">
          <a:xfrm>
            <a:off x="5800955" y="3750321"/>
            <a:ext cx="5033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 </a:t>
            </a:r>
            <a:r>
              <a:rPr lang="en-US" altLang="zh-CN" sz="2800" b="1"/>
              <a:t>= 1 </a:t>
            </a:r>
            <a:r>
              <a:rPr lang="zh-CN" altLang="en-US" sz="2800" b="1"/>
              <a:t>期间接受输入信号；</a:t>
            </a:r>
          </a:p>
        </p:txBody>
      </p:sp>
      <p:sp>
        <p:nvSpPr>
          <p:cNvPr id="16" name="Text Box 30">
            <a:extLst>
              <a:ext uri="{FF2B5EF4-FFF2-40B4-BE49-F238E27FC236}">
                <a16:creationId xmlns:a16="http://schemas.microsoft.com/office/drawing/2014/main" id="{D9F8DC1B-129D-7B38-6D5C-9A52BAC88A99}"/>
              </a:ext>
            </a:extLst>
          </p:cNvPr>
          <p:cNvSpPr txBox="1">
            <a:spLocks noChangeArrowheads="1"/>
          </p:cNvSpPr>
          <p:nvPr/>
        </p:nvSpPr>
        <p:spPr bwMode="auto">
          <a:xfrm>
            <a:off x="5800955" y="4288484"/>
            <a:ext cx="5135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CP </a:t>
            </a:r>
            <a:r>
              <a:rPr lang="en-US" altLang="zh-CN" sz="2800" b="1" dirty="0"/>
              <a:t>= 0 </a:t>
            </a:r>
            <a:r>
              <a:rPr lang="zh-CN" altLang="en-US" sz="2800" b="1" dirty="0"/>
              <a:t>期间输出保持不变。</a:t>
            </a:r>
          </a:p>
        </p:txBody>
      </p:sp>
      <p:sp>
        <p:nvSpPr>
          <p:cNvPr id="17" name="Text Box 31">
            <a:extLst>
              <a:ext uri="{FF2B5EF4-FFF2-40B4-BE49-F238E27FC236}">
                <a16:creationId xmlns:a16="http://schemas.microsoft.com/office/drawing/2014/main" id="{EE994190-73CF-D5B7-179E-7A6B6FDC20AE}"/>
              </a:ext>
            </a:extLst>
          </p:cNvPr>
          <p:cNvSpPr txBox="1">
            <a:spLocks noChangeArrowheads="1"/>
          </p:cNvSpPr>
          <p:nvPr/>
        </p:nvSpPr>
        <p:spPr bwMode="auto">
          <a:xfrm>
            <a:off x="5546441" y="4862013"/>
            <a:ext cx="65154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zh-CN" altLang="en-US" sz="2400" b="1" dirty="0"/>
              <a:t>多个触发器可以在同一个时钟脉冲控制下同步工作，使用方便</a:t>
            </a:r>
            <a:endParaRPr lang="en-US" altLang="zh-CN" sz="2400" b="1" dirty="0"/>
          </a:p>
          <a:p>
            <a:pPr marL="342900" indent="-342900">
              <a:buFont typeface="Arial" panose="020B0604020202020204" pitchFamily="34" charset="0"/>
              <a:buChar char="•"/>
            </a:pPr>
            <a:r>
              <a:rPr lang="zh-CN" altLang="en-US" sz="2400" b="1" dirty="0"/>
              <a:t>抗干扰能力有所增强</a:t>
            </a:r>
          </a:p>
        </p:txBody>
      </p:sp>
      <p:sp>
        <p:nvSpPr>
          <p:cNvPr id="18" name="Text Box 32">
            <a:extLst>
              <a:ext uri="{FF2B5EF4-FFF2-40B4-BE49-F238E27FC236}">
                <a16:creationId xmlns:a16="http://schemas.microsoft.com/office/drawing/2014/main" id="{008FAE28-B1E7-17D1-05C2-EAEC18EDB1FC}"/>
              </a:ext>
            </a:extLst>
          </p:cNvPr>
          <p:cNvSpPr txBox="1">
            <a:spLocks noChangeArrowheads="1"/>
          </p:cNvSpPr>
          <p:nvPr/>
        </p:nvSpPr>
        <p:spPr bwMode="auto">
          <a:xfrm>
            <a:off x="6463736" y="6178298"/>
            <a:ext cx="369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66"/>
                </a:solidFill>
              </a:rPr>
              <a:t>2.  </a:t>
            </a:r>
            <a:r>
              <a:rPr lang="en-US" altLang="zh-CN" sz="2800" b="1" i="1" dirty="0">
                <a:solidFill>
                  <a:srgbClr val="FF0066"/>
                </a:solidFill>
              </a:rPr>
              <a:t>RS </a:t>
            </a:r>
            <a:r>
              <a:rPr lang="zh-CN" altLang="en-US" sz="2800" b="1" dirty="0">
                <a:solidFill>
                  <a:srgbClr val="FF0066"/>
                </a:solidFill>
              </a:rPr>
              <a:t>之间有约束</a:t>
            </a:r>
          </a:p>
        </p:txBody>
      </p:sp>
      <p:cxnSp>
        <p:nvCxnSpPr>
          <p:cNvPr id="19" name="直接连接符 2">
            <a:extLst>
              <a:ext uri="{FF2B5EF4-FFF2-40B4-BE49-F238E27FC236}">
                <a16:creationId xmlns:a16="http://schemas.microsoft.com/office/drawing/2014/main" id="{251C2B3D-2822-FBF4-BB69-84B48AB2D3F2}"/>
              </a:ext>
            </a:extLst>
          </p:cNvPr>
          <p:cNvCxnSpPr/>
          <p:nvPr/>
        </p:nvCxnSpPr>
        <p:spPr bwMode="auto">
          <a:xfrm flipV="1">
            <a:off x="572649" y="3091364"/>
            <a:ext cx="4032986" cy="1925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22">
            <a:extLst>
              <a:ext uri="{FF2B5EF4-FFF2-40B4-BE49-F238E27FC236}">
                <a16:creationId xmlns:a16="http://schemas.microsoft.com/office/drawing/2014/main" id="{F7E60D63-C96C-A060-A07F-EA4C46700FB2}"/>
              </a:ext>
            </a:extLst>
          </p:cNvPr>
          <p:cNvCxnSpPr/>
          <p:nvPr/>
        </p:nvCxnSpPr>
        <p:spPr bwMode="auto">
          <a:xfrm flipV="1">
            <a:off x="622647" y="3851760"/>
            <a:ext cx="4032986" cy="1925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3">
            <a:extLst>
              <a:ext uri="{FF2B5EF4-FFF2-40B4-BE49-F238E27FC236}">
                <a16:creationId xmlns:a16="http://schemas.microsoft.com/office/drawing/2014/main" id="{26FBF69F-12E4-ED01-FF9B-2F2A385DFAB5}"/>
              </a:ext>
            </a:extLst>
          </p:cNvPr>
          <p:cNvCxnSpPr/>
          <p:nvPr/>
        </p:nvCxnSpPr>
        <p:spPr bwMode="auto">
          <a:xfrm flipV="1">
            <a:off x="645731" y="4577778"/>
            <a:ext cx="4032986" cy="1925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064">
            <a:extLst>
              <a:ext uri="{FF2B5EF4-FFF2-40B4-BE49-F238E27FC236}">
                <a16:creationId xmlns:a16="http://schemas.microsoft.com/office/drawing/2014/main" id="{9106A8EA-B79C-F8ED-A0BD-D87273D1C4B6}"/>
              </a:ext>
            </a:extLst>
          </p:cNvPr>
          <p:cNvSpPr>
            <a:spLocks noChangeArrowheads="1"/>
          </p:cNvSpPr>
          <p:nvPr/>
        </p:nvSpPr>
        <p:spPr bwMode="auto">
          <a:xfrm>
            <a:off x="275006" y="5586927"/>
            <a:ext cx="50177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defPPr>
              <a:defRPr lang="zh-CN"/>
            </a:defPPr>
            <a:lvl1pPr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1pPr>
            <a:lvl2pPr marL="457200"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2pPr>
            <a:lvl3pPr marL="914400"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3pPr>
            <a:lvl4pPr marL="1371600"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4pPr>
            <a:lvl5pPr marL="1828800"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rgbClr val="FFFF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rgbClr val="FFFF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rgbClr val="FFFF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rgbClr val="FFFFCC"/>
                </a:solidFill>
                <a:latin typeface="Times New Roman" panose="02020603050405020304" pitchFamily="18" charset="0"/>
                <a:ea typeface="楷体_GB2312" pitchFamily="49" charset="-122"/>
                <a:cs typeface="+mn-cs"/>
              </a:defRPr>
            </a:lvl9pPr>
          </a:lstStyle>
          <a:p>
            <a:pPr algn="l"/>
            <a:r>
              <a:rPr lang="en-US" altLang="zh-CN" sz="1800" i="1" dirty="0">
                <a:solidFill>
                  <a:schemeClr val="accent6"/>
                </a:solidFill>
              </a:rPr>
              <a:t>Q</a:t>
            </a:r>
            <a:r>
              <a:rPr lang="en-US" altLang="zh-CN" sz="1800" i="1" baseline="30000" dirty="0">
                <a:solidFill>
                  <a:schemeClr val="accent6"/>
                </a:solidFill>
              </a:rPr>
              <a:t>n</a:t>
            </a:r>
            <a:r>
              <a:rPr lang="en-US" altLang="zh-CN" sz="1800" baseline="30000" dirty="0">
                <a:solidFill>
                  <a:schemeClr val="accent6"/>
                </a:solidFill>
              </a:rPr>
              <a:t>+1</a:t>
            </a:r>
            <a:r>
              <a:rPr lang="zh-CN" altLang="en-US" sz="1800" dirty="0">
                <a:solidFill>
                  <a:schemeClr val="accent6"/>
                </a:solidFill>
              </a:rPr>
              <a:t>与</a:t>
            </a:r>
            <a:r>
              <a:rPr lang="en-US" altLang="zh-CN" sz="1800" i="1" dirty="0">
                <a:solidFill>
                  <a:schemeClr val="accent6"/>
                </a:solidFill>
              </a:rPr>
              <a:t>R</a:t>
            </a:r>
            <a:r>
              <a:rPr lang="zh-CN" altLang="en-US" sz="1800" dirty="0">
                <a:solidFill>
                  <a:schemeClr val="accent6"/>
                </a:solidFill>
              </a:rPr>
              <a:t>、</a:t>
            </a:r>
            <a:r>
              <a:rPr lang="en-US" altLang="zh-CN" sz="1800" i="1" dirty="0">
                <a:solidFill>
                  <a:schemeClr val="accent6"/>
                </a:solidFill>
              </a:rPr>
              <a:t>S</a:t>
            </a:r>
            <a:r>
              <a:rPr lang="zh-CN" altLang="en-US" sz="1800" dirty="0">
                <a:solidFill>
                  <a:schemeClr val="accent6"/>
                </a:solidFill>
              </a:rPr>
              <a:t>和</a:t>
            </a:r>
            <a:r>
              <a:rPr lang="en-US" altLang="zh-CN" sz="1800" i="1" dirty="0" err="1">
                <a:solidFill>
                  <a:schemeClr val="accent6"/>
                </a:solidFill>
              </a:rPr>
              <a:t>Q</a:t>
            </a:r>
            <a:r>
              <a:rPr lang="en-US" altLang="zh-CN" sz="1800" i="1" baseline="30000" dirty="0" err="1">
                <a:solidFill>
                  <a:schemeClr val="accent6"/>
                </a:solidFill>
              </a:rPr>
              <a:t>n</a:t>
            </a:r>
            <a:r>
              <a:rPr lang="zh-CN" altLang="en-US" sz="1800" dirty="0">
                <a:solidFill>
                  <a:schemeClr val="accent6"/>
                </a:solidFill>
              </a:rPr>
              <a:t>的真值表，又称为</a:t>
            </a:r>
            <a:r>
              <a:rPr lang="zh-CN" altLang="en-US" sz="1800" b="0" dirty="0">
                <a:solidFill>
                  <a:srgbClr val="FF0000"/>
                </a:solidFill>
              </a:rPr>
              <a:t>状态转换表</a:t>
            </a:r>
            <a:r>
              <a:rPr lang="en-US" altLang="zh-CN" sz="1800" b="0" dirty="0">
                <a:solidFill>
                  <a:srgbClr val="FF0000"/>
                </a:solidFill>
              </a:rPr>
              <a:t>.</a:t>
            </a:r>
          </a:p>
          <a:p>
            <a:pPr algn="l"/>
            <a:r>
              <a:rPr lang="zh-CN" altLang="en-US" sz="1800" dirty="0">
                <a:solidFill>
                  <a:schemeClr val="accent6"/>
                </a:solidFill>
              </a:rPr>
              <a:t>对次态卡诺图化简，可得出锁存器次态</a:t>
            </a:r>
            <a:r>
              <a:rPr lang="en-US" altLang="zh-CN" sz="1800" i="1" dirty="0">
                <a:solidFill>
                  <a:schemeClr val="accent6"/>
                </a:solidFill>
              </a:rPr>
              <a:t>Q</a:t>
            </a:r>
            <a:r>
              <a:rPr lang="en-US" altLang="zh-CN" sz="1800" i="1" baseline="30000" dirty="0">
                <a:solidFill>
                  <a:schemeClr val="accent6"/>
                </a:solidFill>
              </a:rPr>
              <a:t>n</a:t>
            </a:r>
            <a:r>
              <a:rPr lang="en-US" altLang="zh-CN" sz="1800" baseline="30000" dirty="0">
                <a:solidFill>
                  <a:schemeClr val="accent6"/>
                </a:solidFill>
              </a:rPr>
              <a:t>+1</a:t>
            </a:r>
            <a:r>
              <a:rPr lang="zh-CN" altLang="en-US" sz="1800" dirty="0">
                <a:solidFill>
                  <a:schemeClr val="accent6"/>
                </a:solidFill>
              </a:rPr>
              <a:t>的逻</a:t>
            </a:r>
            <a:endParaRPr lang="en-US" altLang="zh-CN" sz="1800" dirty="0">
              <a:solidFill>
                <a:schemeClr val="accent6"/>
              </a:solidFill>
            </a:endParaRPr>
          </a:p>
          <a:p>
            <a:pPr algn="l"/>
            <a:r>
              <a:rPr lang="zh-CN" altLang="en-US" sz="1800" dirty="0">
                <a:solidFill>
                  <a:schemeClr val="accent6"/>
                </a:solidFill>
              </a:rPr>
              <a:t>辑表达式，也称为次态方程或</a:t>
            </a:r>
            <a:r>
              <a:rPr lang="zh-CN" altLang="en-US" sz="1800" dirty="0">
                <a:solidFill>
                  <a:srgbClr val="FF0000"/>
                </a:solidFill>
              </a:rPr>
              <a:t>特征方程</a:t>
            </a:r>
            <a:endParaRPr lang="en-US" altLang="zh-CN" sz="1800" dirty="0">
              <a:solidFill>
                <a:srgbClr val="FF0000"/>
              </a:solidFill>
            </a:endParaRPr>
          </a:p>
        </p:txBody>
      </p:sp>
      <p:sp>
        <p:nvSpPr>
          <p:cNvPr id="3" name="灯片编号占位符 2">
            <a:extLst>
              <a:ext uri="{FF2B5EF4-FFF2-40B4-BE49-F238E27FC236}">
                <a16:creationId xmlns:a16="http://schemas.microsoft.com/office/drawing/2014/main" id="{C170630A-62DC-76AB-0548-4A4CC0B1190A}"/>
              </a:ext>
            </a:extLst>
          </p:cNvPr>
          <p:cNvSpPr>
            <a:spLocks noGrp="1"/>
          </p:cNvSpPr>
          <p:nvPr>
            <p:ph type="sldNum" sz="quarter" idx="12"/>
          </p:nvPr>
        </p:nvSpPr>
        <p:spPr/>
        <p:txBody>
          <a:bodyPr/>
          <a:lstStyle/>
          <a:p>
            <a:fld id="{392CBAA0-59E6-204E-8F03-85E5040D48B8}" type="slidenum">
              <a:rPr kumimoji="1" lang="zh-CN" altLang="en-US" smtClean="0"/>
              <a:t>20</a:t>
            </a:fld>
            <a:r>
              <a:rPr kumimoji="1" lang="en-US" altLang="zh-CN"/>
              <a:t>/70</a:t>
            </a:r>
            <a:endParaRPr kumimoji="1" lang="zh-CN" altLang="en-US" dirty="0"/>
          </a:p>
        </p:txBody>
      </p:sp>
    </p:spTree>
    <p:extLst>
      <p:ext uri="{BB962C8B-B14F-4D97-AF65-F5344CB8AC3E}">
        <p14:creationId xmlns:p14="http://schemas.microsoft.com/office/powerpoint/2010/main" val="36323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wipe(left)">
                                      <p:cBhvr>
                                        <p:cTn id="36" dur="500"/>
                                        <p:tgtEl>
                                          <p:spTgt spid="1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left)">
                                      <p:cBhvr>
                                        <p:cTn id="41" dur="500"/>
                                        <p:tgtEl>
                                          <p:spTgt spid="1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animEffect transition="in" filter="wipe(left)">
                                      <p:cBhvr>
                                        <p:cTn id="51" dur="500"/>
                                        <p:tgtEl>
                                          <p:spTgt spid="1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wipe(left)">
                                      <p:cBhvr>
                                        <p:cTn id="56" dur="500"/>
                                        <p:tgtEl>
                                          <p:spTgt spid="1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Effect transition="in" filter="wipe(left)">
                                      <p:cBhvr>
                                        <p:cTn id="61" dur="500"/>
                                        <p:tgtEl>
                                          <p:spTgt spid="1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7">
                                            <p:txEl>
                                              <p:pRg st="1" end="1"/>
                                            </p:txEl>
                                          </p:spTgt>
                                        </p:tgtEl>
                                        <p:attrNameLst>
                                          <p:attrName>style.visibility</p:attrName>
                                        </p:attrNameLst>
                                      </p:cBhvr>
                                      <p:to>
                                        <p:strVal val="visible"/>
                                      </p:to>
                                    </p:set>
                                    <p:animEffect transition="in" filter="wipe(left)">
                                      <p:cBhvr>
                                        <p:cTn id="66" dur="500"/>
                                        <p:tgtEl>
                                          <p:spTgt spid="17">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8">
                                            <p:txEl>
                                              <p:pRg st="0" end="0"/>
                                            </p:txEl>
                                          </p:spTgt>
                                        </p:tgtEl>
                                        <p:attrNameLst>
                                          <p:attrName>style.visibility</p:attrName>
                                        </p:attrNameLst>
                                      </p:cBhvr>
                                      <p:to>
                                        <p:strVal val="visible"/>
                                      </p:to>
                                    </p:set>
                                    <p:animEffect transition="in" filter="wipe(left)">
                                      <p:cBhvr>
                                        <p:cTn id="7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build="p" autoUpdateAnimBg="0"/>
      <p:bldP spid="12" grpId="0" build="p" autoUpdateAnimBg="0"/>
      <p:bldP spid="13" grpId="0" build="p" autoUpdateAnimBg="0"/>
      <p:bldP spid="14" grpId="0" build="p" autoUpdateAnimBg="0"/>
      <p:bldP spid="15" grpId="0" build="p" autoUpdateAnimBg="0"/>
      <p:bldP spid="16" grpId="0" build="p" autoUpdateAnimBg="0"/>
      <p:bldP spid="17" grpId="0" build="p" autoUpdateAnimBg="0"/>
      <p:bldP spid="1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同步触发器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同步</a:t>
            </a: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触发器</a:t>
            </a:r>
            <a:endParaRPr kumimoji="1" lang="en-US" altLang="zh-CN" sz="2000" dirty="0">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217FDB0B-F522-3531-9016-A3C93FDDE2F6}"/>
              </a:ext>
            </a:extLst>
          </p:cNvPr>
          <p:cNvSpPr>
            <a:spLocks noGrp="1"/>
          </p:cNvSpPr>
          <p:nvPr>
            <p:ph type="sldNum" sz="quarter" idx="12"/>
          </p:nvPr>
        </p:nvSpPr>
        <p:spPr/>
        <p:txBody>
          <a:bodyPr/>
          <a:lstStyle/>
          <a:p>
            <a:fld id="{392CBAA0-59E6-204E-8F03-85E5040D48B8}" type="slidenum">
              <a:rPr kumimoji="1" lang="zh-CN" altLang="en-US" smtClean="0"/>
              <a:t>21</a:t>
            </a:fld>
            <a:r>
              <a:rPr kumimoji="1" lang="en-US" altLang="zh-CN"/>
              <a:t>/70</a:t>
            </a:r>
            <a:endParaRPr kumimoji="1" lang="zh-CN" altLang="en-US" dirty="0"/>
          </a:p>
        </p:txBody>
      </p:sp>
    </p:spTree>
    <p:extLst>
      <p:ext uri="{BB962C8B-B14F-4D97-AF65-F5344CB8AC3E}">
        <p14:creationId xmlns:p14="http://schemas.microsoft.com/office/powerpoint/2010/main" val="2171832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sp>
        <p:nvSpPr>
          <p:cNvPr id="5" name="Text Box 3">
            <a:extLst>
              <a:ext uri="{FF2B5EF4-FFF2-40B4-BE49-F238E27FC236}">
                <a16:creationId xmlns:a16="http://schemas.microsoft.com/office/drawing/2014/main" id="{087C45EB-60C0-C35E-D68C-248A2C62D324}"/>
              </a:ext>
            </a:extLst>
          </p:cNvPr>
          <p:cNvSpPr txBox="1">
            <a:spLocks noChangeArrowheads="1"/>
          </p:cNvSpPr>
          <p:nvPr/>
        </p:nvSpPr>
        <p:spPr bwMode="auto">
          <a:xfrm>
            <a:off x="1321531" y="764352"/>
            <a:ext cx="4900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一、电路组成及工作原理</a:t>
            </a:r>
          </a:p>
        </p:txBody>
      </p:sp>
      <p:grpSp>
        <p:nvGrpSpPr>
          <p:cNvPr id="6" name="Group 4">
            <a:extLst>
              <a:ext uri="{FF2B5EF4-FFF2-40B4-BE49-F238E27FC236}">
                <a16:creationId xmlns:a16="http://schemas.microsoft.com/office/drawing/2014/main" id="{24503612-C133-2BC2-232F-81FDD2C6C7C1}"/>
              </a:ext>
            </a:extLst>
          </p:cNvPr>
          <p:cNvGrpSpPr>
            <a:grpSpLocks/>
          </p:cNvGrpSpPr>
          <p:nvPr/>
        </p:nvGrpSpPr>
        <p:grpSpPr bwMode="auto">
          <a:xfrm>
            <a:off x="7820025" y="849283"/>
            <a:ext cx="3871913" cy="3919538"/>
            <a:chOff x="348" y="1038"/>
            <a:chExt cx="2439" cy="2469"/>
          </a:xfrm>
        </p:grpSpPr>
        <p:sp>
          <p:nvSpPr>
            <p:cNvPr id="7" name="Freeform 5">
              <a:extLst>
                <a:ext uri="{FF2B5EF4-FFF2-40B4-BE49-F238E27FC236}">
                  <a16:creationId xmlns:a16="http://schemas.microsoft.com/office/drawing/2014/main" id="{D803DE63-5725-9FA6-0617-0F0D2FF23D47}"/>
                </a:ext>
              </a:extLst>
            </p:cNvPr>
            <p:cNvSpPr>
              <a:spLocks/>
            </p:cNvSpPr>
            <p:nvPr/>
          </p:nvSpPr>
          <p:spPr bwMode="auto">
            <a:xfrm>
              <a:off x="930" y="2538"/>
              <a:ext cx="792" cy="378"/>
            </a:xfrm>
            <a:custGeom>
              <a:avLst/>
              <a:gdLst>
                <a:gd name="T0" fmla="*/ 0 w 660"/>
                <a:gd name="T1" fmla="*/ 0 h 162"/>
                <a:gd name="T2" fmla="*/ 0 w 660"/>
                <a:gd name="T3" fmla="*/ 162 h 162"/>
                <a:gd name="T4" fmla="*/ 660 w 660"/>
                <a:gd name="T5" fmla="*/ 162 h 162"/>
                <a:gd name="T6" fmla="*/ 660 w 660"/>
                <a:gd name="T7" fmla="*/ 30 h 162"/>
              </a:gdLst>
              <a:ahLst/>
              <a:cxnLst>
                <a:cxn ang="0">
                  <a:pos x="T0" y="T1"/>
                </a:cxn>
                <a:cxn ang="0">
                  <a:pos x="T2" y="T3"/>
                </a:cxn>
                <a:cxn ang="0">
                  <a:pos x="T4" y="T5"/>
                </a:cxn>
                <a:cxn ang="0">
                  <a:pos x="T6" y="T7"/>
                </a:cxn>
              </a:cxnLst>
              <a:rect l="0" t="0" r="r" b="b"/>
              <a:pathLst>
                <a:path w="660" h="162">
                  <a:moveTo>
                    <a:pt x="0" y="0"/>
                  </a:moveTo>
                  <a:lnTo>
                    <a:pt x="0" y="162"/>
                  </a:lnTo>
                  <a:lnTo>
                    <a:pt x="660" y="162"/>
                  </a:lnTo>
                  <a:lnTo>
                    <a:pt x="660" y="3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a:extLst>
                <a:ext uri="{FF2B5EF4-FFF2-40B4-BE49-F238E27FC236}">
                  <a16:creationId xmlns:a16="http://schemas.microsoft.com/office/drawing/2014/main" id="{9C6BFFE1-DC50-CD86-73A8-D79CA4559DE7}"/>
                </a:ext>
              </a:extLst>
            </p:cNvPr>
            <p:cNvSpPr>
              <a:spLocks noChangeArrowheads="1"/>
            </p:cNvSpPr>
            <p:nvPr/>
          </p:nvSpPr>
          <p:spPr bwMode="auto">
            <a:xfrm>
              <a:off x="504" y="1062"/>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9" name="Rectangle 7">
              <a:extLst>
                <a:ext uri="{FF2B5EF4-FFF2-40B4-BE49-F238E27FC236}">
                  <a16:creationId xmlns:a16="http://schemas.microsoft.com/office/drawing/2014/main" id="{C367AAF3-2EDC-E7BB-7699-9F370EDE8547}"/>
                </a:ext>
              </a:extLst>
            </p:cNvPr>
            <p:cNvSpPr>
              <a:spLocks noChangeArrowheads="1"/>
            </p:cNvSpPr>
            <p:nvPr/>
          </p:nvSpPr>
          <p:spPr bwMode="auto">
            <a:xfrm>
              <a:off x="348" y="153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1</a:t>
              </a:r>
            </a:p>
          </p:txBody>
        </p:sp>
        <p:sp>
          <p:nvSpPr>
            <p:cNvPr id="10" name="Line 8">
              <a:extLst>
                <a:ext uri="{FF2B5EF4-FFF2-40B4-BE49-F238E27FC236}">
                  <a16:creationId xmlns:a16="http://schemas.microsoft.com/office/drawing/2014/main" id="{7C0FD447-7076-1A04-C132-248DF66525CE}"/>
                </a:ext>
              </a:extLst>
            </p:cNvPr>
            <p:cNvSpPr>
              <a:spLocks noChangeShapeType="1"/>
            </p:cNvSpPr>
            <p:nvPr/>
          </p:nvSpPr>
          <p:spPr bwMode="auto">
            <a:xfrm>
              <a:off x="846" y="1734"/>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2DEB9AF3-B8CF-EDFC-113E-C7F3B762DC6D}"/>
                </a:ext>
              </a:extLst>
            </p:cNvPr>
            <p:cNvSpPr>
              <a:spLocks noChangeShapeType="1"/>
            </p:cNvSpPr>
            <p:nvPr/>
          </p:nvSpPr>
          <p:spPr bwMode="auto">
            <a:xfrm flipH="1">
              <a:off x="1674" y="1788"/>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Oval 10">
              <a:extLst>
                <a:ext uri="{FF2B5EF4-FFF2-40B4-BE49-F238E27FC236}">
                  <a16:creationId xmlns:a16="http://schemas.microsoft.com/office/drawing/2014/main" id="{1EC9C444-216E-A7DE-07AF-6B5C6DA79BBC}"/>
                </a:ext>
              </a:extLst>
            </p:cNvPr>
            <p:cNvSpPr>
              <a:spLocks noChangeArrowheads="1"/>
            </p:cNvSpPr>
            <p:nvPr/>
          </p:nvSpPr>
          <p:spPr bwMode="auto">
            <a:xfrm flipH="1">
              <a:off x="1699" y="2894"/>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1">
              <a:extLst>
                <a:ext uri="{FF2B5EF4-FFF2-40B4-BE49-F238E27FC236}">
                  <a16:creationId xmlns:a16="http://schemas.microsoft.com/office/drawing/2014/main" id="{4AC82C1D-DEE4-ECD3-2A7C-C20C3E37F736}"/>
                </a:ext>
              </a:extLst>
            </p:cNvPr>
            <p:cNvSpPr>
              <a:spLocks noChangeArrowheads="1"/>
            </p:cNvSpPr>
            <p:nvPr/>
          </p:nvSpPr>
          <p:spPr bwMode="auto">
            <a:xfrm>
              <a:off x="1848" y="183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4" name="Line 12">
              <a:extLst>
                <a:ext uri="{FF2B5EF4-FFF2-40B4-BE49-F238E27FC236}">
                  <a16:creationId xmlns:a16="http://schemas.microsoft.com/office/drawing/2014/main" id="{EA3666EC-448E-5B13-7214-9208FA76CE5D}"/>
                </a:ext>
              </a:extLst>
            </p:cNvPr>
            <p:cNvSpPr>
              <a:spLocks noChangeShapeType="1"/>
            </p:cNvSpPr>
            <p:nvPr/>
          </p:nvSpPr>
          <p:spPr bwMode="auto">
            <a:xfrm flipV="1">
              <a:off x="1920" y="185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Rectangle 13">
              <a:extLst>
                <a:ext uri="{FF2B5EF4-FFF2-40B4-BE49-F238E27FC236}">
                  <a16:creationId xmlns:a16="http://schemas.microsoft.com/office/drawing/2014/main" id="{2C0C9C97-9E08-2874-1C13-F529E03E97D1}"/>
                </a:ext>
              </a:extLst>
            </p:cNvPr>
            <p:cNvSpPr>
              <a:spLocks noChangeArrowheads="1"/>
            </p:cNvSpPr>
            <p:nvPr/>
          </p:nvSpPr>
          <p:spPr bwMode="auto">
            <a:xfrm>
              <a:off x="636" y="148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16" name="Group 14">
              <a:extLst>
                <a:ext uri="{FF2B5EF4-FFF2-40B4-BE49-F238E27FC236}">
                  <a16:creationId xmlns:a16="http://schemas.microsoft.com/office/drawing/2014/main" id="{6F33AD48-F86C-03D5-1BC1-B90A92D43B40}"/>
                </a:ext>
              </a:extLst>
            </p:cNvPr>
            <p:cNvGrpSpPr>
              <a:grpSpLocks/>
            </p:cNvGrpSpPr>
            <p:nvPr/>
          </p:nvGrpSpPr>
          <p:grpSpPr bwMode="auto">
            <a:xfrm flipV="1">
              <a:off x="824" y="1050"/>
              <a:ext cx="45" cy="431"/>
              <a:chOff x="518" y="1962"/>
              <a:chExt cx="45" cy="431"/>
            </a:xfrm>
          </p:grpSpPr>
          <p:sp>
            <p:nvSpPr>
              <p:cNvPr id="58" name="Line 15">
                <a:extLst>
                  <a:ext uri="{FF2B5EF4-FFF2-40B4-BE49-F238E27FC236}">
                    <a16:creationId xmlns:a16="http://schemas.microsoft.com/office/drawing/2014/main" id="{949FF865-4A7A-6BE9-C7DD-BDC8A673338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Oval 16">
                <a:extLst>
                  <a:ext uri="{FF2B5EF4-FFF2-40B4-BE49-F238E27FC236}">
                    <a16:creationId xmlns:a16="http://schemas.microsoft.com/office/drawing/2014/main" id="{A723B8F6-9202-5813-37B4-E01B92FF7AB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Rectangle 17">
              <a:extLst>
                <a:ext uri="{FF2B5EF4-FFF2-40B4-BE49-F238E27FC236}">
                  <a16:creationId xmlns:a16="http://schemas.microsoft.com/office/drawing/2014/main" id="{5DDEB959-767B-D1D1-2E71-EF24C32DEC5A}"/>
                </a:ext>
              </a:extLst>
            </p:cNvPr>
            <p:cNvSpPr>
              <a:spLocks noChangeArrowheads="1"/>
            </p:cNvSpPr>
            <p:nvPr/>
          </p:nvSpPr>
          <p:spPr bwMode="auto">
            <a:xfrm>
              <a:off x="692" y="147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18" name="Rectangle 18">
              <a:extLst>
                <a:ext uri="{FF2B5EF4-FFF2-40B4-BE49-F238E27FC236}">
                  <a16:creationId xmlns:a16="http://schemas.microsoft.com/office/drawing/2014/main" id="{15316B3C-AB3E-E74E-6D00-27EE54FC56D7}"/>
                </a:ext>
              </a:extLst>
            </p:cNvPr>
            <p:cNvSpPr>
              <a:spLocks noChangeArrowheads="1"/>
            </p:cNvSpPr>
            <p:nvPr/>
          </p:nvSpPr>
          <p:spPr bwMode="auto">
            <a:xfrm flipH="1">
              <a:off x="1440" y="148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19" name="Group 19">
              <a:extLst>
                <a:ext uri="{FF2B5EF4-FFF2-40B4-BE49-F238E27FC236}">
                  <a16:creationId xmlns:a16="http://schemas.microsoft.com/office/drawing/2014/main" id="{0C5BB634-405A-60A7-7C01-FB3D325AF5DA}"/>
                </a:ext>
              </a:extLst>
            </p:cNvPr>
            <p:cNvGrpSpPr>
              <a:grpSpLocks/>
            </p:cNvGrpSpPr>
            <p:nvPr/>
          </p:nvGrpSpPr>
          <p:grpSpPr bwMode="auto">
            <a:xfrm flipH="1" flipV="1">
              <a:off x="1639" y="1038"/>
              <a:ext cx="45" cy="431"/>
              <a:chOff x="518" y="1962"/>
              <a:chExt cx="45" cy="431"/>
            </a:xfrm>
          </p:grpSpPr>
          <p:sp>
            <p:nvSpPr>
              <p:cNvPr id="56" name="Line 20">
                <a:extLst>
                  <a:ext uri="{FF2B5EF4-FFF2-40B4-BE49-F238E27FC236}">
                    <a16:creationId xmlns:a16="http://schemas.microsoft.com/office/drawing/2014/main" id="{F7AB69DB-A2D0-664D-F115-01827A4D231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Oval 21">
                <a:extLst>
                  <a:ext uri="{FF2B5EF4-FFF2-40B4-BE49-F238E27FC236}">
                    <a16:creationId xmlns:a16="http://schemas.microsoft.com/office/drawing/2014/main" id="{AC886C42-6FD5-5E7D-1985-3808AA2470D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Oval 22">
              <a:extLst>
                <a:ext uri="{FF2B5EF4-FFF2-40B4-BE49-F238E27FC236}">
                  <a16:creationId xmlns:a16="http://schemas.microsoft.com/office/drawing/2014/main" id="{BDB4DEB5-7BA3-F354-23F6-C9CFE30D346F}"/>
                </a:ext>
              </a:extLst>
            </p:cNvPr>
            <p:cNvSpPr>
              <a:spLocks noChangeArrowheads="1"/>
            </p:cNvSpPr>
            <p:nvPr/>
          </p:nvSpPr>
          <p:spPr bwMode="auto">
            <a:xfrm flipH="1">
              <a:off x="1628" y="139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3">
              <a:extLst>
                <a:ext uri="{FF2B5EF4-FFF2-40B4-BE49-F238E27FC236}">
                  <a16:creationId xmlns:a16="http://schemas.microsoft.com/office/drawing/2014/main" id="{5D458922-C62E-9A5C-A340-216B0DD6EAD6}"/>
                </a:ext>
              </a:extLst>
            </p:cNvPr>
            <p:cNvSpPr>
              <a:spLocks noChangeArrowheads="1"/>
            </p:cNvSpPr>
            <p:nvPr/>
          </p:nvSpPr>
          <p:spPr bwMode="auto">
            <a:xfrm>
              <a:off x="1538" y="145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22" name="Oval 24">
              <a:extLst>
                <a:ext uri="{FF2B5EF4-FFF2-40B4-BE49-F238E27FC236}">
                  <a16:creationId xmlns:a16="http://schemas.microsoft.com/office/drawing/2014/main" id="{B33A953F-DCC4-CA11-192B-16B7B7EE8A21}"/>
                </a:ext>
              </a:extLst>
            </p:cNvPr>
            <p:cNvSpPr>
              <a:spLocks noChangeArrowheads="1"/>
            </p:cNvSpPr>
            <p:nvPr/>
          </p:nvSpPr>
          <p:spPr bwMode="auto">
            <a:xfrm>
              <a:off x="824" y="1286"/>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5">
              <a:extLst>
                <a:ext uri="{FF2B5EF4-FFF2-40B4-BE49-F238E27FC236}">
                  <a16:creationId xmlns:a16="http://schemas.microsoft.com/office/drawing/2014/main" id="{75195326-4005-7350-BEDC-5E3B7C4C5A59}"/>
                </a:ext>
              </a:extLst>
            </p:cNvPr>
            <p:cNvSpPr>
              <a:spLocks noChangeArrowheads="1"/>
            </p:cNvSpPr>
            <p:nvPr/>
          </p:nvSpPr>
          <p:spPr bwMode="auto">
            <a:xfrm>
              <a:off x="1640" y="1286"/>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6">
              <a:extLst>
                <a:ext uri="{FF2B5EF4-FFF2-40B4-BE49-F238E27FC236}">
                  <a16:creationId xmlns:a16="http://schemas.microsoft.com/office/drawing/2014/main" id="{FD494782-5826-A83C-209E-916C6134F5FD}"/>
                </a:ext>
              </a:extLst>
            </p:cNvPr>
            <p:cNvSpPr>
              <a:spLocks noChangeArrowheads="1"/>
            </p:cNvSpPr>
            <p:nvPr/>
          </p:nvSpPr>
          <p:spPr bwMode="auto">
            <a:xfrm>
              <a:off x="498" y="184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25" name="Line 27">
              <a:extLst>
                <a:ext uri="{FF2B5EF4-FFF2-40B4-BE49-F238E27FC236}">
                  <a16:creationId xmlns:a16="http://schemas.microsoft.com/office/drawing/2014/main" id="{732C006F-231B-650A-D995-485EBCB846D1}"/>
                </a:ext>
              </a:extLst>
            </p:cNvPr>
            <p:cNvSpPr>
              <a:spLocks noChangeShapeType="1"/>
            </p:cNvSpPr>
            <p:nvPr/>
          </p:nvSpPr>
          <p:spPr bwMode="auto">
            <a:xfrm flipV="1">
              <a:off x="570" y="1863"/>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 name="Rectangle 28">
              <a:extLst>
                <a:ext uri="{FF2B5EF4-FFF2-40B4-BE49-F238E27FC236}">
                  <a16:creationId xmlns:a16="http://schemas.microsoft.com/office/drawing/2014/main" id="{6C3DF1AC-9CD6-4E04-1A0F-E468AC599CC2}"/>
                </a:ext>
              </a:extLst>
            </p:cNvPr>
            <p:cNvSpPr>
              <a:spLocks noChangeArrowheads="1"/>
            </p:cNvSpPr>
            <p:nvPr/>
          </p:nvSpPr>
          <p:spPr bwMode="auto">
            <a:xfrm>
              <a:off x="1722"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27" name="Line 29">
              <a:extLst>
                <a:ext uri="{FF2B5EF4-FFF2-40B4-BE49-F238E27FC236}">
                  <a16:creationId xmlns:a16="http://schemas.microsoft.com/office/drawing/2014/main" id="{78311678-F1B9-3CC3-DE02-5C388D89774C}"/>
                </a:ext>
              </a:extLst>
            </p:cNvPr>
            <p:cNvSpPr>
              <a:spLocks noChangeShapeType="1"/>
            </p:cNvSpPr>
            <p:nvPr/>
          </p:nvSpPr>
          <p:spPr bwMode="auto">
            <a:xfrm flipV="1">
              <a:off x="1794" y="1071"/>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 name="Freeform 30">
              <a:extLst>
                <a:ext uri="{FF2B5EF4-FFF2-40B4-BE49-F238E27FC236}">
                  <a16:creationId xmlns:a16="http://schemas.microsoft.com/office/drawing/2014/main" id="{E3371CB0-5947-1740-0248-2601238EDBEB}"/>
                </a:ext>
              </a:extLst>
            </p:cNvPr>
            <p:cNvSpPr>
              <a:spLocks/>
            </p:cNvSpPr>
            <p:nvPr/>
          </p:nvSpPr>
          <p:spPr bwMode="auto">
            <a:xfrm>
              <a:off x="852" y="1308"/>
              <a:ext cx="522"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31">
              <a:extLst>
                <a:ext uri="{FF2B5EF4-FFF2-40B4-BE49-F238E27FC236}">
                  <a16:creationId xmlns:a16="http://schemas.microsoft.com/office/drawing/2014/main" id="{112BDE3E-F65C-1703-A0D4-F7202457B68B}"/>
                </a:ext>
              </a:extLst>
            </p:cNvPr>
            <p:cNvSpPr>
              <a:spLocks/>
            </p:cNvSpPr>
            <p:nvPr/>
          </p:nvSpPr>
          <p:spPr bwMode="auto">
            <a:xfrm flipH="1">
              <a:off x="1134" y="1308"/>
              <a:ext cx="504"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32">
              <a:extLst>
                <a:ext uri="{FF2B5EF4-FFF2-40B4-BE49-F238E27FC236}">
                  <a16:creationId xmlns:a16="http://schemas.microsoft.com/office/drawing/2014/main" id="{4662C338-91D0-1C58-799A-A32FE27BD4DF}"/>
                </a:ext>
              </a:extLst>
            </p:cNvPr>
            <p:cNvSpPr>
              <a:spLocks/>
            </p:cNvSpPr>
            <p:nvPr/>
          </p:nvSpPr>
          <p:spPr bwMode="auto">
            <a:xfrm>
              <a:off x="1368" y="1776"/>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33">
              <a:extLst>
                <a:ext uri="{FF2B5EF4-FFF2-40B4-BE49-F238E27FC236}">
                  <a16:creationId xmlns:a16="http://schemas.microsoft.com/office/drawing/2014/main" id="{670A2140-8C58-6CB8-0FA9-AE77E8ADD5AB}"/>
                </a:ext>
              </a:extLst>
            </p:cNvPr>
            <p:cNvSpPr>
              <a:spLocks/>
            </p:cNvSpPr>
            <p:nvPr/>
          </p:nvSpPr>
          <p:spPr bwMode="auto">
            <a:xfrm flipH="1">
              <a:off x="930" y="1782"/>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Oval 34">
              <a:extLst>
                <a:ext uri="{FF2B5EF4-FFF2-40B4-BE49-F238E27FC236}">
                  <a16:creationId xmlns:a16="http://schemas.microsoft.com/office/drawing/2014/main" id="{3B4F05D8-65E3-1877-B6FA-9AED720159BD}"/>
                </a:ext>
              </a:extLst>
            </p:cNvPr>
            <p:cNvSpPr>
              <a:spLocks noChangeArrowheads="1"/>
            </p:cNvSpPr>
            <p:nvPr/>
          </p:nvSpPr>
          <p:spPr bwMode="auto">
            <a:xfrm flipH="1">
              <a:off x="806" y="139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35">
              <a:extLst>
                <a:ext uri="{FF2B5EF4-FFF2-40B4-BE49-F238E27FC236}">
                  <a16:creationId xmlns:a16="http://schemas.microsoft.com/office/drawing/2014/main" id="{2D1D6907-FCB9-023E-64EB-E8313A701D86}"/>
                </a:ext>
              </a:extLst>
            </p:cNvPr>
            <p:cNvSpPr>
              <a:spLocks noChangeArrowheads="1"/>
            </p:cNvSpPr>
            <p:nvPr/>
          </p:nvSpPr>
          <p:spPr bwMode="auto">
            <a:xfrm>
              <a:off x="360" y="233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3</a:t>
              </a:r>
            </a:p>
          </p:txBody>
        </p:sp>
        <p:sp>
          <p:nvSpPr>
            <p:cNvPr id="34" name="Line 36">
              <a:extLst>
                <a:ext uri="{FF2B5EF4-FFF2-40B4-BE49-F238E27FC236}">
                  <a16:creationId xmlns:a16="http://schemas.microsoft.com/office/drawing/2014/main" id="{C2E64EC5-DAD0-D477-8D68-AE92F4CF1A54}"/>
                </a:ext>
              </a:extLst>
            </p:cNvPr>
            <p:cNvSpPr>
              <a:spLocks noChangeShapeType="1"/>
            </p:cNvSpPr>
            <p:nvPr/>
          </p:nvSpPr>
          <p:spPr bwMode="auto">
            <a:xfrm>
              <a:off x="786" y="2634"/>
              <a:ext cx="0" cy="7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Oval 37">
              <a:extLst>
                <a:ext uri="{FF2B5EF4-FFF2-40B4-BE49-F238E27FC236}">
                  <a16:creationId xmlns:a16="http://schemas.microsoft.com/office/drawing/2014/main" id="{7F11D3A6-D0FF-9EA0-A0CC-115D043DE16D}"/>
                </a:ext>
              </a:extLst>
            </p:cNvPr>
            <p:cNvSpPr>
              <a:spLocks noChangeArrowheads="1"/>
            </p:cNvSpPr>
            <p:nvPr/>
          </p:nvSpPr>
          <p:spPr bwMode="auto">
            <a:xfrm>
              <a:off x="761" y="341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8">
              <a:extLst>
                <a:ext uri="{FF2B5EF4-FFF2-40B4-BE49-F238E27FC236}">
                  <a16:creationId xmlns:a16="http://schemas.microsoft.com/office/drawing/2014/main" id="{943F38FF-7DBE-CF14-C5C9-B199A332E670}"/>
                </a:ext>
              </a:extLst>
            </p:cNvPr>
            <p:cNvSpPr>
              <a:spLocks noChangeShapeType="1"/>
            </p:cNvSpPr>
            <p:nvPr/>
          </p:nvSpPr>
          <p:spPr bwMode="auto">
            <a:xfrm flipH="1">
              <a:off x="1590" y="2616"/>
              <a:ext cx="0" cy="57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Rectangle 39">
              <a:extLst>
                <a:ext uri="{FF2B5EF4-FFF2-40B4-BE49-F238E27FC236}">
                  <a16:creationId xmlns:a16="http://schemas.microsoft.com/office/drawing/2014/main" id="{9498D76F-D31C-B38E-5993-3269300DE2C4}"/>
                </a:ext>
              </a:extLst>
            </p:cNvPr>
            <p:cNvSpPr>
              <a:spLocks noChangeArrowheads="1"/>
            </p:cNvSpPr>
            <p:nvPr/>
          </p:nvSpPr>
          <p:spPr bwMode="auto">
            <a:xfrm>
              <a:off x="1320" y="25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38" name="Rectangle 40">
              <a:extLst>
                <a:ext uri="{FF2B5EF4-FFF2-40B4-BE49-F238E27FC236}">
                  <a16:creationId xmlns:a16="http://schemas.microsoft.com/office/drawing/2014/main" id="{C4E45F61-8AEE-3DB8-BE61-77544AB3DBBB}"/>
                </a:ext>
              </a:extLst>
            </p:cNvPr>
            <p:cNvSpPr>
              <a:spLocks noChangeArrowheads="1"/>
            </p:cNvSpPr>
            <p:nvPr/>
          </p:nvSpPr>
          <p:spPr bwMode="auto">
            <a:xfrm>
              <a:off x="636" y="233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9" name="Rectangle 41">
              <a:extLst>
                <a:ext uri="{FF2B5EF4-FFF2-40B4-BE49-F238E27FC236}">
                  <a16:creationId xmlns:a16="http://schemas.microsoft.com/office/drawing/2014/main" id="{C0D5CDE3-380D-F696-2BAC-4FF26CCB0736}"/>
                </a:ext>
              </a:extLst>
            </p:cNvPr>
            <p:cNvSpPr>
              <a:spLocks noChangeArrowheads="1"/>
            </p:cNvSpPr>
            <p:nvPr/>
          </p:nvSpPr>
          <p:spPr bwMode="auto">
            <a:xfrm>
              <a:off x="692" y="232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0" name="Rectangle 42">
              <a:extLst>
                <a:ext uri="{FF2B5EF4-FFF2-40B4-BE49-F238E27FC236}">
                  <a16:creationId xmlns:a16="http://schemas.microsoft.com/office/drawing/2014/main" id="{6A16406A-4C02-5564-9FCD-8C8286E0EE06}"/>
                </a:ext>
              </a:extLst>
            </p:cNvPr>
            <p:cNvSpPr>
              <a:spLocks noChangeArrowheads="1"/>
            </p:cNvSpPr>
            <p:nvPr/>
          </p:nvSpPr>
          <p:spPr bwMode="auto">
            <a:xfrm flipH="1">
              <a:off x="1440" y="233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1" name="Oval 43">
              <a:extLst>
                <a:ext uri="{FF2B5EF4-FFF2-40B4-BE49-F238E27FC236}">
                  <a16:creationId xmlns:a16="http://schemas.microsoft.com/office/drawing/2014/main" id="{4DA825A7-6874-250F-E96D-35EB4FBC2F58}"/>
                </a:ext>
              </a:extLst>
            </p:cNvPr>
            <p:cNvSpPr>
              <a:spLocks noChangeArrowheads="1"/>
            </p:cNvSpPr>
            <p:nvPr/>
          </p:nvSpPr>
          <p:spPr bwMode="auto">
            <a:xfrm flipH="1">
              <a:off x="1628" y="224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44">
              <a:extLst>
                <a:ext uri="{FF2B5EF4-FFF2-40B4-BE49-F238E27FC236}">
                  <a16:creationId xmlns:a16="http://schemas.microsoft.com/office/drawing/2014/main" id="{5D058188-061E-7876-0741-B77D35A14A3B}"/>
                </a:ext>
              </a:extLst>
            </p:cNvPr>
            <p:cNvSpPr>
              <a:spLocks noChangeArrowheads="1"/>
            </p:cNvSpPr>
            <p:nvPr/>
          </p:nvSpPr>
          <p:spPr bwMode="auto">
            <a:xfrm>
              <a:off x="1538" y="2305"/>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3" name="Rectangle 45">
              <a:extLst>
                <a:ext uri="{FF2B5EF4-FFF2-40B4-BE49-F238E27FC236}">
                  <a16:creationId xmlns:a16="http://schemas.microsoft.com/office/drawing/2014/main" id="{B146A2FB-4984-17B7-083C-C3E1B2C6D6D1}"/>
                </a:ext>
              </a:extLst>
            </p:cNvPr>
            <p:cNvSpPr>
              <a:spLocks noChangeArrowheads="1"/>
            </p:cNvSpPr>
            <p:nvPr/>
          </p:nvSpPr>
          <p:spPr bwMode="auto">
            <a:xfrm>
              <a:off x="570" y="261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44" name="Oval 46">
              <a:extLst>
                <a:ext uri="{FF2B5EF4-FFF2-40B4-BE49-F238E27FC236}">
                  <a16:creationId xmlns:a16="http://schemas.microsoft.com/office/drawing/2014/main" id="{9A1C0C66-6F95-7D0D-B775-14C158863A54}"/>
                </a:ext>
              </a:extLst>
            </p:cNvPr>
            <p:cNvSpPr>
              <a:spLocks noChangeArrowheads="1"/>
            </p:cNvSpPr>
            <p:nvPr/>
          </p:nvSpPr>
          <p:spPr bwMode="auto">
            <a:xfrm flipH="1">
              <a:off x="806" y="224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47">
              <a:extLst>
                <a:ext uri="{FF2B5EF4-FFF2-40B4-BE49-F238E27FC236}">
                  <a16:creationId xmlns:a16="http://schemas.microsoft.com/office/drawing/2014/main" id="{AF9A3492-9D4F-6532-D320-2A6E17BCCBD7}"/>
                </a:ext>
              </a:extLst>
            </p:cNvPr>
            <p:cNvSpPr>
              <a:spLocks noChangeArrowheads="1"/>
            </p:cNvSpPr>
            <p:nvPr/>
          </p:nvSpPr>
          <p:spPr bwMode="auto">
            <a:xfrm>
              <a:off x="1872" y="146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2</a:t>
              </a:r>
            </a:p>
          </p:txBody>
        </p:sp>
        <p:sp>
          <p:nvSpPr>
            <p:cNvPr id="46" name="Rectangle 48">
              <a:extLst>
                <a:ext uri="{FF2B5EF4-FFF2-40B4-BE49-F238E27FC236}">
                  <a16:creationId xmlns:a16="http://schemas.microsoft.com/office/drawing/2014/main" id="{05A81AF2-D998-9C24-21F6-EFB137603FE2}"/>
                </a:ext>
              </a:extLst>
            </p:cNvPr>
            <p:cNvSpPr>
              <a:spLocks noChangeArrowheads="1"/>
            </p:cNvSpPr>
            <p:nvPr/>
          </p:nvSpPr>
          <p:spPr bwMode="auto">
            <a:xfrm>
              <a:off x="1848" y="232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4</a:t>
              </a:r>
            </a:p>
          </p:txBody>
        </p:sp>
        <p:sp>
          <p:nvSpPr>
            <p:cNvPr id="47" name="Line 49">
              <a:extLst>
                <a:ext uri="{FF2B5EF4-FFF2-40B4-BE49-F238E27FC236}">
                  <a16:creationId xmlns:a16="http://schemas.microsoft.com/office/drawing/2014/main" id="{85C25AD3-9EFC-5D5A-42DC-65C48250D98A}"/>
                </a:ext>
              </a:extLst>
            </p:cNvPr>
            <p:cNvSpPr>
              <a:spLocks noChangeShapeType="1"/>
            </p:cNvSpPr>
            <p:nvPr/>
          </p:nvSpPr>
          <p:spPr bwMode="auto">
            <a:xfrm rot="16200000" flipH="1">
              <a:off x="1930" y="2692"/>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Oval 50">
              <a:extLst>
                <a:ext uri="{FF2B5EF4-FFF2-40B4-BE49-F238E27FC236}">
                  <a16:creationId xmlns:a16="http://schemas.microsoft.com/office/drawing/2014/main" id="{0A2A11C4-3E95-8879-7DF8-563FD00BBEBF}"/>
                </a:ext>
              </a:extLst>
            </p:cNvPr>
            <p:cNvSpPr>
              <a:spLocks noChangeArrowheads="1"/>
            </p:cNvSpPr>
            <p:nvPr/>
          </p:nvSpPr>
          <p:spPr bwMode="auto">
            <a:xfrm flipH="1">
              <a:off x="2155" y="289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51">
              <a:extLst>
                <a:ext uri="{FF2B5EF4-FFF2-40B4-BE49-F238E27FC236}">
                  <a16:creationId xmlns:a16="http://schemas.microsoft.com/office/drawing/2014/main" id="{3DD45397-713B-A97A-3FC5-E66EBFCD89AC}"/>
                </a:ext>
              </a:extLst>
            </p:cNvPr>
            <p:cNvSpPr txBox="1">
              <a:spLocks noChangeArrowheads="1"/>
            </p:cNvSpPr>
            <p:nvPr/>
          </p:nvSpPr>
          <p:spPr bwMode="auto">
            <a:xfrm>
              <a:off x="2148" y="2750"/>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FF0066"/>
                  </a:solidFill>
                  <a:effectLst>
                    <a:outerShdw blurRad="38100" dist="38100" dir="2700000" algn="tl">
                      <a:srgbClr val="C0C0C0"/>
                    </a:outerShdw>
                  </a:effectLst>
                </a:rPr>
                <a:t>CP</a:t>
              </a:r>
            </a:p>
          </p:txBody>
        </p:sp>
        <p:sp>
          <p:nvSpPr>
            <p:cNvPr id="50" name="Line 52">
              <a:extLst>
                <a:ext uri="{FF2B5EF4-FFF2-40B4-BE49-F238E27FC236}">
                  <a16:creationId xmlns:a16="http://schemas.microsoft.com/office/drawing/2014/main" id="{C9205178-A5CB-EA9A-D776-4F5243747A1C}"/>
                </a:ext>
              </a:extLst>
            </p:cNvPr>
            <p:cNvSpPr>
              <a:spLocks noChangeShapeType="1"/>
            </p:cNvSpPr>
            <p:nvPr/>
          </p:nvSpPr>
          <p:spPr bwMode="auto">
            <a:xfrm rot="16200000" flipH="1">
              <a:off x="1186" y="2764"/>
              <a:ext cx="0" cy="8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Rectangle 53">
              <a:extLst>
                <a:ext uri="{FF2B5EF4-FFF2-40B4-BE49-F238E27FC236}">
                  <a16:creationId xmlns:a16="http://schemas.microsoft.com/office/drawing/2014/main" id="{3B81DE4F-5408-3AB4-2350-F8CB18D2D3F7}"/>
                </a:ext>
              </a:extLst>
            </p:cNvPr>
            <p:cNvSpPr>
              <a:spLocks noChangeArrowheads="1"/>
            </p:cNvSpPr>
            <p:nvPr/>
          </p:nvSpPr>
          <p:spPr bwMode="auto">
            <a:xfrm rot="5400000" flipH="1">
              <a:off x="936" y="3030"/>
              <a:ext cx="3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52" name="Oval 54">
              <a:extLst>
                <a:ext uri="{FF2B5EF4-FFF2-40B4-BE49-F238E27FC236}">
                  <a16:creationId xmlns:a16="http://schemas.microsoft.com/office/drawing/2014/main" id="{54C5172E-C0F5-A5E5-00E0-194ECFB83E2D}"/>
                </a:ext>
              </a:extLst>
            </p:cNvPr>
            <p:cNvSpPr>
              <a:spLocks noChangeArrowheads="1"/>
            </p:cNvSpPr>
            <p:nvPr/>
          </p:nvSpPr>
          <p:spPr bwMode="auto">
            <a:xfrm flipH="1">
              <a:off x="1268" y="314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Oval 55">
              <a:extLst>
                <a:ext uri="{FF2B5EF4-FFF2-40B4-BE49-F238E27FC236}">
                  <a16:creationId xmlns:a16="http://schemas.microsoft.com/office/drawing/2014/main" id="{FF2F5324-385F-9BF9-EEB6-556620E94C22}"/>
                </a:ext>
              </a:extLst>
            </p:cNvPr>
            <p:cNvSpPr>
              <a:spLocks noChangeArrowheads="1"/>
            </p:cNvSpPr>
            <p:nvPr/>
          </p:nvSpPr>
          <p:spPr bwMode="auto">
            <a:xfrm flipH="1">
              <a:off x="763" y="3158"/>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56">
              <a:extLst>
                <a:ext uri="{FF2B5EF4-FFF2-40B4-BE49-F238E27FC236}">
                  <a16:creationId xmlns:a16="http://schemas.microsoft.com/office/drawing/2014/main" id="{FD7C6B1B-CE2A-CC4D-783B-A8EA6FC9E054}"/>
                </a:ext>
              </a:extLst>
            </p:cNvPr>
            <p:cNvSpPr txBox="1">
              <a:spLocks noChangeArrowheads="1"/>
            </p:cNvSpPr>
            <p:nvPr/>
          </p:nvSpPr>
          <p:spPr bwMode="auto">
            <a:xfrm>
              <a:off x="1028" y="2948"/>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1</a:t>
              </a:r>
            </a:p>
          </p:txBody>
        </p:sp>
        <p:sp>
          <p:nvSpPr>
            <p:cNvPr id="55" name="Text Box 57">
              <a:extLst>
                <a:ext uri="{FF2B5EF4-FFF2-40B4-BE49-F238E27FC236}">
                  <a16:creationId xmlns:a16="http://schemas.microsoft.com/office/drawing/2014/main" id="{56D4CCC4-B926-5BBF-1202-A6D15773044B}"/>
                </a:ext>
              </a:extLst>
            </p:cNvPr>
            <p:cNvSpPr txBox="1">
              <a:spLocks noChangeArrowheads="1"/>
            </p:cNvSpPr>
            <p:nvPr/>
          </p:nvSpPr>
          <p:spPr bwMode="auto">
            <a:xfrm>
              <a:off x="488" y="318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effectLst>
                    <a:outerShdw blurRad="38100" dist="38100" dir="2700000" algn="tl">
                      <a:srgbClr val="C0C0C0"/>
                    </a:outerShdw>
                  </a:effectLst>
                </a:rPr>
                <a:t>D</a:t>
              </a:r>
            </a:p>
          </p:txBody>
        </p:sp>
      </p:grpSp>
      <p:graphicFrame>
        <p:nvGraphicFramePr>
          <p:cNvPr id="60" name="Object 58">
            <a:extLst>
              <a:ext uri="{FF2B5EF4-FFF2-40B4-BE49-F238E27FC236}">
                <a16:creationId xmlns:a16="http://schemas.microsoft.com/office/drawing/2014/main" id="{72C28322-7C39-4785-806A-8C82274DBAAC}"/>
              </a:ext>
            </a:extLst>
          </p:cNvPr>
          <p:cNvGraphicFramePr>
            <a:graphicFrameLocks noChangeAspect="1"/>
          </p:cNvGraphicFramePr>
          <p:nvPr>
            <p:extLst>
              <p:ext uri="{D42A27DB-BD31-4B8C-83A1-F6EECF244321}">
                <p14:modId xmlns:p14="http://schemas.microsoft.com/office/powerpoint/2010/main" val="1481014611"/>
              </p:ext>
            </p:extLst>
          </p:nvPr>
        </p:nvGraphicFramePr>
        <p:xfrm>
          <a:off x="1247410" y="1265902"/>
          <a:ext cx="2292350" cy="608013"/>
        </p:xfrm>
        <a:graphic>
          <a:graphicData uri="http://schemas.openxmlformats.org/presentationml/2006/ole">
            <mc:AlternateContent xmlns:mc="http://schemas.openxmlformats.org/markup-compatibility/2006">
              <mc:Choice xmlns:v="urn:schemas-microsoft-com:vml" Requires="v">
                <p:oleObj name="公式" r:id="rId2" imgW="952200" imgH="253800" progId="Equation.3">
                  <p:embed/>
                </p:oleObj>
              </mc:Choice>
              <mc:Fallback>
                <p:oleObj name="公式" r:id="rId2" imgW="952200" imgH="253800" progId="Equation.3">
                  <p:embed/>
                  <p:pic>
                    <p:nvPicPr>
                      <p:cNvPr id="38970" name="Object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410" y="1265902"/>
                        <a:ext cx="22923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59">
            <a:extLst>
              <a:ext uri="{FF2B5EF4-FFF2-40B4-BE49-F238E27FC236}">
                <a16:creationId xmlns:a16="http://schemas.microsoft.com/office/drawing/2014/main" id="{3C637621-37D1-E1B5-702C-A2B9725C982B}"/>
              </a:ext>
            </a:extLst>
          </p:cNvPr>
          <p:cNvGraphicFramePr>
            <a:graphicFrameLocks noChangeAspect="1"/>
          </p:cNvGraphicFramePr>
          <p:nvPr>
            <p:extLst>
              <p:ext uri="{D42A27DB-BD31-4B8C-83A1-F6EECF244321}">
                <p14:modId xmlns:p14="http://schemas.microsoft.com/office/powerpoint/2010/main" val="2044756391"/>
              </p:ext>
            </p:extLst>
          </p:nvPr>
        </p:nvGraphicFramePr>
        <p:xfrm>
          <a:off x="1314879" y="1843537"/>
          <a:ext cx="2505075" cy="590550"/>
        </p:xfrm>
        <a:graphic>
          <a:graphicData uri="http://schemas.openxmlformats.org/presentationml/2006/ole">
            <mc:AlternateContent xmlns:mc="http://schemas.openxmlformats.org/markup-compatibility/2006">
              <mc:Choice xmlns:v="urn:schemas-microsoft-com:vml" Requires="v">
                <p:oleObj name="Equation" r:id="rId4" imgW="1015920" imgH="241200" progId="Equation.3">
                  <p:embed/>
                </p:oleObj>
              </mc:Choice>
              <mc:Fallback>
                <p:oleObj name="Equation" r:id="rId4" imgW="1015920" imgH="241200" progId="Equation.3">
                  <p:embed/>
                  <p:pic>
                    <p:nvPicPr>
                      <p:cNvPr id="38971"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879" y="1843537"/>
                        <a:ext cx="2505075" cy="5905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60">
            <a:extLst>
              <a:ext uri="{FF2B5EF4-FFF2-40B4-BE49-F238E27FC236}">
                <a16:creationId xmlns:a16="http://schemas.microsoft.com/office/drawing/2014/main" id="{18635ED3-8D79-33A9-395F-67F7CA24DB19}"/>
              </a:ext>
            </a:extLst>
          </p:cNvPr>
          <p:cNvGraphicFramePr>
            <a:graphicFrameLocks noChangeAspect="1"/>
          </p:cNvGraphicFramePr>
          <p:nvPr>
            <p:extLst>
              <p:ext uri="{D42A27DB-BD31-4B8C-83A1-F6EECF244321}">
                <p14:modId xmlns:p14="http://schemas.microsoft.com/office/powerpoint/2010/main" val="3833272565"/>
              </p:ext>
            </p:extLst>
          </p:nvPr>
        </p:nvGraphicFramePr>
        <p:xfrm>
          <a:off x="2160223" y="2331115"/>
          <a:ext cx="1763712" cy="590550"/>
        </p:xfrm>
        <a:graphic>
          <a:graphicData uri="http://schemas.openxmlformats.org/presentationml/2006/ole">
            <mc:AlternateContent xmlns:mc="http://schemas.openxmlformats.org/markup-compatibility/2006">
              <mc:Choice xmlns:v="urn:schemas-microsoft-com:vml" Requires="v">
                <p:oleObj name="Equation" r:id="rId6" imgW="723600" imgH="241200" progId="Equation.3">
                  <p:embed/>
                </p:oleObj>
              </mc:Choice>
              <mc:Fallback>
                <p:oleObj name="Equation" r:id="rId6" imgW="723600" imgH="241200" progId="Equation.3">
                  <p:embed/>
                  <p:pic>
                    <p:nvPicPr>
                      <p:cNvPr id="38972"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223" y="2331115"/>
                        <a:ext cx="17637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61">
            <a:extLst>
              <a:ext uri="{FF2B5EF4-FFF2-40B4-BE49-F238E27FC236}">
                <a16:creationId xmlns:a16="http://schemas.microsoft.com/office/drawing/2014/main" id="{B40686A6-5C0D-CC92-1129-D9F47E29408E}"/>
              </a:ext>
            </a:extLst>
          </p:cNvPr>
          <p:cNvGraphicFramePr>
            <a:graphicFrameLocks noChangeAspect="1"/>
          </p:cNvGraphicFramePr>
          <p:nvPr>
            <p:extLst>
              <p:ext uri="{D42A27DB-BD31-4B8C-83A1-F6EECF244321}">
                <p14:modId xmlns:p14="http://schemas.microsoft.com/office/powerpoint/2010/main" val="1730542157"/>
              </p:ext>
            </p:extLst>
          </p:nvPr>
        </p:nvGraphicFramePr>
        <p:xfrm>
          <a:off x="4019185" y="2416840"/>
          <a:ext cx="727075" cy="411162"/>
        </p:xfrm>
        <a:graphic>
          <a:graphicData uri="http://schemas.openxmlformats.org/presentationml/2006/ole">
            <mc:AlternateContent xmlns:mc="http://schemas.openxmlformats.org/markup-compatibility/2006">
              <mc:Choice xmlns:v="urn:schemas-microsoft-com:vml" Requires="v">
                <p:oleObj name="Equation" r:id="rId8" imgW="291960" imgH="164880" progId="Equation.3">
                  <p:embed/>
                </p:oleObj>
              </mc:Choice>
              <mc:Fallback>
                <p:oleObj name="Equation" r:id="rId8" imgW="291960" imgH="164880" progId="Equation.3">
                  <p:embed/>
                  <p:pic>
                    <p:nvPicPr>
                      <p:cNvPr id="38973"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9185" y="2416840"/>
                        <a:ext cx="72707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Text Box 62">
            <a:extLst>
              <a:ext uri="{FF2B5EF4-FFF2-40B4-BE49-F238E27FC236}">
                <a16:creationId xmlns:a16="http://schemas.microsoft.com/office/drawing/2014/main" id="{061CBD83-21FF-24CD-778B-4593DA0855DF}"/>
              </a:ext>
            </a:extLst>
          </p:cNvPr>
          <p:cNvSpPr txBox="1">
            <a:spLocks noChangeArrowheads="1"/>
          </p:cNvSpPr>
          <p:nvPr/>
        </p:nvSpPr>
        <p:spPr bwMode="auto">
          <a:xfrm>
            <a:off x="3930302" y="1364267"/>
            <a:ext cx="364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a:t>
            </a:r>
            <a:r>
              <a:rPr lang="en-US" altLang="zh-CN" sz="2800" b="1" i="1" dirty="0">
                <a:solidFill>
                  <a:srgbClr val="FF0066"/>
                </a:solidFill>
              </a:rPr>
              <a:t>CP</a:t>
            </a:r>
            <a:r>
              <a:rPr lang="en-US" altLang="zh-CN" sz="2800" b="1" dirty="0">
                <a:solidFill>
                  <a:srgbClr val="FF0066"/>
                </a:solidFill>
              </a:rPr>
              <a:t> = 1</a:t>
            </a:r>
            <a:r>
              <a:rPr lang="zh-CN" altLang="en-US" sz="2800" b="1" dirty="0">
                <a:solidFill>
                  <a:srgbClr val="FF0066"/>
                </a:solidFill>
              </a:rPr>
              <a:t>期间有效）</a:t>
            </a:r>
          </a:p>
        </p:txBody>
      </p:sp>
      <p:sp>
        <p:nvSpPr>
          <p:cNvPr id="65" name="Text Box 63">
            <a:extLst>
              <a:ext uri="{FF2B5EF4-FFF2-40B4-BE49-F238E27FC236}">
                <a16:creationId xmlns:a16="http://schemas.microsoft.com/office/drawing/2014/main" id="{60800568-065A-0A8F-0290-190345D33643}"/>
              </a:ext>
            </a:extLst>
          </p:cNvPr>
          <p:cNvSpPr txBox="1">
            <a:spLocks noChangeArrowheads="1"/>
          </p:cNvSpPr>
          <p:nvPr/>
        </p:nvSpPr>
        <p:spPr bwMode="auto">
          <a:xfrm>
            <a:off x="1162051" y="3072494"/>
            <a:ext cx="418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简化电路：省掉反相器。</a:t>
            </a:r>
          </a:p>
        </p:txBody>
      </p:sp>
      <p:grpSp>
        <p:nvGrpSpPr>
          <p:cNvPr id="66" name="Group 87">
            <a:extLst>
              <a:ext uri="{FF2B5EF4-FFF2-40B4-BE49-F238E27FC236}">
                <a16:creationId xmlns:a16="http://schemas.microsoft.com/office/drawing/2014/main" id="{91857F4F-74C0-A7EB-490A-E39B822D9E3F}"/>
              </a:ext>
            </a:extLst>
          </p:cNvPr>
          <p:cNvGrpSpPr>
            <a:grpSpLocks/>
          </p:cNvGrpSpPr>
          <p:nvPr/>
        </p:nvGrpSpPr>
        <p:grpSpPr bwMode="auto">
          <a:xfrm>
            <a:off x="8334375" y="3673446"/>
            <a:ext cx="1552575" cy="925512"/>
            <a:chOff x="3528" y="2445"/>
            <a:chExt cx="978" cy="583"/>
          </a:xfrm>
        </p:grpSpPr>
        <p:sp>
          <p:nvSpPr>
            <p:cNvPr id="67" name="Rectangle 65">
              <a:extLst>
                <a:ext uri="{FF2B5EF4-FFF2-40B4-BE49-F238E27FC236}">
                  <a16:creationId xmlns:a16="http://schemas.microsoft.com/office/drawing/2014/main" id="{005C02FB-3B86-C668-B697-4A681845C1C2}"/>
                </a:ext>
              </a:extLst>
            </p:cNvPr>
            <p:cNvSpPr>
              <a:spLocks noChangeArrowheads="1"/>
            </p:cNvSpPr>
            <p:nvPr/>
          </p:nvSpPr>
          <p:spPr bwMode="auto">
            <a:xfrm>
              <a:off x="3651" y="2552"/>
              <a:ext cx="855" cy="476"/>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Rectangle 66">
              <a:extLst>
                <a:ext uri="{FF2B5EF4-FFF2-40B4-BE49-F238E27FC236}">
                  <a16:creationId xmlns:a16="http://schemas.microsoft.com/office/drawing/2014/main" id="{18091AD0-B19D-801F-3834-BFA40A9EFE5A}"/>
                </a:ext>
              </a:extLst>
            </p:cNvPr>
            <p:cNvSpPr>
              <a:spLocks noChangeArrowheads="1"/>
            </p:cNvSpPr>
            <p:nvPr/>
          </p:nvSpPr>
          <p:spPr bwMode="auto">
            <a:xfrm>
              <a:off x="3528" y="2767"/>
              <a:ext cx="105" cy="111"/>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67">
              <a:extLst>
                <a:ext uri="{FF2B5EF4-FFF2-40B4-BE49-F238E27FC236}">
                  <a16:creationId xmlns:a16="http://schemas.microsoft.com/office/drawing/2014/main" id="{554D996D-E838-F8EB-0F7E-4911FFBCDD37}"/>
                </a:ext>
              </a:extLst>
            </p:cNvPr>
            <p:cNvSpPr>
              <a:spLocks noChangeArrowheads="1"/>
            </p:cNvSpPr>
            <p:nvPr/>
          </p:nvSpPr>
          <p:spPr bwMode="auto">
            <a:xfrm>
              <a:off x="4362" y="2445"/>
              <a:ext cx="132" cy="9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0" name="Oval 68">
            <a:extLst>
              <a:ext uri="{FF2B5EF4-FFF2-40B4-BE49-F238E27FC236}">
                <a16:creationId xmlns:a16="http://schemas.microsoft.com/office/drawing/2014/main" id="{C8428871-F957-F126-2D50-1ECDBC4F5856}"/>
              </a:ext>
            </a:extLst>
          </p:cNvPr>
          <p:cNvSpPr>
            <a:spLocks noChangeArrowheads="1"/>
          </p:cNvSpPr>
          <p:nvPr/>
        </p:nvSpPr>
        <p:spPr bwMode="auto">
          <a:xfrm flipH="1">
            <a:off x="8574088" y="2557433"/>
            <a:ext cx="71437" cy="71438"/>
          </a:xfrm>
          <a:prstGeom prst="ellipse">
            <a:avLst/>
          </a:prstGeom>
          <a:solidFill>
            <a:srgbClr val="FF0066"/>
          </a:solidFill>
          <a:ln w="38100">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a:extLst>
              <a:ext uri="{FF2B5EF4-FFF2-40B4-BE49-F238E27FC236}">
                <a16:creationId xmlns:a16="http://schemas.microsoft.com/office/drawing/2014/main" id="{D4B20DE7-A526-4B08-D651-87A7EB114919}"/>
              </a:ext>
            </a:extLst>
          </p:cNvPr>
          <p:cNvSpPr>
            <a:spLocks noChangeShapeType="1"/>
          </p:cNvSpPr>
          <p:nvPr/>
        </p:nvSpPr>
        <p:spPr bwMode="auto">
          <a:xfrm flipH="1">
            <a:off x="8610600" y="2601883"/>
            <a:ext cx="41433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70">
            <a:extLst>
              <a:ext uri="{FF2B5EF4-FFF2-40B4-BE49-F238E27FC236}">
                <a16:creationId xmlns:a16="http://schemas.microsoft.com/office/drawing/2014/main" id="{10E04E55-AA25-1D3E-3391-3EEF727F71DD}"/>
              </a:ext>
            </a:extLst>
          </p:cNvPr>
          <p:cNvSpPr>
            <a:spLocks noChangeShapeType="1"/>
          </p:cNvSpPr>
          <p:nvPr/>
        </p:nvSpPr>
        <p:spPr bwMode="auto">
          <a:xfrm flipH="1" flipV="1">
            <a:off x="9001125" y="2601883"/>
            <a:ext cx="400050" cy="105727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71">
            <a:extLst>
              <a:ext uri="{FF2B5EF4-FFF2-40B4-BE49-F238E27FC236}">
                <a16:creationId xmlns:a16="http://schemas.microsoft.com/office/drawing/2014/main" id="{5BE639C5-4431-4353-A4D5-52E88D172BD2}"/>
              </a:ext>
            </a:extLst>
          </p:cNvPr>
          <p:cNvSpPr>
            <a:spLocks noChangeShapeType="1"/>
          </p:cNvSpPr>
          <p:nvPr/>
        </p:nvSpPr>
        <p:spPr bwMode="auto">
          <a:xfrm flipH="1">
            <a:off x="9390063" y="3668683"/>
            <a:ext cx="414337" cy="317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Text Box 72">
            <a:extLst>
              <a:ext uri="{FF2B5EF4-FFF2-40B4-BE49-F238E27FC236}">
                <a16:creationId xmlns:a16="http://schemas.microsoft.com/office/drawing/2014/main" id="{105F27B3-7C32-D791-526F-C65078CCEB8C}"/>
              </a:ext>
            </a:extLst>
          </p:cNvPr>
          <p:cNvSpPr txBox="1">
            <a:spLocks noChangeArrowheads="1"/>
          </p:cNvSpPr>
          <p:nvPr/>
        </p:nvSpPr>
        <p:spPr bwMode="auto">
          <a:xfrm>
            <a:off x="1162051" y="3834577"/>
            <a:ext cx="284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二、主要特点</a:t>
            </a:r>
          </a:p>
        </p:txBody>
      </p:sp>
      <p:sp>
        <p:nvSpPr>
          <p:cNvPr id="75" name="Text Box 73">
            <a:extLst>
              <a:ext uri="{FF2B5EF4-FFF2-40B4-BE49-F238E27FC236}">
                <a16:creationId xmlns:a16="http://schemas.microsoft.com/office/drawing/2014/main" id="{E1DE378C-A7DE-68DD-6D88-B90065599EC6}"/>
              </a:ext>
            </a:extLst>
          </p:cNvPr>
          <p:cNvSpPr txBox="1">
            <a:spLocks noChangeArrowheads="1"/>
          </p:cNvSpPr>
          <p:nvPr/>
        </p:nvSpPr>
        <p:spPr bwMode="auto">
          <a:xfrm>
            <a:off x="1300164" y="4358452"/>
            <a:ext cx="562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时钟电平控制，无约束问题；</a:t>
            </a:r>
          </a:p>
        </p:txBody>
      </p:sp>
      <p:sp>
        <p:nvSpPr>
          <p:cNvPr id="76" name="Text Box 74">
            <a:extLst>
              <a:ext uri="{FF2B5EF4-FFF2-40B4-BE49-F238E27FC236}">
                <a16:creationId xmlns:a16="http://schemas.microsoft.com/office/drawing/2014/main" id="{41DD0C26-2451-3D42-D125-F86B1C8DE723}"/>
              </a:ext>
            </a:extLst>
          </p:cNvPr>
          <p:cNvSpPr txBox="1">
            <a:spLocks noChangeArrowheads="1"/>
          </p:cNvSpPr>
          <p:nvPr/>
        </p:nvSpPr>
        <p:spPr bwMode="auto">
          <a:xfrm>
            <a:off x="1289621" y="4828385"/>
            <a:ext cx="545277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FF0066"/>
                </a:solidFill>
              </a:rPr>
              <a:t>2. </a:t>
            </a:r>
            <a:r>
              <a:rPr lang="en-US" altLang="zh-CN" sz="2800" b="1" i="1" dirty="0">
                <a:solidFill>
                  <a:srgbClr val="FF0066"/>
                </a:solidFill>
              </a:rPr>
              <a:t>CP</a:t>
            </a:r>
            <a:r>
              <a:rPr lang="en-US" altLang="zh-CN" sz="2800" b="1" dirty="0">
                <a:solidFill>
                  <a:srgbClr val="FF0066"/>
                </a:solidFill>
              </a:rPr>
              <a:t> = 1 </a:t>
            </a:r>
            <a:r>
              <a:rPr lang="zh-CN" altLang="en-US" sz="2800" b="1" dirty="0">
                <a:solidFill>
                  <a:srgbClr val="FF0066"/>
                </a:solidFill>
              </a:rPr>
              <a:t>时</a:t>
            </a:r>
            <a:r>
              <a:rPr lang="zh-CN" altLang="en-US" sz="2800" b="1" dirty="0">
                <a:solidFill>
                  <a:srgbClr val="FF0000"/>
                </a:solidFill>
              </a:rPr>
              <a:t>跟随</a:t>
            </a:r>
            <a:endParaRPr lang="en-US" altLang="zh-CN" sz="2800" b="1" dirty="0">
              <a:solidFill>
                <a:srgbClr val="FF0000"/>
              </a:solidFill>
            </a:endParaRPr>
          </a:p>
          <a:p>
            <a:r>
              <a:rPr lang="zh-CN" altLang="en-US" sz="2800" b="1" dirty="0">
                <a:solidFill>
                  <a:srgbClr val="FF0066"/>
                </a:solidFill>
              </a:rPr>
              <a:t>（同步触发器的“空翻”现象）</a:t>
            </a:r>
          </a:p>
        </p:txBody>
      </p:sp>
      <p:graphicFrame>
        <p:nvGraphicFramePr>
          <p:cNvPr id="77" name="Object 75">
            <a:extLst>
              <a:ext uri="{FF2B5EF4-FFF2-40B4-BE49-F238E27FC236}">
                <a16:creationId xmlns:a16="http://schemas.microsoft.com/office/drawing/2014/main" id="{1973EF7C-B460-49E9-B7AD-831CDBFA12A0}"/>
              </a:ext>
            </a:extLst>
          </p:cNvPr>
          <p:cNvGraphicFramePr>
            <a:graphicFrameLocks noChangeAspect="1"/>
          </p:cNvGraphicFramePr>
          <p:nvPr>
            <p:extLst>
              <p:ext uri="{D42A27DB-BD31-4B8C-83A1-F6EECF244321}">
                <p14:modId xmlns:p14="http://schemas.microsoft.com/office/powerpoint/2010/main" val="2304204678"/>
              </p:ext>
            </p:extLst>
          </p:nvPr>
        </p:nvGraphicFramePr>
        <p:xfrm>
          <a:off x="4407979" y="4795304"/>
          <a:ext cx="1438018" cy="543283"/>
        </p:xfrm>
        <a:graphic>
          <a:graphicData uri="http://schemas.openxmlformats.org/presentationml/2006/ole">
            <mc:AlternateContent xmlns:mc="http://schemas.openxmlformats.org/markup-compatibility/2006">
              <mc:Choice xmlns:v="urn:schemas-microsoft-com:vml" Requires="v">
                <p:oleObj name="Equation" r:id="rId10" imgW="723600" imgH="241200" progId="Equation.3">
                  <p:embed/>
                </p:oleObj>
              </mc:Choice>
              <mc:Fallback>
                <p:oleObj name="Equation" r:id="rId10" imgW="723600" imgH="241200" progId="Equation.3">
                  <p:embed/>
                  <p:pic>
                    <p:nvPicPr>
                      <p:cNvPr id="38987" name="Object 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7979" y="4795304"/>
                        <a:ext cx="1438018" cy="543283"/>
                      </a:xfrm>
                      <a:prstGeom prst="rect">
                        <a:avLst/>
                      </a:prstGeom>
                      <a:noFill/>
                      <a:ln>
                        <a:noFill/>
                      </a:ln>
                      <a:effectLst/>
                    </p:spPr>
                  </p:pic>
                </p:oleObj>
              </mc:Fallback>
            </mc:AlternateContent>
          </a:graphicData>
        </a:graphic>
      </p:graphicFrame>
      <p:sp>
        <p:nvSpPr>
          <p:cNvPr id="78" name="Text Box 76">
            <a:extLst>
              <a:ext uri="{FF2B5EF4-FFF2-40B4-BE49-F238E27FC236}">
                <a16:creationId xmlns:a16="http://schemas.microsoft.com/office/drawing/2014/main" id="{C0AD3CA0-59FF-818E-D2C9-67A0BA767B18}"/>
              </a:ext>
            </a:extLst>
          </p:cNvPr>
          <p:cNvSpPr txBox="1">
            <a:spLocks noChangeArrowheads="1"/>
          </p:cNvSpPr>
          <p:nvPr/>
        </p:nvSpPr>
        <p:spPr bwMode="auto">
          <a:xfrm>
            <a:off x="1497699" y="5796804"/>
            <a:ext cx="54238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i="1" dirty="0">
                <a:solidFill>
                  <a:schemeClr val="accent6"/>
                </a:solidFill>
              </a:rPr>
              <a:t>CP</a:t>
            </a:r>
            <a:r>
              <a:rPr lang="zh-CN" altLang="en-US" sz="2800" b="1" dirty="0">
                <a:solidFill>
                  <a:srgbClr val="FF0000"/>
                </a:solidFill>
              </a:rPr>
              <a:t>下降沿</a:t>
            </a:r>
            <a:r>
              <a:rPr lang="zh-CN" altLang="en-US" sz="2800" b="1" dirty="0">
                <a:solidFill>
                  <a:schemeClr val="accent6"/>
                </a:solidFill>
              </a:rPr>
              <a:t>到来时</a:t>
            </a:r>
            <a:r>
              <a:rPr lang="zh-CN" altLang="en-US" sz="2800" b="1" dirty="0">
                <a:solidFill>
                  <a:srgbClr val="FF0000"/>
                </a:solidFill>
              </a:rPr>
              <a:t>锁存</a:t>
            </a:r>
            <a:endParaRPr lang="en-US" altLang="zh-CN" sz="2800" b="1" dirty="0">
              <a:solidFill>
                <a:srgbClr val="FF0000"/>
              </a:solidFill>
            </a:endParaRPr>
          </a:p>
          <a:p>
            <a:r>
              <a:rPr lang="zh-CN" altLang="en-US" sz="2800" b="1" dirty="0">
                <a:solidFill>
                  <a:srgbClr val="FF0000"/>
                </a:solidFill>
              </a:rPr>
              <a:t>（锁存的是</a:t>
            </a:r>
            <a:r>
              <a:rPr lang="en-US" altLang="zh-CN" sz="2800" b="1" dirty="0">
                <a:solidFill>
                  <a:srgbClr val="FF0000"/>
                </a:solidFill>
              </a:rPr>
              <a:t>CP</a:t>
            </a:r>
            <a:r>
              <a:rPr lang="zh-CN" altLang="en-US" sz="2800" b="1" dirty="0">
                <a:solidFill>
                  <a:srgbClr val="FF0000"/>
                </a:solidFill>
              </a:rPr>
              <a:t>下降沿瞬间</a:t>
            </a:r>
            <a:r>
              <a:rPr lang="en-US" altLang="zh-CN" sz="2800" b="1" dirty="0">
                <a:solidFill>
                  <a:srgbClr val="FF0000"/>
                </a:solidFill>
              </a:rPr>
              <a:t>D</a:t>
            </a:r>
            <a:r>
              <a:rPr lang="zh-CN" altLang="en-US" sz="2800" b="1" dirty="0">
                <a:solidFill>
                  <a:srgbClr val="FF0000"/>
                </a:solidFill>
              </a:rPr>
              <a:t>的值）</a:t>
            </a:r>
          </a:p>
        </p:txBody>
      </p:sp>
      <p:graphicFrame>
        <p:nvGraphicFramePr>
          <p:cNvPr id="79" name="Object 77">
            <a:extLst>
              <a:ext uri="{FF2B5EF4-FFF2-40B4-BE49-F238E27FC236}">
                <a16:creationId xmlns:a16="http://schemas.microsoft.com/office/drawing/2014/main" id="{413DC61C-5073-7BE1-0519-7FA2B9786DD9}"/>
              </a:ext>
            </a:extLst>
          </p:cNvPr>
          <p:cNvGraphicFramePr>
            <a:graphicFrameLocks noChangeAspect="1"/>
          </p:cNvGraphicFramePr>
          <p:nvPr>
            <p:extLst>
              <p:ext uri="{D42A27DB-BD31-4B8C-83A1-F6EECF244321}">
                <p14:modId xmlns:p14="http://schemas.microsoft.com/office/powerpoint/2010/main" val="989457256"/>
              </p:ext>
            </p:extLst>
          </p:nvPr>
        </p:nvGraphicFramePr>
        <p:xfrm>
          <a:off x="5154612" y="5726934"/>
          <a:ext cx="1766889" cy="542283"/>
        </p:xfrm>
        <a:graphic>
          <a:graphicData uri="http://schemas.openxmlformats.org/presentationml/2006/ole">
            <mc:AlternateContent xmlns:mc="http://schemas.openxmlformats.org/markup-compatibility/2006">
              <mc:Choice xmlns:v="urn:schemas-microsoft-com:vml" Requires="v">
                <p:oleObj name="Equation" r:id="rId12" imgW="787320" imgH="241200" progId="Equation.3">
                  <p:embed/>
                </p:oleObj>
              </mc:Choice>
              <mc:Fallback>
                <p:oleObj name="Equation" r:id="rId12" imgW="787320" imgH="241200" progId="Equation.3">
                  <p:embed/>
                  <p:pic>
                    <p:nvPicPr>
                      <p:cNvPr id="38989" name="Object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4612" y="5726934"/>
                        <a:ext cx="1766889" cy="542283"/>
                      </a:xfrm>
                      <a:prstGeom prst="rect">
                        <a:avLst/>
                      </a:prstGeom>
                      <a:noFill/>
                      <a:ln>
                        <a:noFill/>
                      </a:ln>
                      <a:effectLst/>
                    </p:spPr>
                  </p:pic>
                </p:oleObj>
              </mc:Fallback>
            </mc:AlternateContent>
          </a:graphicData>
        </a:graphic>
      </p:graphicFrame>
      <p:sp>
        <p:nvSpPr>
          <p:cNvPr id="80" name="AutoShape 1196">
            <a:extLst>
              <a:ext uri="{FF2B5EF4-FFF2-40B4-BE49-F238E27FC236}">
                <a16:creationId xmlns:a16="http://schemas.microsoft.com/office/drawing/2014/main" id="{E73ED9C8-A2A4-0C8E-C4FF-56267720236B}"/>
              </a:ext>
            </a:extLst>
          </p:cNvPr>
          <p:cNvSpPr>
            <a:spLocks noChangeArrowheads="1"/>
          </p:cNvSpPr>
          <p:nvPr/>
        </p:nvSpPr>
        <p:spPr bwMode="auto">
          <a:xfrm>
            <a:off x="8876565" y="4369899"/>
            <a:ext cx="991335" cy="708484"/>
          </a:xfrm>
          <a:prstGeom prst="wedgeRoundRectCallout">
            <a:avLst>
              <a:gd name="adj1" fmla="val -72529"/>
              <a:gd name="adj2" fmla="val -22517"/>
              <a:gd name="adj3" fmla="val 16667"/>
            </a:avLst>
          </a:prstGeom>
          <a:gradFill rotWithShape="0">
            <a:gsLst>
              <a:gs pos="0">
                <a:schemeClr val="accent2"/>
              </a:gs>
              <a:gs pos="50000">
                <a:srgbClr val="CC0066"/>
              </a:gs>
              <a:gs pos="100000">
                <a:schemeClr val="accent2"/>
              </a:gs>
            </a:gsLst>
            <a:lin ang="5400000" scaled="1"/>
          </a:gradFill>
          <a:ln w="12700" cap="sq">
            <a:solidFill>
              <a:srgbClr val="FF66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800" dirty="0">
                <a:solidFill>
                  <a:srgbClr val="FFFF00"/>
                </a:solidFill>
                <a:effectLst>
                  <a:outerShdw blurRad="38100" dist="38100" dir="2700000" algn="tl">
                    <a:srgbClr val="000000"/>
                  </a:outerShdw>
                </a:effectLst>
                <a:latin typeface="Arial" panose="020B0604020202020204" pitchFamily="34" charset="0"/>
              </a:rPr>
              <a:t>数据输入端</a:t>
            </a:r>
          </a:p>
        </p:txBody>
      </p:sp>
      <p:sp>
        <p:nvSpPr>
          <p:cNvPr id="81" name="AutoShape 1197">
            <a:extLst>
              <a:ext uri="{FF2B5EF4-FFF2-40B4-BE49-F238E27FC236}">
                <a16:creationId xmlns:a16="http://schemas.microsoft.com/office/drawing/2014/main" id="{A133A437-8542-4EA2-FAF1-5169E118D5D1}"/>
              </a:ext>
            </a:extLst>
          </p:cNvPr>
          <p:cNvSpPr>
            <a:spLocks noChangeArrowheads="1"/>
          </p:cNvSpPr>
          <p:nvPr/>
        </p:nvSpPr>
        <p:spPr bwMode="auto">
          <a:xfrm>
            <a:off x="10416765" y="4291776"/>
            <a:ext cx="1012825" cy="421480"/>
          </a:xfrm>
          <a:prstGeom prst="wedgeRoundRectCallout">
            <a:avLst>
              <a:gd name="adj1" fmla="val -18762"/>
              <a:gd name="adj2" fmla="val -129527"/>
              <a:gd name="adj3" fmla="val 16667"/>
            </a:avLst>
          </a:prstGeom>
          <a:gradFill rotWithShape="0">
            <a:gsLst>
              <a:gs pos="0">
                <a:schemeClr val="accent2"/>
              </a:gs>
              <a:gs pos="50000">
                <a:srgbClr val="CC0066"/>
              </a:gs>
              <a:gs pos="100000">
                <a:schemeClr val="accent2"/>
              </a:gs>
            </a:gsLst>
            <a:lin ang="5400000" scaled="1"/>
          </a:gradFill>
          <a:ln w="12700" cap="sq">
            <a:solidFill>
              <a:srgbClr val="FF66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2000">
                <a:solidFill>
                  <a:srgbClr val="FFFF00"/>
                </a:solidFill>
                <a:effectLst>
                  <a:outerShdw blurRad="38100" dist="38100" dir="2700000" algn="tl">
                    <a:srgbClr val="000000"/>
                  </a:outerShdw>
                </a:effectLst>
                <a:latin typeface="Arial" panose="020B0604020202020204" pitchFamily="34" charset="0"/>
              </a:rPr>
              <a:t>控制端</a:t>
            </a:r>
          </a:p>
        </p:txBody>
      </p:sp>
      <p:sp>
        <p:nvSpPr>
          <p:cNvPr id="3" name="灯片编号占位符 2">
            <a:extLst>
              <a:ext uri="{FF2B5EF4-FFF2-40B4-BE49-F238E27FC236}">
                <a16:creationId xmlns:a16="http://schemas.microsoft.com/office/drawing/2014/main" id="{1532D58E-6C0E-8181-A796-46DB6314E6EE}"/>
              </a:ext>
            </a:extLst>
          </p:cNvPr>
          <p:cNvSpPr>
            <a:spLocks noGrp="1"/>
          </p:cNvSpPr>
          <p:nvPr>
            <p:ph type="sldNum" sz="quarter" idx="12"/>
          </p:nvPr>
        </p:nvSpPr>
        <p:spPr/>
        <p:txBody>
          <a:bodyPr/>
          <a:lstStyle/>
          <a:p>
            <a:fld id="{392CBAA0-59E6-204E-8F03-85E5040D48B8}" type="slidenum">
              <a:rPr kumimoji="1" lang="zh-CN" altLang="en-US" smtClean="0"/>
              <a:t>22</a:t>
            </a:fld>
            <a:r>
              <a:rPr kumimoji="1" lang="en-US" altLang="zh-CN"/>
              <a:t>/70</a:t>
            </a:r>
            <a:endParaRPr kumimoji="1" lang="zh-CN" altLang="en-US" dirty="0"/>
          </a:p>
        </p:txBody>
      </p:sp>
    </p:spTree>
    <p:extLst>
      <p:ext uri="{BB962C8B-B14F-4D97-AF65-F5344CB8AC3E}">
        <p14:creationId xmlns:p14="http://schemas.microsoft.com/office/powerpoint/2010/main" val="21753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left)">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left)">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4">
                                            <p:txEl>
                                              <p:pRg st="0" end="0"/>
                                            </p:txEl>
                                          </p:spTgt>
                                        </p:tgtEl>
                                        <p:attrNameLst>
                                          <p:attrName>style.visibility</p:attrName>
                                        </p:attrNameLst>
                                      </p:cBhvr>
                                      <p:to>
                                        <p:strVal val="visible"/>
                                      </p:to>
                                    </p:set>
                                    <p:animEffect transition="in" filter="wipe(left)">
                                      <p:cBhvr>
                                        <p:cTn id="37" dur="500"/>
                                        <p:tgtEl>
                                          <p:spTgt spid="6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
                                            <p:txEl>
                                              <p:pRg st="0" end="0"/>
                                            </p:txEl>
                                          </p:spTgt>
                                        </p:tgtEl>
                                        <p:attrNameLst>
                                          <p:attrName>style.visibility</p:attrName>
                                        </p:attrNameLst>
                                      </p:cBhvr>
                                      <p:to>
                                        <p:strVal val="visible"/>
                                      </p:to>
                                    </p:set>
                                    <p:animEffect transition="in" filter="wipe(left)">
                                      <p:cBhvr>
                                        <p:cTn id="42" dur="500"/>
                                        <p:tgtEl>
                                          <p:spTgt spid="6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left)">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wipe(left)">
                                      <p:cBhvr>
                                        <p:cTn id="52" dur="500"/>
                                        <p:tgtEl>
                                          <p:spTgt spid="70"/>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left)">
                                      <p:cBhvr>
                                        <p:cTn id="56" dur="500"/>
                                        <p:tgtEl>
                                          <p:spTgt spid="71"/>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left)">
                                      <p:cBhvr>
                                        <p:cTn id="60" dur="500"/>
                                        <p:tgtEl>
                                          <p:spTgt spid="72"/>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wipe(left)">
                                      <p:cBhvr>
                                        <p:cTn id="64" dur="500"/>
                                        <p:tgtEl>
                                          <p:spTgt spid="7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4">
                                            <p:txEl>
                                              <p:pRg st="0" end="0"/>
                                            </p:txEl>
                                          </p:spTgt>
                                        </p:tgtEl>
                                        <p:attrNameLst>
                                          <p:attrName>style.visibility</p:attrName>
                                        </p:attrNameLst>
                                      </p:cBhvr>
                                      <p:to>
                                        <p:strVal val="visible"/>
                                      </p:to>
                                    </p:set>
                                    <p:animEffect transition="in" filter="wipe(left)">
                                      <p:cBhvr>
                                        <p:cTn id="69" dur="500"/>
                                        <p:tgtEl>
                                          <p:spTgt spid="7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5">
                                            <p:txEl>
                                              <p:pRg st="0" end="0"/>
                                            </p:txEl>
                                          </p:spTgt>
                                        </p:tgtEl>
                                        <p:attrNameLst>
                                          <p:attrName>style.visibility</p:attrName>
                                        </p:attrNameLst>
                                      </p:cBhvr>
                                      <p:to>
                                        <p:strVal val="visible"/>
                                      </p:to>
                                    </p:set>
                                    <p:animEffect transition="in" filter="wipe(left)">
                                      <p:cBhvr>
                                        <p:cTn id="74" dur="500"/>
                                        <p:tgtEl>
                                          <p:spTgt spid="7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6">
                                            <p:txEl>
                                              <p:pRg st="0" end="0"/>
                                            </p:txEl>
                                          </p:spTgt>
                                        </p:tgtEl>
                                        <p:attrNameLst>
                                          <p:attrName>style.visibility</p:attrName>
                                        </p:attrNameLst>
                                      </p:cBhvr>
                                      <p:to>
                                        <p:strVal val="visible"/>
                                      </p:to>
                                    </p:set>
                                    <p:animEffect transition="in" filter="wipe(left)">
                                      <p:cBhvr>
                                        <p:cTn id="79" dur="500"/>
                                        <p:tgtEl>
                                          <p:spTgt spid="76">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6">
                                            <p:txEl>
                                              <p:pRg st="1" end="1"/>
                                            </p:txEl>
                                          </p:spTgt>
                                        </p:tgtEl>
                                        <p:attrNameLst>
                                          <p:attrName>style.visibility</p:attrName>
                                        </p:attrNameLst>
                                      </p:cBhvr>
                                      <p:to>
                                        <p:strVal val="visible"/>
                                      </p:to>
                                    </p:set>
                                    <p:animEffect transition="in" filter="wipe(left)">
                                      <p:cBhvr>
                                        <p:cTn id="84" dur="500"/>
                                        <p:tgtEl>
                                          <p:spTgt spid="76">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left)">
                                      <p:cBhvr>
                                        <p:cTn id="89" dur="500"/>
                                        <p:tgtEl>
                                          <p:spTgt spid="7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8">
                                            <p:txEl>
                                              <p:pRg st="0" end="0"/>
                                            </p:txEl>
                                          </p:spTgt>
                                        </p:tgtEl>
                                        <p:attrNameLst>
                                          <p:attrName>style.visibility</p:attrName>
                                        </p:attrNameLst>
                                      </p:cBhvr>
                                      <p:to>
                                        <p:strVal val="visible"/>
                                      </p:to>
                                    </p:set>
                                    <p:animEffect transition="in" filter="wipe(left)">
                                      <p:cBhvr>
                                        <p:cTn id="94" dur="500"/>
                                        <p:tgtEl>
                                          <p:spTgt spid="78">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8">
                                            <p:txEl>
                                              <p:pRg st="1" end="1"/>
                                            </p:txEl>
                                          </p:spTgt>
                                        </p:tgtEl>
                                        <p:attrNameLst>
                                          <p:attrName>style.visibility</p:attrName>
                                        </p:attrNameLst>
                                      </p:cBhvr>
                                      <p:to>
                                        <p:strVal val="visible"/>
                                      </p:to>
                                    </p:set>
                                    <p:animEffect transition="in" filter="wipe(left)">
                                      <p:cBhvr>
                                        <p:cTn id="99" dur="500"/>
                                        <p:tgtEl>
                                          <p:spTgt spid="78">
                                            <p:txEl>
                                              <p:pRg st="1" end="1"/>
                                            </p:txEl>
                                          </p:spTgt>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wipe(left)">
                                      <p:cBhvr>
                                        <p:cTn id="103" dur="500"/>
                                        <p:tgtEl>
                                          <p:spTgt spid="7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wipe(left)">
                                      <p:cBhvr>
                                        <p:cTn id="108" dur="500"/>
                                        <p:tgtEl>
                                          <p:spTgt spid="8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1"/>
                                        </p:tgtEl>
                                        <p:attrNameLst>
                                          <p:attrName>style.visibility</p:attrName>
                                        </p:attrNameLst>
                                      </p:cBhvr>
                                      <p:to>
                                        <p:strVal val="visible"/>
                                      </p:to>
                                    </p:set>
                                    <p:animEffect transition="in" filter="wipe(left)">
                                      <p:cBhvr>
                                        <p:cTn id="11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4" grpId="0" build="p" autoUpdateAnimBg="0"/>
      <p:bldP spid="65" grpId="0" build="p" autoUpdateAnimBg="0"/>
      <p:bldP spid="74" grpId="0" build="p" autoUpdateAnimBg="0"/>
      <p:bldP spid="75" grpId="0" build="p" autoUpdateAnimBg="0"/>
      <p:bldP spid="76" grpId="0" build="p" autoUpdateAnimBg="0"/>
      <p:bldP spid="78" grpId="0" build="p" autoUpdateAnimBg="0"/>
      <p:bldP spid="80" grpId="0" animBg="1" autoUpdateAnimBg="0"/>
      <p:bldP spid="8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sp>
        <p:nvSpPr>
          <p:cNvPr id="5" name="Text Box 2">
            <a:extLst>
              <a:ext uri="{FF2B5EF4-FFF2-40B4-BE49-F238E27FC236}">
                <a16:creationId xmlns:a16="http://schemas.microsoft.com/office/drawing/2014/main" id="{769E3694-FEC5-7149-AFBD-5E4F83F5981E}"/>
              </a:ext>
            </a:extLst>
          </p:cNvPr>
          <p:cNvSpPr txBox="1">
            <a:spLocks noChangeArrowheads="1"/>
          </p:cNvSpPr>
          <p:nvPr/>
        </p:nvSpPr>
        <p:spPr bwMode="auto">
          <a:xfrm>
            <a:off x="1736725" y="847725"/>
            <a:ext cx="495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三、集成同步 </a:t>
            </a:r>
            <a:r>
              <a:rPr lang="en-US" altLang="zh-CN" sz="2800" b="1" i="1">
                <a:solidFill>
                  <a:srgbClr val="0033CC"/>
                </a:solidFill>
              </a:rPr>
              <a:t>D </a:t>
            </a:r>
            <a:r>
              <a:rPr lang="zh-CN" altLang="en-US" sz="2800" b="1">
                <a:solidFill>
                  <a:srgbClr val="0033CC"/>
                </a:solidFill>
              </a:rPr>
              <a:t>触发器</a:t>
            </a:r>
          </a:p>
        </p:txBody>
      </p:sp>
      <p:sp>
        <p:nvSpPr>
          <p:cNvPr id="6" name="Text Box 3">
            <a:extLst>
              <a:ext uri="{FF2B5EF4-FFF2-40B4-BE49-F238E27FC236}">
                <a16:creationId xmlns:a16="http://schemas.microsoft.com/office/drawing/2014/main" id="{36214DDA-FCA9-F622-751A-9D18DC640252}"/>
              </a:ext>
            </a:extLst>
          </p:cNvPr>
          <p:cNvSpPr txBox="1">
            <a:spLocks noChangeArrowheads="1"/>
          </p:cNvSpPr>
          <p:nvPr/>
        </p:nvSpPr>
        <p:spPr bwMode="auto">
          <a:xfrm>
            <a:off x="1793875" y="1349375"/>
            <a:ext cx="4691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ea typeface="楷体_GB2312" pitchFamily="49" charset="-122"/>
              </a:rPr>
              <a:t>1. TTL</a:t>
            </a:r>
            <a:r>
              <a:rPr lang="en-US" altLang="zh-CN" sz="2800" b="1" dirty="0">
                <a:solidFill>
                  <a:srgbClr val="FF0066"/>
                </a:solidFill>
                <a:ea typeface="楷体_GB2312" pitchFamily="49" charset="-122"/>
              </a:rPr>
              <a:t>   74LS375</a:t>
            </a:r>
          </a:p>
        </p:txBody>
      </p:sp>
      <p:grpSp>
        <p:nvGrpSpPr>
          <p:cNvPr id="7" name="Group 4">
            <a:extLst>
              <a:ext uri="{FF2B5EF4-FFF2-40B4-BE49-F238E27FC236}">
                <a16:creationId xmlns:a16="http://schemas.microsoft.com/office/drawing/2014/main" id="{59EFF5ED-15AE-28B8-519C-2A93D6ECE88B}"/>
              </a:ext>
            </a:extLst>
          </p:cNvPr>
          <p:cNvGrpSpPr>
            <a:grpSpLocks/>
          </p:cNvGrpSpPr>
          <p:nvPr/>
        </p:nvGrpSpPr>
        <p:grpSpPr bwMode="auto">
          <a:xfrm>
            <a:off x="1831975" y="2044700"/>
            <a:ext cx="3551238" cy="3806825"/>
            <a:chOff x="252" y="1074"/>
            <a:chExt cx="2237" cy="2398"/>
          </a:xfrm>
        </p:grpSpPr>
        <p:sp>
          <p:nvSpPr>
            <p:cNvPr id="8" name="Text Box 5">
              <a:extLst>
                <a:ext uri="{FF2B5EF4-FFF2-40B4-BE49-F238E27FC236}">
                  <a16:creationId xmlns:a16="http://schemas.microsoft.com/office/drawing/2014/main" id="{6B26BF33-E854-5265-35B2-ED251FEE18E5}"/>
                </a:ext>
              </a:extLst>
            </p:cNvPr>
            <p:cNvSpPr txBox="1">
              <a:spLocks noChangeArrowheads="1"/>
            </p:cNvSpPr>
            <p:nvPr/>
          </p:nvSpPr>
          <p:spPr bwMode="auto">
            <a:xfrm>
              <a:off x="1850" y="2750"/>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ffectLst>
                    <a:outerShdw blurRad="38100" dist="38100" dir="2700000" algn="tl">
                      <a:srgbClr val="C0C0C0"/>
                    </a:outerShdw>
                  </a:effectLst>
                </a:rPr>
                <a:t>CP</a:t>
              </a:r>
            </a:p>
          </p:txBody>
        </p:sp>
        <p:grpSp>
          <p:nvGrpSpPr>
            <p:cNvPr id="9" name="Group 6">
              <a:extLst>
                <a:ext uri="{FF2B5EF4-FFF2-40B4-BE49-F238E27FC236}">
                  <a16:creationId xmlns:a16="http://schemas.microsoft.com/office/drawing/2014/main" id="{D2BB6510-B66F-EBA3-1902-45496F198ADA}"/>
                </a:ext>
              </a:extLst>
            </p:cNvPr>
            <p:cNvGrpSpPr>
              <a:grpSpLocks/>
            </p:cNvGrpSpPr>
            <p:nvPr/>
          </p:nvGrpSpPr>
          <p:grpSpPr bwMode="auto">
            <a:xfrm>
              <a:off x="252" y="1074"/>
              <a:ext cx="1901" cy="2398"/>
              <a:chOff x="252" y="1074"/>
              <a:chExt cx="1901" cy="2398"/>
            </a:xfrm>
          </p:grpSpPr>
          <p:sp>
            <p:nvSpPr>
              <p:cNvPr id="10" name="Line 7">
                <a:extLst>
                  <a:ext uri="{FF2B5EF4-FFF2-40B4-BE49-F238E27FC236}">
                    <a16:creationId xmlns:a16="http://schemas.microsoft.com/office/drawing/2014/main" id="{7E2AE362-26B6-24D2-ABD3-49C741E3CE13}"/>
                  </a:ext>
                </a:extLst>
              </p:cNvPr>
              <p:cNvSpPr>
                <a:spLocks noChangeShapeType="1"/>
              </p:cNvSpPr>
              <p:nvPr/>
            </p:nvSpPr>
            <p:spPr bwMode="auto">
              <a:xfrm flipH="1">
                <a:off x="1459" y="2490"/>
                <a:ext cx="0" cy="7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Oval 8">
                <a:extLst>
                  <a:ext uri="{FF2B5EF4-FFF2-40B4-BE49-F238E27FC236}">
                    <a16:creationId xmlns:a16="http://schemas.microsoft.com/office/drawing/2014/main" id="{2B5FA20F-8C1F-6455-A316-E00F599FFB30}"/>
                  </a:ext>
                </a:extLst>
              </p:cNvPr>
              <p:cNvSpPr>
                <a:spLocks noChangeArrowheads="1"/>
              </p:cNvSpPr>
              <p:nvPr/>
            </p:nvSpPr>
            <p:spPr bwMode="auto">
              <a:xfrm flipH="1">
                <a:off x="1439" y="3272"/>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a:extLst>
                  <a:ext uri="{FF2B5EF4-FFF2-40B4-BE49-F238E27FC236}">
                    <a16:creationId xmlns:a16="http://schemas.microsoft.com/office/drawing/2014/main" id="{FA3A14AF-C72A-6A6F-FF08-676283610717}"/>
                  </a:ext>
                </a:extLst>
              </p:cNvPr>
              <p:cNvSpPr>
                <a:spLocks noChangeShapeType="1"/>
              </p:cNvSpPr>
              <p:nvPr/>
            </p:nvSpPr>
            <p:spPr bwMode="auto">
              <a:xfrm flipH="1">
                <a:off x="655" y="2472"/>
                <a:ext cx="0" cy="5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a:extLst>
                  <a:ext uri="{FF2B5EF4-FFF2-40B4-BE49-F238E27FC236}">
                    <a16:creationId xmlns:a16="http://schemas.microsoft.com/office/drawing/2014/main" id="{DF82981C-66C0-BACE-6375-338D3884CCC8}"/>
                  </a:ext>
                </a:extLst>
              </p:cNvPr>
              <p:cNvSpPr>
                <a:spLocks noChangeShapeType="1"/>
              </p:cNvSpPr>
              <p:nvPr/>
            </p:nvSpPr>
            <p:spPr bwMode="auto">
              <a:xfrm rot="5400000">
                <a:off x="1071" y="2596"/>
                <a:ext cx="0" cy="8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11">
                <a:extLst>
                  <a:ext uri="{FF2B5EF4-FFF2-40B4-BE49-F238E27FC236}">
                    <a16:creationId xmlns:a16="http://schemas.microsoft.com/office/drawing/2014/main" id="{ADC75022-F9D1-E676-8C87-AF826F507EDC}"/>
                  </a:ext>
                </a:extLst>
              </p:cNvPr>
              <p:cNvSpPr>
                <a:spLocks noChangeArrowheads="1"/>
              </p:cNvSpPr>
              <p:nvPr/>
            </p:nvSpPr>
            <p:spPr bwMode="auto">
              <a:xfrm rot="-5400000">
                <a:off x="925" y="2886"/>
                <a:ext cx="3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15" name="Oval 12">
                <a:extLst>
                  <a:ext uri="{FF2B5EF4-FFF2-40B4-BE49-F238E27FC236}">
                    <a16:creationId xmlns:a16="http://schemas.microsoft.com/office/drawing/2014/main" id="{7735EF04-0DEB-7F54-7AA8-0998DD8AE874}"/>
                  </a:ext>
                </a:extLst>
              </p:cNvPr>
              <p:cNvSpPr>
                <a:spLocks noChangeArrowheads="1"/>
              </p:cNvSpPr>
              <p:nvPr/>
            </p:nvSpPr>
            <p:spPr bwMode="auto">
              <a:xfrm>
                <a:off x="888" y="297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3">
                <a:extLst>
                  <a:ext uri="{FF2B5EF4-FFF2-40B4-BE49-F238E27FC236}">
                    <a16:creationId xmlns:a16="http://schemas.microsoft.com/office/drawing/2014/main" id="{0024EA73-F8FD-8482-4ABD-B2B859D07FB8}"/>
                  </a:ext>
                </a:extLst>
              </p:cNvPr>
              <p:cNvSpPr>
                <a:spLocks noChangeArrowheads="1"/>
              </p:cNvSpPr>
              <p:nvPr/>
            </p:nvSpPr>
            <p:spPr bwMode="auto">
              <a:xfrm>
                <a:off x="1431" y="2990"/>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4">
                <a:extLst>
                  <a:ext uri="{FF2B5EF4-FFF2-40B4-BE49-F238E27FC236}">
                    <a16:creationId xmlns:a16="http://schemas.microsoft.com/office/drawing/2014/main" id="{8B0F9436-AB28-5152-97BF-1A250EC33D35}"/>
                  </a:ext>
                </a:extLst>
              </p:cNvPr>
              <p:cNvSpPr txBox="1">
                <a:spLocks noChangeArrowheads="1"/>
              </p:cNvSpPr>
              <p:nvPr/>
            </p:nvSpPr>
            <p:spPr bwMode="auto">
              <a:xfrm flipH="1">
                <a:off x="1467" y="3120"/>
                <a:ext cx="3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ffectLst>
                      <a:outerShdw blurRad="38100" dist="38100" dir="2700000" algn="tl">
                        <a:srgbClr val="C0C0C0"/>
                      </a:outerShdw>
                    </a:effectLst>
                  </a:rPr>
                  <a:t>D</a:t>
                </a:r>
              </a:p>
            </p:txBody>
          </p:sp>
          <p:sp>
            <p:nvSpPr>
              <p:cNvPr id="18" name="Freeform 15">
                <a:extLst>
                  <a:ext uri="{FF2B5EF4-FFF2-40B4-BE49-F238E27FC236}">
                    <a16:creationId xmlns:a16="http://schemas.microsoft.com/office/drawing/2014/main" id="{1B0F0ECF-7DB5-9FAD-DA97-13B8A7AE10F4}"/>
                  </a:ext>
                </a:extLst>
              </p:cNvPr>
              <p:cNvSpPr>
                <a:spLocks/>
              </p:cNvSpPr>
              <p:nvPr/>
            </p:nvSpPr>
            <p:spPr bwMode="auto">
              <a:xfrm>
                <a:off x="834" y="2406"/>
                <a:ext cx="792" cy="318"/>
              </a:xfrm>
              <a:custGeom>
                <a:avLst/>
                <a:gdLst>
                  <a:gd name="T0" fmla="*/ 0 w 660"/>
                  <a:gd name="T1" fmla="*/ 0 h 162"/>
                  <a:gd name="T2" fmla="*/ 0 w 660"/>
                  <a:gd name="T3" fmla="*/ 162 h 162"/>
                  <a:gd name="T4" fmla="*/ 660 w 660"/>
                  <a:gd name="T5" fmla="*/ 162 h 162"/>
                  <a:gd name="T6" fmla="*/ 660 w 660"/>
                  <a:gd name="T7" fmla="*/ 30 h 162"/>
                </a:gdLst>
                <a:ahLst/>
                <a:cxnLst>
                  <a:cxn ang="0">
                    <a:pos x="T0" y="T1"/>
                  </a:cxn>
                  <a:cxn ang="0">
                    <a:pos x="T2" y="T3"/>
                  </a:cxn>
                  <a:cxn ang="0">
                    <a:pos x="T4" y="T5"/>
                  </a:cxn>
                  <a:cxn ang="0">
                    <a:pos x="T6" y="T7"/>
                  </a:cxn>
                </a:cxnLst>
                <a:rect l="0" t="0" r="r" b="b"/>
                <a:pathLst>
                  <a:path w="660" h="162">
                    <a:moveTo>
                      <a:pt x="0" y="0"/>
                    </a:moveTo>
                    <a:lnTo>
                      <a:pt x="0" y="162"/>
                    </a:lnTo>
                    <a:lnTo>
                      <a:pt x="660" y="162"/>
                    </a:lnTo>
                    <a:lnTo>
                      <a:pt x="660" y="3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16">
                <a:extLst>
                  <a:ext uri="{FF2B5EF4-FFF2-40B4-BE49-F238E27FC236}">
                    <a16:creationId xmlns:a16="http://schemas.microsoft.com/office/drawing/2014/main" id="{AB58839E-FA1C-E978-0F32-34E524297199}"/>
                  </a:ext>
                </a:extLst>
              </p:cNvPr>
              <p:cNvSpPr>
                <a:spLocks noChangeArrowheads="1"/>
              </p:cNvSpPr>
              <p:nvPr/>
            </p:nvSpPr>
            <p:spPr bwMode="auto">
              <a:xfrm>
                <a:off x="408" y="109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20" name="Rectangle 17">
                <a:extLst>
                  <a:ext uri="{FF2B5EF4-FFF2-40B4-BE49-F238E27FC236}">
                    <a16:creationId xmlns:a16="http://schemas.microsoft.com/office/drawing/2014/main" id="{734F5B82-0C34-E559-134A-45BFE93FC912}"/>
                  </a:ext>
                </a:extLst>
              </p:cNvPr>
              <p:cNvSpPr>
                <a:spLocks noChangeArrowheads="1"/>
              </p:cNvSpPr>
              <p:nvPr/>
            </p:nvSpPr>
            <p:spPr bwMode="auto">
              <a:xfrm>
                <a:off x="252" y="157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1</a:t>
                </a:r>
              </a:p>
            </p:txBody>
          </p:sp>
          <p:sp>
            <p:nvSpPr>
              <p:cNvPr id="21" name="Line 18">
                <a:extLst>
                  <a:ext uri="{FF2B5EF4-FFF2-40B4-BE49-F238E27FC236}">
                    <a16:creationId xmlns:a16="http://schemas.microsoft.com/office/drawing/2014/main" id="{3B24AA65-D55B-2B98-9954-2A5CBD8A736C}"/>
                  </a:ext>
                </a:extLst>
              </p:cNvPr>
              <p:cNvSpPr>
                <a:spLocks noChangeShapeType="1"/>
              </p:cNvSpPr>
              <p:nvPr/>
            </p:nvSpPr>
            <p:spPr bwMode="auto">
              <a:xfrm>
                <a:off x="750" y="1770"/>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a:extLst>
                  <a:ext uri="{FF2B5EF4-FFF2-40B4-BE49-F238E27FC236}">
                    <a16:creationId xmlns:a16="http://schemas.microsoft.com/office/drawing/2014/main" id="{7424ECBB-8AAD-5952-BE80-CECF9B800CFE}"/>
                  </a:ext>
                </a:extLst>
              </p:cNvPr>
              <p:cNvSpPr>
                <a:spLocks noChangeShapeType="1"/>
              </p:cNvSpPr>
              <p:nvPr/>
            </p:nvSpPr>
            <p:spPr bwMode="auto">
              <a:xfrm flipH="1">
                <a:off x="1578" y="1824"/>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20">
                <a:extLst>
                  <a:ext uri="{FF2B5EF4-FFF2-40B4-BE49-F238E27FC236}">
                    <a16:creationId xmlns:a16="http://schemas.microsoft.com/office/drawing/2014/main" id="{223E675F-E4B0-9A59-BB5A-C45C63FCA3CE}"/>
                  </a:ext>
                </a:extLst>
              </p:cNvPr>
              <p:cNvSpPr>
                <a:spLocks noChangeArrowheads="1"/>
              </p:cNvSpPr>
              <p:nvPr/>
            </p:nvSpPr>
            <p:spPr bwMode="auto">
              <a:xfrm flipH="1">
                <a:off x="1603" y="2702"/>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1">
                <a:extLst>
                  <a:ext uri="{FF2B5EF4-FFF2-40B4-BE49-F238E27FC236}">
                    <a16:creationId xmlns:a16="http://schemas.microsoft.com/office/drawing/2014/main" id="{FC2FA200-8BA4-12CB-3FA4-1ABD73A2415B}"/>
                  </a:ext>
                </a:extLst>
              </p:cNvPr>
              <p:cNvSpPr>
                <a:spLocks noChangeArrowheads="1"/>
              </p:cNvSpPr>
              <p:nvPr/>
            </p:nvSpPr>
            <p:spPr bwMode="auto">
              <a:xfrm>
                <a:off x="540" y="151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25" name="Group 22">
                <a:extLst>
                  <a:ext uri="{FF2B5EF4-FFF2-40B4-BE49-F238E27FC236}">
                    <a16:creationId xmlns:a16="http://schemas.microsoft.com/office/drawing/2014/main" id="{54486310-6EC1-1BB0-F5D0-EB94BAC9A515}"/>
                  </a:ext>
                </a:extLst>
              </p:cNvPr>
              <p:cNvGrpSpPr>
                <a:grpSpLocks/>
              </p:cNvGrpSpPr>
              <p:nvPr/>
            </p:nvGrpSpPr>
            <p:grpSpPr bwMode="auto">
              <a:xfrm flipV="1">
                <a:off x="728" y="1086"/>
                <a:ext cx="45" cy="431"/>
                <a:chOff x="518" y="1962"/>
                <a:chExt cx="45" cy="431"/>
              </a:xfrm>
            </p:grpSpPr>
            <p:sp>
              <p:nvSpPr>
                <p:cNvPr id="61" name="Line 23">
                  <a:extLst>
                    <a:ext uri="{FF2B5EF4-FFF2-40B4-BE49-F238E27FC236}">
                      <a16:creationId xmlns:a16="http://schemas.microsoft.com/office/drawing/2014/main" id="{BA30B96C-2C6D-2230-5F4D-4CEAD93F0F7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Oval 24">
                  <a:extLst>
                    <a:ext uri="{FF2B5EF4-FFF2-40B4-BE49-F238E27FC236}">
                      <a16:creationId xmlns:a16="http://schemas.microsoft.com/office/drawing/2014/main" id="{0B7AFC85-AE91-7097-1253-73D6A170FA7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Rectangle 25">
                <a:extLst>
                  <a:ext uri="{FF2B5EF4-FFF2-40B4-BE49-F238E27FC236}">
                    <a16:creationId xmlns:a16="http://schemas.microsoft.com/office/drawing/2014/main" id="{62D7A447-BB44-E9FB-EB9B-98E34420C8BF}"/>
                  </a:ext>
                </a:extLst>
              </p:cNvPr>
              <p:cNvSpPr>
                <a:spLocks noChangeArrowheads="1"/>
              </p:cNvSpPr>
              <p:nvPr/>
            </p:nvSpPr>
            <p:spPr bwMode="auto">
              <a:xfrm flipH="1">
                <a:off x="1344" y="151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27" name="Group 26">
                <a:extLst>
                  <a:ext uri="{FF2B5EF4-FFF2-40B4-BE49-F238E27FC236}">
                    <a16:creationId xmlns:a16="http://schemas.microsoft.com/office/drawing/2014/main" id="{1A19CE94-0EBB-CF9F-58DF-0D29043B2E9C}"/>
                  </a:ext>
                </a:extLst>
              </p:cNvPr>
              <p:cNvGrpSpPr>
                <a:grpSpLocks/>
              </p:cNvGrpSpPr>
              <p:nvPr/>
            </p:nvGrpSpPr>
            <p:grpSpPr bwMode="auto">
              <a:xfrm flipH="1" flipV="1">
                <a:off x="1543" y="1074"/>
                <a:ext cx="45" cy="431"/>
                <a:chOff x="518" y="1962"/>
                <a:chExt cx="45" cy="431"/>
              </a:xfrm>
            </p:grpSpPr>
            <p:sp>
              <p:nvSpPr>
                <p:cNvPr id="59" name="Line 27">
                  <a:extLst>
                    <a:ext uri="{FF2B5EF4-FFF2-40B4-BE49-F238E27FC236}">
                      <a16:creationId xmlns:a16="http://schemas.microsoft.com/office/drawing/2014/main" id="{44B3456A-72CE-CF75-B7C6-84B240B59B5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Oval 28">
                  <a:extLst>
                    <a:ext uri="{FF2B5EF4-FFF2-40B4-BE49-F238E27FC236}">
                      <a16:creationId xmlns:a16="http://schemas.microsoft.com/office/drawing/2014/main" id="{21A16FF8-E61D-5538-C0B9-5A87BB761F0F}"/>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Oval 29">
                <a:extLst>
                  <a:ext uri="{FF2B5EF4-FFF2-40B4-BE49-F238E27FC236}">
                    <a16:creationId xmlns:a16="http://schemas.microsoft.com/office/drawing/2014/main" id="{9C0E5388-31D8-BC7F-C8E2-B61AA9A85918}"/>
                  </a:ext>
                </a:extLst>
              </p:cNvPr>
              <p:cNvSpPr>
                <a:spLocks noChangeArrowheads="1"/>
              </p:cNvSpPr>
              <p:nvPr/>
            </p:nvSpPr>
            <p:spPr bwMode="auto">
              <a:xfrm flipH="1">
                <a:off x="1532" y="143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0">
                <a:extLst>
                  <a:ext uri="{FF2B5EF4-FFF2-40B4-BE49-F238E27FC236}">
                    <a16:creationId xmlns:a16="http://schemas.microsoft.com/office/drawing/2014/main" id="{6049B73E-8785-3488-1ABF-FC1D4D5B1B82}"/>
                  </a:ext>
                </a:extLst>
              </p:cNvPr>
              <p:cNvSpPr>
                <a:spLocks noChangeArrowheads="1"/>
              </p:cNvSpPr>
              <p:nvPr/>
            </p:nvSpPr>
            <p:spPr bwMode="auto">
              <a:xfrm>
                <a:off x="728" y="132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1">
                <a:extLst>
                  <a:ext uri="{FF2B5EF4-FFF2-40B4-BE49-F238E27FC236}">
                    <a16:creationId xmlns:a16="http://schemas.microsoft.com/office/drawing/2014/main" id="{DA521AC9-8C9E-CD6A-1D40-A6DB190A8E49}"/>
                  </a:ext>
                </a:extLst>
              </p:cNvPr>
              <p:cNvSpPr>
                <a:spLocks noChangeArrowheads="1"/>
              </p:cNvSpPr>
              <p:nvPr/>
            </p:nvSpPr>
            <p:spPr bwMode="auto">
              <a:xfrm>
                <a:off x="1544" y="132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32">
                <a:extLst>
                  <a:ext uri="{FF2B5EF4-FFF2-40B4-BE49-F238E27FC236}">
                    <a16:creationId xmlns:a16="http://schemas.microsoft.com/office/drawing/2014/main" id="{A8C7FB3A-4F68-0E9F-7D3C-A642C1BE46AD}"/>
                  </a:ext>
                </a:extLst>
              </p:cNvPr>
              <p:cNvSpPr>
                <a:spLocks noChangeArrowheads="1"/>
              </p:cNvSpPr>
              <p:nvPr/>
            </p:nvSpPr>
            <p:spPr bwMode="auto">
              <a:xfrm>
                <a:off x="1626" y="1074"/>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32" name="Line 33">
                <a:extLst>
                  <a:ext uri="{FF2B5EF4-FFF2-40B4-BE49-F238E27FC236}">
                    <a16:creationId xmlns:a16="http://schemas.microsoft.com/office/drawing/2014/main" id="{0438A17D-DFF7-ACC9-356D-CA8BB6F8D7DB}"/>
                  </a:ext>
                </a:extLst>
              </p:cNvPr>
              <p:cNvSpPr>
                <a:spLocks noChangeShapeType="1"/>
              </p:cNvSpPr>
              <p:nvPr/>
            </p:nvSpPr>
            <p:spPr bwMode="auto">
              <a:xfrm flipV="1">
                <a:off x="1698" y="1107"/>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 name="Freeform 34">
                <a:extLst>
                  <a:ext uri="{FF2B5EF4-FFF2-40B4-BE49-F238E27FC236}">
                    <a16:creationId xmlns:a16="http://schemas.microsoft.com/office/drawing/2014/main" id="{426A76D5-EB78-AE8F-4C58-93D6F32E999C}"/>
                  </a:ext>
                </a:extLst>
              </p:cNvPr>
              <p:cNvSpPr>
                <a:spLocks/>
              </p:cNvSpPr>
              <p:nvPr/>
            </p:nvSpPr>
            <p:spPr bwMode="auto">
              <a:xfrm>
                <a:off x="756" y="1344"/>
                <a:ext cx="522"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35">
                <a:extLst>
                  <a:ext uri="{FF2B5EF4-FFF2-40B4-BE49-F238E27FC236}">
                    <a16:creationId xmlns:a16="http://schemas.microsoft.com/office/drawing/2014/main" id="{A0597925-3B94-6D12-02F5-5F8E39D29821}"/>
                  </a:ext>
                </a:extLst>
              </p:cNvPr>
              <p:cNvSpPr>
                <a:spLocks/>
              </p:cNvSpPr>
              <p:nvPr/>
            </p:nvSpPr>
            <p:spPr bwMode="auto">
              <a:xfrm flipH="1">
                <a:off x="1038" y="1344"/>
                <a:ext cx="504"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36">
                <a:extLst>
                  <a:ext uri="{FF2B5EF4-FFF2-40B4-BE49-F238E27FC236}">
                    <a16:creationId xmlns:a16="http://schemas.microsoft.com/office/drawing/2014/main" id="{7BA8B173-E823-FF2C-77CF-4DF260EF74E4}"/>
                  </a:ext>
                </a:extLst>
              </p:cNvPr>
              <p:cNvSpPr>
                <a:spLocks/>
              </p:cNvSpPr>
              <p:nvPr/>
            </p:nvSpPr>
            <p:spPr bwMode="auto">
              <a:xfrm>
                <a:off x="1272" y="1812"/>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37">
                <a:extLst>
                  <a:ext uri="{FF2B5EF4-FFF2-40B4-BE49-F238E27FC236}">
                    <a16:creationId xmlns:a16="http://schemas.microsoft.com/office/drawing/2014/main" id="{207994DD-09D7-D78E-2318-DAE4D6BDCD56}"/>
                  </a:ext>
                </a:extLst>
              </p:cNvPr>
              <p:cNvSpPr>
                <a:spLocks/>
              </p:cNvSpPr>
              <p:nvPr/>
            </p:nvSpPr>
            <p:spPr bwMode="auto">
              <a:xfrm flipH="1">
                <a:off x="834" y="1818"/>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Oval 38">
                <a:extLst>
                  <a:ext uri="{FF2B5EF4-FFF2-40B4-BE49-F238E27FC236}">
                    <a16:creationId xmlns:a16="http://schemas.microsoft.com/office/drawing/2014/main" id="{060FBAD2-4B00-D1BF-2E33-F7A97FAE37DD}"/>
                  </a:ext>
                </a:extLst>
              </p:cNvPr>
              <p:cNvSpPr>
                <a:spLocks noChangeArrowheads="1"/>
              </p:cNvSpPr>
              <p:nvPr/>
            </p:nvSpPr>
            <p:spPr bwMode="auto">
              <a:xfrm flipH="1">
                <a:off x="710" y="143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39">
                <a:extLst>
                  <a:ext uri="{FF2B5EF4-FFF2-40B4-BE49-F238E27FC236}">
                    <a16:creationId xmlns:a16="http://schemas.microsoft.com/office/drawing/2014/main" id="{A76ECD83-3A0E-1BA9-CB89-C0EF05F4CFBB}"/>
                  </a:ext>
                </a:extLst>
              </p:cNvPr>
              <p:cNvSpPr>
                <a:spLocks noChangeArrowheads="1"/>
              </p:cNvSpPr>
              <p:nvPr/>
            </p:nvSpPr>
            <p:spPr bwMode="auto">
              <a:xfrm>
                <a:off x="264" y="220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3</a:t>
                </a:r>
              </a:p>
            </p:txBody>
          </p:sp>
          <p:sp>
            <p:nvSpPr>
              <p:cNvPr id="39" name="Rectangle 40">
                <a:extLst>
                  <a:ext uri="{FF2B5EF4-FFF2-40B4-BE49-F238E27FC236}">
                    <a16:creationId xmlns:a16="http://schemas.microsoft.com/office/drawing/2014/main" id="{D941235C-44BB-A8D1-36B2-F03A646E6E89}"/>
                  </a:ext>
                </a:extLst>
              </p:cNvPr>
              <p:cNvSpPr>
                <a:spLocks noChangeArrowheads="1"/>
              </p:cNvSpPr>
              <p:nvPr/>
            </p:nvSpPr>
            <p:spPr bwMode="auto">
              <a:xfrm>
                <a:off x="456" y="265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40" name="Rectangle 41">
                <a:extLst>
                  <a:ext uri="{FF2B5EF4-FFF2-40B4-BE49-F238E27FC236}">
                    <a16:creationId xmlns:a16="http://schemas.microsoft.com/office/drawing/2014/main" id="{3238187C-D2F1-C8E2-CDBF-51E3131AB017}"/>
                  </a:ext>
                </a:extLst>
              </p:cNvPr>
              <p:cNvSpPr>
                <a:spLocks noChangeArrowheads="1"/>
              </p:cNvSpPr>
              <p:nvPr/>
            </p:nvSpPr>
            <p:spPr bwMode="auto">
              <a:xfrm>
                <a:off x="540" y="220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1" name="Rectangle 42">
                <a:extLst>
                  <a:ext uri="{FF2B5EF4-FFF2-40B4-BE49-F238E27FC236}">
                    <a16:creationId xmlns:a16="http://schemas.microsoft.com/office/drawing/2014/main" id="{E68E2244-D769-549B-002E-576FDC8B79F3}"/>
                  </a:ext>
                </a:extLst>
              </p:cNvPr>
              <p:cNvSpPr>
                <a:spLocks noChangeArrowheads="1"/>
              </p:cNvSpPr>
              <p:nvPr/>
            </p:nvSpPr>
            <p:spPr bwMode="auto">
              <a:xfrm>
                <a:off x="596" y="219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2" name="Rectangle 43">
                <a:extLst>
                  <a:ext uri="{FF2B5EF4-FFF2-40B4-BE49-F238E27FC236}">
                    <a16:creationId xmlns:a16="http://schemas.microsoft.com/office/drawing/2014/main" id="{81D8206F-6E0D-6BD2-33DD-D676AC13F294}"/>
                  </a:ext>
                </a:extLst>
              </p:cNvPr>
              <p:cNvSpPr>
                <a:spLocks noChangeArrowheads="1"/>
              </p:cNvSpPr>
              <p:nvPr/>
            </p:nvSpPr>
            <p:spPr bwMode="auto">
              <a:xfrm flipH="1">
                <a:off x="1344" y="220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3" name="Rectangle 44">
                <a:extLst>
                  <a:ext uri="{FF2B5EF4-FFF2-40B4-BE49-F238E27FC236}">
                    <a16:creationId xmlns:a16="http://schemas.microsoft.com/office/drawing/2014/main" id="{A8D9B769-EC53-1C4C-B7BC-8E8C93B79897}"/>
                  </a:ext>
                </a:extLst>
              </p:cNvPr>
              <p:cNvSpPr>
                <a:spLocks noChangeArrowheads="1"/>
              </p:cNvSpPr>
              <p:nvPr/>
            </p:nvSpPr>
            <p:spPr bwMode="auto">
              <a:xfrm>
                <a:off x="1442" y="217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4" name="Rectangle 45">
                <a:extLst>
                  <a:ext uri="{FF2B5EF4-FFF2-40B4-BE49-F238E27FC236}">
                    <a16:creationId xmlns:a16="http://schemas.microsoft.com/office/drawing/2014/main" id="{B149E698-3A57-08C0-B35E-C0CA95BDF2E3}"/>
                  </a:ext>
                </a:extLst>
              </p:cNvPr>
              <p:cNvSpPr>
                <a:spLocks noChangeArrowheads="1"/>
              </p:cNvSpPr>
              <p:nvPr/>
            </p:nvSpPr>
            <p:spPr bwMode="auto">
              <a:xfrm>
                <a:off x="1434" y="2730"/>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45" name="Rectangle 46">
                <a:extLst>
                  <a:ext uri="{FF2B5EF4-FFF2-40B4-BE49-F238E27FC236}">
                    <a16:creationId xmlns:a16="http://schemas.microsoft.com/office/drawing/2014/main" id="{22154A59-DDC4-C916-5AE3-47E289BDF030}"/>
                  </a:ext>
                </a:extLst>
              </p:cNvPr>
              <p:cNvSpPr>
                <a:spLocks noChangeArrowheads="1"/>
              </p:cNvSpPr>
              <p:nvPr/>
            </p:nvSpPr>
            <p:spPr bwMode="auto">
              <a:xfrm>
                <a:off x="1776" y="1498"/>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2</a:t>
                </a:r>
              </a:p>
            </p:txBody>
          </p:sp>
          <p:sp>
            <p:nvSpPr>
              <p:cNvPr id="46" name="Rectangle 47">
                <a:extLst>
                  <a:ext uri="{FF2B5EF4-FFF2-40B4-BE49-F238E27FC236}">
                    <a16:creationId xmlns:a16="http://schemas.microsoft.com/office/drawing/2014/main" id="{9157370A-721B-6316-91EB-3079E115B29C}"/>
                  </a:ext>
                </a:extLst>
              </p:cNvPr>
              <p:cNvSpPr>
                <a:spLocks noChangeArrowheads="1"/>
              </p:cNvSpPr>
              <p:nvPr/>
            </p:nvSpPr>
            <p:spPr bwMode="auto">
              <a:xfrm>
                <a:off x="1752" y="219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4</a:t>
                </a:r>
              </a:p>
            </p:txBody>
          </p:sp>
          <p:sp>
            <p:nvSpPr>
              <p:cNvPr id="47" name="Line 48">
                <a:extLst>
                  <a:ext uri="{FF2B5EF4-FFF2-40B4-BE49-F238E27FC236}">
                    <a16:creationId xmlns:a16="http://schemas.microsoft.com/office/drawing/2014/main" id="{605A4F0B-CE81-EDCA-E302-1DA3FB4A2866}"/>
                  </a:ext>
                </a:extLst>
              </p:cNvPr>
              <p:cNvSpPr>
                <a:spLocks noChangeShapeType="1"/>
              </p:cNvSpPr>
              <p:nvPr/>
            </p:nvSpPr>
            <p:spPr bwMode="auto">
              <a:xfrm rot="16200000" flipH="1">
                <a:off x="1834" y="2500"/>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Oval 49">
                <a:extLst>
                  <a:ext uri="{FF2B5EF4-FFF2-40B4-BE49-F238E27FC236}">
                    <a16:creationId xmlns:a16="http://schemas.microsoft.com/office/drawing/2014/main" id="{49184539-0BA0-DC9C-5B63-338F66CA4A51}"/>
                  </a:ext>
                </a:extLst>
              </p:cNvPr>
              <p:cNvSpPr>
                <a:spLocks noChangeArrowheads="1"/>
              </p:cNvSpPr>
              <p:nvPr/>
            </p:nvSpPr>
            <p:spPr bwMode="auto">
              <a:xfrm flipH="1">
                <a:off x="2059" y="2702"/>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50">
                <a:extLst>
                  <a:ext uri="{FF2B5EF4-FFF2-40B4-BE49-F238E27FC236}">
                    <a16:creationId xmlns:a16="http://schemas.microsoft.com/office/drawing/2014/main" id="{1B8CC523-C89A-F8D7-1E62-C6E11236C77B}"/>
                  </a:ext>
                </a:extLst>
              </p:cNvPr>
              <p:cNvSpPr txBox="1">
                <a:spLocks noChangeArrowheads="1"/>
              </p:cNvSpPr>
              <p:nvPr/>
            </p:nvSpPr>
            <p:spPr bwMode="auto">
              <a:xfrm>
                <a:off x="1028" y="2792"/>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1</a:t>
                </a:r>
              </a:p>
            </p:txBody>
          </p:sp>
          <p:grpSp>
            <p:nvGrpSpPr>
              <p:cNvPr id="50" name="Group 51">
                <a:extLst>
                  <a:ext uri="{FF2B5EF4-FFF2-40B4-BE49-F238E27FC236}">
                    <a16:creationId xmlns:a16="http://schemas.microsoft.com/office/drawing/2014/main" id="{721D6A5A-E0FC-A7DE-4840-0A37A51E8B99}"/>
                  </a:ext>
                </a:extLst>
              </p:cNvPr>
              <p:cNvGrpSpPr>
                <a:grpSpLocks/>
              </p:cNvGrpSpPr>
              <p:nvPr/>
            </p:nvGrpSpPr>
            <p:grpSpPr bwMode="auto">
              <a:xfrm>
                <a:off x="602" y="1434"/>
                <a:ext cx="382" cy="327"/>
                <a:chOff x="3506" y="2130"/>
                <a:chExt cx="382" cy="327"/>
              </a:xfrm>
            </p:grpSpPr>
            <p:sp>
              <p:nvSpPr>
                <p:cNvPr id="57" name="Text Box 52">
                  <a:extLst>
                    <a:ext uri="{FF2B5EF4-FFF2-40B4-BE49-F238E27FC236}">
                      <a16:creationId xmlns:a16="http://schemas.microsoft.com/office/drawing/2014/main" id="{9A6DBBA8-AA8A-C2D4-08F9-FFE34925CB6D}"/>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58" name="Line 53">
                  <a:extLst>
                    <a:ext uri="{FF2B5EF4-FFF2-40B4-BE49-F238E27FC236}">
                      <a16:creationId xmlns:a16="http://schemas.microsoft.com/office/drawing/2014/main" id="{D3FDE9DB-49BB-8809-2907-933CC45C79CC}"/>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54">
                <a:extLst>
                  <a:ext uri="{FF2B5EF4-FFF2-40B4-BE49-F238E27FC236}">
                    <a16:creationId xmlns:a16="http://schemas.microsoft.com/office/drawing/2014/main" id="{BB6AE930-4D58-958F-D574-26A9C140599A}"/>
                  </a:ext>
                </a:extLst>
              </p:cNvPr>
              <p:cNvGrpSpPr>
                <a:grpSpLocks/>
              </p:cNvGrpSpPr>
              <p:nvPr/>
            </p:nvGrpSpPr>
            <p:grpSpPr bwMode="auto">
              <a:xfrm>
                <a:off x="1418" y="1422"/>
                <a:ext cx="382" cy="327"/>
                <a:chOff x="3506" y="2130"/>
                <a:chExt cx="382" cy="327"/>
              </a:xfrm>
            </p:grpSpPr>
            <p:sp>
              <p:nvSpPr>
                <p:cNvPr id="55" name="Text Box 55">
                  <a:extLst>
                    <a:ext uri="{FF2B5EF4-FFF2-40B4-BE49-F238E27FC236}">
                      <a16:creationId xmlns:a16="http://schemas.microsoft.com/office/drawing/2014/main" id="{9FE13116-E562-A93D-068C-C182CA7495E9}"/>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56" name="Line 56">
                  <a:extLst>
                    <a:ext uri="{FF2B5EF4-FFF2-40B4-BE49-F238E27FC236}">
                      <a16:creationId xmlns:a16="http://schemas.microsoft.com/office/drawing/2014/main" id="{02164F77-8334-A008-4265-2D6A7A32E6E3}"/>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 name="Rectangle 57">
                <a:extLst>
                  <a:ext uri="{FF2B5EF4-FFF2-40B4-BE49-F238E27FC236}">
                    <a16:creationId xmlns:a16="http://schemas.microsoft.com/office/drawing/2014/main" id="{D463B5EF-17CE-35E7-190E-840B50629DF0}"/>
                  </a:ext>
                </a:extLst>
              </p:cNvPr>
              <p:cNvSpPr>
                <a:spLocks noChangeArrowheads="1"/>
              </p:cNvSpPr>
              <p:nvPr/>
            </p:nvSpPr>
            <p:spPr bwMode="auto">
              <a:xfrm>
                <a:off x="972" y="318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5</a:t>
                </a:r>
              </a:p>
            </p:txBody>
          </p:sp>
          <p:sp>
            <p:nvSpPr>
              <p:cNvPr id="53" name="Rectangle 58">
                <a:extLst>
                  <a:ext uri="{FF2B5EF4-FFF2-40B4-BE49-F238E27FC236}">
                    <a16:creationId xmlns:a16="http://schemas.microsoft.com/office/drawing/2014/main" id="{0AE1BAD3-37AA-5795-CF32-5886B4874B19}"/>
                  </a:ext>
                </a:extLst>
              </p:cNvPr>
              <p:cNvSpPr>
                <a:spLocks noChangeArrowheads="1"/>
              </p:cNvSpPr>
              <p:nvPr/>
            </p:nvSpPr>
            <p:spPr bwMode="auto">
              <a:xfrm>
                <a:off x="432" y="188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54" name="Rectangle 59">
                <a:extLst>
                  <a:ext uri="{FF2B5EF4-FFF2-40B4-BE49-F238E27FC236}">
                    <a16:creationId xmlns:a16="http://schemas.microsoft.com/office/drawing/2014/main" id="{D9EBF973-84EF-FF10-E253-CE282E00FF41}"/>
                  </a:ext>
                </a:extLst>
              </p:cNvPr>
              <p:cNvSpPr>
                <a:spLocks noChangeArrowheads="1"/>
              </p:cNvSpPr>
              <p:nvPr/>
            </p:nvSpPr>
            <p:spPr bwMode="auto">
              <a:xfrm>
                <a:off x="1578" y="1878"/>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grpSp>
      </p:grpSp>
      <p:graphicFrame>
        <p:nvGraphicFramePr>
          <p:cNvPr id="63" name="Object 60">
            <a:extLst>
              <a:ext uri="{FF2B5EF4-FFF2-40B4-BE49-F238E27FC236}">
                <a16:creationId xmlns:a16="http://schemas.microsoft.com/office/drawing/2014/main" id="{88F0D625-3B2F-A771-BA7F-16844C49AE3D}"/>
              </a:ext>
            </a:extLst>
          </p:cNvPr>
          <p:cNvGraphicFramePr>
            <a:graphicFrameLocks noChangeAspect="1"/>
          </p:cNvGraphicFramePr>
          <p:nvPr>
            <p:extLst>
              <p:ext uri="{D42A27DB-BD31-4B8C-83A1-F6EECF244321}">
                <p14:modId xmlns:p14="http://schemas.microsoft.com/office/powerpoint/2010/main" val="2960471742"/>
              </p:ext>
            </p:extLst>
          </p:nvPr>
        </p:nvGraphicFramePr>
        <p:xfrm>
          <a:off x="1851025" y="5913438"/>
          <a:ext cx="2505075" cy="590550"/>
        </p:xfrm>
        <a:graphic>
          <a:graphicData uri="http://schemas.openxmlformats.org/presentationml/2006/ole">
            <mc:AlternateContent xmlns:mc="http://schemas.openxmlformats.org/markup-compatibility/2006">
              <mc:Choice xmlns:v="urn:schemas-microsoft-com:vml" Requires="v">
                <p:oleObj name="Equation" r:id="rId2" imgW="1015920" imgH="241200" progId="Equation.3">
                  <p:embed/>
                </p:oleObj>
              </mc:Choice>
              <mc:Fallback>
                <p:oleObj name="Equation" r:id="rId2" imgW="1015920" imgH="241200" progId="Equation.3">
                  <p:embed/>
                  <p:pic>
                    <p:nvPicPr>
                      <p:cNvPr id="39996" name="Object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025" y="5913438"/>
                        <a:ext cx="2505075" cy="5905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61">
            <a:extLst>
              <a:ext uri="{FF2B5EF4-FFF2-40B4-BE49-F238E27FC236}">
                <a16:creationId xmlns:a16="http://schemas.microsoft.com/office/drawing/2014/main" id="{9E670F3D-323A-2151-67BD-64599E294F64}"/>
              </a:ext>
            </a:extLst>
          </p:cNvPr>
          <p:cNvGraphicFramePr>
            <a:graphicFrameLocks noChangeAspect="1"/>
          </p:cNvGraphicFramePr>
          <p:nvPr>
            <p:extLst>
              <p:ext uri="{D42A27DB-BD31-4B8C-83A1-F6EECF244321}">
                <p14:modId xmlns:p14="http://schemas.microsoft.com/office/powerpoint/2010/main" val="4256715127"/>
              </p:ext>
            </p:extLst>
          </p:nvPr>
        </p:nvGraphicFramePr>
        <p:xfrm>
          <a:off x="4364038" y="5930900"/>
          <a:ext cx="1763712" cy="590550"/>
        </p:xfrm>
        <a:graphic>
          <a:graphicData uri="http://schemas.openxmlformats.org/presentationml/2006/ole">
            <mc:AlternateContent xmlns:mc="http://schemas.openxmlformats.org/markup-compatibility/2006">
              <mc:Choice xmlns:v="urn:schemas-microsoft-com:vml" Requires="v">
                <p:oleObj name="Equation" r:id="rId4" imgW="723600" imgH="241200" progId="Equation.3">
                  <p:embed/>
                </p:oleObj>
              </mc:Choice>
              <mc:Fallback>
                <p:oleObj name="Equation" r:id="rId4" imgW="723600" imgH="241200" progId="Equation.3">
                  <p:embed/>
                  <p:pic>
                    <p:nvPicPr>
                      <p:cNvPr id="39997"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4038" y="5930900"/>
                        <a:ext cx="17637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62">
            <a:extLst>
              <a:ext uri="{FF2B5EF4-FFF2-40B4-BE49-F238E27FC236}">
                <a16:creationId xmlns:a16="http://schemas.microsoft.com/office/drawing/2014/main" id="{95F674B3-50C3-975F-3C97-F78B1D2590F7}"/>
              </a:ext>
            </a:extLst>
          </p:cNvPr>
          <p:cNvGraphicFramePr>
            <a:graphicFrameLocks noChangeAspect="1"/>
          </p:cNvGraphicFramePr>
          <p:nvPr>
            <p:extLst>
              <p:ext uri="{D42A27DB-BD31-4B8C-83A1-F6EECF244321}">
                <p14:modId xmlns:p14="http://schemas.microsoft.com/office/powerpoint/2010/main" val="2087469400"/>
              </p:ext>
            </p:extLst>
          </p:nvPr>
        </p:nvGraphicFramePr>
        <p:xfrm>
          <a:off x="6019800" y="6042025"/>
          <a:ext cx="727075" cy="411163"/>
        </p:xfrm>
        <a:graphic>
          <a:graphicData uri="http://schemas.openxmlformats.org/presentationml/2006/ole">
            <mc:AlternateContent xmlns:mc="http://schemas.openxmlformats.org/markup-compatibility/2006">
              <mc:Choice xmlns:v="urn:schemas-microsoft-com:vml" Requires="v">
                <p:oleObj name="Equation" r:id="rId6" imgW="291960" imgH="164880" progId="Equation.3">
                  <p:embed/>
                </p:oleObj>
              </mc:Choice>
              <mc:Fallback>
                <p:oleObj name="Equation" r:id="rId6" imgW="291960" imgH="164880" progId="Equation.3">
                  <p:embed/>
                  <p:pic>
                    <p:nvPicPr>
                      <p:cNvPr id="39998"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6042025"/>
                        <a:ext cx="7270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 name="文本框 129">
            <a:extLst>
              <a:ext uri="{FF2B5EF4-FFF2-40B4-BE49-F238E27FC236}">
                <a16:creationId xmlns:a16="http://schemas.microsoft.com/office/drawing/2014/main" id="{E8286EEC-816C-8AB7-6EF3-B95F69D365D6}"/>
              </a:ext>
            </a:extLst>
          </p:cNvPr>
          <p:cNvSpPr txBox="1"/>
          <p:nvPr/>
        </p:nvSpPr>
        <p:spPr>
          <a:xfrm>
            <a:off x="7634340" y="5846265"/>
            <a:ext cx="2716212" cy="461665"/>
          </a:xfrm>
          <a:prstGeom prst="rect">
            <a:avLst/>
          </a:prstGeom>
          <a:noFill/>
          <a:ln>
            <a:solidFill>
              <a:srgbClr val="FFFF00"/>
            </a:solidFill>
          </a:ln>
        </p:spPr>
        <p:txBody>
          <a:bodyPr wrap="square" rtlCol="0">
            <a:spAutoFit/>
          </a:bodyPr>
          <a:lstStyle/>
          <a:p>
            <a:r>
              <a:rPr lang="en-US" altLang="zh-CN" b="1" dirty="0">
                <a:solidFill>
                  <a:srgbClr val="FF0000"/>
                </a:solidFill>
              </a:rPr>
              <a:t>4</a:t>
            </a:r>
            <a:r>
              <a:rPr lang="zh-CN" altLang="en-US" b="1" dirty="0">
                <a:solidFill>
                  <a:srgbClr val="FF0000"/>
                </a:solidFill>
              </a:rPr>
              <a:t>位</a:t>
            </a:r>
            <a:r>
              <a:rPr lang="en-US" altLang="zh-CN" b="1" dirty="0">
                <a:solidFill>
                  <a:srgbClr val="FF0000"/>
                </a:solidFill>
              </a:rPr>
              <a:t>D-</a:t>
            </a:r>
            <a:r>
              <a:rPr lang="zh-CN" altLang="en-US" b="1" dirty="0">
                <a:solidFill>
                  <a:srgbClr val="FF0000"/>
                </a:solidFill>
              </a:rPr>
              <a:t>触发锁存器</a:t>
            </a:r>
          </a:p>
        </p:txBody>
      </p:sp>
      <p:sp>
        <p:nvSpPr>
          <p:cNvPr id="3" name="灯片编号占位符 2">
            <a:extLst>
              <a:ext uri="{FF2B5EF4-FFF2-40B4-BE49-F238E27FC236}">
                <a16:creationId xmlns:a16="http://schemas.microsoft.com/office/drawing/2014/main" id="{515C71DB-111B-1508-2DCB-00C7CC0CA5D5}"/>
              </a:ext>
            </a:extLst>
          </p:cNvPr>
          <p:cNvSpPr>
            <a:spLocks noGrp="1"/>
          </p:cNvSpPr>
          <p:nvPr>
            <p:ph type="sldNum" sz="quarter" idx="12"/>
          </p:nvPr>
        </p:nvSpPr>
        <p:spPr/>
        <p:txBody>
          <a:bodyPr/>
          <a:lstStyle/>
          <a:p>
            <a:fld id="{392CBAA0-59E6-204E-8F03-85E5040D48B8}" type="slidenum">
              <a:rPr kumimoji="1" lang="zh-CN" altLang="en-US" smtClean="0"/>
              <a:t>23</a:t>
            </a:fld>
            <a:r>
              <a:rPr kumimoji="1" lang="en-US" altLang="zh-CN"/>
              <a:t>/70</a:t>
            </a:r>
            <a:endParaRPr kumimoji="1" lang="zh-CN" altLang="en-US" dirty="0"/>
          </a:p>
        </p:txBody>
      </p:sp>
      <p:grpSp>
        <p:nvGrpSpPr>
          <p:cNvPr id="173" name="组合 172">
            <a:extLst>
              <a:ext uri="{FF2B5EF4-FFF2-40B4-BE49-F238E27FC236}">
                <a16:creationId xmlns:a16="http://schemas.microsoft.com/office/drawing/2014/main" id="{CCC68A38-00E4-AFD4-E390-99E5ED834CF2}"/>
              </a:ext>
            </a:extLst>
          </p:cNvPr>
          <p:cNvGrpSpPr/>
          <p:nvPr/>
        </p:nvGrpSpPr>
        <p:grpSpPr>
          <a:xfrm>
            <a:off x="6474733" y="943769"/>
            <a:ext cx="4280486" cy="4525962"/>
            <a:chOff x="5725382" y="1306513"/>
            <a:chExt cx="4280486" cy="4525962"/>
          </a:xfrm>
        </p:grpSpPr>
        <p:grpSp>
          <p:nvGrpSpPr>
            <p:cNvPr id="66" name="Group 63">
              <a:extLst>
                <a:ext uri="{FF2B5EF4-FFF2-40B4-BE49-F238E27FC236}">
                  <a16:creationId xmlns:a16="http://schemas.microsoft.com/office/drawing/2014/main" id="{EB4890C4-BA75-5DF2-9767-7BEEB08E1B99}"/>
                </a:ext>
              </a:extLst>
            </p:cNvPr>
            <p:cNvGrpSpPr>
              <a:grpSpLocks/>
            </p:cNvGrpSpPr>
            <p:nvPr/>
          </p:nvGrpSpPr>
          <p:grpSpPr bwMode="auto">
            <a:xfrm>
              <a:off x="6300788" y="1306513"/>
              <a:ext cx="3275013" cy="4525962"/>
              <a:chOff x="3067" y="449"/>
              <a:chExt cx="2063" cy="2851"/>
            </a:xfrm>
          </p:grpSpPr>
          <p:sp>
            <p:nvSpPr>
              <p:cNvPr id="67" name="Text Box 64">
                <a:extLst>
                  <a:ext uri="{FF2B5EF4-FFF2-40B4-BE49-F238E27FC236}">
                    <a16:creationId xmlns:a16="http://schemas.microsoft.com/office/drawing/2014/main" id="{F01EE6F3-5CBE-3DEE-34EC-7B7E9780BCD7}"/>
                  </a:ext>
                </a:extLst>
              </p:cNvPr>
              <p:cNvSpPr txBox="1">
                <a:spLocks noChangeArrowheads="1"/>
              </p:cNvSpPr>
              <p:nvPr/>
            </p:nvSpPr>
            <p:spPr bwMode="auto">
              <a:xfrm>
                <a:off x="4106" y="722"/>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en-US" altLang="zh-CN" b="1" i="1"/>
                  <a:t>V</a:t>
                </a:r>
                <a:r>
                  <a:rPr lang="en-US" altLang="zh-CN" b="1" baseline="-25000"/>
                  <a:t>CC</a:t>
                </a:r>
              </a:p>
            </p:txBody>
          </p:sp>
          <p:sp>
            <p:nvSpPr>
              <p:cNvPr id="68" name="Rectangle 65">
                <a:extLst>
                  <a:ext uri="{FF2B5EF4-FFF2-40B4-BE49-F238E27FC236}">
                    <a16:creationId xmlns:a16="http://schemas.microsoft.com/office/drawing/2014/main" id="{D2B9B757-50F6-2994-04EE-5E08F0A72540}"/>
                  </a:ext>
                </a:extLst>
              </p:cNvPr>
              <p:cNvSpPr>
                <a:spLocks noChangeArrowheads="1"/>
              </p:cNvSpPr>
              <p:nvPr/>
            </p:nvSpPr>
            <p:spPr bwMode="auto">
              <a:xfrm>
                <a:off x="3629" y="449"/>
                <a:ext cx="1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ffectLst>
                      <a:outerShdw blurRad="38100" dist="38100" dir="2700000" algn="tl">
                        <a:srgbClr val="C0C0C0"/>
                      </a:outerShdw>
                    </a:effectLst>
                    <a:ea typeface="楷体_GB2312" pitchFamily="49" charset="-122"/>
                  </a:rPr>
                  <a:t>74LS375</a:t>
                </a:r>
              </a:p>
            </p:txBody>
          </p:sp>
          <p:grpSp>
            <p:nvGrpSpPr>
              <p:cNvPr id="69" name="Group 66">
                <a:extLst>
                  <a:ext uri="{FF2B5EF4-FFF2-40B4-BE49-F238E27FC236}">
                    <a16:creationId xmlns:a16="http://schemas.microsoft.com/office/drawing/2014/main" id="{966CA440-9D00-088D-1206-F85FC44E9D77}"/>
                  </a:ext>
                </a:extLst>
              </p:cNvPr>
              <p:cNvGrpSpPr>
                <a:grpSpLocks/>
              </p:cNvGrpSpPr>
              <p:nvPr/>
            </p:nvGrpSpPr>
            <p:grpSpPr bwMode="auto">
              <a:xfrm>
                <a:off x="3067" y="854"/>
                <a:ext cx="2063" cy="2446"/>
                <a:chOff x="3067" y="854"/>
                <a:chExt cx="2063" cy="2446"/>
              </a:xfrm>
            </p:grpSpPr>
            <p:grpSp>
              <p:nvGrpSpPr>
                <p:cNvPr id="70" name="Group 67">
                  <a:extLst>
                    <a:ext uri="{FF2B5EF4-FFF2-40B4-BE49-F238E27FC236}">
                      <a16:creationId xmlns:a16="http://schemas.microsoft.com/office/drawing/2014/main" id="{506BA56D-B9F6-108D-92BB-281F577C838F}"/>
                    </a:ext>
                  </a:extLst>
                </p:cNvPr>
                <p:cNvGrpSpPr>
                  <a:grpSpLocks/>
                </p:cNvGrpSpPr>
                <p:nvPr/>
              </p:nvGrpSpPr>
              <p:grpSpPr bwMode="auto">
                <a:xfrm>
                  <a:off x="4687" y="1243"/>
                  <a:ext cx="443" cy="1653"/>
                  <a:chOff x="4663" y="1303"/>
                  <a:chExt cx="443" cy="1653"/>
                </a:xfrm>
              </p:grpSpPr>
              <p:grpSp>
                <p:nvGrpSpPr>
                  <p:cNvPr id="106" name="Group 68">
                    <a:extLst>
                      <a:ext uri="{FF2B5EF4-FFF2-40B4-BE49-F238E27FC236}">
                        <a16:creationId xmlns:a16="http://schemas.microsoft.com/office/drawing/2014/main" id="{6AC424F4-7EF1-C7EE-27EE-F8B778587672}"/>
                      </a:ext>
                    </a:extLst>
                  </p:cNvPr>
                  <p:cNvGrpSpPr>
                    <a:grpSpLocks/>
                  </p:cNvGrpSpPr>
                  <p:nvPr/>
                </p:nvGrpSpPr>
                <p:grpSpPr bwMode="auto">
                  <a:xfrm rot="5400000" flipH="1" flipV="1">
                    <a:off x="4856" y="1110"/>
                    <a:ext cx="45" cy="431"/>
                    <a:chOff x="518" y="1962"/>
                    <a:chExt cx="45" cy="431"/>
                  </a:xfrm>
                </p:grpSpPr>
                <p:sp>
                  <p:nvSpPr>
                    <p:cNvPr id="128" name="Line 69">
                      <a:extLst>
                        <a:ext uri="{FF2B5EF4-FFF2-40B4-BE49-F238E27FC236}">
                          <a16:creationId xmlns:a16="http://schemas.microsoft.com/office/drawing/2014/main" id="{9197E27A-464A-0620-0053-C43E1D2C922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Oval 70">
                      <a:extLst>
                        <a:ext uri="{FF2B5EF4-FFF2-40B4-BE49-F238E27FC236}">
                          <a16:creationId xmlns:a16="http://schemas.microsoft.com/office/drawing/2014/main" id="{DF65FD22-BE3C-033C-0896-935D6922A3B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 name="Group 71">
                    <a:extLst>
                      <a:ext uri="{FF2B5EF4-FFF2-40B4-BE49-F238E27FC236}">
                        <a16:creationId xmlns:a16="http://schemas.microsoft.com/office/drawing/2014/main" id="{2B4B89ED-77F5-10C0-E018-2CDB373168AE}"/>
                      </a:ext>
                    </a:extLst>
                  </p:cNvPr>
                  <p:cNvGrpSpPr>
                    <a:grpSpLocks/>
                  </p:cNvGrpSpPr>
                  <p:nvPr/>
                </p:nvGrpSpPr>
                <p:grpSpPr bwMode="auto">
                  <a:xfrm rot="5400000" flipH="1" flipV="1">
                    <a:off x="4856" y="1338"/>
                    <a:ext cx="45" cy="431"/>
                    <a:chOff x="518" y="1962"/>
                    <a:chExt cx="45" cy="431"/>
                  </a:xfrm>
                </p:grpSpPr>
                <p:sp>
                  <p:nvSpPr>
                    <p:cNvPr id="126" name="Line 72">
                      <a:extLst>
                        <a:ext uri="{FF2B5EF4-FFF2-40B4-BE49-F238E27FC236}">
                          <a16:creationId xmlns:a16="http://schemas.microsoft.com/office/drawing/2014/main" id="{7514E5D0-E0C5-68A2-982D-0112212234B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Oval 73">
                      <a:extLst>
                        <a:ext uri="{FF2B5EF4-FFF2-40B4-BE49-F238E27FC236}">
                          <a16:creationId xmlns:a16="http://schemas.microsoft.com/office/drawing/2014/main" id="{51AE9C5C-0A16-0CC2-AE2E-EA461C18F16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8" name="Group 74">
                    <a:extLst>
                      <a:ext uri="{FF2B5EF4-FFF2-40B4-BE49-F238E27FC236}">
                        <a16:creationId xmlns:a16="http://schemas.microsoft.com/office/drawing/2014/main" id="{669E9B80-BF54-1CC8-D509-EB5BF3A4B53B}"/>
                      </a:ext>
                    </a:extLst>
                  </p:cNvPr>
                  <p:cNvGrpSpPr>
                    <a:grpSpLocks/>
                  </p:cNvGrpSpPr>
                  <p:nvPr/>
                </p:nvGrpSpPr>
                <p:grpSpPr bwMode="auto">
                  <a:xfrm rot="5400000" flipH="1" flipV="1">
                    <a:off x="4856" y="1566"/>
                    <a:ext cx="45" cy="431"/>
                    <a:chOff x="518" y="1962"/>
                    <a:chExt cx="45" cy="431"/>
                  </a:xfrm>
                </p:grpSpPr>
                <p:sp>
                  <p:nvSpPr>
                    <p:cNvPr id="124" name="Line 75">
                      <a:extLst>
                        <a:ext uri="{FF2B5EF4-FFF2-40B4-BE49-F238E27FC236}">
                          <a16:creationId xmlns:a16="http://schemas.microsoft.com/office/drawing/2014/main" id="{BDC9802E-ADE7-DE24-FD31-C4A521B2E00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Oval 76">
                      <a:extLst>
                        <a:ext uri="{FF2B5EF4-FFF2-40B4-BE49-F238E27FC236}">
                          <a16:creationId xmlns:a16="http://schemas.microsoft.com/office/drawing/2014/main" id="{76A6026E-EAB5-8763-F3AD-AA0F31403C2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 name="Group 77">
                    <a:extLst>
                      <a:ext uri="{FF2B5EF4-FFF2-40B4-BE49-F238E27FC236}">
                        <a16:creationId xmlns:a16="http://schemas.microsoft.com/office/drawing/2014/main" id="{3EE190B1-1166-43D2-0FB3-7C55E01957F2}"/>
                      </a:ext>
                    </a:extLst>
                  </p:cNvPr>
                  <p:cNvGrpSpPr>
                    <a:grpSpLocks/>
                  </p:cNvGrpSpPr>
                  <p:nvPr/>
                </p:nvGrpSpPr>
                <p:grpSpPr bwMode="auto">
                  <a:xfrm rot="5400000" flipH="1" flipV="1">
                    <a:off x="4856" y="1794"/>
                    <a:ext cx="45" cy="431"/>
                    <a:chOff x="518" y="1962"/>
                    <a:chExt cx="45" cy="431"/>
                  </a:xfrm>
                </p:grpSpPr>
                <p:sp>
                  <p:nvSpPr>
                    <p:cNvPr id="122" name="Line 78">
                      <a:extLst>
                        <a:ext uri="{FF2B5EF4-FFF2-40B4-BE49-F238E27FC236}">
                          <a16:creationId xmlns:a16="http://schemas.microsoft.com/office/drawing/2014/main" id="{48E4B7B7-31DF-D216-26E1-04B461A778E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Oval 79">
                      <a:extLst>
                        <a:ext uri="{FF2B5EF4-FFF2-40B4-BE49-F238E27FC236}">
                          <a16:creationId xmlns:a16="http://schemas.microsoft.com/office/drawing/2014/main" id="{8A7EFE88-47DC-1EF0-892D-0E45D67D4A0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0" name="Group 80">
                    <a:extLst>
                      <a:ext uri="{FF2B5EF4-FFF2-40B4-BE49-F238E27FC236}">
                        <a16:creationId xmlns:a16="http://schemas.microsoft.com/office/drawing/2014/main" id="{661F02C3-669E-383A-A217-691FF2FEDCB7}"/>
                      </a:ext>
                    </a:extLst>
                  </p:cNvPr>
                  <p:cNvGrpSpPr>
                    <a:grpSpLocks/>
                  </p:cNvGrpSpPr>
                  <p:nvPr/>
                </p:nvGrpSpPr>
                <p:grpSpPr bwMode="auto">
                  <a:xfrm rot="5400000" flipH="1" flipV="1">
                    <a:off x="4868" y="2034"/>
                    <a:ext cx="45" cy="431"/>
                    <a:chOff x="518" y="1962"/>
                    <a:chExt cx="45" cy="431"/>
                  </a:xfrm>
                </p:grpSpPr>
                <p:sp>
                  <p:nvSpPr>
                    <p:cNvPr id="120" name="Line 81">
                      <a:extLst>
                        <a:ext uri="{FF2B5EF4-FFF2-40B4-BE49-F238E27FC236}">
                          <a16:creationId xmlns:a16="http://schemas.microsoft.com/office/drawing/2014/main" id="{F2A62489-C2DF-D367-598B-1CF6A2E440A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Oval 82">
                      <a:extLst>
                        <a:ext uri="{FF2B5EF4-FFF2-40B4-BE49-F238E27FC236}">
                          <a16:creationId xmlns:a16="http://schemas.microsoft.com/office/drawing/2014/main" id="{A18A10FA-3B43-4B1A-A043-27308ACC8CE5}"/>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1" name="Group 83">
                    <a:extLst>
                      <a:ext uri="{FF2B5EF4-FFF2-40B4-BE49-F238E27FC236}">
                        <a16:creationId xmlns:a16="http://schemas.microsoft.com/office/drawing/2014/main" id="{530A4DD7-633E-51A1-F5BF-5143D9B95C57}"/>
                      </a:ext>
                    </a:extLst>
                  </p:cNvPr>
                  <p:cNvGrpSpPr>
                    <a:grpSpLocks/>
                  </p:cNvGrpSpPr>
                  <p:nvPr/>
                </p:nvGrpSpPr>
                <p:grpSpPr bwMode="auto">
                  <a:xfrm rot="5400000" flipH="1" flipV="1">
                    <a:off x="4868" y="2262"/>
                    <a:ext cx="45" cy="431"/>
                    <a:chOff x="518" y="1962"/>
                    <a:chExt cx="45" cy="431"/>
                  </a:xfrm>
                </p:grpSpPr>
                <p:sp>
                  <p:nvSpPr>
                    <p:cNvPr id="118" name="Line 84">
                      <a:extLst>
                        <a:ext uri="{FF2B5EF4-FFF2-40B4-BE49-F238E27FC236}">
                          <a16:creationId xmlns:a16="http://schemas.microsoft.com/office/drawing/2014/main" id="{C3DC6141-E261-E1FD-D04E-D202AFFA3D7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Oval 85">
                      <a:extLst>
                        <a:ext uri="{FF2B5EF4-FFF2-40B4-BE49-F238E27FC236}">
                          <a16:creationId xmlns:a16="http://schemas.microsoft.com/office/drawing/2014/main" id="{13991B43-4F02-B1DD-BFC2-144E9863352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 name="Group 86">
                    <a:extLst>
                      <a:ext uri="{FF2B5EF4-FFF2-40B4-BE49-F238E27FC236}">
                        <a16:creationId xmlns:a16="http://schemas.microsoft.com/office/drawing/2014/main" id="{42358FFC-BFA5-2EE5-E5C4-57C1935DD65D}"/>
                      </a:ext>
                    </a:extLst>
                  </p:cNvPr>
                  <p:cNvGrpSpPr>
                    <a:grpSpLocks/>
                  </p:cNvGrpSpPr>
                  <p:nvPr/>
                </p:nvGrpSpPr>
                <p:grpSpPr bwMode="auto">
                  <a:xfrm rot="5400000" flipH="1" flipV="1">
                    <a:off x="4868" y="2490"/>
                    <a:ext cx="45" cy="431"/>
                    <a:chOff x="518" y="1962"/>
                    <a:chExt cx="45" cy="431"/>
                  </a:xfrm>
                </p:grpSpPr>
                <p:sp>
                  <p:nvSpPr>
                    <p:cNvPr id="116" name="Line 87">
                      <a:extLst>
                        <a:ext uri="{FF2B5EF4-FFF2-40B4-BE49-F238E27FC236}">
                          <a16:creationId xmlns:a16="http://schemas.microsoft.com/office/drawing/2014/main" id="{4F8A1EA7-C090-90B2-D286-532FD0B1F44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Oval 88">
                      <a:extLst>
                        <a:ext uri="{FF2B5EF4-FFF2-40B4-BE49-F238E27FC236}">
                          <a16:creationId xmlns:a16="http://schemas.microsoft.com/office/drawing/2014/main" id="{CE57A078-2A49-0E8B-0810-D2E413E5A6E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89">
                    <a:extLst>
                      <a:ext uri="{FF2B5EF4-FFF2-40B4-BE49-F238E27FC236}">
                        <a16:creationId xmlns:a16="http://schemas.microsoft.com/office/drawing/2014/main" id="{94EF3744-A273-448E-9657-DBD242204F26}"/>
                      </a:ext>
                    </a:extLst>
                  </p:cNvPr>
                  <p:cNvGrpSpPr>
                    <a:grpSpLocks/>
                  </p:cNvGrpSpPr>
                  <p:nvPr/>
                </p:nvGrpSpPr>
                <p:grpSpPr bwMode="auto">
                  <a:xfrm rot="5400000" flipH="1" flipV="1">
                    <a:off x="4868" y="2718"/>
                    <a:ext cx="45" cy="431"/>
                    <a:chOff x="518" y="1962"/>
                    <a:chExt cx="45" cy="431"/>
                  </a:xfrm>
                </p:grpSpPr>
                <p:sp>
                  <p:nvSpPr>
                    <p:cNvPr id="114" name="Line 90">
                      <a:extLst>
                        <a:ext uri="{FF2B5EF4-FFF2-40B4-BE49-F238E27FC236}">
                          <a16:creationId xmlns:a16="http://schemas.microsoft.com/office/drawing/2014/main" id="{4BD3C28A-6FD8-FF12-C956-770D1E6C58D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Oval 91">
                      <a:extLst>
                        <a:ext uri="{FF2B5EF4-FFF2-40B4-BE49-F238E27FC236}">
                          <a16:creationId xmlns:a16="http://schemas.microsoft.com/office/drawing/2014/main" id="{5DE037F8-FA41-A26B-3089-3B1A465286E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 name="Group 92">
                  <a:extLst>
                    <a:ext uri="{FF2B5EF4-FFF2-40B4-BE49-F238E27FC236}">
                      <a16:creationId xmlns:a16="http://schemas.microsoft.com/office/drawing/2014/main" id="{F861DC9D-7D69-FFC2-D20A-7729FAA16434}"/>
                    </a:ext>
                  </a:extLst>
                </p:cNvPr>
                <p:cNvGrpSpPr>
                  <a:grpSpLocks/>
                </p:cNvGrpSpPr>
                <p:nvPr/>
              </p:nvGrpSpPr>
              <p:grpSpPr bwMode="auto">
                <a:xfrm rot="16200000" flipV="1">
                  <a:off x="3260" y="1086"/>
                  <a:ext cx="45" cy="431"/>
                  <a:chOff x="518" y="1962"/>
                  <a:chExt cx="45" cy="431"/>
                </a:xfrm>
              </p:grpSpPr>
              <p:sp>
                <p:nvSpPr>
                  <p:cNvPr id="104" name="Line 93">
                    <a:extLst>
                      <a:ext uri="{FF2B5EF4-FFF2-40B4-BE49-F238E27FC236}">
                        <a16:creationId xmlns:a16="http://schemas.microsoft.com/office/drawing/2014/main" id="{68C9973A-E11E-80AF-8746-CB665F30C865}"/>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Oval 94">
                    <a:extLst>
                      <a:ext uri="{FF2B5EF4-FFF2-40B4-BE49-F238E27FC236}">
                        <a16:creationId xmlns:a16="http://schemas.microsoft.com/office/drawing/2014/main" id="{8756B179-D47B-4D9C-6C05-7389CCB29948}"/>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 name="Group 95">
                  <a:extLst>
                    <a:ext uri="{FF2B5EF4-FFF2-40B4-BE49-F238E27FC236}">
                      <a16:creationId xmlns:a16="http://schemas.microsoft.com/office/drawing/2014/main" id="{E1B28B5B-F1BF-B510-FB77-A5774CCBBFF0}"/>
                    </a:ext>
                  </a:extLst>
                </p:cNvPr>
                <p:cNvGrpSpPr>
                  <a:grpSpLocks/>
                </p:cNvGrpSpPr>
                <p:nvPr/>
              </p:nvGrpSpPr>
              <p:grpSpPr bwMode="auto">
                <a:xfrm rot="16200000" flipV="1">
                  <a:off x="3260" y="1302"/>
                  <a:ext cx="45" cy="431"/>
                  <a:chOff x="518" y="1962"/>
                  <a:chExt cx="45" cy="431"/>
                </a:xfrm>
              </p:grpSpPr>
              <p:sp>
                <p:nvSpPr>
                  <p:cNvPr id="102" name="Line 96">
                    <a:extLst>
                      <a:ext uri="{FF2B5EF4-FFF2-40B4-BE49-F238E27FC236}">
                        <a16:creationId xmlns:a16="http://schemas.microsoft.com/office/drawing/2014/main" id="{E0414504-EA84-0CE2-C0AE-C9CF37DA72AC}"/>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Oval 97">
                    <a:extLst>
                      <a:ext uri="{FF2B5EF4-FFF2-40B4-BE49-F238E27FC236}">
                        <a16:creationId xmlns:a16="http://schemas.microsoft.com/office/drawing/2014/main" id="{DADF56A9-6C3A-ACB3-E02E-077140AA9D15}"/>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 name="Group 98">
                  <a:extLst>
                    <a:ext uri="{FF2B5EF4-FFF2-40B4-BE49-F238E27FC236}">
                      <a16:creationId xmlns:a16="http://schemas.microsoft.com/office/drawing/2014/main" id="{7F1D3F5B-589A-DB9B-D6D0-7663F280F646}"/>
                    </a:ext>
                  </a:extLst>
                </p:cNvPr>
                <p:cNvGrpSpPr>
                  <a:grpSpLocks/>
                </p:cNvGrpSpPr>
                <p:nvPr/>
              </p:nvGrpSpPr>
              <p:grpSpPr bwMode="auto">
                <a:xfrm rot="16200000" flipV="1">
                  <a:off x="3260" y="1506"/>
                  <a:ext cx="45" cy="431"/>
                  <a:chOff x="518" y="1962"/>
                  <a:chExt cx="45" cy="431"/>
                </a:xfrm>
              </p:grpSpPr>
              <p:sp>
                <p:nvSpPr>
                  <p:cNvPr id="100" name="Line 99">
                    <a:extLst>
                      <a:ext uri="{FF2B5EF4-FFF2-40B4-BE49-F238E27FC236}">
                        <a16:creationId xmlns:a16="http://schemas.microsoft.com/office/drawing/2014/main" id="{C7E522F7-CB15-7562-E9B7-CA5BFB86561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Oval 100">
                    <a:extLst>
                      <a:ext uri="{FF2B5EF4-FFF2-40B4-BE49-F238E27FC236}">
                        <a16:creationId xmlns:a16="http://schemas.microsoft.com/office/drawing/2014/main" id="{D6FDD4FF-FEF7-3B11-722D-E44024F0438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 name="Group 101">
                  <a:extLst>
                    <a:ext uri="{FF2B5EF4-FFF2-40B4-BE49-F238E27FC236}">
                      <a16:creationId xmlns:a16="http://schemas.microsoft.com/office/drawing/2014/main" id="{0121FA0C-642C-5FCB-2FDA-57892D395C23}"/>
                    </a:ext>
                  </a:extLst>
                </p:cNvPr>
                <p:cNvGrpSpPr>
                  <a:grpSpLocks/>
                </p:cNvGrpSpPr>
                <p:nvPr/>
              </p:nvGrpSpPr>
              <p:grpSpPr bwMode="auto">
                <a:xfrm rot="16200000" flipV="1">
                  <a:off x="3272" y="2274"/>
                  <a:ext cx="45" cy="431"/>
                  <a:chOff x="518" y="1962"/>
                  <a:chExt cx="45" cy="431"/>
                </a:xfrm>
              </p:grpSpPr>
              <p:sp>
                <p:nvSpPr>
                  <p:cNvPr id="98" name="Line 102">
                    <a:extLst>
                      <a:ext uri="{FF2B5EF4-FFF2-40B4-BE49-F238E27FC236}">
                        <a16:creationId xmlns:a16="http://schemas.microsoft.com/office/drawing/2014/main" id="{67D49C11-E435-8173-DFF8-E9487C8735F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Oval 103">
                    <a:extLst>
                      <a:ext uri="{FF2B5EF4-FFF2-40B4-BE49-F238E27FC236}">
                        <a16:creationId xmlns:a16="http://schemas.microsoft.com/office/drawing/2014/main" id="{10B117B8-E51D-17C9-F3D6-5E9B8E6AF5FB}"/>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 name="Group 104">
                  <a:extLst>
                    <a:ext uri="{FF2B5EF4-FFF2-40B4-BE49-F238E27FC236}">
                      <a16:creationId xmlns:a16="http://schemas.microsoft.com/office/drawing/2014/main" id="{E548BBA0-3688-D976-CDFD-C78DB04A7BDD}"/>
                    </a:ext>
                  </a:extLst>
                </p:cNvPr>
                <p:cNvGrpSpPr>
                  <a:grpSpLocks/>
                </p:cNvGrpSpPr>
                <p:nvPr/>
              </p:nvGrpSpPr>
              <p:grpSpPr bwMode="auto">
                <a:xfrm rot="16200000" flipV="1">
                  <a:off x="3272" y="2490"/>
                  <a:ext cx="45" cy="431"/>
                  <a:chOff x="518" y="1962"/>
                  <a:chExt cx="45" cy="431"/>
                </a:xfrm>
              </p:grpSpPr>
              <p:sp>
                <p:nvSpPr>
                  <p:cNvPr id="96" name="Line 105">
                    <a:extLst>
                      <a:ext uri="{FF2B5EF4-FFF2-40B4-BE49-F238E27FC236}">
                        <a16:creationId xmlns:a16="http://schemas.microsoft.com/office/drawing/2014/main" id="{887C998E-0D19-E107-7C6C-F51A6EE26AC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Oval 106">
                    <a:extLst>
                      <a:ext uri="{FF2B5EF4-FFF2-40B4-BE49-F238E27FC236}">
                        <a16:creationId xmlns:a16="http://schemas.microsoft.com/office/drawing/2014/main" id="{7DB4B040-6F92-C7F7-83EA-9F45D9DE806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 name="Group 107">
                  <a:extLst>
                    <a:ext uri="{FF2B5EF4-FFF2-40B4-BE49-F238E27FC236}">
                      <a16:creationId xmlns:a16="http://schemas.microsoft.com/office/drawing/2014/main" id="{F486FC82-77E8-0EBE-A6C5-7085690EDFEA}"/>
                    </a:ext>
                  </a:extLst>
                </p:cNvPr>
                <p:cNvGrpSpPr>
                  <a:grpSpLocks/>
                </p:cNvGrpSpPr>
                <p:nvPr/>
              </p:nvGrpSpPr>
              <p:grpSpPr bwMode="auto">
                <a:xfrm rot="16200000" flipV="1">
                  <a:off x="3272" y="2718"/>
                  <a:ext cx="45" cy="431"/>
                  <a:chOff x="518" y="1962"/>
                  <a:chExt cx="45" cy="431"/>
                </a:xfrm>
              </p:grpSpPr>
              <p:sp>
                <p:nvSpPr>
                  <p:cNvPr id="94" name="Line 108">
                    <a:extLst>
                      <a:ext uri="{FF2B5EF4-FFF2-40B4-BE49-F238E27FC236}">
                        <a16:creationId xmlns:a16="http://schemas.microsoft.com/office/drawing/2014/main" id="{2838BD13-D3B8-F469-22D2-9BE55159BF7D}"/>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Oval 109">
                    <a:extLst>
                      <a:ext uri="{FF2B5EF4-FFF2-40B4-BE49-F238E27FC236}">
                        <a16:creationId xmlns:a16="http://schemas.microsoft.com/office/drawing/2014/main" id="{56A95E4A-8BE3-5464-45BC-0ABCDAACF02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 name="Line 110">
                  <a:extLst>
                    <a:ext uri="{FF2B5EF4-FFF2-40B4-BE49-F238E27FC236}">
                      <a16:creationId xmlns:a16="http://schemas.microsoft.com/office/drawing/2014/main" id="{C61E6B72-4397-3294-904B-CB0E69A24423}"/>
                    </a:ext>
                  </a:extLst>
                </p:cNvPr>
                <p:cNvSpPr>
                  <a:spLocks noChangeShapeType="1"/>
                </p:cNvSpPr>
                <p:nvPr/>
              </p:nvSpPr>
              <p:spPr bwMode="auto">
                <a:xfrm>
                  <a:off x="4116" y="900"/>
                  <a:ext cx="0" cy="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Rectangle 111">
                  <a:extLst>
                    <a:ext uri="{FF2B5EF4-FFF2-40B4-BE49-F238E27FC236}">
                      <a16:creationId xmlns:a16="http://schemas.microsoft.com/office/drawing/2014/main" id="{0151A04B-E9DA-4FD1-DB59-D985A32ADC26}"/>
                    </a:ext>
                  </a:extLst>
                </p:cNvPr>
                <p:cNvSpPr>
                  <a:spLocks noChangeArrowheads="1"/>
                </p:cNvSpPr>
                <p:nvPr/>
              </p:nvSpPr>
              <p:spPr bwMode="auto">
                <a:xfrm>
                  <a:off x="3480" y="1152"/>
                  <a:ext cx="1260" cy="188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114">
                  <a:extLst>
                    <a:ext uri="{FF2B5EF4-FFF2-40B4-BE49-F238E27FC236}">
                      <a16:creationId xmlns:a16="http://schemas.microsoft.com/office/drawing/2014/main" id="{A7058B81-C26D-CE8E-8E8F-2742BBE66086}"/>
                    </a:ext>
                  </a:extLst>
                </p:cNvPr>
                <p:cNvSpPr>
                  <a:spLocks noChangeShapeType="1"/>
                </p:cNvSpPr>
                <p:nvPr/>
              </p:nvSpPr>
              <p:spPr bwMode="auto">
                <a:xfrm>
                  <a:off x="4008" y="3276"/>
                  <a:ext cx="22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Oval 115">
                  <a:extLst>
                    <a:ext uri="{FF2B5EF4-FFF2-40B4-BE49-F238E27FC236}">
                      <a16:creationId xmlns:a16="http://schemas.microsoft.com/office/drawing/2014/main" id="{23CE779A-7BC2-1C61-FDD5-6B6511AEDF85}"/>
                    </a:ext>
                  </a:extLst>
                </p:cNvPr>
                <p:cNvSpPr>
                  <a:spLocks noChangeArrowheads="1"/>
                </p:cNvSpPr>
                <p:nvPr/>
              </p:nvSpPr>
              <p:spPr bwMode="auto">
                <a:xfrm flipH="1">
                  <a:off x="4742" y="144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Oval 116">
                  <a:extLst>
                    <a:ext uri="{FF2B5EF4-FFF2-40B4-BE49-F238E27FC236}">
                      <a16:creationId xmlns:a16="http://schemas.microsoft.com/office/drawing/2014/main" id="{C6714448-2878-0A1D-AF8E-D36C89DF95D0}"/>
                    </a:ext>
                  </a:extLst>
                </p:cNvPr>
                <p:cNvSpPr>
                  <a:spLocks noChangeArrowheads="1"/>
                </p:cNvSpPr>
                <p:nvPr/>
              </p:nvSpPr>
              <p:spPr bwMode="auto">
                <a:xfrm flipH="1">
                  <a:off x="4754" y="189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117">
                  <a:extLst>
                    <a:ext uri="{FF2B5EF4-FFF2-40B4-BE49-F238E27FC236}">
                      <a16:creationId xmlns:a16="http://schemas.microsoft.com/office/drawing/2014/main" id="{94900C4C-CE21-5772-F1B9-75EA7F1C5260}"/>
                    </a:ext>
                  </a:extLst>
                </p:cNvPr>
                <p:cNvSpPr>
                  <a:spLocks noChangeArrowheads="1"/>
                </p:cNvSpPr>
                <p:nvPr/>
              </p:nvSpPr>
              <p:spPr bwMode="auto">
                <a:xfrm flipH="1">
                  <a:off x="4742" y="237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Oval 118">
                  <a:extLst>
                    <a:ext uri="{FF2B5EF4-FFF2-40B4-BE49-F238E27FC236}">
                      <a16:creationId xmlns:a16="http://schemas.microsoft.com/office/drawing/2014/main" id="{CD1C9565-909C-D0D1-F1A9-7AD97FBE86AE}"/>
                    </a:ext>
                  </a:extLst>
                </p:cNvPr>
                <p:cNvSpPr>
                  <a:spLocks noChangeArrowheads="1"/>
                </p:cNvSpPr>
                <p:nvPr/>
              </p:nvSpPr>
              <p:spPr bwMode="auto">
                <a:xfrm flipH="1">
                  <a:off x="4742" y="282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Oval 119">
                  <a:extLst>
                    <a:ext uri="{FF2B5EF4-FFF2-40B4-BE49-F238E27FC236}">
                      <a16:creationId xmlns:a16="http://schemas.microsoft.com/office/drawing/2014/main" id="{1539EB5F-B1B3-9A90-0F9E-C6FBF971F9EE}"/>
                    </a:ext>
                  </a:extLst>
                </p:cNvPr>
                <p:cNvSpPr>
                  <a:spLocks noChangeArrowheads="1"/>
                </p:cNvSpPr>
                <p:nvPr/>
              </p:nvSpPr>
              <p:spPr bwMode="auto">
                <a:xfrm flipH="1">
                  <a:off x="4094" y="854"/>
                  <a:ext cx="54" cy="5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Text Box 125">
                  <a:extLst>
                    <a:ext uri="{FF2B5EF4-FFF2-40B4-BE49-F238E27FC236}">
                      <a16:creationId xmlns:a16="http://schemas.microsoft.com/office/drawing/2014/main" id="{D99109AC-BA9C-76D3-71AD-E10D62E6A77C}"/>
                    </a:ext>
                  </a:extLst>
                </p:cNvPr>
                <p:cNvSpPr txBox="1">
                  <a:spLocks noChangeArrowheads="1"/>
                </p:cNvSpPr>
                <p:nvPr/>
              </p:nvSpPr>
              <p:spPr bwMode="auto">
                <a:xfrm>
                  <a:off x="4106" y="2990"/>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8</a:t>
                  </a:r>
                </a:p>
              </p:txBody>
            </p:sp>
            <p:sp>
              <p:nvSpPr>
                <p:cNvPr id="93" name="Text Box 126">
                  <a:extLst>
                    <a:ext uri="{FF2B5EF4-FFF2-40B4-BE49-F238E27FC236}">
                      <a16:creationId xmlns:a16="http://schemas.microsoft.com/office/drawing/2014/main" id="{BC8F9BE8-8051-390E-E299-8EB6320E68C8}"/>
                    </a:ext>
                  </a:extLst>
                </p:cNvPr>
                <p:cNvSpPr txBox="1">
                  <a:spLocks noChangeArrowheads="1"/>
                </p:cNvSpPr>
                <p:nvPr/>
              </p:nvSpPr>
              <p:spPr bwMode="auto">
                <a:xfrm>
                  <a:off x="4070" y="91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16</a:t>
                  </a:r>
                </a:p>
              </p:txBody>
            </p:sp>
          </p:gr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B7DA597-D182-FC42-E9B8-2AD77346F435}"/>
                    </a:ext>
                  </a:extLst>
                </p:cNvPr>
                <p:cNvSpPr txBox="1"/>
                <p:nvPr/>
              </p:nvSpPr>
              <p:spPr>
                <a:xfrm>
                  <a:off x="7042150" y="2509838"/>
                  <a:ext cx="4448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0</m:t>
                            </m:r>
                          </m:sub>
                        </m:sSub>
                      </m:oMath>
                    </m:oMathPara>
                  </a14:m>
                  <a:endParaRPr kumimoji="1" lang="zh-CN" altLang="en-US" dirty="0">
                    <a:solidFill>
                      <a:srgbClr val="0000FF"/>
                    </a:solidFill>
                  </a:endParaRPr>
                </a:p>
              </p:txBody>
            </p:sp>
          </mc:Choice>
          <mc:Fallback xmlns="">
            <p:sp>
              <p:nvSpPr>
                <p:cNvPr id="2" name="文本框 1">
                  <a:extLst>
                    <a:ext uri="{FF2B5EF4-FFF2-40B4-BE49-F238E27FC236}">
                      <a16:creationId xmlns:a16="http://schemas.microsoft.com/office/drawing/2014/main" id="{FB7DA597-D182-FC42-E9B8-2AD77346F435}"/>
                    </a:ext>
                  </a:extLst>
                </p:cNvPr>
                <p:cNvSpPr txBox="1">
                  <a:spLocks noRot="1" noChangeAspect="1" noMove="1" noResize="1" noEditPoints="1" noAdjustHandles="1" noChangeArrowheads="1" noChangeShapeType="1" noTextEdit="1"/>
                </p:cNvSpPr>
                <p:nvPr/>
              </p:nvSpPr>
              <p:spPr>
                <a:xfrm>
                  <a:off x="7042150" y="2509838"/>
                  <a:ext cx="444865" cy="276999"/>
                </a:xfrm>
                <a:prstGeom prst="rect">
                  <a:avLst/>
                </a:prstGeom>
                <a:blipFill>
                  <a:blip r:embed="rId8"/>
                  <a:stretch>
                    <a:fillRect l="-8333" r="-2778"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5EC3B3C0-26F5-8EC4-E04D-E60DEF1A0172}"/>
                    </a:ext>
                  </a:extLst>
                </p:cNvPr>
                <p:cNvSpPr txBox="1"/>
                <p:nvPr/>
              </p:nvSpPr>
              <p:spPr>
                <a:xfrm>
                  <a:off x="7040197" y="2872601"/>
                  <a:ext cx="4675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r>
                          <a:rPr kumimoji="1" lang="en-US" altLang="zh-CN" b="0" i="1" smtClean="0">
                            <a:solidFill>
                              <a:srgbClr val="0000FF"/>
                            </a:solidFill>
                            <a:latin typeface="Cambria Math" panose="02040503050406030204" pitchFamily="18" charset="0"/>
                          </a:rPr>
                          <m:t>𝐿𝐸</m:t>
                        </m:r>
                      </m:oMath>
                    </m:oMathPara>
                  </a14:m>
                  <a:endParaRPr kumimoji="1" lang="zh-CN" altLang="en-US" dirty="0">
                    <a:solidFill>
                      <a:srgbClr val="0000FF"/>
                    </a:solidFill>
                  </a:endParaRPr>
                </a:p>
              </p:txBody>
            </p:sp>
          </mc:Choice>
          <mc:Fallback xmlns="">
            <p:sp>
              <p:nvSpPr>
                <p:cNvPr id="131" name="文本框 130">
                  <a:extLst>
                    <a:ext uri="{FF2B5EF4-FFF2-40B4-BE49-F238E27FC236}">
                      <a16:creationId xmlns:a16="http://schemas.microsoft.com/office/drawing/2014/main" id="{5EC3B3C0-26F5-8EC4-E04D-E60DEF1A0172}"/>
                    </a:ext>
                  </a:extLst>
                </p:cNvPr>
                <p:cNvSpPr txBox="1">
                  <a:spLocks noRot="1" noChangeAspect="1" noMove="1" noResize="1" noEditPoints="1" noAdjustHandles="1" noChangeArrowheads="1" noChangeShapeType="1" noTextEdit="1"/>
                </p:cNvSpPr>
                <p:nvPr/>
              </p:nvSpPr>
              <p:spPr>
                <a:xfrm>
                  <a:off x="7040197" y="2872601"/>
                  <a:ext cx="467500" cy="276999"/>
                </a:xfrm>
                <a:prstGeom prst="rect">
                  <a:avLst/>
                </a:prstGeom>
                <a:blipFill>
                  <a:blip r:embed="rId9"/>
                  <a:stretch>
                    <a:fillRect l="-10526" r="-7895"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id="{3D1E497F-921F-81E8-DA8C-5419F2FF8DC5}"/>
                    </a:ext>
                  </a:extLst>
                </p:cNvPr>
                <p:cNvSpPr txBox="1"/>
                <p:nvPr/>
              </p:nvSpPr>
              <p:spPr>
                <a:xfrm>
                  <a:off x="7058025" y="3181405"/>
                  <a:ext cx="4395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32" name="文本框 131">
                  <a:extLst>
                    <a:ext uri="{FF2B5EF4-FFF2-40B4-BE49-F238E27FC236}">
                      <a16:creationId xmlns:a16="http://schemas.microsoft.com/office/drawing/2014/main" id="{3D1E497F-921F-81E8-DA8C-5419F2FF8DC5}"/>
                    </a:ext>
                  </a:extLst>
                </p:cNvPr>
                <p:cNvSpPr txBox="1">
                  <a:spLocks noRot="1" noChangeAspect="1" noMove="1" noResize="1" noEditPoints="1" noAdjustHandles="1" noChangeArrowheads="1" noChangeShapeType="1" noTextEdit="1"/>
                </p:cNvSpPr>
                <p:nvPr/>
              </p:nvSpPr>
              <p:spPr>
                <a:xfrm>
                  <a:off x="7058025" y="3181405"/>
                  <a:ext cx="439544" cy="276999"/>
                </a:xfrm>
                <a:prstGeom prst="rect">
                  <a:avLst/>
                </a:prstGeom>
                <a:blipFill>
                  <a:blip r:embed="rId10"/>
                  <a:stretch>
                    <a:fillRect l="-8333" r="-2778"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文本框 132">
                  <a:extLst>
                    <a:ext uri="{FF2B5EF4-FFF2-40B4-BE49-F238E27FC236}">
                      <a16:creationId xmlns:a16="http://schemas.microsoft.com/office/drawing/2014/main" id="{A54FF6A9-499B-D332-E298-2C2EF76F1435}"/>
                    </a:ext>
                  </a:extLst>
                </p:cNvPr>
                <p:cNvSpPr txBox="1"/>
                <p:nvPr/>
              </p:nvSpPr>
              <p:spPr>
                <a:xfrm>
                  <a:off x="5888248" y="2509838"/>
                  <a:ext cx="3113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33" name="文本框 132">
                  <a:extLst>
                    <a:ext uri="{FF2B5EF4-FFF2-40B4-BE49-F238E27FC236}">
                      <a16:creationId xmlns:a16="http://schemas.microsoft.com/office/drawing/2014/main" id="{A54FF6A9-499B-D332-E298-2C2EF76F1435}"/>
                    </a:ext>
                  </a:extLst>
                </p:cNvPr>
                <p:cNvSpPr txBox="1">
                  <a:spLocks noRot="1" noChangeAspect="1" noMove="1" noResize="1" noEditPoints="1" noAdjustHandles="1" noChangeArrowheads="1" noChangeShapeType="1" noTextEdit="1"/>
                </p:cNvSpPr>
                <p:nvPr/>
              </p:nvSpPr>
              <p:spPr>
                <a:xfrm>
                  <a:off x="5888248" y="2509838"/>
                  <a:ext cx="311304" cy="276999"/>
                </a:xfrm>
                <a:prstGeom prst="rect">
                  <a:avLst/>
                </a:prstGeom>
                <a:blipFill>
                  <a:blip r:embed="rId11"/>
                  <a:stretch>
                    <a:fillRect l="-15385" r="-3846"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8B010551-A23B-3CFE-6954-210A89C1C373}"/>
                    </a:ext>
                  </a:extLst>
                </p:cNvPr>
                <p:cNvSpPr txBox="1"/>
                <p:nvPr/>
              </p:nvSpPr>
              <p:spPr>
                <a:xfrm>
                  <a:off x="5729245" y="2827081"/>
                  <a:ext cx="553293"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𝐶𝑃</m:t>
                            </m:r>
                          </m:e>
                          <m:sub>
                            <m:r>
                              <a:rPr kumimoji="1" lang="en-US" altLang="zh-CN" b="0" i="1" smtClean="0">
                                <a:solidFill>
                                  <a:srgbClr val="0000FF"/>
                                </a:solidFill>
                                <a:latin typeface="Cambria Math" panose="02040503050406030204" pitchFamily="18" charset="0"/>
                              </a:rPr>
                              <m:t>1,2</m:t>
                            </m:r>
                          </m:sub>
                        </m:sSub>
                      </m:oMath>
                    </m:oMathPara>
                  </a14:m>
                  <a:endParaRPr kumimoji="1" lang="zh-CN" altLang="en-US" dirty="0">
                    <a:solidFill>
                      <a:srgbClr val="0000FF"/>
                    </a:solidFill>
                  </a:endParaRPr>
                </a:p>
              </p:txBody>
            </p:sp>
          </mc:Choice>
          <mc:Fallback xmlns="">
            <p:sp>
              <p:nvSpPr>
                <p:cNvPr id="134" name="文本框 133">
                  <a:extLst>
                    <a:ext uri="{FF2B5EF4-FFF2-40B4-BE49-F238E27FC236}">
                      <a16:creationId xmlns:a16="http://schemas.microsoft.com/office/drawing/2014/main" id="{8B010551-A23B-3CFE-6954-210A89C1C373}"/>
                    </a:ext>
                  </a:extLst>
                </p:cNvPr>
                <p:cNvSpPr txBox="1">
                  <a:spLocks noRot="1" noChangeAspect="1" noMove="1" noResize="1" noEditPoints="1" noAdjustHandles="1" noChangeArrowheads="1" noChangeShapeType="1" noTextEdit="1"/>
                </p:cNvSpPr>
                <p:nvPr/>
              </p:nvSpPr>
              <p:spPr>
                <a:xfrm>
                  <a:off x="5729245" y="2827081"/>
                  <a:ext cx="553293" cy="289182"/>
                </a:xfrm>
                <a:prstGeom prst="rect">
                  <a:avLst/>
                </a:prstGeom>
                <a:blipFill>
                  <a:blip r:embed="rId12"/>
                  <a:stretch>
                    <a:fillRect l="-9091" r="-2273"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5DA525CD-3C9D-2F59-7299-DDD6F33F9850}"/>
                    </a:ext>
                  </a:extLst>
                </p:cNvPr>
                <p:cNvSpPr txBox="1"/>
                <p:nvPr/>
              </p:nvSpPr>
              <p:spPr>
                <a:xfrm>
                  <a:off x="5871292" y="3196837"/>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35" name="文本框 134">
                  <a:extLst>
                    <a:ext uri="{FF2B5EF4-FFF2-40B4-BE49-F238E27FC236}">
                      <a16:creationId xmlns:a16="http://schemas.microsoft.com/office/drawing/2014/main" id="{5DA525CD-3C9D-2F59-7299-DDD6F33F9850}"/>
                    </a:ext>
                  </a:extLst>
                </p:cNvPr>
                <p:cNvSpPr txBox="1">
                  <a:spLocks noRot="1" noChangeAspect="1" noMove="1" noResize="1" noEditPoints="1" noAdjustHandles="1" noChangeArrowheads="1" noChangeShapeType="1" noTextEdit="1"/>
                </p:cNvSpPr>
                <p:nvPr/>
              </p:nvSpPr>
              <p:spPr>
                <a:xfrm>
                  <a:off x="5871292" y="3196837"/>
                  <a:ext cx="316625" cy="276999"/>
                </a:xfrm>
                <a:prstGeom prst="rect">
                  <a:avLst/>
                </a:prstGeom>
                <a:blipFill>
                  <a:blip r:embed="rId13"/>
                  <a:stretch>
                    <a:fillRect l="-15385" r="-3846"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a:extLst>
                    <a:ext uri="{FF2B5EF4-FFF2-40B4-BE49-F238E27FC236}">
                      <a16:creationId xmlns:a16="http://schemas.microsoft.com/office/drawing/2014/main" id="{DABCD082-24F5-AE52-9C2F-F6698131FDAC}"/>
                    </a:ext>
                  </a:extLst>
                </p:cNvPr>
                <p:cNvSpPr txBox="1"/>
                <p:nvPr/>
              </p:nvSpPr>
              <p:spPr>
                <a:xfrm>
                  <a:off x="5884385" y="4399776"/>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𝐷</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36" name="文本框 135">
                  <a:extLst>
                    <a:ext uri="{FF2B5EF4-FFF2-40B4-BE49-F238E27FC236}">
                      <a16:creationId xmlns:a16="http://schemas.microsoft.com/office/drawing/2014/main" id="{DABCD082-24F5-AE52-9C2F-F6698131FDAC}"/>
                    </a:ext>
                  </a:extLst>
                </p:cNvPr>
                <p:cNvSpPr txBox="1">
                  <a:spLocks noRot="1" noChangeAspect="1" noMove="1" noResize="1" noEditPoints="1" noAdjustHandles="1" noChangeArrowheads="1" noChangeShapeType="1" noTextEdit="1"/>
                </p:cNvSpPr>
                <p:nvPr/>
              </p:nvSpPr>
              <p:spPr>
                <a:xfrm>
                  <a:off x="5884385" y="4399776"/>
                  <a:ext cx="316625" cy="276999"/>
                </a:xfrm>
                <a:prstGeom prst="rect">
                  <a:avLst/>
                </a:prstGeom>
                <a:blipFill>
                  <a:blip r:embed="rId14"/>
                  <a:stretch>
                    <a:fillRect l="-15385" r="-384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文本框 136">
                  <a:extLst>
                    <a:ext uri="{FF2B5EF4-FFF2-40B4-BE49-F238E27FC236}">
                      <a16:creationId xmlns:a16="http://schemas.microsoft.com/office/drawing/2014/main" id="{AFD37155-36E9-5FB8-8659-26ACA48709C9}"/>
                    </a:ext>
                  </a:extLst>
                </p:cNvPr>
                <p:cNvSpPr txBox="1"/>
                <p:nvPr/>
              </p:nvSpPr>
              <p:spPr>
                <a:xfrm>
                  <a:off x="5725382" y="4717019"/>
                  <a:ext cx="55861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𝐶𝑃</m:t>
                            </m:r>
                          </m:e>
                          <m:sub>
                            <m:r>
                              <a:rPr kumimoji="1" lang="en-US" altLang="zh-CN" b="0" i="1" smtClean="0">
                                <a:solidFill>
                                  <a:srgbClr val="FF0000"/>
                                </a:solidFill>
                                <a:latin typeface="Cambria Math" panose="02040503050406030204" pitchFamily="18" charset="0"/>
                              </a:rPr>
                              <m:t>3,4</m:t>
                            </m:r>
                          </m:sub>
                        </m:sSub>
                      </m:oMath>
                    </m:oMathPara>
                  </a14:m>
                  <a:endParaRPr kumimoji="1" lang="zh-CN" altLang="en-US" dirty="0">
                    <a:solidFill>
                      <a:srgbClr val="FF0000"/>
                    </a:solidFill>
                  </a:endParaRPr>
                </a:p>
              </p:txBody>
            </p:sp>
          </mc:Choice>
          <mc:Fallback xmlns="">
            <p:sp>
              <p:nvSpPr>
                <p:cNvPr id="137" name="文本框 136">
                  <a:extLst>
                    <a:ext uri="{FF2B5EF4-FFF2-40B4-BE49-F238E27FC236}">
                      <a16:creationId xmlns:a16="http://schemas.microsoft.com/office/drawing/2014/main" id="{AFD37155-36E9-5FB8-8659-26ACA48709C9}"/>
                    </a:ext>
                  </a:extLst>
                </p:cNvPr>
                <p:cNvSpPr txBox="1">
                  <a:spLocks noRot="1" noChangeAspect="1" noMove="1" noResize="1" noEditPoints="1" noAdjustHandles="1" noChangeArrowheads="1" noChangeShapeType="1" noTextEdit="1"/>
                </p:cNvSpPr>
                <p:nvPr/>
              </p:nvSpPr>
              <p:spPr>
                <a:xfrm>
                  <a:off x="5725382" y="4717019"/>
                  <a:ext cx="558614" cy="289182"/>
                </a:xfrm>
                <a:prstGeom prst="rect">
                  <a:avLst/>
                </a:prstGeom>
                <a:blipFill>
                  <a:blip r:embed="rId15"/>
                  <a:stretch>
                    <a:fillRect l="-6667" r="-2222"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文本框 137">
                  <a:extLst>
                    <a:ext uri="{FF2B5EF4-FFF2-40B4-BE49-F238E27FC236}">
                      <a16:creationId xmlns:a16="http://schemas.microsoft.com/office/drawing/2014/main" id="{6AEEF0EB-F7D2-05AC-BE24-3C2DEC2E0199}"/>
                    </a:ext>
                  </a:extLst>
                </p:cNvPr>
                <p:cNvSpPr txBox="1"/>
                <p:nvPr/>
              </p:nvSpPr>
              <p:spPr>
                <a:xfrm>
                  <a:off x="5867429" y="5086775"/>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𝐷</m:t>
                            </m:r>
                          </m:e>
                          <m:sub>
                            <m:r>
                              <a:rPr kumimoji="1" lang="en-US" altLang="zh-CN" b="0" i="1" smtClean="0">
                                <a:solidFill>
                                  <a:srgbClr val="FF0000"/>
                                </a:solidFill>
                                <a:latin typeface="Cambria Math" panose="02040503050406030204" pitchFamily="18" charset="0"/>
                              </a:rPr>
                              <m:t>4</m:t>
                            </m:r>
                          </m:sub>
                        </m:sSub>
                      </m:oMath>
                    </m:oMathPara>
                  </a14:m>
                  <a:endParaRPr kumimoji="1" lang="zh-CN" altLang="en-US" dirty="0">
                    <a:solidFill>
                      <a:srgbClr val="FF0000"/>
                    </a:solidFill>
                  </a:endParaRPr>
                </a:p>
              </p:txBody>
            </p:sp>
          </mc:Choice>
          <mc:Fallback xmlns="">
            <p:sp>
              <p:nvSpPr>
                <p:cNvPr id="138" name="文本框 137">
                  <a:extLst>
                    <a:ext uri="{FF2B5EF4-FFF2-40B4-BE49-F238E27FC236}">
                      <a16:creationId xmlns:a16="http://schemas.microsoft.com/office/drawing/2014/main" id="{6AEEF0EB-F7D2-05AC-BE24-3C2DEC2E0199}"/>
                    </a:ext>
                  </a:extLst>
                </p:cNvPr>
                <p:cNvSpPr txBox="1">
                  <a:spLocks noRot="1" noChangeAspect="1" noMove="1" noResize="1" noEditPoints="1" noAdjustHandles="1" noChangeArrowheads="1" noChangeShapeType="1" noTextEdit="1"/>
                </p:cNvSpPr>
                <p:nvPr/>
              </p:nvSpPr>
              <p:spPr>
                <a:xfrm>
                  <a:off x="5867429" y="5086775"/>
                  <a:ext cx="316625" cy="276999"/>
                </a:xfrm>
                <a:prstGeom prst="rect">
                  <a:avLst/>
                </a:prstGeom>
                <a:blipFill>
                  <a:blip r:embed="rId16"/>
                  <a:stretch>
                    <a:fillRect l="-11538" r="-3846"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A9538E56-7A6B-D0DD-9EC8-D3CB60FA899E}"/>
                    </a:ext>
                  </a:extLst>
                </p:cNvPr>
                <p:cNvSpPr txBox="1"/>
                <p:nvPr/>
              </p:nvSpPr>
              <p:spPr>
                <a:xfrm>
                  <a:off x="7022916" y="4412977"/>
                  <a:ext cx="4448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𝐷</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39" name="文本框 138">
                  <a:extLst>
                    <a:ext uri="{FF2B5EF4-FFF2-40B4-BE49-F238E27FC236}">
                      <a16:creationId xmlns:a16="http://schemas.microsoft.com/office/drawing/2014/main" id="{A9538E56-7A6B-D0DD-9EC8-D3CB60FA899E}"/>
                    </a:ext>
                  </a:extLst>
                </p:cNvPr>
                <p:cNvSpPr txBox="1">
                  <a:spLocks noRot="1" noChangeAspect="1" noMove="1" noResize="1" noEditPoints="1" noAdjustHandles="1" noChangeArrowheads="1" noChangeShapeType="1" noTextEdit="1"/>
                </p:cNvSpPr>
                <p:nvPr/>
              </p:nvSpPr>
              <p:spPr>
                <a:xfrm>
                  <a:off x="7022916" y="4412977"/>
                  <a:ext cx="444865" cy="276999"/>
                </a:xfrm>
                <a:prstGeom prst="rect">
                  <a:avLst/>
                </a:prstGeom>
                <a:blipFill>
                  <a:blip r:embed="rId17"/>
                  <a:stretch>
                    <a:fillRect l="-11111"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D947610-1320-85F8-FC4F-99B38FF6D6A2}"/>
                    </a:ext>
                  </a:extLst>
                </p:cNvPr>
                <p:cNvSpPr txBox="1"/>
                <p:nvPr/>
              </p:nvSpPr>
              <p:spPr>
                <a:xfrm>
                  <a:off x="7020963" y="4775740"/>
                  <a:ext cx="4675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r>
                          <a:rPr kumimoji="1" lang="en-US" altLang="zh-CN" b="0" i="1" smtClean="0">
                            <a:solidFill>
                              <a:srgbClr val="FF0000"/>
                            </a:solidFill>
                            <a:latin typeface="Cambria Math" panose="02040503050406030204" pitchFamily="18" charset="0"/>
                          </a:rPr>
                          <m:t>𝐿𝐸</m:t>
                        </m:r>
                      </m:oMath>
                    </m:oMathPara>
                  </a14:m>
                  <a:endParaRPr kumimoji="1" lang="zh-CN" altLang="en-US" dirty="0">
                    <a:solidFill>
                      <a:srgbClr val="FF0000"/>
                    </a:solidFill>
                  </a:endParaRPr>
                </a:p>
              </p:txBody>
            </p:sp>
          </mc:Choice>
          <mc:Fallback xmlns="">
            <p:sp>
              <p:nvSpPr>
                <p:cNvPr id="140" name="文本框 139">
                  <a:extLst>
                    <a:ext uri="{FF2B5EF4-FFF2-40B4-BE49-F238E27FC236}">
                      <a16:creationId xmlns:a16="http://schemas.microsoft.com/office/drawing/2014/main" id="{FD947610-1320-85F8-FC4F-99B38FF6D6A2}"/>
                    </a:ext>
                  </a:extLst>
                </p:cNvPr>
                <p:cNvSpPr txBox="1">
                  <a:spLocks noRot="1" noChangeAspect="1" noMove="1" noResize="1" noEditPoints="1" noAdjustHandles="1" noChangeArrowheads="1" noChangeShapeType="1" noTextEdit="1"/>
                </p:cNvSpPr>
                <p:nvPr/>
              </p:nvSpPr>
              <p:spPr>
                <a:xfrm>
                  <a:off x="7020963" y="4775740"/>
                  <a:ext cx="467500" cy="276999"/>
                </a:xfrm>
                <a:prstGeom prst="rect">
                  <a:avLst/>
                </a:prstGeom>
                <a:blipFill>
                  <a:blip r:embed="rId18"/>
                  <a:stretch>
                    <a:fillRect l="-10811" r="-8108"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DA453653-C7C1-C7E8-6A53-4BF56D209B77}"/>
                    </a:ext>
                  </a:extLst>
                </p:cNvPr>
                <p:cNvSpPr txBox="1"/>
                <p:nvPr/>
              </p:nvSpPr>
              <p:spPr>
                <a:xfrm>
                  <a:off x="7038791" y="5084544"/>
                  <a:ext cx="4395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𝐷</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1" name="文本框 140">
                  <a:extLst>
                    <a:ext uri="{FF2B5EF4-FFF2-40B4-BE49-F238E27FC236}">
                      <a16:creationId xmlns:a16="http://schemas.microsoft.com/office/drawing/2014/main" id="{DA453653-C7C1-C7E8-6A53-4BF56D209B77}"/>
                    </a:ext>
                  </a:extLst>
                </p:cNvPr>
                <p:cNvSpPr txBox="1">
                  <a:spLocks noRot="1" noChangeAspect="1" noMove="1" noResize="1" noEditPoints="1" noAdjustHandles="1" noChangeArrowheads="1" noChangeShapeType="1" noTextEdit="1"/>
                </p:cNvSpPr>
                <p:nvPr/>
              </p:nvSpPr>
              <p:spPr>
                <a:xfrm>
                  <a:off x="7038791" y="5084544"/>
                  <a:ext cx="439544" cy="276999"/>
                </a:xfrm>
                <a:prstGeom prst="rect">
                  <a:avLst/>
                </a:prstGeom>
                <a:blipFill>
                  <a:blip r:embed="rId19"/>
                  <a:stretch>
                    <a:fillRect l="-11429" r="-2857"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364DAF94-6F08-E456-FC3C-0E00A790486D}"/>
                    </a:ext>
                  </a:extLst>
                </p:cNvPr>
                <p:cNvSpPr txBox="1"/>
                <p:nvPr/>
              </p:nvSpPr>
              <p:spPr>
                <a:xfrm>
                  <a:off x="6510184" y="2353101"/>
                  <a:ext cx="1907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m:t>
                        </m:r>
                      </m:oMath>
                    </m:oMathPara>
                  </a14:m>
                  <a:endParaRPr kumimoji="1" lang="zh-CN" altLang="en-US" dirty="0">
                    <a:solidFill>
                      <a:schemeClr val="tx1"/>
                    </a:solidFill>
                  </a:endParaRPr>
                </a:p>
              </p:txBody>
            </p:sp>
          </mc:Choice>
          <mc:Fallback xmlns="">
            <p:sp>
              <p:nvSpPr>
                <p:cNvPr id="142" name="文本框 141">
                  <a:extLst>
                    <a:ext uri="{FF2B5EF4-FFF2-40B4-BE49-F238E27FC236}">
                      <a16:creationId xmlns:a16="http://schemas.microsoft.com/office/drawing/2014/main" id="{364DAF94-6F08-E456-FC3C-0E00A790486D}"/>
                    </a:ext>
                  </a:extLst>
                </p:cNvPr>
                <p:cNvSpPr txBox="1">
                  <a:spLocks noRot="1" noChangeAspect="1" noMove="1" noResize="1" noEditPoints="1" noAdjustHandles="1" noChangeArrowheads="1" noChangeShapeType="1" noTextEdit="1"/>
                </p:cNvSpPr>
                <p:nvPr/>
              </p:nvSpPr>
              <p:spPr>
                <a:xfrm>
                  <a:off x="6510184" y="2353101"/>
                  <a:ext cx="190758" cy="276999"/>
                </a:xfrm>
                <a:prstGeom prst="rect">
                  <a:avLst/>
                </a:prstGeom>
                <a:blipFill>
                  <a:blip r:embed="rId20"/>
                  <a:stretch>
                    <a:fillRect l="-25000" r="-25000"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3A5627AC-46B0-3259-7166-890848446371}"/>
                    </a:ext>
                  </a:extLst>
                </p:cNvPr>
                <p:cNvSpPr txBox="1"/>
                <p:nvPr/>
              </p:nvSpPr>
              <p:spPr>
                <a:xfrm>
                  <a:off x="6514183" y="2734101"/>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4</m:t>
                        </m:r>
                      </m:oMath>
                    </m:oMathPara>
                  </a14:m>
                  <a:endParaRPr kumimoji="1" lang="zh-CN" altLang="en-US" dirty="0">
                    <a:solidFill>
                      <a:schemeClr val="tx1"/>
                    </a:solidFill>
                  </a:endParaRPr>
                </a:p>
              </p:txBody>
            </p:sp>
          </mc:Choice>
          <mc:Fallback xmlns="">
            <p:sp>
              <p:nvSpPr>
                <p:cNvPr id="143" name="文本框 142">
                  <a:extLst>
                    <a:ext uri="{FF2B5EF4-FFF2-40B4-BE49-F238E27FC236}">
                      <a16:creationId xmlns:a16="http://schemas.microsoft.com/office/drawing/2014/main" id="{3A5627AC-46B0-3259-7166-890848446371}"/>
                    </a:ext>
                  </a:extLst>
                </p:cNvPr>
                <p:cNvSpPr txBox="1">
                  <a:spLocks noRot="1" noChangeAspect="1" noMove="1" noResize="1" noEditPoints="1" noAdjustHandles="1" noChangeArrowheads="1" noChangeShapeType="1" noTextEdit="1"/>
                </p:cNvSpPr>
                <p:nvPr/>
              </p:nvSpPr>
              <p:spPr>
                <a:xfrm>
                  <a:off x="6514183" y="2734101"/>
                  <a:ext cx="190757" cy="276999"/>
                </a:xfrm>
                <a:prstGeom prst="rect">
                  <a:avLst/>
                </a:prstGeom>
                <a:blipFill>
                  <a:blip r:embed="rId21"/>
                  <a:stretch>
                    <a:fillRect l="-25000" r="-18750"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1F2EC40C-44B7-6D1E-969D-620338F63CED}"/>
                    </a:ext>
                  </a:extLst>
                </p:cNvPr>
                <p:cNvSpPr txBox="1"/>
                <p:nvPr/>
              </p:nvSpPr>
              <p:spPr>
                <a:xfrm>
                  <a:off x="6519413" y="3049608"/>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7</m:t>
                        </m:r>
                      </m:oMath>
                    </m:oMathPara>
                  </a14:m>
                  <a:endParaRPr kumimoji="1" lang="zh-CN" altLang="en-US" dirty="0">
                    <a:solidFill>
                      <a:schemeClr val="tx1"/>
                    </a:solidFill>
                  </a:endParaRPr>
                </a:p>
              </p:txBody>
            </p:sp>
          </mc:Choice>
          <mc:Fallback xmlns="">
            <p:sp>
              <p:nvSpPr>
                <p:cNvPr id="144" name="文本框 143">
                  <a:extLst>
                    <a:ext uri="{FF2B5EF4-FFF2-40B4-BE49-F238E27FC236}">
                      <a16:creationId xmlns:a16="http://schemas.microsoft.com/office/drawing/2014/main" id="{1F2EC40C-44B7-6D1E-969D-620338F63CED}"/>
                    </a:ext>
                  </a:extLst>
                </p:cNvPr>
                <p:cNvSpPr txBox="1">
                  <a:spLocks noRot="1" noChangeAspect="1" noMove="1" noResize="1" noEditPoints="1" noAdjustHandles="1" noChangeArrowheads="1" noChangeShapeType="1" noTextEdit="1"/>
                </p:cNvSpPr>
                <p:nvPr/>
              </p:nvSpPr>
              <p:spPr>
                <a:xfrm>
                  <a:off x="6519413" y="3049608"/>
                  <a:ext cx="190757" cy="276999"/>
                </a:xfrm>
                <a:prstGeom prst="rect">
                  <a:avLst/>
                </a:prstGeom>
                <a:blipFill>
                  <a:blip r:embed="rId22"/>
                  <a:stretch>
                    <a:fillRect l="-25000" r="-18750"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1C6DD7E2-2F84-A786-9BFF-B335C6ACCD94}"/>
                    </a:ext>
                  </a:extLst>
                </p:cNvPr>
                <p:cNvSpPr txBox="1"/>
                <p:nvPr/>
              </p:nvSpPr>
              <p:spPr>
                <a:xfrm>
                  <a:off x="6537325" y="4242319"/>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9</m:t>
                        </m:r>
                      </m:oMath>
                    </m:oMathPara>
                  </a14:m>
                  <a:endParaRPr kumimoji="1" lang="zh-CN" altLang="en-US" dirty="0">
                    <a:solidFill>
                      <a:schemeClr val="tx1"/>
                    </a:solidFill>
                  </a:endParaRPr>
                </a:p>
              </p:txBody>
            </p:sp>
          </mc:Choice>
          <mc:Fallback xmlns="">
            <p:sp>
              <p:nvSpPr>
                <p:cNvPr id="145" name="文本框 144">
                  <a:extLst>
                    <a:ext uri="{FF2B5EF4-FFF2-40B4-BE49-F238E27FC236}">
                      <a16:creationId xmlns:a16="http://schemas.microsoft.com/office/drawing/2014/main" id="{1C6DD7E2-2F84-A786-9BFF-B335C6ACCD94}"/>
                    </a:ext>
                  </a:extLst>
                </p:cNvPr>
                <p:cNvSpPr txBox="1">
                  <a:spLocks noRot="1" noChangeAspect="1" noMove="1" noResize="1" noEditPoints="1" noAdjustHandles="1" noChangeArrowheads="1" noChangeShapeType="1" noTextEdit="1"/>
                </p:cNvSpPr>
                <p:nvPr/>
              </p:nvSpPr>
              <p:spPr>
                <a:xfrm>
                  <a:off x="6537325" y="4242319"/>
                  <a:ext cx="190757" cy="276999"/>
                </a:xfrm>
                <a:prstGeom prst="rect">
                  <a:avLst/>
                </a:prstGeom>
                <a:blipFill>
                  <a:blip r:embed="rId23"/>
                  <a:stretch>
                    <a:fillRect l="-18750" r="-25000"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37D482DC-DA44-7E36-9E0F-8F52122A0E30}"/>
                    </a:ext>
                  </a:extLst>
                </p:cNvPr>
                <p:cNvSpPr txBox="1"/>
                <p:nvPr/>
              </p:nvSpPr>
              <p:spPr>
                <a:xfrm>
                  <a:off x="6493712" y="4629150"/>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12</m:t>
                        </m:r>
                      </m:oMath>
                    </m:oMathPara>
                  </a14:m>
                  <a:endParaRPr kumimoji="1" lang="zh-CN" altLang="en-US" dirty="0">
                    <a:solidFill>
                      <a:schemeClr val="tx1"/>
                    </a:solidFill>
                  </a:endParaRPr>
                </a:p>
              </p:txBody>
            </p:sp>
          </mc:Choice>
          <mc:Fallback xmlns="">
            <p:sp>
              <p:nvSpPr>
                <p:cNvPr id="146" name="文本框 145">
                  <a:extLst>
                    <a:ext uri="{FF2B5EF4-FFF2-40B4-BE49-F238E27FC236}">
                      <a16:creationId xmlns:a16="http://schemas.microsoft.com/office/drawing/2014/main" id="{37D482DC-DA44-7E36-9E0F-8F52122A0E30}"/>
                    </a:ext>
                  </a:extLst>
                </p:cNvPr>
                <p:cNvSpPr txBox="1">
                  <a:spLocks noRot="1" noChangeAspect="1" noMove="1" noResize="1" noEditPoints="1" noAdjustHandles="1" noChangeArrowheads="1" noChangeShapeType="1" noTextEdit="1"/>
                </p:cNvSpPr>
                <p:nvPr/>
              </p:nvSpPr>
              <p:spPr>
                <a:xfrm>
                  <a:off x="6493712" y="4629150"/>
                  <a:ext cx="318998" cy="276999"/>
                </a:xfrm>
                <a:prstGeom prst="rect">
                  <a:avLst/>
                </a:prstGeom>
                <a:blipFill>
                  <a:blip r:embed="rId24"/>
                  <a:stretch>
                    <a:fillRect l="-15385" r="-15385"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2E8C2B0D-602A-E659-0AA6-CB3B9590AE97}"/>
                    </a:ext>
                  </a:extLst>
                </p:cNvPr>
                <p:cNvSpPr txBox="1"/>
                <p:nvPr/>
              </p:nvSpPr>
              <p:spPr>
                <a:xfrm>
                  <a:off x="6502558" y="4981188"/>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15</m:t>
                        </m:r>
                      </m:oMath>
                    </m:oMathPara>
                  </a14:m>
                  <a:endParaRPr kumimoji="1" lang="zh-CN" altLang="en-US" dirty="0">
                    <a:solidFill>
                      <a:schemeClr val="tx1"/>
                    </a:solidFill>
                  </a:endParaRPr>
                </a:p>
              </p:txBody>
            </p:sp>
          </mc:Choice>
          <mc:Fallback xmlns="">
            <p:sp>
              <p:nvSpPr>
                <p:cNvPr id="147" name="文本框 146">
                  <a:extLst>
                    <a:ext uri="{FF2B5EF4-FFF2-40B4-BE49-F238E27FC236}">
                      <a16:creationId xmlns:a16="http://schemas.microsoft.com/office/drawing/2014/main" id="{2E8C2B0D-602A-E659-0AA6-CB3B9590AE97}"/>
                    </a:ext>
                  </a:extLst>
                </p:cNvPr>
                <p:cNvSpPr txBox="1">
                  <a:spLocks noRot="1" noChangeAspect="1" noMove="1" noResize="1" noEditPoints="1" noAdjustHandles="1" noChangeArrowheads="1" noChangeShapeType="1" noTextEdit="1"/>
                </p:cNvSpPr>
                <p:nvPr/>
              </p:nvSpPr>
              <p:spPr>
                <a:xfrm>
                  <a:off x="6502558" y="4981188"/>
                  <a:ext cx="318998" cy="276999"/>
                </a:xfrm>
                <a:prstGeom prst="rect">
                  <a:avLst/>
                </a:prstGeom>
                <a:blipFill>
                  <a:blip r:embed="rId25"/>
                  <a:stretch>
                    <a:fillRect l="-19231" r="-15385"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A5AE850B-6069-EFFF-43B4-C4C7B1F6120E}"/>
                    </a:ext>
                  </a:extLst>
                </p:cNvPr>
                <p:cNvSpPr txBox="1"/>
                <p:nvPr/>
              </p:nvSpPr>
              <p:spPr>
                <a:xfrm>
                  <a:off x="8430848" y="2477186"/>
                  <a:ext cx="44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0</m:t>
                            </m:r>
                          </m:sub>
                        </m:sSub>
                      </m:oMath>
                    </m:oMathPara>
                  </a14:m>
                  <a:endParaRPr kumimoji="1" lang="zh-CN" altLang="en-US" dirty="0">
                    <a:solidFill>
                      <a:srgbClr val="0000FF"/>
                    </a:solidFill>
                  </a:endParaRPr>
                </a:p>
              </p:txBody>
            </p:sp>
          </mc:Choice>
          <mc:Fallback xmlns="">
            <p:sp>
              <p:nvSpPr>
                <p:cNvPr id="148" name="文本框 147">
                  <a:extLst>
                    <a:ext uri="{FF2B5EF4-FFF2-40B4-BE49-F238E27FC236}">
                      <a16:creationId xmlns:a16="http://schemas.microsoft.com/office/drawing/2014/main" id="{A5AE850B-6069-EFFF-43B4-C4C7B1F6120E}"/>
                    </a:ext>
                  </a:extLst>
                </p:cNvPr>
                <p:cNvSpPr txBox="1">
                  <a:spLocks noRot="1" noChangeAspect="1" noMove="1" noResize="1" noEditPoints="1" noAdjustHandles="1" noChangeArrowheads="1" noChangeShapeType="1" noTextEdit="1"/>
                </p:cNvSpPr>
                <p:nvPr/>
              </p:nvSpPr>
              <p:spPr>
                <a:xfrm>
                  <a:off x="8430848" y="2477186"/>
                  <a:ext cx="446276" cy="276999"/>
                </a:xfrm>
                <a:prstGeom prst="rect">
                  <a:avLst/>
                </a:prstGeom>
                <a:blipFill>
                  <a:blip r:embed="rId26"/>
                  <a:stretch>
                    <a:fillRect l="-8333" r="-2778"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28588C02-CFB0-E599-CBA6-7EB7169BE5B1}"/>
                    </a:ext>
                  </a:extLst>
                </p:cNvPr>
                <p:cNvSpPr txBox="1"/>
                <p:nvPr/>
              </p:nvSpPr>
              <p:spPr>
                <a:xfrm>
                  <a:off x="8430848" y="2816394"/>
                  <a:ext cx="44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0</m:t>
                            </m:r>
                          </m:sub>
                        </m:sSub>
                      </m:oMath>
                    </m:oMathPara>
                  </a14:m>
                  <a:endParaRPr kumimoji="1" lang="zh-CN" altLang="en-US" dirty="0">
                    <a:solidFill>
                      <a:srgbClr val="0000FF"/>
                    </a:solidFill>
                  </a:endParaRPr>
                </a:p>
              </p:txBody>
            </p:sp>
          </mc:Choice>
          <mc:Fallback xmlns="">
            <p:sp>
              <p:nvSpPr>
                <p:cNvPr id="149" name="文本框 148">
                  <a:extLst>
                    <a:ext uri="{FF2B5EF4-FFF2-40B4-BE49-F238E27FC236}">
                      <a16:creationId xmlns:a16="http://schemas.microsoft.com/office/drawing/2014/main" id="{28588C02-CFB0-E599-CBA6-7EB7169BE5B1}"/>
                    </a:ext>
                  </a:extLst>
                </p:cNvPr>
                <p:cNvSpPr txBox="1">
                  <a:spLocks noRot="1" noChangeAspect="1" noMove="1" noResize="1" noEditPoints="1" noAdjustHandles="1" noChangeArrowheads="1" noChangeShapeType="1" noTextEdit="1"/>
                </p:cNvSpPr>
                <p:nvPr/>
              </p:nvSpPr>
              <p:spPr>
                <a:xfrm>
                  <a:off x="8430848" y="2816394"/>
                  <a:ext cx="446276" cy="276999"/>
                </a:xfrm>
                <a:prstGeom prst="rect">
                  <a:avLst/>
                </a:prstGeom>
                <a:blipFill>
                  <a:blip r:embed="rId27"/>
                  <a:stretch>
                    <a:fillRect l="-8333" r="-2778"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D72EC41D-174F-D8B2-FE48-45AFD8708A1F}"/>
                    </a:ext>
                  </a:extLst>
                </p:cNvPr>
                <p:cNvSpPr txBox="1"/>
                <p:nvPr/>
              </p:nvSpPr>
              <p:spPr>
                <a:xfrm>
                  <a:off x="8460394" y="3229404"/>
                  <a:ext cx="440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50" name="文本框 149">
                  <a:extLst>
                    <a:ext uri="{FF2B5EF4-FFF2-40B4-BE49-F238E27FC236}">
                      <a16:creationId xmlns:a16="http://schemas.microsoft.com/office/drawing/2014/main" id="{D72EC41D-174F-D8B2-FE48-45AFD8708A1F}"/>
                    </a:ext>
                  </a:extLst>
                </p:cNvPr>
                <p:cNvSpPr txBox="1">
                  <a:spLocks noRot="1" noChangeAspect="1" noMove="1" noResize="1" noEditPoints="1" noAdjustHandles="1" noChangeArrowheads="1" noChangeShapeType="1" noTextEdit="1"/>
                </p:cNvSpPr>
                <p:nvPr/>
              </p:nvSpPr>
              <p:spPr>
                <a:xfrm>
                  <a:off x="8460394" y="3229404"/>
                  <a:ext cx="440955" cy="276999"/>
                </a:xfrm>
                <a:prstGeom prst="rect">
                  <a:avLst/>
                </a:prstGeom>
                <a:blipFill>
                  <a:blip r:embed="rId28"/>
                  <a:stretch>
                    <a:fillRect l="-11429" r="-2857"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文本框 150">
                  <a:extLst>
                    <a:ext uri="{FF2B5EF4-FFF2-40B4-BE49-F238E27FC236}">
                      <a16:creationId xmlns:a16="http://schemas.microsoft.com/office/drawing/2014/main" id="{E3C9E942-D264-7166-3D66-CDD2DA7B59B0}"/>
                    </a:ext>
                  </a:extLst>
                </p:cNvPr>
                <p:cNvSpPr txBox="1"/>
                <p:nvPr/>
              </p:nvSpPr>
              <p:spPr>
                <a:xfrm>
                  <a:off x="8453818" y="3587365"/>
                  <a:ext cx="440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51" name="文本框 150">
                  <a:extLst>
                    <a:ext uri="{FF2B5EF4-FFF2-40B4-BE49-F238E27FC236}">
                      <a16:creationId xmlns:a16="http://schemas.microsoft.com/office/drawing/2014/main" id="{E3C9E942-D264-7166-3D66-CDD2DA7B59B0}"/>
                    </a:ext>
                  </a:extLst>
                </p:cNvPr>
                <p:cNvSpPr txBox="1">
                  <a:spLocks noRot="1" noChangeAspect="1" noMove="1" noResize="1" noEditPoints="1" noAdjustHandles="1" noChangeArrowheads="1" noChangeShapeType="1" noTextEdit="1"/>
                </p:cNvSpPr>
                <p:nvPr/>
              </p:nvSpPr>
              <p:spPr>
                <a:xfrm>
                  <a:off x="8453818" y="3587365"/>
                  <a:ext cx="440955" cy="276999"/>
                </a:xfrm>
                <a:prstGeom prst="rect">
                  <a:avLst/>
                </a:prstGeom>
                <a:blipFill>
                  <a:blip r:embed="rId29"/>
                  <a:stretch>
                    <a:fillRect l="-11111" r="-2778"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9EBABE22-A1BF-418D-DBCF-204FB710A70E}"/>
                    </a:ext>
                  </a:extLst>
                </p:cNvPr>
                <p:cNvSpPr txBox="1"/>
                <p:nvPr/>
              </p:nvSpPr>
              <p:spPr>
                <a:xfrm>
                  <a:off x="9558150" y="2462211"/>
                  <a:ext cx="312713"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acc>
                              <m:accPr>
                                <m:chr m:val="̅"/>
                                <m:ctrlPr>
                                  <a:rPr kumimoji="1" lang="en-US" altLang="zh-CN" b="0" i="1" smtClean="0">
                                    <a:solidFill>
                                      <a:srgbClr val="0000FF"/>
                                    </a:solidFill>
                                    <a:latin typeface="Cambria Math" panose="02040503050406030204" pitchFamily="18" charset="0"/>
                                  </a:rPr>
                                </m:ctrlPr>
                              </m:accPr>
                              <m:e>
                                <m:r>
                                  <a:rPr kumimoji="1" lang="en-US" altLang="zh-CN" b="0" i="1" smtClean="0">
                                    <a:solidFill>
                                      <a:srgbClr val="0000FF"/>
                                    </a:solidFill>
                                    <a:latin typeface="Cambria Math" panose="02040503050406030204" pitchFamily="18" charset="0"/>
                                  </a:rPr>
                                  <m:t>𝑄</m:t>
                                </m:r>
                              </m:e>
                            </m:acc>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52" name="文本框 151">
                  <a:extLst>
                    <a:ext uri="{FF2B5EF4-FFF2-40B4-BE49-F238E27FC236}">
                      <a16:creationId xmlns:a16="http://schemas.microsoft.com/office/drawing/2014/main" id="{9EBABE22-A1BF-418D-DBCF-204FB710A70E}"/>
                    </a:ext>
                  </a:extLst>
                </p:cNvPr>
                <p:cNvSpPr txBox="1">
                  <a:spLocks noRot="1" noChangeAspect="1" noMove="1" noResize="1" noEditPoints="1" noAdjustHandles="1" noChangeArrowheads="1" noChangeShapeType="1" noTextEdit="1"/>
                </p:cNvSpPr>
                <p:nvPr/>
              </p:nvSpPr>
              <p:spPr>
                <a:xfrm>
                  <a:off x="9558150" y="2462211"/>
                  <a:ext cx="312713" cy="277576"/>
                </a:xfrm>
                <a:prstGeom prst="rect">
                  <a:avLst/>
                </a:prstGeom>
                <a:blipFill>
                  <a:blip r:embed="rId30"/>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3C770645-FF51-B843-03A7-3A5C5F8A0B3F}"/>
                    </a:ext>
                  </a:extLst>
                </p:cNvPr>
                <p:cNvSpPr txBox="1"/>
                <p:nvPr/>
              </p:nvSpPr>
              <p:spPr>
                <a:xfrm>
                  <a:off x="9538043" y="2826157"/>
                  <a:ext cx="31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53" name="文本框 152">
                  <a:extLst>
                    <a:ext uri="{FF2B5EF4-FFF2-40B4-BE49-F238E27FC236}">
                      <a16:creationId xmlns:a16="http://schemas.microsoft.com/office/drawing/2014/main" id="{3C770645-FF51-B843-03A7-3A5C5F8A0B3F}"/>
                    </a:ext>
                  </a:extLst>
                </p:cNvPr>
                <p:cNvSpPr txBox="1">
                  <a:spLocks noRot="1" noChangeAspect="1" noMove="1" noResize="1" noEditPoints="1" noAdjustHandles="1" noChangeArrowheads="1" noChangeShapeType="1" noTextEdit="1"/>
                </p:cNvSpPr>
                <p:nvPr/>
              </p:nvSpPr>
              <p:spPr>
                <a:xfrm>
                  <a:off x="9538043" y="2826157"/>
                  <a:ext cx="312713" cy="276999"/>
                </a:xfrm>
                <a:prstGeom prst="rect">
                  <a:avLst/>
                </a:prstGeom>
                <a:blipFill>
                  <a:blip r:embed="rId31"/>
                  <a:stretch>
                    <a:fillRect l="-24000" r="-4000" b="-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文本框 153">
                  <a:extLst>
                    <a:ext uri="{FF2B5EF4-FFF2-40B4-BE49-F238E27FC236}">
                      <a16:creationId xmlns:a16="http://schemas.microsoft.com/office/drawing/2014/main" id="{F6E43463-383C-D6FF-1152-071D36F9B9B0}"/>
                    </a:ext>
                  </a:extLst>
                </p:cNvPr>
                <p:cNvSpPr txBox="1"/>
                <p:nvPr/>
              </p:nvSpPr>
              <p:spPr>
                <a:xfrm>
                  <a:off x="9612314" y="3182262"/>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acc>
                              <m:accPr>
                                <m:chr m:val="̅"/>
                                <m:ctrlPr>
                                  <a:rPr kumimoji="1" lang="en-US" altLang="zh-CN" b="0" i="1" smtClean="0">
                                    <a:solidFill>
                                      <a:srgbClr val="0000FF"/>
                                    </a:solidFill>
                                    <a:latin typeface="Cambria Math" panose="02040503050406030204" pitchFamily="18" charset="0"/>
                                  </a:rPr>
                                </m:ctrlPr>
                              </m:accPr>
                              <m:e>
                                <m:r>
                                  <a:rPr kumimoji="1" lang="en-US" altLang="zh-CN" b="0" i="1" smtClean="0">
                                    <a:solidFill>
                                      <a:srgbClr val="0000FF"/>
                                    </a:solidFill>
                                    <a:latin typeface="Cambria Math" panose="02040503050406030204" pitchFamily="18" charset="0"/>
                                  </a:rPr>
                                  <m:t>𝑄</m:t>
                                </m:r>
                              </m:e>
                            </m:acc>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54" name="文本框 153">
                  <a:extLst>
                    <a:ext uri="{FF2B5EF4-FFF2-40B4-BE49-F238E27FC236}">
                      <a16:creationId xmlns:a16="http://schemas.microsoft.com/office/drawing/2014/main" id="{F6E43463-383C-D6FF-1152-071D36F9B9B0}"/>
                    </a:ext>
                  </a:extLst>
                </p:cNvPr>
                <p:cNvSpPr txBox="1">
                  <a:spLocks noRot="1" noChangeAspect="1" noMove="1" noResize="1" noEditPoints="1" noAdjustHandles="1" noChangeArrowheads="1" noChangeShapeType="1" noTextEdit="1"/>
                </p:cNvSpPr>
                <p:nvPr/>
              </p:nvSpPr>
              <p:spPr>
                <a:xfrm>
                  <a:off x="9612314" y="3182262"/>
                  <a:ext cx="318036" cy="277576"/>
                </a:xfrm>
                <a:prstGeom prst="rect">
                  <a:avLst/>
                </a:prstGeom>
                <a:blipFill>
                  <a:blip r:embed="rId32"/>
                  <a:stretch>
                    <a:fillRect l="-24000" r="-4000"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EAB854A0-F151-F6DD-06EB-ADAEFE611E15}"/>
                    </a:ext>
                  </a:extLst>
                </p:cNvPr>
                <p:cNvSpPr txBox="1"/>
                <p:nvPr/>
              </p:nvSpPr>
              <p:spPr>
                <a:xfrm>
                  <a:off x="9592207" y="3546208"/>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55" name="文本框 154">
                  <a:extLst>
                    <a:ext uri="{FF2B5EF4-FFF2-40B4-BE49-F238E27FC236}">
                      <a16:creationId xmlns:a16="http://schemas.microsoft.com/office/drawing/2014/main" id="{EAB854A0-F151-F6DD-06EB-ADAEFE611E15}"/>
                    </a:ext>
                  </a:extLst>
                </p:cNvPr>
                <p:cNvSpPr txBox="1">
                  <a:spLocks noRot="1" noChangeAspect="1" noMove="1" noResize="1" noEditPoints="1" noAdjustHandles="1" noChangeArrowheads="1" noChangeShapeType="1" noTextEdit="1"/>
                </p:cNvSpPr>
                <p:nvPr/>
              </p:nvSpPr>
              <p:spPr>
                <a:xfrm>
                  <a:off x="9592207" y="3546208"/>
                  <a:ext cx="318036" cy="276999"/>
                </a:xfrm>
                <a:prstGeom prst="rect">
                  <a:avLst/>
                </a:prstGeom>
                <a:blipFill>
                  <a:blip r:embed="rId33"/>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文本框 155">
                  <a:extLst>
                    <a:ext uri="{FF2B5EF4-FFF2-40B4-BE49-F238E27FC236}">
                      <a16:creationId xmlns:a16="http://schemas.microsoft.com/office/drawing/2014/main" id="{2B0E3A33-AE4F-B0BA-580B-399FB21F8C7C}"/>
                    </a:ext>
                  </a:extLst>
                </p:cNvPr>
                <p:cNvSpPr txBox="1"/>
                <p:nvPr/>
              </p:nvSpPr>
              <p:spPr>
                <a:xfrm>
                  <a:off x="9183465" y="2320763"/>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2</m:t>
                        </m:r>
                      </m:oMath>
                    </m:oMathPara>
                  </a14:m>
                  <a:endParaRPr kumimoji="1" lang="zh-CN" altLang="en-US" dirty="0">
                    <a:solidFill>
                      <a:schemeClr val="tx1"/>
                    </a:solidFill>
                  </a:endParaRPr>
                </a:p>
              </p:txBody>
            </p:sp>
          </mc:Choice>
          <mc:Fallback xmlns="">
            <p:sp>
              <p:nvSpPr>
                <p:cNvPr id="156" name="文本框 155">
                  <a:extLst>
                    <a:ext uri="{FF2B5EF4-FFF2-40B4-BE49-F238E27FC236}">
                      <a16:creationId xmlns:a16="http://schemas.microsoft.com/office/drawing/2014/main" id="{2B0E3A33-AE4F-B0BA-580B-399FB21F8C7C}"/>
                    </a:ext>
                  </a:extLst>
                </p:cNvPr>
                <p:cNvSpPr txBox="1">
                  <a:spLocks noRot="1" noChangeAspect="1" noMove="1" noResize="1" noEditPoints="1" noAdjustHandles="1" noChangeArrowheads="1" noChangeShapeType="1" noTextEdit="1"/>
                </p:cNvSpPr>
                <p:nvPr/>
              </p:nvSpPr>
              <p:spPr>
                <a:xfrm>
                  <a:off x="9183465" y="2320763"/>
                  <a:ext cx="190757" cy="276999"/>
                </a:xfrm>
                <a:prstGeom prst="rect">
                  <a:avLst/>
                </a:prstGeom>
                <a:blipFill>
                  <a:blip r:embed="rId34"/>
                  <a:stretch>
                    <a:fillRect l="-17647" r="-17647"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 name="文本框 156">
                  <a:extLst>
                    <a:ext uri="{FF2B5EF4-FFF2-40B4-BE49-F238E27FC236}">
                      <a16:creationId xmlns:a16="http://schemas.microsoft.com/office/drawing/2014/main" id="{DFE0CAD2-6249-69A5-23B1-E4A92DF358DF}"/>
                    </a:ext>
                  </a:extLst>
                </p:cNvPr>
                <p:cNvSpPr txBox="1"/>
                <p:nvPr/>
              </p:nvSpPr>
              <p:spPr>
                <a:xfrm>
                  <a:off x="9187464" y="2701763"/>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3</m:t>
                        </m:r>
                      </m:oMath>
                    </m:oMathPara>
                  </a14:m>
                  <a:endParaRPr kumimoji="1" lang="zh-CN" altLang="en-US" dirty="0">
                    <a:solidFill>
                      <a:schemeClr val="tx1"/>
                    </a:solidFill>
                  </a:endParaRPr>
                </a:p>
              </p:txBody>
            </p:sp>
          </mc:Choice>
          <mc:Fallback xmlns="">
            <p:sp>
              <p:nvSpPr>
                <p:cNvPr id="157" name="文本框 156">
                  <a:extLst>
                    <a:ext uri="{FF2B5EF4-FFF2-40B4-BE49-F238E27FC236}">
                      <a16:creationId xmlns:a16="http://schemas.microsoft.com/office/drawing/2014/main" id="{DFE0CAD2-6249-69A5-23B1-E4A92DF358DF}"/>
                    </a:ext>
                  </a:extLst>
                </p:cNvPr>
                <p:cNvSpPr txBox="1">
                  <a:spLocks noRot="1" noChangeAspect="1" noMove="1" noResize="1" noEditPoints="1" noAdjustHandles="1" noChangeArrowheads="1" noChangeShapeType="1" noTextEdit="1"/>
                </p:cNvSpPr>
                <p:nvPr/>
              </p:nvSpPr>
              <p:spPr>
                <a:xfrm>
                  <a:off x="9187464" y="2701763"/>
                  <a:ext cx="190757" cy="276999"/>
                </a:xfrm>
                <a:prstGeom prst="rect">
                  <a:avLst/>
                </a:prstGeom>
                <a:blipFill>
                  <a:blip r:embed="rId35"/>
                  <a:stretch>
                    <a:fillRect l="-25000" r="-2500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文本框 157">
                  <a:extLst>
                    <a:ext uri="{FF2B5EF4-FFF2-40B4-BE49-F238E27FC236}">
                      <a16:creationId xmlns:a16="http://schemas.microsoft.com/office/drawing/2014/main" id="{AB9D7021-333C-B17C-1F14-9C59E90A157D}"/>
                    </a:ext>
                  </a:extLst>
                </p:cNvPr>
                <p:cNvSpPr txBox="1"/>
                <p:nvPr/>
              </p:nvSpPr>
              <p:spPr>
                <a:xfrm>
                  <a:off x="9192694" y="3017270"/>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6</m:t>
                        </m:r>
                      </m:oMath>
                    </m:oMathPara>
                  </a14:m>
                  <a:endParaRPr kumimoji="1" lang="zh-CN" altLang="en-US" dirty="0">
                    <a:solidFill>
                      <a:schemeClr val="tx1"/>
                    </a:solidFill>
                  </a:endParaRPr>
                </a:p>
              </p:txBody>
            </p:sp>
          </mc:Choice>
          <mc:Fallback xmlns="">
            <p:sp>
              <p:nvSpPr>
                <p:cNvPr id="158" name="文本框 157">
                  <a:extLst>
                    <a:ext uri="{FF2B5EF4-FFF2-40B4-BE49-F238E27FC236}">
                      <a16:creationId xmlns:a16="http://schemas.microsoft.com/office/drawing/2014/main" id="{AB9D7021-333C-B17C-1F14-9C59E90A157D}"/>
                    </a:ext>
                  </a:extLst>
                </p:cNvPr>
                <p:cNvSpPr txBox="1">
                  <a:spLocks noRot="1" noChangeAspect="1" noMove="1" noResize="1" noEditPoints="1" noAdjustHandles="1" noChangeArrowheads="1" noChangeShapeType="1" noTextEdit="1"/>
                </p:cNvSpPr>
                <p:nvPr/>
              </p:nvSpPr>
              <p:spPr>
                <a:xfrm>
                  <a:off x="9192694" y="3017270"/>
                  <a:ext cx="190757" cy="276999"/>
                </a:xfrm>
                <a:prstGeom prst="rect">
                  <a:avLst/>
                </a:prstGeom>
                <a:blipFill>
                  <a:blip r:embed="rId36"/>
                  <a:stretch>
                    <a:fillRect l="-18750" r="-2500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文本框 158">
                  <a:extLst>
                    <a:ext uri="{FF2B5EF4-FFF2-40B4-BE49-F238E27FC236}">
                      <a16:creationId xmlns:a16="http://schemas.microsoft.com/office/drawing/2014/main" id="{327F967F-2936-144F-E2B4-3495110B80D4}"/>
                    </a:ext>
                  </a:extLst>
                </p:cNvPr>
                <p:cNvSpPr txBox="1"/>
                <p:nvPr/>
              </p:nvSpPr>
              <p:spPr>
                <a:xfrm>
                  <a:off x="9176837" y="3431403"/>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5</m:t>
                        </m:r>
                      </m:oMath>
                    </m:oMathPara>
                  </a14:m>
                  <a:endParaRPr kumimoji="1" lang="zh-CN" altLang="en-US" dirty="0">
                    <a:solidFill>
                      <a:schemeClr val="tx1"/>
                    </a:solidFill>
                  </a:endParaRPr>
                </a:p>
              </p:txBody>
            </p:sp>
          </mc:Choice>
          <mc:Fallback xmlns="">
            <p:sp>
              <p:nvSpPr>
                <p:cNvPr id="159" name="文本框 158">
                  <a:extLst>
                    <a:ext uri="{FF2B5EF4-FFF2-40B4-BE49-F238E27FC236}">
                      <a16:creationId xmlns:a16="http://schemas.microsoft.com/office/drawing/2014/main" id="{327F967F-2936-144F-E2B4-3495110B80D4}"/>
                    </a:ext>
                  </a:extLst>
                </p:cNvPr>
                <p:cNvSpPr txBox="1">
                  <a:spLocks noRot="1" noChangeAspect="1" noMove="1" noResize="1" noEditPoints="1" noAdjustHandles="1" noChangeArrowheads="1" noChangeShapeType="1" noTextEdit="1"/>
                </p:cNvSpPr>
                <p:nvPr/>
              </p:nvSpPr>
              <p:spPr>
                <a:xfrm>
                  <a:off x="9176837" y="3431403"/>
                  <a:ext cx="190757" cy="276999"/>
                </a:xfrm>
                <a:prstGeom prst="rect">
                  <a:avLst/>
                </a:prstGeom>
                <a:blipFill>
                  <a:blip r:embed="rId37"/>
                  <a:stretch>
                    <a:fillRect l="-25000" r="-2500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AA64CAF3-DE81-7B1B-9C88-8980A34DD181}"/>
                    </a:ext>
                  </a:extLst>
                </p:cNvPr>
                <p:cNvSpPr txBox="1"/>
                <p:nvPr/>
              </p:nvSpPr>
              <p:spPr>
                <a:xfrm>
                  <a:off x="9180836" y="3812403"/>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10</m:t>
                        </m:r>
                      </m:oMath>
                    </m:oMathPara>
                  </a14:m>
                  <a:endParaRPr kumimoji="1" lang="zh-CN" altLang="en-US" dirty="0">
                    <a:solidFill>
                      <a:schemeClr val="tx1"/>
                    </a:solidFill>
                  </a:endParaRPr>
                </a:p>
              </p:txBody>
            </p:sp>
          </mc:Choice>
          <mc:Fallback xmlns="">
            <p:sp>
              <p:nvSpPr>
                <p:cNvPr id="160" name="文本框 159">
                  <a:extLst>
                    <a:ext uri="{FF2B5EF4-FFF2-40B4-BE49-F238E27FC236}">
                      <a16:creationId xmlns:a16="http://schemas.microsoft.com/office/drawing/2014/main" id="{AA64CAF3-DE81-7B1B-9C88-8980A34DD181}"/>
                    </a:ext>
                  </a:extLst>
                </p:cNvPr>
                <p:cNvSpPr txBox="1">
                  <a:spLocks noRot="1" noChangeAspect="1" noMove="1" noResize="1" noEditPoints="1" noAdjustHandles="1" noChangeArrowheads="1" noChangeShapeType="1" noTextEdit="1"/>
                </p:cNvSpPr>
                <p:nvPr/>
              </p:nvSpPr>
              <p:spPr>
                <a:xfrm>
                  <a:off x="9180836" y="3812403"/>
                  <a:ext cx="318998" cy="276999"/>
                </a:xfrm>
                <a:prstGeom prst="rect">
                  <a:avLst/>
                </a:prstGeom>
                <a:blipFill>
                  <a:blip r:embed="rId38"/>
                  <a:stretch>
                    <a:fillRect l="-11538" r="-15385"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F4BF5D2A-6F7F-07C0-B74C-80A626C889A6}"/>
                    </a:ext>
                  </a:extLst>
                </p:cNvPr>
                <p:cNvSpPr txBox="1"/>
                <p:nvPr/>
              </p:nvSpPr>
              <p:spPr>
                <a:xfrm>
                  <a:off x="9186066" y="4127910"/>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11</m:t>
                        </m:r>
                      </m:oMath>
                    </m:oMathPara>
                  </a14:m>
                  <a:endParaRPr kumimoji="1" lang="zh-CN" altLang="en-US" dirty="0">
                    <a:solidFill>
                      <a:schemeClr val="tx1"/>
                    </a:solidFill>
                  </a:endParaRPr>
                </a:p>
              </p:txBody>
            </p:sp>
          </mc:Choice>
          <mc:Fallback xmlns="">
            <p:sp>
              <p:nvSpPr>
                <p:cNvPr id="161" name="文本框 160">
                  <a:extLst>
                    <a:ext uri="{FF2B5EF4-FFF2-40B4-BE49-F238E27FC236}">
                      <a16:creationId xmlns:a16="http://schemas.microsoft.com/office/drawing/2014/main" id="{F4BF5D2A-6F7F-07C0-B74C-80A626C889A6}"/>
                    </a:ext>
                  </a:extLst>
                </p:cNvPr>
                <p:cNvSpPr txBox="1">
                  <a:spLocks noRot="1" noChangeAspect="1" noMove="1" noResize="1" noEditPoints="1" noAdjustHandles="1" noChangeArrowheads="1" noChangeShapeType="1" noTextEdit="1"/>
                </p:cNvSpPr>
                <p:nvPr/>
              </p:nvSpPr>
              <p:spPr>
                <a:xfrm>
                  <a:off x="9186066" y="4127910"/>
                  <a:ext cx="318998" cy="276999"/>
                </a:xfrm>
                <a:prstGeom prst="rect">
                  <a:avLst/>
                </a:prstGeom>
                <a:blipFill>
                  <a:blip r:embed="rId39"/>
                  <a:stretch>
                    <a:fillRect l="-15385" r="-15385"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0110531F-51AD-3550-DA6C-66DCB2AEF00B}"/>
                    </a:ext>
                  </a:extLst>
                </p:cNvPr>
                <p:cNvSpPr txBox="1"/>
                <p:nvPr/>
              </p:nvSpPr>
              <p:spPr>
                <a:xfrm>
                  <a:off x="9183465" y="4470809"/>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14</m:t>
                        </m:r>
                      </m:oMath>
                    </m:oMathPara>
                  </a14:m>
                  <a:endParaRPr kumimoji="1" lang="zh-CN" altLang="en-US" dirty="0">
                    <a:solidFill>
                      <a:schemeClr val="tx1"/>
                    </a:solidFill>
                  </a:endParaRPr>
                </a:p>
              </p:txBody>
            </p:sp>
          </mc:Choice>
          <mc:Fallback xmlns="">
            <p:sp>
              <p:nvSpPr>
                <p:cNvPr id="162" name="文本框 161">
                  <a:extLst>
                    <a:ext uri="{FF2B5EF4-FFF2-40B4-BE49-F238E27FC236}">
                      <a16:creationId xmlns:a16="http://schemas.microsoft.com/office/drawing/2014/main" id="{0110531F-51AD-3550-DA6C-66DCB2AEF00B}"/>
                    </a:ext>
                  </a:extLst>
                </p:cNvPr>
                <p:cNvSpPr txBox="1">
                  <a:spLocks noRot="1" noChangeAspect="1" noMove="1" noResize="1" noEditPoints="1" noAdjustHandles="1" noChangeArrowheads="1" noChangeShapeType="1" noTextEdit="1"/>
                </p:cNvSpPr>
                <p:nvPr/>
              </p:nvSpPr>
              <p:spPr>
                <a:xfrm>
                  <a:off x="9183465" y="4470809"/>
                  <a:ext cx="318998" cy="276999"/>
                </a:xfrm>
                <a:prstGeom prst="rect">
                  <a:avLst/>
                </a:prstGeom>
                <a:blipFill>
                  <a:blip r:embed="rId40"/>
                  <a:stretch>
                    <a:fillRect l="-11111" r="-11111"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8612A34F-6EB4-9F29-0A8E-824401158045}"/>
                    </a:ext>
                  </a:extLst>
                </p:cNvPr>
                <p:cNvSpPr txBox="1"/>
                <p:nvPr/>
              </p:nvSpPr>
              <p:spPr>
                <a:xfrm>
                  <a:off x="9187464" y="4851809"/>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13</m:t>
                        </m:r>
                      </m:oMath>
                    </m:oMathPara>
                  </a14:m>
                  <a:endParaRPr kumimoji="1" lang="zh-CN" altLang="en-US" dirty="0">
                    <a:solidFill>
                      <a:schemeClr val="tx1"/>
                    </a:solidFill>
                  </a:endParaRPr>
                </a:p>
              </p:txBody>
            </p:sp>
          </mc:Choice>
          <mc:Fallback xmlns="">
            <p:sp>
              <p:nvSpPr>
                <p:cNvPr id="163" name="文本框 162">
                  <a:extLst>
                    <a:ext uri="{FF2B5EF4-FFF2-40B4-BE49-F238E27FC236}">
                      <a16:creationId xmlns:a16="http://schemas.microsoft.com/office/drawing/2014/main" id="{8612A34F-6EB4-9F29-0A8E-824401158045}"/>
                    </a:ext>
                  </a:extLst>
                </p:cNvPr>
                <p:cNvSpPr txBox="1">
                  <a:spLocks noRot="1" noChangeAspect="1" noMove="1" noResize="1" noEditPoints="1" noAdjustHandles="1" noChangeArrowheads="1" noChangeShapeType="1" noTextEdit="1"/>
                </p:cNvSpPr>
                <p:nvPr/>
              </p:nvSpPr>
              <p:spPr>
                <a:xfrm>
                  <a:off x="9187464" y="4851809"/>
                  <a:ext cx="318998" cy="276999"/>
                </a:xfrm>
                <a:prstGeom prst="rect">
                  <a:avLst/>
                </a:prstGeom>
                <a:blipFill>
                  <a:blip r:embed="rId41"/>
                  <a:stretch>
                    <a:fillRect l="-15385" r="-15385"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1B80345D-44C2-368E-2AD8-D1EC84BB1D69}"/>
                    </a:ext>
                  </a:extLst>
                </p:cNvPr>
                <p:cNvSpPr txBox="1"/>
                <p:nvPr/>
              </p:nvSpPr>
              <p:spPr>
                <a:xfrm>
                  <a:off x="8446397" y="3895339"/>
                  <a:ext cx="44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65" name="文本框 164">
                  <a:extLst>
                    <a:ext uri="{FF2B5EF4-FFF2-40B4-BE49-F238E27FC236}">
                      <a16:creationId xmlns:a16="http://schemas.microsoft.com/office/drawing/2014/main" id="{1B80345D-44C2-368E-2AD8-D1EC84BB1D69}"/>
                    </a:ext>
                  </a:extLst>
                </p:cNvPr>
                <p:cNvSpPr txBox="1">
                  <a:spLocks noRot="1" noChangeAspect="1" noMove="1" noResize="1" noEditPoints="1" noAdjustHandles="1" noChangeArrowheads="1" noChangeShapeType="1" noTextEdit="1"/>
                </p:cNvSpPr>
                <p:nvPr/>
              </p:nvSpPr>
              <p:spPr>
                <a:xfrm>
                  <a:off x="8446397" y="3895339"/>
                  <a:ext cx="446276" cy="276999"/>
                </a:xfrm>
                <a:prstGeom prst="rect">
                  <a:avLst/>
                </a:prstGeom>
                <a:blipFill>
                  <a:blip r:embed="rId42"/>
                  <a:stretch>
                    <a:fillRect l="-8108" r="-2703"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文本框 165">
                  <a:extLst>
                    <a:ext uri="{FF2B5EF4-FFF2-40B4-BE49-F238E27FC236}">
                      <a16:creationId xmlns:a16="http://schemas.microsoft.com/office/drawing/2014/main" id="{E696502A-3886-EC06-E736-0242F0D71465}"/>
                    </a:ext>
                  </a:extLst>
                </p:cNvPr>
                <p:cNvSpPr txBox="1"/>
                <p:nvPr/>
              </p:nvSpPr>
              <p:spPr>
                <a:xfrm>
                  <a:off x="8446397" y="4234547"/>
                  <a:ext cx="44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66" name="文本框 165">
                  <a:extLst>
                    <a:ext uri="{FF2B5EF4-FFF2-40B4-BE49-F238E27FC236}">
                      <a16:creationId xmlns:a16="http://schemas.microsoft.com/office/drawing/2014/main" id="{E696502A-3886-EC06-E736-0242F0D71465}"/>
                    </a:ext>
                  </a:extLst>
                </p:cNvPr>
                <p:cNvSpPr txBox="1">
                  <a:spLocks noRot="1" noChangeAspect="1" noMove="1" noResize="1" noEditPoints="1" noAdjustHandles="1" noChangeArrowheads="1" noChangeShapeType="1" noTextEdit="1"/>
                </p:cNvSpPr>
                <p:nvPr/>
              </p:nvSpPr>
              <p:spPr>
                <a:xfrm>
                  <a:off x="8446397" y="4234547"/>
                  <a:ext cx="446276" cy="276999"/>
                </a:xfrm>
                <a:prstGeom prst="rect">
                  <a:avLst/>
                </a:prstGeom>
                <a:blipFill>
                  <a:blip r:embed="rId43"/>
                  <a:stretch>
                    <a:fillRect l="-8108" r="-2703"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文本框 166">
                  <a:extLst>
                    <a:ext uri="{FF2B5EF4-FFF2-40B4-BE49-F238E27FC236}">
                      <a16:creationId xmlns:a16="http://schemas.microsoft.com/office/drawing/2014/main" id="{40DBA2CF-3087-D765-CA34-A1EAC0790CFF}"/>
                    </a:ext>
                  </a:extLst>
                </p:cNvPr>
                <p:cNvSpPr txBox="1"/>
                <p:nvPr/>
              </p:nvSpPr>
              <p:spPr>
                <a:xfrm>
                  <a:off x="8475943" y="4647557"/>
                  <a:ext cx="440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67" name="文本框 166">
                  <a:extLst>
                    <a:ext uri="{FF2B5EF4-FFF2-40B4-BE49-F238E27FC236}">
                      <a16:creationId xmlns:a16="http://schemas.microsoft.com/office/drawing/2014/main" id="{40DBA2CF-3087-D765-CA34-A1EAC0790CFF}"/>
                    </a:ext>
                  </a:extLst>
                </p:cNvPr>
                <p:cNvSpPr txBox="1">
                  <a:spLocks noRot="1" noChangeAspect="1" noMove="1" noResize="1" noEditPoints="1" noAdjustHandles="1" noChangeArrowheads="1" noChangeShapeType="1" noTextEdit="1"/>
                </p:cNvSpPr>
                <p:nvPr/>
              </p:nvSpPr>
              <p:spPr>
                <a:xfrm>
                  <a:off x="8475943" y="4647557"/>
                  <a:ext cx="440955" cy="276999"/>
                </a:xfrm>
                <a:prstGeom prst="rect">
                  <a:avLst/>
                </a:prstGeom>
                <a:blipFill>
                  <a:blip r:embed="rId44"/>
                  <a:stretch>
                    <a:fillRect l="-11111"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文本框 167">
                  <a:extLst>
                    <a:ext uri="{FF2B5EF4-FFF2-40B4-BE49-F238E27FC236}">
                      <a16:creationId xmlns:a16="http://schemas.microsoft.com/office/drawing/2014/main" id="{1DA940F7-FD8E-6F70-E933-031AF0A2B16A}"/>
                    </a:ext>
                  </a:extLst>
                </p:cNvPr>
                <p:cNvSpPr txBox="1"/>
                <p:nvPr/>
              </p:nvSpPr>
              <p:spPr>
                <a:xfrm>
                  <a:off x="8469367" y="5005518"/>
                  <a:ext cx="440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68" name="文本框 167">
                  <a:extLst>
                    <a:ext uri="{FF2B5EF4-FFF2-40B4-BE49-F238E27FC236}">
                      <a16:creationId xmlns:a16="http://schemas.microsoft.com/office/drawing/2014/main" id="{1DA940F7-FD8E-6F70-E933-031AF0A2B16A}"/>
                    </a:ext>
                  </a:extLst>
                </p:cNvPr>
                <p:cNvSpPr txBox="1">
                  <a:spLocks noRot="1" noChangeAspect="1" noMove="1" noResize="1" noEditPoints="1" noAdjustHandles="1" noChangeArrowheads="1" noChangeShapeType="1" noTextEdit="1"/>
                </p:cNvSpPr>
                <p:nvPr/>
              </p:nvSpPr>
              <p:spPr>
                <a:xfrm>
                  <a:off x="8469367" y="5005518"/>
                  <a:ext cx="440955" cy="276999"/>
                </a:xfrm>
                <a:prstGeom prst="rect">
                  <a:avLst/>
                </a:prstGeom>
                <a:blipFill>
                  <a:blip r:embed="rId45"/>
                  <a:stretch>
                    <a:fillRect l="-8333" r="-2778"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EE4E7E8A-1B8E-C107-BCC9-4F3073749EA8}"/>
                    </a:ext>
                  </a:extLst>
                </p:cNvPr>
                <p:cNvSpPr txBox="1"/>
                <p:nvPr/>
              </p:nvSpPr>
              <p:spPr>
                <a:xfrm>
                  <a:off x="9633668" y="3898881"/>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69" name="文本框 168">
                  <a:extLst>
                    <a:ext uri="{FF2B5EF4-FFF2-40B4-BE49-F238E27FC236}">
                      <a16:creationId xmlns:a16="http://schemas.microsoft.com/office/drawing/2014/main" id="{EE4E7E8A-1B8E-C107-BCC9-4F3073749EA8}"/>
                    </a:ext>
                  </a:extLst>
                </p:cNvPr>
                <p:cNvSpPr txBox="1">
                  <a:spLocks noRot="1" noChangeAspect="1" noMove="1" noResize="1" noEditPoints="1" noAdjustHandles="1" noChangeArrowheads="1" noChangeShapeType="1" noTextEdit="1"/>
                </p:cNvSpPr>
                <p:nvPr/>
              </p:nvSpPr>
              <p:spPr>
                <a:xfrm>
                  <a:off x="9633668" y="3898881"/>
                  <a:ext cx="318036" cy="277576"/>
                </a:xfrm>
                <a:prstGeom prst="rect">
                  <a:avLst/>
                </a:prstGeom>
                <a:blipFill>
                  <a:blip r:embed="rId46"/>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文本框 169">
                  <a:extLst>
                    <a:ext uri="{FF2B5EF4-FFF2-40B4-BE49-F238E27FC236}">
                      <a16:creationId xmlns:a16="http://schemas.microsoft.com/office/drawing/2014/main" id="{6FAFCA50-F140-F07F-8839-9907EB38C333}"/>
                    </a:ext>
                  </a:extLst>
                </p:cNvPr>
                <p:cNvSpPr txBox="1"/>
                <p:nvPr/>
              </p:nvSpPr>
              <p:spPr>
                <a:xfrm>
                  <a:off x="9613561" y="4262827"/>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70" name="文本框 169">
                  <a:extLst>
                    <a:ext uri="{FF2B5EF4-FFF2-40B4-BE49-F238E27FC236}">
                      <a16:creationId xmlns:a16="http://schemas.microsoft.com/office/drawing/2014/main" id="{6FAFCA50-F140-F07F-8839-9907EB38C333}"/>
                    </a:ext>
                  </a:extLst>
                </p:cNvPr>
                <p:cNvSpPr txBox="1">
                  <a:spLocks noRot="1" noChangeAspect="1" noMove="1" noResize="1" noEditPoints="1" noAdjustHandles="1" noChangeArrowheads="1" noChangeShapeType="1" noTextEdit="1"/>
                </p:cNvSpPr>
                <p:nvPr/>
              </p:nvSpPr>
              <p:spPr>
                <a:xfrm>
                  <a:off x="9613561" y="4262827"/>
                  <a:ext cx="318036" cy="276999"/>
                </a:xfrm>
                <a:prstGeom prst="rect">
                  <a:avLst/>
                </a:prstGeom>
                <a:blipFill>
                  <a:blip r:embed="rId47"/>
                  <a:stretch>
                    <a:fillRect l="-24000" r="-4000" b="-3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035028B6-4F0A-D274-9622-9B8DA9187D9A}"/>
                    </a:ext>
                  </a:extLst>
                </p:cNvPr>
                <p:cNvSpPr txBox="1"/>
                <p:nvPr/>
              </p:nvSpPr>
              <p:spPr>
                <a:xfrm>
                  <a:off x="9687832" y="4618932"/>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4</m:t>
                            </m:r>
                          </m:sub>
                        </m:sSub>
                      </m:oMath>
                    </m:oMathPara>
                  </a14:m>
                  <a:endParaRPr kumimoji="1" lang="zh-CN" altLang="en-US" dirty="0">
                    <a:solidFill>
                      <a:srgbClr val="FF0000"/>
                    </a:solidFill>
                  </a:endParaRPr>
                </a:p>
              </p:txBody>
            </p:sp>
          </mc:Choice>
          <mc:Fallback xmlns="">
            <p:sp>
              <p:nvSpPr>
                <p:cNvPr id="171" name="文本框 170">
                  <a:extLst>
                    <a:ext uri="{FF2B5EF4-FFF2-40B4-BE49-F238E27FC236}">
                      <a16:creationId xmlns:a16="http://schemas.microsoft.com/office/drawing/2014/main" id="{035028B6-4F0A-D274-9622-9B8DA9187D9A}"/>
                    </a:ext>
                  </a:extLst>
                </p:cNvPr>
                <p:cNvSpPr txBox="1">
                  <a:spLocks noRot="1" noChangeAspect="1" noMove="1" noResize="1" noEditPoints="1" noAdjustHandles="1" noChangeArrowheads="1" noChangeShapeType="1" noTextEdit="1"/>
                </p:cNvSpPr>
                <p:nvPr/>
              </p:nvSpPr>
              <p:spPr>
                <a:xfrm>
                  <a:off x="9687832" y="4618932"/>
                  <a:ext cx="318036" cy="277576"/>
                </a:xfrm>
                <a:prstGeom prst="rect">
                  <a:avLst/>
                </a:prstGeom>
                <a:blipFill>
                  <a:blip r:embed="rId48"/>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2" name="文本框 171">
                  <a:extLst>
                    <a:ext uri="{FF2B5EF4-FFF2-40B4-BE49-F238E27FC236}">
                      <a16:creationId xmlns:a16="http://schemas.microsoft.com/office/drawing/2014/main" id="{8E997540-D2DF-5577-E3C7-1E7FCC654E50}"/>
                    </a:ext>
                  </a:extLst>
                </p:cNvPr>
                <p:cNvSpPr txBox="1"/>
                <p:nvPr/>
              </p:nvSpPr>
              <p:spPr>
                <a:xfrm>
                  <a:off x="9667725" y="4982878"/>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4</m:t>
                            </m:r>
                          </m:sub>
                        </m:sSub>
                      </m:oMath>
                    </m:oMathPara>
                  </a14:m>
                  <a:endParaRPr kumimoji="1" lang="zh-CN" altLang="en-US" dirty="0">
                    <a:solidFill>
                      <a:srgbClr val="FF0000"/>
                    </a:solidFill>
                  </a:endParaRPr>
                </a:p>
              </p:txBody>
            </p:sp>
          </mc:Choice>
          <mc:Fallback xmlns="">
            <p:sp>
              <p:nvSpPr>
                <p:cNvPr id="172" name="文本框 171">
                  <a:extLst>
                    <a:ext uri="{FF2B5EF4-FFF2-40B4-BE49-F238E27FC236}">
                      <a16:creationId xmlns:a16="http://schemas.microsoft.com/office/drawing/2014/main" id="{8E997540-D2DF-5577-E3C7-1E7FCC654E50}"/>
                    </a:ext>
                  </a:extLst>
                </p:cNvPr>
                <p:cNvSpPr txBox="1">
                  <a:spLocks noRot="1" noChangeAspect="1" noMove="1" noResize="1" noEditPoints="1" noAdjustHandles="1" noChangeArrowheads="1" noChangeShapeType="1" noTextEdit="1"/>
                </p:cNvSpPr>
                <p:nvPr/>
              </p:nvSpPr>
              <p:spPr>
                <a:xfrm>
                  <a:off x="9667725" y="4982878"/>
                  <a:ext cx="318036" cy="276999"/>
                </a:xfrm>
                <a:prstGeom prst="rect">
                  <a:avLst/>
                </a:prstGeom>
                <a:blipFill>
                  <a:blip r:embed="rId49"/>
                  <a:stretch>
                    <a:fillRect l="-19231" r="-3846" b="-2608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02238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3"/>
                                        </p:tgtEl>
                                        <p:attrNameLst>
                                          <p:attrName>style.visibility</p:attrName>
                                        </p:attrNameLst>
                                      </p:cBhvr>
                                      <p:to>
                                        <p:strVal val="visible"/>
                                      </p:to>
                                    </p:set>
                                    <p:animEffect transition="in" filter="wipe(left)">
                                      <p:cBhvr>
                                        <p:cTn id="32" dur="500"/>
                                        <p:tgtEl>
                                          <p:spTgt spid="173"/>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wipe(left)">
                                      <p:cBhvr>
                                        <p:cTn id="3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sp>
        <p:nvSpPr>
          <p:cNvPr id="5" name="Text Box 274">
            <a:extLst>
              <a:ext uri="{FF2B5EF4-FFF2-40B4-BE49-F238E27FC236}">
                <a16:creationId xmlns:a16="http://schemas.microsoft.com/office/drawing/2014/main" id="{574E1553-4537-B0F4-4DE3-81CC4C3CB329}"/>
              </a:ext>
            </a:extLst>
          </p:cNvPr>
          <p:cNvSpPr txBox="1">
            <a:spLocks noChangeArrowheads="1"/>
          </p:cNvSpPr>
          <p:nvPr/>
        </p:nvSpPr>
        <p:spPr bwMode="auto">
          <a:xfrm>
            <a:off x="2052637" y="1328339"/>
            <a:ext cx="8086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a typeface="楷体_GB2312" pitchFamily="49" charset="-122"/>
              </a:rPr>
              <a:t>2. CMOS</a:t>
            </a:r>
            <a:r>
              <a:rPr lang="zh-CN" altLang="en-US" sz="2800" b="1" dirty="0">
                <a:ea typeface="楷体_GB2312" pitchFamily="49" charset="-122"/>
              </a:rPr>
              <a:t>：</a:t>
            </a:r>
            <a:r>
              <a:rPr lang="en-US" altLang="zh-CN" sz="2800" b="1" dirty="0">
                <a:solidFill>
                  <a:srgbClr val="FF0066"/>
                </a:solidFill>
                <a:ea typeface="楷体_GB2312" pitchFamily="49" charset="-122"/>
              </a:rPr>
              <a:t>CC4042, </a:t>
            </a:r>
            <a:r>
              <a:rPr lang="zh-CN" altLang="en-US" sz="2800" b="1" dirty="0">
                <a:solidFill>
                  <a:srgbClr val="FF0066"/>
                </a:solidFill>
                <a:ea typeface="楷体_GB2312" pitchFamily="49" charset="-122"/>
              </a:rPr>
              <a:t>利用传输门实现控制</a:t>
            </a:r>
            <a:endParaRPr lang="en-US" altLang="zh-CN" sz="2800" b="1" dirty="0">
              <a:solidFill>
                <a:srgbClr val="FF0066"/>
              </a:solidFill>
              <a:ea typeface="楷体_GB2312" pitchFamily="49" charset="-122"/>
            </a:endParaRPr>
          </a:p>
        </p:txBody>
      </p:sp>
      <p:sp>
        <p:nvSpPr>
          <p:cNvPr id="6" name="矩形 5">
            <a:extLst>
              <a:ext uri="{FF2B5EF4-FFF2-40B4-BE49-F238E27FC236}">
                <a16:creationId xmlns:a16="http://schemas.microsoft.com/office/drawing/2014/main" id="{0F208D1F-364B-6F34-9F65-F7229D77A0A2}"/>
              </a:ext>
            </a:extLst>
          </p:cNvPr>
          <p:cNvSpPr/>
          <p:nvPr/>
        </p:nvSpPr>
        <p:spPr>
          <a:xfrm>
            <a:off x="1568668" y="2053171"/>
            <a:ext cx="8672362" cy="3046988"/>
          </a:xfrm>
          <a:prstGeom prst="rect">
            <a:avLst/>
          </a:prstGeom>
        </p:spPr>
        <p:txBody>
          <a:bodyPr wrap="square">
            <a:spAutoFit/>
          </a:bodyPr>
          <a:lstStyle/>
          <a:p>
            <a:r>
              <a:rPr lang="en-US" altLang="zh-CN" sz="2400" dirty="0">
                <a:solidFill>
                  <a:schemeClr val="accent2"/>
                </a:solidFill>
              </a:rPr>
              <a:t>CC4042</a:t>
            </a:r>
            <a:r>
              <a:rPr lang="zh-CN" altLang="en-US" sz="2400" dirty="0">
                <a:solidFill>
                  <a:schemeClr val="accent2"/>
                </a:solidFill>
              </a:rPr>
              <a:t>为时钟控制，锁存</a:t>
            </a:r>
            <a:r>
              <a:rPr lang="en-US" altLang="zh-CN" sz="2400" dirty="0">
                <a:solidFill>
                  <a:schemeClr val="accent2"/>
                </a:solidFill>
              </a:rPr>
              <a:t>D</a:t>
            </a:r>
            <a:r>
              <a:rPr lang="zh-CN" altLang="en-US" sz="2400" dirty="0">
                <a:solidFill>
                  <a:schemeClr val="accent2"/>
                </a:solidFill>
              </a:rPr>
              <a:t>型触发器，逻辑单元相当于主一从型</a:t>
            </a:r>
            <a:r>
              <a:rPr lang="en-US" altLang="zh-CN" sz="2400" dirty="0">
                <a:solidFill>
                  <a:schemeClr val="accent2"/>
                </a:solidFill>
              </a:rPr>
              <a:t>D</a:t>
            </a:r>
            <a:r>
              <a:rPr lang="zh-CN" altLang="en-US" sz="2400" dirty="0">
                <a:solidFill>
                  <a:schemeClr val="accent2"/>
                </a:solidFill>
              </a:rPr>
              <a:t>型触发器中的其中一级触发器，因此数据从</a:t>
            </a:r>
            <a:r>
              <a:rPr lang="en-US" altLang="zh-CN" sz="2400" dirty="0">
                <a:solidFill>
                  <a:schemeClr val="accent2"/>
                </a:solidFill>
              </a:rPr>
              <a:t>D</a:t>
            </a:r>
            <a:r>
              <a:rPr lang="zh-CN" altLang="en-US" sz="2400" dirty="0">
                <a:solidFill>
                  <a:schemeClr val="accent2"/>
                </a:solidFill>
              </a:rPr>
              <a:t>端送到输出端</a:t>
            </a:r>
            <a:r>
              <a:rPr lang="en-US" altLang="zh-CN" sz="2400" dirty="0">
                <a:solidFill>
                  <a:schemeClr val="accent2"/>
                </a:solidFill>
              </a:rPr>
              <a:t>Q</a:t>
            </a:r>
            <a:r>
              <a:rPr lang="zh-CN" altLang="en-US" sz="2400" dirty="0">
                <a:solidFill>
                  <a:schemeClr val="accent2"/>
                </a:solidFill>
              </a:rPr>
              <a:t>只要一个电平就可以了。</a:t>
            </a:r>
            <a:endParaRPr lang="en-US" altLang="zh-CN" sz="2400" dirty="0">
              <a:solidFill>
                <a:schemeClr val="accent2"/>
              </a:solidFill>
            </a:endParaRPr>
          </a:p>
          <a:p>
            <a:r>
              <a:rPr lang="zh-CN" altLang="en-US" sz="2400" dirty="0">
                <a:solidFill>
                  <a:schemeClr val="accent2"/>
                </a:solidFill>
              </a:rPr>
              <a:t>当锁存器内部时钟为“</a:t>
            </a:r>
            <a:r>
              <a:rPr lang="en-US" altLang="zh-CN" sz="2400" dirty="0">
                <a:solidFill>
                  <a:schemeClr val="accent2"/>
                </a:solidFill>
              </a:rPr>
              <a:t>L”</a:t>
            </a:r>
            <a:r>
              <a:rPr lang="zh-CN" altLang="en-US" sz="2400" dirty="0">
                <a:solidFill>
                  <a:schemeClr val="accent2"/>
                </a:solidFill>
              </a:rPr>
              <a:t>低电平时传送数据，为“</a:t>
            </a:r>
            <a:r>
              <a:rPr lang="en-US" altLang="zh-CN" sz="2400" dirty="0">
                <a:solidFill>
                  <a:schemeClr val="accent2"/>
                </a:solidFill>
              </a:rPr>
              <a:t>H”</a:t>
            </a:r>
            <a:r>
              <a:rPr lang="zh-CN" altLang="en-US" sz="2400" dirty="0">
                <a:solidFill>
                  <a:schemeClr val="accent2"/>
                </a:solidFill>
              </a:rPr>
              <a:t>高电平时锁存数据。</a:t>
            </a:r>
            <a:endParaRPr lang="en-US" altLang="zh-CN" sz="2400" dirty="0">
              <a:solidFill>
                <a:schemeClr val="accent2"/>
              </a:solidFill>
            </a:endParaRPr>
          </a:p>
          <a:p>
            <a:r>
              <a:rPr lang="zh-CN" altLang="en-US" sz="2400" dirty="0">
                <a:solidFill>
                  <a:schemeClr val="accent2"/>
                </a:solidFill>
              </a:rPr>
              <a:t>对于一个完整的四</a:t>
            </a:r>
            <a:r>
              <a:rPr lang="en-US" altLang="zh-CN" sz="2400" dirty="0">
                <a:solidFill>
                  <a:schemeClr val="accent2"/>
                </a:solidFill>
              </a:rPr>
              <a:t>D</a:t>
            </a:r>
            <a:r>
              <a:rPr lang="zh-CN" altLang="en-US" sz="2400" dirty="0">
                <a:solidFill>
                  <a:schemeClr val="accent2"/>
                </a:solidFill>
              </a:rPr>
              <a:t>锁存器，锁存器的时钟端</a:t>
            </a:r>
            <a:r>
              <a:rPr lang="en-US" altLang="zh-CN" sz="2400" dirty="0">
                <a:solidFill>
                  <a:schemeClr val="accent2"/>
                </a:solidFill>
              </a:rPr>
              <a:t>CP</a:t>
            </a:r>
            <a:r>
              <a:rPr lang="zh-CN" altLang="en-US" sz="2400" dirty="0">
                <a:solidFill>
                  <a:schemeClr val="accent2"/>
                </a:solidFill>
              </a:rPr>
              <a:t>和极性控制端</a:t>
            </a:r>
            <a:r>
              <a:rPr lang="en-US" altLang="zh-CN" sz="2400" dirty="0">
                <a:solidFill>
                  <a:schemeClr val="accent2"/>
                </a:solidFill>
              </a:rPr>
              <a:t>POL</a:t>
            </a:r>
            <a:r>
              <a:rPr lang="zh-CN" altLang="en-US" sz="2400" dirty="0">
                <a:solidFill>
                  <a:schemeClr val="accent2"/>
                </a:solidFill>
              </a:rPr>
              <a:t>经</a:t>
            </a:r>
            <a:r>
              <a:rPr lang="zh-CN" altLang="en-US" sz="2400" dirty="0">
                <a:solidFill>
                  <a:srgbClr val="FF0000"/>
                </a:solidFill>
              </a:rPr>
              <a:t>异或门后作为锁存器</a:t>
            </a:r>
            <a:r>
              <a:rPr lang="zh-CN" altLang="en-US" sz="2400" dirty="0">
                <a:solidFill>
                  <a:schemeClr val="accent2"/>
                </a:solidFill>
              </a:rPr>
              <a:t>的内部时钟，因此，存入数据的条件发生在</a:t>
            </a:r>
            <a:r>
              <a:rPr lang="zh-CN" altLang="en-US" sz="2400" dirty="0">
                <a:solidFill>
                  <a:srgbClr val="FF0000"/>
                </a:solidFill>
              </a:rPr>
              <a:t>时钟</a:t>
            </a:r>
            <a:r>
              <a:rPr lang="en-US" altLang="zh-CN" sz="2400" dirty="0">
                <a:solidFill>
                  <a:srgbClr val="FF0000"/>
                </a:solidFill>
              </a:rPr>
              <a:t>CP</a:t>
            </a:r>
            <a:r>
              <a:rPr lang="zh-CN" altLang="en-US" sz="2400" dirty="0">
                <a:solidFill>
                  <a:srgbClr val="FF0000"/>
                </a:solidFill>
              </a:rPr>
              <a:t>和极性</a:t>
            </a:r>
            <a:r>
              <a:rPr lang="en-US" altLang="zh-CN" sz="2400" dirty="0">
                <a:solidFill>
                  <a:srgbClr val="FF0000"/>
                </a:solidFill>
              </a:rPr>
              <a:t>POL</a:t>
            </a:r>
            <a:r>
              <a:rPr lang="zh-CN" altLang="en-US" sz="2400" dirty="0">
                <a:solidFill>
                  <a:srgbClr val="FF0000"/>
                </a:solidFill>
              </a:rPr>
              <a:t>同相时，异相时位锁存</a:t>
            </a:r>
            <a:r>
              <a:rPr lang="zh-CN" altLang="en-US" sz="2400" dirty="0">
                <a:solidFill>
                  <a:schemeClr val="accent2"/>
                </a:solidFill>
              </a:rPr>
              <a:t>。</a:t>
            </a:r>
          </a:p>
        </p:txBody>
      </p:sp>
      <p:sp>
        <p:nvSpPr>
          <p:cNvPr id="3" name="灯片编号占位符 2">
            <a:extLst>
              <a:ext uri="{FF2B5EF4-FFF2-40B4-BE49-F238E27FC236}">
                <a16:creationId xmlns:a16="http://schemas.microsoft.com/office/drawing/2014/main" id="{E9237887-613A-D747-ED0B-41684E20A6EB}"/>
              </a:ext>
            </a:extLst>
          </p:cNvPr>
          <p:cNvSpPr>
            <a:spLocks noGrp="1"/>
          </p:cNvSpPr>
          <p:nvPr>
            <p:ph type="sldNum" sz="quarter" idx="12"/>
          </p:nvPr>
        </p:nvSpPr>
        <p:spPr/>
        <p:txBody>
          <a:bodyPr/>
          <a:lstStyle/>
          <a:p>
            <a:fld id="{392CBAA0-59E6-204E-8F03-85E5040D48B8}" type="slidenum">
              <a:rPr kumimoji="1" lang="zh-CN" altLang="en-US" smtClean="0"/>
              <a:t>24</a:t>
            </a:fld>
            <a:r>
              <a:rPr kumimoji="1" lang="en-US" altLang="zh-CN"/>
              <a:t>/70</a:t>
            </a:r>
            <a:endParaRPr kumimoji="1" lang="zh-CN" altLang="en-US" dirty="0"/>
          </a:p>
        </p:txBody>
      </p:sp>
    </p:spTree>
    <p:extLst>
      <p:ext uri="{BB962C8B-B14F-4D97-AF65-F5344CB8AC3E}">
        <p14:creationId xmlns:p14="http://schemas.microsoft.com/office/powerpoint/2010/main" val="85862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sp>
        <p:nvSpPr>
          <p:cNvPr id="5" name="Text Box 274">
            <a:extLst>
              <a:ext uri="{FF2B5EF4-FFF2-40B4-BE49-F238E27FC236}">
                <a16:creationId xmlns:a16="http://schemas.microsoft.com/office/drawing/2014/main" id="{CB5356D7-C6C3-2441-52F4-46FB85FED000}"/>
              </a:ext>
            </a:extLst>
          </p:cNvPr>
          <p:cNvSpPr txBox="1">
            <a:spLocks noChangeArrowheads="1"/>
          </p:cNvSpPr>
          <p:nvPr/>
        </p:nvSpPr>
        <p:spPr bwMode="auto">
          <a:xfrm>
            <a:off x="2052637" y="796485"/>
            <a:ext cx="8086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a typeface="楷体_GB2312" pitchFamily="49" charset="-122"/>
              </a:rPr>
              <a:t>2. CMOS</a:t>
            </a:r>
            <a:r>
              <a:rPr lang="zh-CN" altLang="en-US" sz="2800" b="1" dirty="0">
                <a:ea typeface="楷体_GB2312" pitchFamily="49" charset="-122"/>
              </a:rPr>
              <a:t>：</a:t>
            </a:r>
            <a:r>
              <a:rPr lang="en-US" altLang="zh-CN" sz="2800" b="1" dirty="0">
                <a:solidFill>
                  <a:srgbClr val="FF0066"/>
                </a:solidFill>
                <a:ea typeface="楷体_GB2312" pitchFamily="49" charset="-122"/>
              </a:rPr>
              <a:t>CC4042, </a:t>
            </a:r>
            <a:r>
              <a:rPr lang="zh-CN" altLang="en-US" sz="2800" b="1" dirty="0">
                <a:solidFill>
                  <a:srgbClr val="FF0066"/>
                </a:solidFill>
                <a:ea typeface="楷体_GB2312" pitchFamily="49" charset="-122"/>
              </a:rPr>
              <a:t>利用传输门实现控制</a:t>
            </a:r>
            <a:endParaRPr lang="en-US" altLang="zh-CN" sz="2800" b="1" dirty="0">
              <a:solidFill>
                <a:srgbClr val="FF0066"/>
              </a:solidFill>
              <a:ea typeface="楷体_GB2312" pitchFamily="49" charset="-122"/>
            </a:endParaRPr>
          </a:p>
        </p:txBody>
      </p:sp>
      <p:grpSp>
        <p:nvGrpSpPr>
          <p:cNvPr id="6" name="Group 382">
            <a:extLst>
              <a:ext uri="{FF2B5EF4-FFF2-40B4-BE49-F238E27FC236}">
                <a16:creationId xmlns:a16="http://schemas.microsoft.com/office/drawing/2014/main" id="{B48072BD-31A6-6CEA-7612-E976479F6DC4}"/>
              </a:ext>
            </a:extLst>
          </p:cNvPr>
          <p:cNvGrpSpPr>
            <a:grpSpLocks/>
          </p:cNvGrpSpPr>
          <p:nvPr/>
        </p:nvGrpSpPr>
        <p:grpSpPr bwMode="auto">
          <a:xfrm>
            <a:off x="2703767" y="1281074"/>
            <a:ext cx="5527675" cy="2768600"/>
            <a:chOff x="1284" y="764"/>
            <a:chExt cx="3482" cy="1744"/>
          </a:xfrm>
        </p:grpSpPr>
        <p:sp>
          <p:nvSpPr>
            <p:cNvPr id="7" name="Line 277">
              <a:extLst>
                <a:ext uri="{FF2B5EF4-FFF2-40B4-BE49-F238E27FC236}">
                  <a16:creationId xmlns:a16="http://schemas.microsoft.com/office/drawing/2014/main" id="{43870B72-C5B7-DDC0-EDAE-C62B23280988}"/>
                </a:ext>
              </a:extLst>
            </p:cNvPr>
            <p:cNvSpPr>
              <a:spLocks noChangeShapeType="1"/>
            </p:cNvSpPr>
            <p:nvPr/>
          </p:nvSpPr>
          <p:spPr bwMode="auto">
            <a:xfrm rot="10800000" flipH="1">
              <a:off x="2629" y="1652"/>
              <a:ext cx="3" cy="1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278">
              <a:extLst>
                <a:ext uri="{FF2B5EF4-FFF2-40B4-BE49-F238E27FC236}">
                  <a16:creationId xmlns:a16="http://schemas.microsoft.com/office/drawing/2014/main" id="{EBE76A00-169A-3A4F-71ED-B78B2D1A81D1}"/>
                </a:ext>
              </a:extLst>
            </p:cNvPr>
            <p:cNvSpPr txBox="1">
              <a:spLocks noChangeArrowheads="1"/>
            </p:cNvSpPr>
            <p:nvPr/>
          </p:nvSpPr>
          <p:spPr bwMode="auto">
            <a:xfrm flipH="1">
              <a:off x="1284" y="1358"/>
              <a:ext cx="3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ffectLst>
                    <a:outerShdw blurRad="38100" dist="38100" dir="2700000" algn="tl">
                      <a:srgbClr val="C0C0C0"/>
                    </a:outerShdw>
                  </a:effectLst>
                </a:rPr>
                <a:t>D</a:t>
              </a:r>
            </a:p>
          </p:txBody>
        </p:sp>
        <p:sp>
          <p:nvSpPr>
            <p:cNvPr id="9" name="Rectangle 279">
              <a:extLst>
                <a:ext uri="{FF2B5EF4-FFF2-40B4-BE49-F238E27FC236}">
                  <a16:creationId xmlns:a16="http://schemas.microsoft.com/office/drawing/2014/main" id="{249314EA-ADFA-8AF7-E4F6-4E44BF62EE24}"/>
                </a:ext>
              </a:extLst>
            </p:cNvPr>
            <p:cNvSpPr>
              <a:spLocks noChangeArrowheads="1"/>
            </p:cNvSpPr>
            <p:nvPr/>
          </p:nvSpPr>
          <p:spPr bwMode="auto">
            <a:xfrm>
              <a:off x="1497" y="1068"/>
              <a:ext cx="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1</a:t>
              </a:r>
            </a:p>
          </p:txBody>
        </p:sp>
        <p:grpSp>
          <p:nvGrpSpPr>
            <p:cNvPr id="10" name="Group 280">
              <a:extLst>
                <a:ext uri="{FF2B5EF4-FFF2-40B4-BE49-F238E27FC236}">
                  <a16:creationId xmlns:a16="http://schemas.microsoft.com/office/drawing/2014/main" id="{EC7C72D9-43FC-7D4B-98A0-7AA71C8A1A7C}"/>
                </a:ext>
              </a:extLst>
            </p:cNvPr>
            <p:cNvGrpSpPr>
              <a:grpSpLocks/>
            </p:cNvGrpSpPr>
            <p:nvPr/>
          </p:nvGrpSpPr>
          <p:grpSpPr bwMode="auto">
            <a:xfrm>
              <a:off x="4335" y="2024"/>
              <a:ext cx="339" cy="288"/>
              <a:chOff x="3858" y="2970"/>
              <a:chExt cx="339" cy="288"/>
            </a:xfrm>
          </p:grpSpPr>
          <p:sp>
            <p:nvSpPr>
              <p:cNvPr id="47" name="Rectangle 281">
                <a:extLst>
                  <a:ext uri="{FF2B5EF4-FFF2-40B4-BE49-F238E27FC236}">
                    <a16:creationId xmlns:a16="http://schemas.microsoft.com/office/drawing/2014/main" id="{A82C87C9-AEB3-4109-F899-B47D50CC7DA5}"/>
                  </a:ext>
                </a:extLst>
              </p:cNvPr>
              <p:cNvSpPr>
                <a:spLocks noChangeArrowheads="1"/>
              </p:cNvSpPr>
              <p:nvPr/>
            </p:nvSpPr>
            <p:spPr bwMode="auto">
              <a:xfrm>
                <a:off x="3858" y="297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48" name="Line 282">
                <a:extLst>
                  <a:ext uri="{FF2B5EF4-FFF2-40B4-BE49-F238E27FC236}">
                    <a16:creationId xmlns:a16="http://schemas.microsoft.com/office/drawing/2014/main" id="{E5907ADF-D388-17E1-105C-DECD935C877E}"/>
                  </a:ext>
                </a:extLst>
              </p:cNvPr>
              <p:cNvSpPr>
                <a:spLocks noChangeShapeType="1"/>
              </p:cNvSpPr>
              <p:nvPr/>
            </p:nvSpPr>
            <p:spPr bwMode="auto">
              <a:xfrm flipV="1">
                <a:off x="3942" y="2979"/>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 name="Rectangle 283">
              <a:extLst>
                <a:ext uri="{FF2B5EF4-FFF2-40B4-BE49-F238E27FC236}">
                  <a16:creationId xmlns:a16="http://schemas.microsoft.com/office/drawing/2014/main" id="{2D529743-15BF-8BF7-6D37-D2F2ECA7A3B3}"/>
                </a:ext>
              </a:extLst>
            </p:cNvPr>
            <p:cNvSpPr>
              <a:spLocks noChangeArrowheads="1"/>
            </p:cNvSpPr>
            <p:nvPr/>
          </p:nvSpPr>
          <p:spPr bwMode="auto">
            <a:xfrm>
              <a:off x="2205" y="1056"/>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3</a:t>
              </a:r>
            </a:p>
          </p:txBody>
        </p:sp>
        <p:sp>
          <p:nvSpPr>
            <p:cNvPr id="12" name="Rectangle 284">
              <a:extLst>
                <a:ext uri="{FF2B5EF4-FFF2-40B4-BE49-F238E27FC236}">
                  <a16:creationId xmlns:a16="http://schemas.microsoft.com/office/drawing/2014/main" id="{C8F31C1C-850B-6518-F2E4-FABD9B2658C5}"/>
                </a:ext>
              </a:extLst>
            </p:cNvPr>
            <p:cNvSpPr>
              <a:spLocks noChangeArrowheads="1"/>
            </p:cNvSpPr>
            <p:nvPr/>
          </p:nvSpPr>
          <p:spPr bwMode="auto">
            <a:xfrm>
              <a:off x="2265" y="2220"/>
              <a:ext cx="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2</a:t>
              </a:r>
            </a:p>
          </p:txBody>
        </p:sp>
        <p:sp>
          <p:nvSpPr>
            <p:cNvPr id="13" name="Rectangle 285">
              <a:extLst>
                <a:ext uri="{FF2B5EF4-FFF2-40B4-BE49-F238E27FC236}">
                  <a16:creationId xmlns:a16="http://schemas.microsoft.com/office/drawing/2014/main" id="{C39B829B-19AE-A1FF-A7C0-744B838DBFFB}"/>
                </a:ext>
              </a:extLst>
            </p:cNvPr>
            <p:cNvSpPr>
              <a:spLocks noChangeArrowheads="1"/>
            </p:cNvSpPr>
            <p:nvPr/>
          </p:nvSpPr>
          <p:spPr bwMode="auto">
            <a:xfrm>
              <a:off x="2961" y="133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4</a:t>
              </a:r>
            </a:p>
          </p:txBody>
        </p:sp>
        <p:sp>
          <p:nvSpPr>
            <p:cNvPr id="14" name="Oval 286">
              <a:extLst>
                <a:ext uri="{FF2B5EF4-FFF2-40B4-BE49-F238E27FC236}">
                  <a16:creationId xmlns:a16="http://schemas.microsoft.com/office/drawing/2014/main" id="{A4526110-9B34-F5FF-05F8-4F0EB9443CCC}"/>
                </a:ext>
              </a:extLst>
            </p:cNvPr>
            <p:cNvSpPr>
              <a:spLocks noChangeArrowheads="1"/>
            </p:cNvSpPr>
            <p:nvPr/>
          </p:nvSpPr>
          <p:spPr bwMode="auto">
            <a:xfrm>
              <a:off x="3268" y="1348"/>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87">
              <a:extLst>
                <a:ext uri="{FF2B5EF4-FFF2-40B4-BE49-F238E27FC236}">
                  <a16:creationId xmlns:a16="http://schemas.microsoft.com/office/drawing/2014/main" id="{51960B88-763C-2EFE-335B-C6C2D5F2F3E1}"/>
                </a:ext>
              </a:extLst>
            </p:cNvPr>
            <p:cNvSpPr>
              <a:spLocks noChangeShapeType="1"/>
            </p:cNvSpPr>
            <p:nvPr/>
          </p:nvSpPr>
          <p:spPr bwMode="auto">
            <a:xfrm rot="10800000">
              <a:off x="1954" y="914"/>
              <a:ext cx="8"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88">
              <a:extLst>
                <a:ext uri="{FF2B5EF4-FFF2-40B4-BE49-F238E27FC236}">
                  <a16:creationId xmlns:a16="http://schemas.microsoft.com/office/drawing/2014/main" id="{BCC0B593-07F5-0C16-4302-035DBD9E8381}"/>
                </a:ext>
              </a:extLst>
            </p:cNvPr>
            <p:cNvSpPr>
              <a:spLocks noChangeShapeType="1"/>
            </p:cNvSpPr>
            <p:nvPr/>
          </p:nvSpPr>
          <p:spPr bwMode="auto">
            <a:xfrm rot="5400000" flipV="1">
              <a:off x="2877" y="-59"/>
              <a:ext cx="0" cy="28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Oval 289">
              <a:extLst>
                <a:ext uri="{FF2B5EF4-FFF2-40B4-BE49-F238E27FC236}">
                  <a16:creationId xmlns:a16="http://schemas.microsoft.com/office/drawing/2014/main" id="{4646A019-5E07-7B85-0040-1428F7C67BB4}"/>
                </a:ext>
              </a:extLst>
            </p:cNvPr>
            <p:cNvSpPr>
              <a:spLocks noChangeArrowheads="1"/>
            </p:cNvSpPr>
            <p:nvPr/>
          </p:nvSpPr>
          <p:spPr bwMode="auto">
            <a:xfrm rot="5400000" flipV="1">
              <a:off x="1434" y="1349"/>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90">
              <a:extLst>
                <a:ext uri="{FF2B5EF4-FFF2-40B4-BE49-F238E27FC236}">
                  <a16:creationId xmlns:a16="http://schemas.microsoft.com/office/drawing/2014/main" id="{4355A487-2A25-D831-12C5-158F4F0F33CA}"/>
                </a:ext>
              </a:extLst>
            </p:cNvPr>
            <p:cNvSpPr>
              <a:spLocks noChangeArrowheads="1"/>
            </p:cNvSpPr>
            <p:nvPr/>
          </p:nvSpPr>
          <p:spPr bwMode="auto">
            <a:xfrm rot="5400000" flipH="1" flipV="1">
              <a:off x="2316" y="135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291">
              <a:extLst>
                <a:ext uri="{FF2B5EF4-FFF2-40B4-BE49-F238E27FC236}">
                  <a16:creationId xmlns:a16="http://schemas.microsoft.com/office/drawing/2014/main" id="{0422509F-86B0-EC35-946D-F8FF0D21FA1F}"/>
                </a:ext>
              </a:extLst>
            </p:cNvPr>
            <p:cNvSpPr>
              <a:spLocks/>
            </p:cNvSpPr>
            <p:nvPr/>
          </p:nvSpPr>
          <p:spPr bwMode="auto">
            <a:xfrm rot="-5400000" flipH="1" flipV="1">
              <a:off x="2960" y="751"/>
              <a:ext cx="744" cy="1986"/>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Oval 292">
              <a:extLst>
                <a:ext uri="{FF2B5EF4-FFF2-40B4-BE49-F238E27FC236}">
                  <a16:creationId xmlns:a16="http://schemas.microsoft.com/office/drawing/2014/main" id="{C7716874-1DAD-E065-1DD8-15F0882F2C7E}"/>
                </a:ext>
              </a:extLst>
            </p:cNvPr>
            <p:cNvSpPr>
              <a:spLocks noChangeArrowheads="1"/>
            </p:cNvSpPr>
            <p:nvPr/>
          </p:nvSpPr>
          <p:spPr bwMode="auto">
            <a:xfrm rot="5400000" flipH="1">
              <a:off x="2787" y="132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93">
              <a:extLst>
                <a:ext uri="{FF2B5EF4-FFF2-40B4-BE49-F238E27FC236}">
                  <a16:creationId xmlns:a16="http://schemas.microsoft.com/office/drawing/2014/main" id="{3B30D757-F1DF-356E-5C05-5223D1FD71A7}"/>
                </a:ext>
              </a:extLst>
            </p:cNvPr>
            <p:cNvSpPr>
              <a:spLocks noChangeArrowheads="1"/>
            </p:cNvSpPr>
            <p:nvPr/>
          </p:nvSpPr>
          <p:spPr bwMode="auto">
            <a:xfrm rot="5400000">
              <a:off x="2429" y="121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22" name="Rectangle 294">
              <a:extLst>
                <a:ext uri="{FF2B5EF4-FFF2-40B4-BE49-F238E27FC236}">
                  <a16:creationId xmlns:a16="http://schemas.microsoft.com/office/drawing/2014/main" id="{82C94B45-5215-A80B-DA85-4FD741D77ADA}"/>
                </a:ext>
              </a:extLst>
            </p:cNvPr>
            <p:cNvSpPr>
              <a:spLocks noChangeArrowheads="1"/>
            </p:cNvSpPr>
            <p:nvPr/>
          </p:nvSpPr>
          <p:spPr bwMode="auto">
            <a:xfrm>
              <a:off x="2541" y="11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23" name="Rectangle 295">
              <a:extLst>
                <a:ext uri="{FF2B5EF4-FFF2-40B4-BE49-F238E27FC236}">
                  <a16:creationId xmlns:a16="http://schemas.microsoft.com/office/drawing/2014/main" id="{CBF144B3-CA50-3E20-3C78-A3C739E10859}"/>
                </a:ext>
              </a:extLst>
            </p:cNvPr>
            <p:cNvSpPr>
              <a:spLocks noChangeArrowheads="1"/>
            </p:cNvSpPr>
            <p:nvPr/>
          </p:nvSpPr>
          <p:spPr bwMode="auto">
            <a:xfrm rot="5400000">
              <a:off x="1733" y="1198"/>
              <a:ext cx="432" cy="31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24" name="Oval 296">
              <a:extLst>
                <a:ext uri="{FF2B5EF4-FFF2-40B4-BE49-F238E27FC236}">
                  <a16:creationId xmlns:a16="http://schemas.microsoft.com/office/drawing/2014/main" id="{5FF766BD-30C4-F4B7-0A8E-FB69122F4A78}"/>
                </a:ext>
              </a:extLst>
            </p:cNvPr>
            <p:cNvSpPr>
              <a:spLocks noChangeArrowheads="1"/>
            </p:cNvSpPr>
            <p:nvPr/>
          </p:nvSpPr>
          <p:spPr bwMode="auto">
            <a:xfrm rot="5400000" flipH="1">
              <a:off x="1917" y="104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97">
              <a:extLst>
                <a:ext uri="{FF2B5EF4-FFF2-40B4-BE49-F238E27FC236}">
                  <a16:creationId xmlns:a16="http://schemas.microsoft.com/office/drawing/2014/main" id="{08A3D58D-2D07-C107-0642-270589F6A0BC}"/>
                </a:ext>
              </a:extLst>
            </p:cNvPr>
            <p:cNvSpPr txBox="1">
              <a:spLocks noChangeArrowheads="1"/>
            </p:cNvSpPr>
            <p:nvPr/>
          </p:nvSpPr>
          <p:spPr bwMode="auto">
            <a:xfrm>
              <a:off x="1769" y="1204"/>
              <a:ext cx="4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TG</a:t>
              </a:r>
            </a:p>
          </p:txBody>
        </p:sp>
        <p:graphicFrame>
          <p:nvGraphicFramePr>
            <p:cNvPr id="26" name="Object 298">
              <a:extLst>
                <a:ext uri="{FF2B5EF4-FFF2-40B4-BE49-F238E27FC236}">
                  <a16:creationId xmlns:a16="http://schemas.microsoft.com/office/drawing/2014/main" id="{CF5A3AEB-4D6E-840F-EB63-3F9E4D161394}"/>
                </a:ext>
              </a:extLst>
            </p:cNvPr>
            <p:cNvGraphicFramePr>
              <a:graphicFrameLocks noChangeAspect="1"/>
            </p:cNvGraphicFramePr>
            <p:nvPr/>
          </p:nvGraphicFramePr>
          <p:xfrm>
            <a:off x="2729" y="1621"/>
            <a:ext cx="229" cy="299"/>
          </p:xfrm>
          <a:graphic>
            <a:graphicData uri="http://schemas.openxmlformats.org/presentationml/2006/ole">
              <mc:AlternateContent xmlns:mc="http://schemas.openxmlformats.org/markup-compatibility/2006">
                <mc:Choice xmlns:v="urn:schemas-microsoft-com:vml" Requires="v">
                  <p:oleObj name="Equation" r:id="rId2" imgW="164880" imgH="215640" progId="Equation.3">
                    <p:embed/>
                  </p:oleObj>
                </mc:Choice>
                <mc:Fallback>
                  <p:oleObj name="Equation" r:id="rId2" imgW="164880" imgH="215640" progId="Equation.3">
                    <p:embed/>
                    <p:pic>
                      <p:nvPicPr>
                        <p:cNvPr id="41258" name="Object 2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 y="1621"/>
                          <a:ext cx="22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299">
              <a:extLst>
                <a:ext uri="{FF2B5EF4-FFF2-40B4-BE49-F238E27FC236}">
                  <a16:creationId xmlns:a16="http://schemas.microsoft.com/office/drawing/2014/main" id="{D7B2412D-D188-9E12-8EA9-E7C04E3D709A}"/>
                </a:ext>
              </a:extLst>
            </p:cNvPr>
            <p:cNvSpPr txBox="1">
              <a:spLocks noChangeArrowheads="1"/>
            </p:cNvSpPr>
            <p:nvPr/>
          </p:nvSpPr>
          <p:spPr bwMode="auto">
            <a:xfrm>
              <a:off x="4343" y="1204"/>
              <a:ext cx="4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Q</a:t>
              </a:r>
            </a:p>
          </p:txBody>
        </p:sp>
        <p:sp>
          <p:nvSpPr>
            <p:cNvPr id="28" name="Rectangle 300">
              <a:extLst>
                <a:ext uri="{FF2B5EF4-FFF2-40B4-BE49-F238E27FC236}">
                  <a16:creationId xmlns:a16="http://schemas.microsoft.com/office/drawing/2014/main" id="{4A1FD59B-2BDC-C240-E048-73AE61CD4096}"/>
                </a:ext>
              </a:extLst>
            </p:cNvPr>
            <p:cNvSpPr>
              <a:spLocks noChangeArrowheads="1"/>
            </p:cNvSpPr>
            <p:nvPr/>
          </p:nvSpPr>
          <p:spPr bwMode="auto">
            <a:xfrm rot="5400000">
              <a:off x="2417" y="195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29" name="Oval 301">
              <a:extLst>
                <a:ext uri="{FF2B5EF4-FFF2-40B4-BE49-F238E27FC236}">
                  <a16:creationId xmlns:a16="http://schemas.microsoft.com/office/drawing/2014/main" id="{0EA3D5AF-1C9B-C2C1-2AEA-2679362439ED}"/>
                </a:ext>
              </a:extLst>
            </p:cNvPr>
            <p:cNvSpPr>
              <a:spLocks noChangeArrowheads="1"/>
            </p:cNvSpPr>
            <p:nvPr/>
          </p:nvSpPr>
          <p:spPr bwMode="auto">
            <a:xfrm rot="5400000" flipH="1">
              <a:off x="2595" y="178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302">
              <a:extLst>
                <a:ext uri="{FF2B5EF4-FFF2-40B4-BE49-F238E27FC236}">
                  <a16:creationId xmlns:a16="http://schemas.microsoft.com/office/drawing/2014/main" id="{6F2099BC-55E9-9900-4F14-F3BA7166D24F}"/>
                </a:ext>
              </a:extLst>
            </p:cNvPr>
            <p:cNvSpPr txBox="1">
              <a:spLocks noChangeArrowheads="1"/>
            </p:cNvSpPr>
            <p:nvPr/>
          </p:nvSpPr>
          <p:spPr bwMode="auto">
            <a:xfrm>
              <a:off x="2447" y="1954"/>
              <a:ext cx="4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TG</a:t>
              </a:r>
            </a:p>
          </p:txBody>
        </p:sp>
        <p:sp>
          <p:nvSpPr>
            <p:cNvPr id="31" name="Line 304">
              <a:extLst>
                <a:ext uri="{FF2B5EF4-FFF2-40B4-BE49-F238E27FC236}">
                  <a16:creationId xmlns:a16="http://schemas.microsoft.com/office/drawing/2014/main" id="{AA41EDF4-EABD-4050-9794-D456442DE2C7}"/>
                </a:ext>
              </a:extLst>
            </p:cNvPr>
            <p:cNvSpPr>
              <a:spLocks noChangeShapeType="1"/>
            </p:cNvSpPr>
            <p:nvPr/>
          </p:nvSpPr>
          <p:spPr bwMode="auto">
            <a:xfrm rot="-10800000">
              <a:off x="3292" y="1376"/>
              <a:ext cx="0" cy="7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Rectangle 305">
              <a:extLst>
                <a:ext uri="{FF2B5EF4-FFF2-40B4-BE49-F238E27FC236}">
                  <a16:creationId xmlns:a16="http://schemas.microsoft.com/office/drawing/2014/main" id="{281C9282-9923-EFA5-312B-592C78BFCF46}"/>
                </a:ext>
              </a:extLst>
            </p:cNvPr>
            <p:cNvSpPr>
              <a:spLocks noChangeArrowheads="1"/>
            </p:cNvSpPr>
            <p:nvPr/>
          </p:nvSpPr>
          <p:spPr bwMode="auto">
            <a:xfrm>
              <a:off x="3095" y="161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3" name="Oval 306">
              <a:extLst>
                <a:ext uri="{FF2B5EF4-FFF2-40B4-BE49-F238E27FC236}">
                  <a16:creationId xmlns:a16="http://schemas.microsoft.com/office/drawing/2014/main" id="{D436876D-098F-4FEF-33D0-A982C30A8C4F}"/>
                </a:ext>
              </a:extLst>
            </p:cNvPr>
            <p:cNvSpPr>
              <a:spLocks noChangeArrowheads="1"/>
            </p:cNvSpPr>
            <p:nvPr/>
          </p:nvSpPr>
          <p:spPr bwMode="auto">
            <a:xfrm rot="5400000" flipH="1">
              <a:off x="3255" y="191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307">
              <a:extLst>
                <a:ext uri="{FF2B5EF4-FFF2-40B4-BE49-F238E27FC236}">
                  <a16:creationId xmlns:a16="http://schemas.microsoft.com/office/drawing/2014/main" id="{C6EEE9DC-3ADD-6852-CB4C-76359253550C}"/>
                </a:ext>
              </a:extLst>
            </p:cNvPr>
            <p:cNvSpPr>
              <a:spLocks noChangeArrowheads="1"/>
            </p:cNvSpPr>
            <p:nvPr/>
          </p:nvSpPr>
          <p:spPr bwMode="auto">
            <a:xfrm>
              <a:off x="3195" y="1593"/>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1</a:t>
              </a:r>
            </a:p>
          </p:txBody>
        </p:sp>
        <p:sp>
          <p:nvSpPr>
            <p:cNvPr id="35" name="Oval 308">
              <a:extLst>
                <a:ext uri="{FF2B5EF4-FFF2-40B4-BE49-F238E27FC236}">
                  <a16:creationId xmlns:a16="http://schemas.microsoft.com/office/drawing/2014/main" id="{F91C1BCD-C1E9-5861-55E8-B47585955749}"/>
                </a:ext>
              </a:extLst>
            </p:cNvPr>
            <p:cNvSpPr>
              <a:spLocks noChangeArrowheads="1"/>
            </p:cNvSpPr>
            <p:nvPr/>
          </p:nvSpPr>
          <p:spPr bwMode="auto">
            <a:xfrm>
              <a:off x="3268" y="2092"/>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09">
              <a:extLst>
                <a:ext uri="{FF2B5EF4-FFF2-40B4-BE49-F238E27FC236}">
                  <a16:creationId xmlns:a16="http://schemas.microsoft.com/office/drawing/2014/main" id="{69384C6C-DE5E-9121-A223-862BB8A21BAA}"/>
                </a:ext>
              </a:extLst>
            </p:cNvPr>
            <p:cNvSpPr>
              <a:spLocks noChangeArrowheads="1"/>
            </p:cNvSpPr>
            <p:nvPr/>
          </p:nvSpPr>
          <p:spPr bwMode="auto">
            <a:xfrm rot="5400000" flipH="1">
              <a:off x="4005" y="133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310">
              <a:extLst>
                <a:ext uri="{FF2B5EF4-FFF2-40B4-BE49-F238E27FC236}">
                  <a16:creationId xmlns:a16="http://schemas.microsoft.com/office/drawing/2014/main" id="{FAC1E0D0-8C16-BF50-9246-5AB5B55F9EB1}"/>
                </a:ext>
              </a:extLst>
            </p:cNvPr>
            <p:cNvSpPr>
              <a:spLocks noChangeArrowheads="1"/>
            </p:cNvSpPr>
            <p:nvPr/>
          </p:nvSpPr>
          <p:spPr bwMode="auto">
            <a:xfrm rot="5400000">
              <a:off x="3647" y="122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38" name="Rectangle 311">
              <a:extLst>
                <a:ext uri="{FF2B5EF4-FFF2-40B4-BE49-F238E27FC236}">
                  <a16:creationId xmlns:a16="http://schemas.microsoft.com/office/drawing/2014/main" id="{F6D998FC-A654-9F09-2105-8F7833EED44C}"/>
                </a:ext>
              </a:extLst>
            </p:cNvPr>
            <p:cNvSpPr>
              <a:spLocks noChangeArrowheads="1"/>
            </p:cNvSpPr>
            <p:nvPr/>
          </p:nvSpPr>
          <p:spPr bwMode="auto">
            <a:xfrm>
              <a:off x="3759" y="116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39" name="Oval 312">
              <a:extLst>
                <a:ext uri="{FF2B5EF4-FFF2-40B4-BE49-F238E27FC236}">
                  <a16:creationId xmlns:a16="http://schemas.microsoft.com/office/drawing/2014/main" id="{845EBAB5-D69E-1F33-3AB0-6C0D4D23B76D}"/>
                </a:ext>
              </a:extLst>
            </p:cNvPr>
            <p:cNvSpPr>
              <a:spLocks noChangeArrowheads="1"/>
            </p:cNvSpPr>
            <p:nvPr/>
          </p:nvSpPr>
          <p:spPr bwMode="auto">
            <a:xfrm rot="5400000" flipV="1">
              <a:off x="4278" y="1349"/>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13">
              <a:extLst>
                <a:ext uri="{FF2B5EF4-FFF2-40B4-BE49-F238E27FC236}">
                  <a16:creationId xmlns:a16="http://schemas.microsoft.com/office/drawing/2014/main" id="{9258BDF0-FFF9-BC97-4B33-4FCCC91C9812}"/>
                </a:ext>
              </a:extLst>
            </p:cNvPr>
            <p:cNvSpPr>
              <a:spLocks noChangeArrowheads="1"/>
            </p:cNvSpPr>
            <p:nvPr/>
          </p:nvSpPr>
          <p:spPr bwMode="auto">
            <a:xfrm rot="5400000" flipV="1">
              <a:off x="4272" y="2093"/>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314">
              <a:extLst>
                <a:ext uri="{FF2B5EF4-FFF2-40B4-BE49-F238E27FC236}">
                  <a16:creationId xmlns:a16="http://schemas.microsoft.com/office/drawing/2014/main" id="{AFE09611-5F61-965B-E1C0-C485D1248C35}"/>
                </a:ext>
              </a:extLst>
            </p:cNvPr>
            <p:cNvSpPr>
              <a:spLocks noChangeArrowheads="1"/>
            </p:cNvSpPr>
            <p:nvPr/>
          </p:nvSpPr>
          <p:spPr bwMode="auto">
            <a:xfrm rot="5400000" flipH="1">
              <a:off x="3999" y="207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315">
              <a:extLst>
                <a:ext uri="{FF2B5EF4-FFF2-40B4-BE49-F238E27FC236}">
                  <a16:creationId xmlns:a16="http://schemas.microsoft.com/office/drawing/2014/main" id="{7F166753-FB30-D470-69F4-0F60CA8397BB}"/>
                </a:ext>
              </a:extLst>
            </p:cNvPr>
            <p:cNvSpPr>
              <a:spLocks noChangeArrowheads="1"/>
            </p:cNvSpPr>
            <p:nvPr/>
          </p:nvSpPr>
          <p:spPr bwMode="auto">
            <a:xfrm rot="5400000">
              <a:off x="3641" y="196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43" name="Rectangle 316">
              <a:extLst>
                <a:ext uri="{FF2B5EF4-FFF2-40B4-BE49-F238E27FC236}">
                  <a16:creationId xmlns:a16="http://schemas.microsoft.com/office/drawing/2014/main" id="{ED2C079F-E25C-39E9-7933-050837CD15E1}"/>
                </a:ext>
              </a:extLst>
            </p:cNvPr>
            <p:cNvSpPr>
              <a:spLocks noChangeArrowheads="1"/>
            </p:cNvSpPr>
            <p:nvPr/>
          </p:nvSpPr>
          <p:spPr bwMode="auto">
            <a:xfrm>
              <a:off x="3753" y="189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44" name="Text Box 317">
              <a:extLst>
                <a:ext uri="{FF2B5EF4-FFF2-40B4-BE49-F238E27FC236}">
                  <a16:creationId xmlns:a16="http://schemas.microsoft.com/office/drawing/2014/main" id="{0377202B-057C-D50C-DC18-A53D753BA0D8}"/>
                </a:ext>
              </a:extLst>
            </p:cNvPr>
            <p:cNvSpPr txBox="1">
              <a:spLocks noChangeArrowheads="1"/>
            </p:cNvSpPr>
            <p:nvPr/>
          </p:nvSpPr>
          <p:spPr bwMode="auto">
            <a:xfrm>
              <a:off x="1919" y="764"/>
              <a:ext cx="4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t>C</a:t>
              </a:r>
            </a:p>
          </p:txBody>
        </p:sp>
        <p:sp>
          <p:nvSpPr>
            <p:cNvPr id="45" name="Rectangle 318">
              <a:extLst>
                <a:ext uri="{FF2B5EF4-FFF2-40B4-BE49-F238E27FC236}">
                  <a16:creationId xmlns:a16="http://schemas.microsoft.com/office/drawing/2014/main" id="{109F3A57-92E6-76DD-8D56-FAE984F2AB19}"/>
                </a:ext>
              </a:extLst>
            </p:cNvPr>
            <p:cNvSpPr>
              <a:spLocks noChangeArrowheads="1"/>
            </p:cNvSpPr>
            <p:nvPr/>
          </p:nvSpPr>
          <p:spPr bwMode="auto">
            <a:xfrm>
              <a:off x="3729" y="864"/>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5</a:t>
              </a:r>
            </a:p>
          </p:txBody>
        </p:sp>
        <p:sp>
          <p:nvSpPr>
            <p:cNvPr id="46" name="Rectangle 319">
              <a:extLst>
                <a:ext uri="{FF2B5EF4-FFF2-40B4-BE49-F238E27FC236}">
                  <a16:creationId xmlns:a16="http://schemas.microsoft.com/office/drawing/2014/main" id="{DB0B991C-DAFC-1E26-849E-79C88055C675}"/>
                </a:ext>
              </a:extLst>
            </p:cNvPr>
            <p:cNvSpPr>
              <a:spLocks noChangeArrowheads="1"/>
            </p:cNvSpPr>
            <p:nvPr/>
          </p:nvSpPr>
          <p:spPr bwMode="auto">
            <a:xfrm>
              <a:off x="3693" y="1620"/>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6</a:t>
              </a:r>
            </a:p>
          </p:txBody>
        </p:sp>
      </p:grpSp>
      <p:grpSp>
        <p:nvGrpSpPr>
          <p:cNvPr id="49" name="Group 320">
            <a:extLst>
              <a:ext uri="{FF2B5EF4-FFF2-40B4-BE49-F238E27FC236}">
                <a16:creationId xmlns:a16="http://schemas.microsoft.com/office/drawing/2014/main" id="{890B4CD3-D252-9F13-78E1-28D3D6B0BB6D}"/>
              </a:ext>
            </a:extLst>
          </p:cNvPr>
          <p:cNvGrpSpPr>
            <a:grpSpLocks/>
          </p:cNvGrpSpPr>
          <p:nvPr/>
        </p:nvGrpSpPr>
        <p:grpSpPr bwMode="auto">
          <a:xfrm>
            <a:off x="1879501" y="4441388"/>
            <a:ext cx="4022725" cy="1457325"/>
            <a:chOff x="398" y="2516"/>
            <a:chExt cx="2534" cy="918"/>
          </a:xfrm>
        </p:grpSpPr>
        <p:grpSp>
          <p:nvGrpSpPr>
            <p:cNvPr id="50" name="Group 321">
              <a:extLst>
                <a:ext uri="{FF2B5EF4-FFF2-40B4-BE49-F238E27FC236}">
                  <a16:creationId xmlns:a16="http://schemas.microsoft.com/office/drawing/2014/main" id="{890A8FBF-7021-4CE8-925B-61FCE11E55B2}"/>
                </a:ext>
              </a:extLst>
            </p:cNvPr>
            <p:cNvGrpSpPr>
              <a:grpSpLocks/>
            </p:cNvGrpSpPr>
            <p:nvPr/>
          </p:nvGrpSpPr>
          <p:grpSpPr bwMode="auto">
            <a:xfrm>
              <a:off x="589" y="3086"/>
              <a:ext cx="497" cy="45"/>
              <a:chOff x="2095" y="986"/>
              <a:chExt cx="497" cy="45"/>
            </a:xfrm>
          </p:grpSpPr>
          <p:sp>
            <p:nvSpPr>
              <p:cNvPr id="71" name="Line 322">
                <a:extLst>
                  <a:ext uri="{FF2B5EF4-FFF2-40B4-BE49-F238E27FC236}">
                    <a16:creationId xmlns:a16="http://schemas.microsoft.com/office/drawing/2014/main" id="{9F06403D-DF84-5201-3E12-0A59D31FB328}"/>
                  </a:ext>
                </a:extLst>
              </p:cNvPr>
              <p:cNvSpPr>
                <a:spLocks noChangeShapeType="1"/>
              </p:cNvSpPr>
              <p:nvPr/>
            </p:nvSpPr>
            <p:spPr bwMode="auto">
              <a:xfrm rot="5400000">
                <a:off x="2366" y="784"/>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Oval 323">
                <a:extLst>
                  <a:ext uri="{FF2B5EF4-FFF2-40B4-BE49-F238E27FC236}">
                    <a16:creationId xmlns:a16="http://schemas.microsoft.com/office/drawing/2014/main" id="{81CCC164-938F-AEAF-3DF1-86A32E17D64D}"/>
                  </a:ext>
                </a:extLst>
              </p:cNvPr>
              <p:cNvSpPr>
                <a:spLocks noChangeArrowheads="1"/>
              </p:cNvSpPr>
              <p:nvPr/>
            </p:nvSpPr>
            <p:spPr bwMode="auto">
              <a:xfrm>
                <a:off x="2095" y="98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 name="Text Box 324">
              <a:extLst>
                <a:ext uri="{FF2B5EF4-FFF2-40B4-BE49-F238E27FC236}">
                  <a16:creationId xmlns:a16="http://schemas.microsoft.com/office/drawing/2014/main" id="{30A6C924-3FC1-9E6E-655B-3F16146B46DB}"/>
                </a:ext>
              </a:extLst>
            </p:cNvPr>
            <p:cNvSpPr txBox="1">
              <a:spLocks noChangeArrowheads="1"/>
            </p:cNvSpPr>
            <p:nvPr/>
          </p:nvSpPr>
          <p:spPr bwMode="auto">
            <a:xfrm>
              <a:off x="434" y="2582"/>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effectLst>
                    <a:outerShdw blurRad="38100" dist="38100" dir="2700000" algn="tl">
                      <a:srgbClr val="C0C0C0"/>
                    </a:outerShdw>
                  </a:effectLst>
                </a:rPr>
                <a:t>CP</a:t>
              </a:r>
            </a:p>
          </p:txBody>
        </p:sp>
        <p:grpSp>
          <p:nvGrpSpPr>
            <p:cNvPr id="52" name="Group 325">
              <a:extLst>
                <a:ext uri="{FF2B5EF4-FFF2-40B4-BE49-F238E27FC236}">
                  <a16:creationId xmlns:a16="http://schemas.microsoft.com/office/drawing/2014/main" id="{CC077364-A70B-B29F-6B1D-E7F01C2E10E8}"/>
                </a:ext>
              </a:extLst>
            </p:cNvPr>
            <p:cNvGrpSpPr>
              <a:grpSpLocks/>
            </p:cNvGrpSpPr>
            <p:nvPr/>
          </p:nvGrpSpPr>
          <p:grpSpPr bwMode="auto">
            <a:xfrm>
              <a:off x="589" y="2870"/>
              <a:ext cx="497" cy="45"/>
              <a:chOff x="2095" y="986"/>
              <a:chExt cx="497" cy="45"/>
            </a:xfrm>
          </p:grpSpPr>
          <p:sp>
            <p:nvSpPr>
              <p:cNvPr id="69" name="Line 326">
                <a:extLst>
                  <a:ext uri="{FF2B5EF4-FFF2-40B4-BE49-F238E27FC236}">
                    <a16:creationId xmlns:a16="http://schemas.microsoft.com/office/drawing/2014/main" id="{D4BF4073-F35F-D0FF-8AAB-C19C4F1F7E4E}"/>
                  </a:ext>
                </a:extLst>
              </p:cNvPr>
              <p:cNvSpPr>
                <a:spLocks noChangeShapeType="1"/>
              </p:cNvSpPr>
              <p:nvPr/>
            </p:nvSpPr>
            <p:spPr bwMode="auto">
              <a:xfrm rot="5400000">
                <a:off x="2366" y="784"/>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Oval 327">
                <a:extLst>
                  <a:ext uri="{FF2B5EF4-FFF2-40B4-BE49-F238E27FC236}">
                    <a16:creationId xmlns:a16="http://schemas.microsoft.com/office/drawing/2014/main" id="{E37C0063-687E-0234-62D0-1157433CFEEB}"/>
                  </a:ext>
                </a:extLst>
              </p:cNvPr>
              <p:cNvSpPr>
                <a:spLocks noChangeArrowheads="1"/>
              </p:cNvSpPr>
              <p:nvPr/>
            </p:nvSpPr>
            <p:spPr bwMode="auto">
              <a:xfrm>
                <a:off x="2095" y="98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 name="Oval 328">
              <a:extLst>
                <a:ext uri="{FF2B5EF4-FFF2-40B4-BE49-F238E27FC236}">
                  <a16:creationId xmlns:a16="http://schemas.microsoft.com/office/drawing/2014/main" id="{A73F2215-F40B-FB93-C742-C7E52466F4AE}"/>
                </a:ext>
              </a:extLst>
            </p:cNvPr>
            <p:cNvSpPr>
              <a:spLocks noChangeArrowheads="1"/>
            </p:cNvSpPr>
            <p:nvPr/>
          </p:nvSpPr>
          <p:spPr bwMode="auto">
            <a:xfrm rot="5400000">
              <a:off x="1982" y="297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329">
              <a:extLst>
                <a:ext uri="{FF2B5EF4-FFF2-40B4-BE49-F238E27FC236}">
                  <a16:creationId xmlns:a16="http://schemas.microsoft.com/office/drawing/2014/main" id="{A43EE1B1-D8DA-B050-9FC3-03261089332F}"/>
                </a:ext>
              </a:extLst>
            </p:cNvPr>
            <p:cNvSpPr>
              <a:spLocks noChangeShapeType="1"/>
            </p:cNvSpPr>
            <p:nvPr/>
          </p:nvSpPr>
          <p:spPr bwMode="auto">
            <a:xfrm rot="-5400000">
              <a:off x="1967" y="2062"/>
              <a:ext cx="0" cy="1859"/>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 name="Group 330">
              <a:extLst>
                <a:ext uri="{FF2B5EF4-FFF2-40B4-BE49-F238E27FC236}">
                  <a16:creationId xmlns:a16="http://schemas.microsoft.com/office/drawing/2014/main" id="{C40B5472-32C8-8D09-3C57-C9ACB25A3878}"/>
                </a:ext>
              </a:extLst>
            </p:cNvPr>
            <p:cNvGrpSpPr>
              <a:grpSpLocks/>
            </p:cNvGrpSpPr>
            <p:nvPr/>
          </p:nvGrpSpPr>
          <p:grpSpPr bwMode="auto">
            <a:xfrm>
              <a:off x="1470" y="2749"/>
              <a:ext cx="356" cy="469"/>
              <a:chOff x="3054" y="2929"/>
              <a:chExt cx="356" cy="469"/>
            </a:xfrm>
          </p:grpSpPr>
          <p:sp>
            <p:nvSpPr>
              <p:cNvPr id="66" name="Oval 331">
                <a:extLst>
                  <a:ext uri="{FF2B5EF4-FFF2-40B4-BE49-F238E27FC236}">
                    <a16:creationId xmlns:a16="http://schemas.microsoft.com/office/drawing/2014/main" id="{077939B2-7649-D866-2D18-18EFAEC28412}"/>
                  </a:ext>
                </a:extLst>
              </p:cNvPr>
              <p:cNvSpPr>
                <a:spLocks noChangeArrowheads="1"/>
              </p:cNvSpPr>
              <p:nvPr/>
            </p:nvSpPr>
            <p:spPr bwMode="auto">
              <a:xfrm rot="-5400000">
                <a:off x="3333"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332">
                <a:extLst>
                  <a:ext uri="{FF2B5EF4-FFF2-40B4-BE49-F238E27FC236}">
                    <a16:creationId xmlns:a16="http://schemas.microsoft.com/office/drawing/2014/main" id="{1D801A4D-A608-D1BE-D396-ABDC5A64EF0E}"/>
                  </a:ext>
                </a:extLst>
              </p:cNvPr>
              <p:cNvSpPr>
                <a:spLocks noChangeArrowheads="1"/>
              </p:cNvSpPr>
              <p:nvPr/>
            </p:nvSpPr>
            <p:spPr bwMode="auto">
              <a:xfrm rot="16200000" flipH="1">
                <a:off x="2982" y="303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68" name="Rectangle 333">
                <a:extLst>
                  <a:ext uri="{FF2B5EF4-FFF2-40B4-BE49-F238E27FC236}">
                    <a16:creationId xmlns:a16="http://schemas.microsoft.com/office/drawing/2014/main" id="{1670B085-86DB-F6A6-D3E1-495113D971C5}"/>
                  </a:ext>
                </a:extLst>
              </p:cNvPr>
              <p:cNvSpPr>
                <a:spLocks noChangeArrowheads="1"/>
              </p:cNvSpPr>
              <p:nvPr/>
            </p:nvSpPr>
            <p:spPr bwMode="auto">
              <a:xfrm>
                <a:off x="3090" y="29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grpSp>
        <p:grpSp>
          <p:nvGrpSpPr>
            <p:cNvPr id="56" name="Group 334">
              <a:extLst>
                <a:ext uri="{FF2B5EF4-FFF2-40B4-BE49-F238E27FC236}">
                  <a16:creationId xmlns:a16="http://schemas.microsoft.com/office/drawing/2014/main" id="{E3F19038-BDB8-01B9-D77D-4ED96D5E49D6}"/>
                </a:ext>
              </a:extLst>
            </p:cNvPr>
            <p:cNvGrpSpPr>
              <a:grpSpLocks/>
            </p:cNvGrpSpPr>
            <p:nvPr/>
          </p:nvGrpSpPr>
          <p:grpSpPr bwMode="auto">
            <a:xfrm>
              <a:off x="2226" y="2749"/>
              <a:ext cx="356" cy="469"/>
              <a:chOff x="3054" y="2929"/>
              <a:chExt cx="356" cy="469"/>
            </a:xfrm>
          </p:grpSpPr>
          <p:sp>
            <p:nvSpPr>
              <p:cNvPr id="63" name="Oval 335">
                <a:extLst>
                  <a:ext uri="{FF2B5EF4-FFF2-40B4-BE49-F238E27FC236}">
                    <a16:creationId xmlns:a16="http://schemas.microsoft.com/office/drawing/2014/main" id="{FCFC953A-BB2D-DE6E-8421-ECD75581D5BC}"/>
                  </a:ext>
                </a:extLst>
              </p:cNvPr>
              <p:cNvSpPr>
                <a:spLocks noChangeArrowheads="1"/>
              </p:cNvSpPr>
              <p:nvPr/>
            </p:nvSpPr>
            <p:spPr bwMode="auto">
              <a:xfrm rot="-5400000">
                <a:off x="3333"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336">
                <a:extLst>
                  <a:ext uri="{FF2B5EF4-FFF2-40B4-BE49-F238E27FC236}">
                    <a16:creationId xmlns:a16="http://schemas.microsoft.com/office/drawing/2014/main" id="{21393760-190A-8451-B283-DFDE05849535}"/>
                  </a:ext>
                </a:extLst>
              </p:cNvPr>
              <p:cNvSpPr>
                <a:spLocks noChangeArrowheads="1"/>
              </p:cNvSpPr>
              <p:nvPr/>
            </p:nvSpPr>
            <p:spPr bwMode="auto">
              <a:xfrm rot="16200000" flipH="1">
                <a:off x="2982" y="303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65" name="Rectangle 337">
                <a:extLst>
                  <a:ext uri="{FF2B5EF4-FFF2-40B4-BE49-F238E27FC236}">
                    <a16:creationId xmlns:a16="http://schemas.microsoft.com/office/drawing/2014/main" id="{BE388506-2DA8-ABDD-2BA8-C6AFA3837F13}"/>
                  </a:ext>
                </a:extLst>
              </p:cNvPr>
              <p:cNvSpPr>
                <a:spLocks noChangeArrowheads="1"/>
              </p:cNvSpPr>
              <p:nvPr/>
            </p:nvSpPr>
            <p:spPr bwMode="auto">
              <a:xfrm>
                <a:off x="3090" y="29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grpSp>
        <p:sp>
          <p:nvSpPr>
            <p:cNvPr id="57" name="Line 338">
              <a:extLst>
                <a:ext uri="{FF2B5EF4-FFF2-40B4-BE49-F238E27FC236}">
                  <a16:creationId xmlns:a16="http://schemas.microsoft.com/office/drawing/2014/main" id="{B115A90B-327B-251D-226A-2E87B484355A}"/>
                </a:ext>
              </a:extLst>
            </p:cNvPr>
            <p:cNvSpPr>
              <a:spLocks noChangeShapeType="1"/>
            </p:cNvSpPr>
            <p:nvPr/>
          </p:nvSpPr>
          <p:spPr bwMode="auto">
            <a:xfrm flipV="1">
              <a:off x="2004" y="2580"/>
              <a:ext cx="0" cy="42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 name="Object 339">
              <a:extLst>
                <a:ext uri="{FF2B5EF4-FFF2-40B4-BE49-F238E27FC236}">
                  <a16:creationId xmlns:a16="http://schemas.microsoft.com/office/drawing/2014/main" id="{6BBD608C-9359-3252-1BE4-BBF294B8F317}"/>
                </a:ext>
              </a:extLst>
            </p:cNvPr>
            <p:cNvGraphicFramePr>
              <a:graphicFrameLocks noChangeAspect="1"/>
            </p:cNvGraphicFramePr>
            <p:nvPr/>
          </p:nvGraphicFramePr>
          <p:xfrm>
            <a:off x="2684" y="2727"/>
            <a:ext cx="248" cy="267"/>
          </p:xfrm>
          <a:graphic>
            <a:graphicData uri="http://schemas.openxmlformats.org/presentationml/2006/ole">
              <mc:AlternateContent xmlns:mc="http://schemas.openxmlformats.org/markup-compatibility/2006">
                <mc:Choice xmlns:v="urn:schemas-microsoft-com:vml" Requires="v">
                  <p:oleObj name="Equation" r:id="rId4" imgW="164880" imgH="177480" progId="Equation.3">
                    <p:embed/>
                  </p:oleObj>
                </mc:Choice>
                <mc:Fallback>
                  <p:oleObj name="Equation" r:id="rId4" imgW="164880" imgH="177480" progId="Equation.3">
                    <p:embed/>
                    <p:pic>
                      <p:nvPicPr>
                        <p:cNvPr id="41299" name="Object 3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4" y="2727"/>
                          <a:ext cx="24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340">
              <a:extLst>
                <a:ext uri="{FF2B5EF4-FFF2-40B4-BE49-F238E27FC236}">
                  <a16:creationId xmlns:a16="http://schemas.microsoft.com/office/drawing/2014/main" id="{19ABA633-397A-6FC0-7625-A5B9BF5FE3AF}"/>
                </a:ext>
              </a:extLst>
            </p:cNvPr>
            <p:cNvGraphicFramePr>
              <a:graphicFrameLocks noChangeAspect="1"/>
            </p:cNvGraphicFramePr>
            <p:nvPr>
              <p:extLst>
                <p:ext uri="{D42A27DB-BD31-4B8C-83A1-F6EECF244321}">
                  <p14:modId xmlns:p14="http://schemas.microsoft.com/office/powerpoint/2010/main" val="2888678350"/>
                </p:ext>
              </p:extLst>
            </p:nvPr>
          </p:nvGraphicFramePr>
          <p:xfrm>
            <a:off x="1996" y="2516"/>
            <a:ext cx="248" cy="324"/>
          </p:xfrm>
          <a:graphic>
            <a:graphicData uri="http://schemas.openxmlformats.org/presentationml/2006/ole">
              <mc:AlternateContent xmlns:mc="http://schemas.openxmlformats.org/markup-compatibility/2006">
                <mc:Choice xmlns:v="urn:schemas-microsoft-com:vml" Requires="v">
                  <p:oleObj name="Equation" r:id="rId6" imgW="164880" imgH="215640" progId="Equation.3">
                    <p:embed/>
                  </p:oleObj>
                </mc:Choice>
                <mc:Fallback>
                  <p:oleObj name="Equation" r:id="rId6" imgW="164880" imgH="215640" progId="Equation.3">
                    <p:embed/>
                    <p:pic>
                      <p:nvPicPr>
                        <p:cNvPr id="41300" name="Object 3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6" y="2516"/>
                          <a:ext cx="24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Rectangle 341">
              <a:extLst>
                <a:ext uri="{FF2B5EF4-FFF2-40B4-BE49-F238E27FC236}">
                  <a16:creationId xmlns:a16="http://schemas.microsoft.com/office/drawing/2014/main" id="{E01E5E0F-7411-8332-F2C5-96565EE1D52D}"/>
                </a:ext>
              </a:extLst>
            </p:cNvPr>
            <p:cNvSpPr>
              <a:spLocks noChangeArrowheads="1"/>
            </p:cNvSpPr>
            <p:nvPr/>
          </p:nvSpPr>
          <p:spPr bwMode="auto">
            <a:xfrm rot="16200000" flipH="1">
              <a:off x="882" y="284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61" name="Rectangle 342">
              <a:extLst>
                <a:ext uri="{FF2B5EF4-FFF2-40B4-BE49-F238E27FC236}">
                  <a16:creationId xmlns:a16="http://schemas.microsoft.com/office/drawing/2014/main" id="{A472B401-FD9F-874B-904F-795CB8DCDB85}"/>
                </a:ext>
              </a:extLst>
            </p:cNvPr>
            <p:cNvSpPr>
              <a:spLocks noChangeArrowheads="1"/>
            </p:cNvSpPr>
            <p:nvPr/>
          </p:nvSpPr>
          <p:spPr bwMode="auto">
            <a:xfrm>
              <a:off x="942" y="2749"/>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=1</a:t>
              </a:r>
            </a:p>
          </p:txBody>
        </p:sp>
        <p:sp>
          <p:nvSpPr>
            <p:cNvPr id="62" name="Text Box 343">
              <a:extLst>
                <a:ext uri="{FF2B5EF4-FFF2-40B4-BE49-F238E27FC236}">
                  <a16:creationId xmlns:a16="http://schemas.microsoft.com/office/drawing/2014/main" id="{92D0BF10-A99E-084D-4B93-4F71DF6FECC1}"/>
                </a:ext>
              </a:extLst>
            </p:cNvPr>
            <p:cNvSpPr txBox="1">
              <a:spLocks noChangeArrowheads="1"/>
            </p:cNvSpPr>
            <p:nvPr/>
          </p:nvSpPr>
          <p:spPr bwMode="auto">
            <a:xfrm>
              <a:off x="398" y="3146"/>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effectLst>
                    <a:outerShdw blurRad="38100" dist="38100" dir="2700000" algn="tl">
                      <a:srgbClr val="C0C0C0"/>
                    </a:outerShdw>
                  </a:effectLst>
                </a:rPr>
                <a:t>POL</a:t>
              </a:r>
            </a:p>
          </p:txBody>
        </p:sp>
      </p:grpSp>
      <p:grpSp>
        <p:nvGrpSpPr>
          <p:cNvPr id="73" name="Group 344">
            <a:extLst>
              <a:ext uri="{FF2B5EF4-FFF2-40B4-BE49-F238E27FC236}">
                <a16:creationId xmlns:a16="http://schemas.microsoft.com/office/drawing/2014/main" id="{EB8CE740-47A6-1BB1-F7A2-F3D22A1F5847}"/>
              </a:ext>
            </a:extLst>
          </p:cNvPr>
          <p:cNvGrpSpPr>
            <a:grpSpLocks/>
          </p:cNvGrpSpPr>
          <p:nvPr/>
        </p:nvGrpSpPr>
        <p:grpSpPr bwMode="auto">
          <a:xfrm>
            <a:off x="2655888" y="4149285"/>
            <a:ext cx="3560763" cy="1862138"/>
            <a:chOff x="974" y="2352"/>
            <a:chExt cx="2243" cy="1173"/>
          </a:xfrm>
        </p:grpSpPr>
        <p:sp>
          <p:nvSpPr>
            <p:cNvPr id="74" name="Text Box 345">
              <a:extLst>
                <a:ext uri="{FF2B5EF4-FFF2-40B4-BE49-F238E27FC236}">
                  <a16:creationId xmlns:a16="http://schemas.microsoft.com/office/drawing/2014/main" id="{50AB5293-BCBF-7E7E-EFBF-75E58720699C}"/>
                </a:ext>
              </a:extLst>
            </p:cNvPr>
            <p:cNvSpPr txBox="1">
              <a:spLocks noChangeArrowheads="1"/>
            </p:cNvSpPr>
            <p:nvPr/>
          </p:nvSpPr>
          <p:spPr bwMode="auto">
            <a:xfrm>
              <a:off x="974" y="3198"/>
              <a:ext cx="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0</a:t>
              </a:r>
            </a:p>
          </p:txBody>
        </p:sp>
        <p:sp>
          <p:nvSpPr>
            <p:cNvPr id="75" name="Rectangle 346">
              <a:extLst>
                <a:ext uri="{FF2B5EF4-FFF2-40B4-BE49-F238E27FC236}">
                  <a16:creationId xmlns:a16="http://schemas.microsoft.com/office/drawing/2014/main" id="{8A59040D-CA96-2D41-FD78-941B9AE973DD}"/>
                </a:ext>
              </a:extLst>
            </p:cNvPr>
            <p:cNvSpPr>
              <a:spLocks noChangeArrowheads="1"/>
            </p:cNvSpPr>
            <p:nvPr/>
          </p:nvSpPr>
          <p:spPr bwMode="auto">
            <a:xfrm>
              <a:off x="1080" y="2460"/>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ffectLst>
                    <a:outerShdw blurRad="38100" dist="38100" dir="2700000" algn="tl">
                      <a:srgbClr val="C0C0C0"/>
                    </a:outerShdw>
                  </a:effectLst>
                </a:rPr>
                <a:t>CP</a:t>
              </a:r>
            </a:p>
          </p:txBody>
        </p:sp>
        <p:sp>
          <p:nvSpPr>
            <p:cNvPr id="76" name="Rectangle 347">
              <a:extLst>
                <a:ext uri="{FF2B5EF4-FFF2-40B4-BE49-F238E27FC236}">
                  <a16:creationId xmlns:a16="http://schemas.microsoft.com/office/drawing/2014/main" id="{B8DCCF6E-9224-6C3B-8756-D0B34F4E71FA}"/>
                </a:ext>
              </a:extLst>
            </p:cNvPr>
            <p:cNvSpPr>
              <a:spLocks noChangeArrowheads="1"/>
            </p:cNvSpPr>
            <p:nvPr/>
          </p:nvSpPr>
          <p:spPr bwMode="auto">
            <a:xfrm>
              <a:off x="2568" y="3216"/>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ffectLst>
                    <a:outerShdw blurRad="38100" dist="38100" dir="2700000" algn="tl">
                      <a:srgbClr val="C0C0C0"/>
                    </a:outerShdw>
                  </a:effectLst>
                </a:rPr>
                <a:t>CP</a:t>
              </a:r>
            </a:p>
          </p:txBody>
        </p:sp>
        <p:sp>
          <p:nvSpPr>
            <p:cNvPr id="77" name="Rectangle 348">
              <a:extLst>
                <a:ext uri="{FF2B5EF4-FFF2-40B4-BE49-F238E27FC236}">
                  <a16:creationId xmlns:a16="http://schemas.microsoft.com/office/drawing/2014/main" id="{42A870E8-143D-3448-4067-1BBA18A1DBC1}"/>
                </a:ext>
              </a:extLst>
            </p:cNvPr>
            <p:cNvSpPr>
              <a:spLocks noChangeArrowheads="1"/>
            </p:cNvSpPr>
            <p:nvPr/>
          </p:nvSpPr>
          <p:spPr bwMode="auto">
            <a:xfrm>
              <a:off x="2160" y="2352"/>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ffectLst>
                    <a:outerShdw blurRad="38100" dist="38100" dir="2700000" algn="tl">
                      <a:srgbClr val="C0C0C0"/>
                    </a:outerShdw>
                  </a:effectLst>
                </a:rPr>
                <a:t>CP</a:t>
              </a:r>
            </a:p>
          </p:txBody>
        </p:sp>
        <p:sp>
          <p:nvSpPr>
            <p:cNvPr id="78" name="Line 349">
              <a:extLst>
                <a:ext uri="{FF2B5EF4-FFF2-40B4-BE49-F238E27FC236}">
                  <a16:creationId xmlns:a16="http://schemas.microsoft.com/office/drawing/2014/main" id="{25244059-0C0F-F760-2B40-B8D732348975}"/>
                </a:ext>
              </a:extLst>
            </p:cNvPr>
            <p:cNvSpPr>
              <a:spLocks noChangeShapeType="1"/>
            </p:cNvSpPr>
            <p:nvPr/>
          </p:nvSpPr>
          <p:spPr bwMode="auto">
            <a:xfrm>
              <a:off x="2256" y="2376"/>
              <a:ext cx="2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 name="Group 380">
            <a:extLst>
              <a:ext uri="{FF2B5EF4-FFF2-40B4-BE49-F238E27FC236}">
                <a16:creationId xmlns:a16="http://schemas.microsoft.com/office/drawing/2014/main" id="{58FD7D1D-1A60-982A-21BD-C95DB3AC27B6}"/>
              </a:ext>
            </a:extLst>
          </p:cNvPr>
          <p:cNvGrpSpPr>
            <a:grpSpLocks/>
          </p:cNvGrpSpPr>
          <p:nvPr/>
        </p:nvGrpSpPr>
        <p:grpSpPr bwMode="auto">
          <a:xfrm>
            <a:off x="3036888" y="4409635"/>
            <a:ext cx="3446463" cy="1601788"/>
            <a:chOff x="2258" y="2968"/>
            <a:chExt cx="2171" cy="1009"/>
          </a:xfrm>
        </p:grpSpPr>
        <p:sp>
          <p:nvSpPr>
            <p:cNvPr id="80" name="Rectangle 351">
              <a:extLst>
                <a:ext uri="{FF2B5EF4-FFF2-40B4-BE49-F238E27FC236}">
                  <a16:creationId xmlns:a16="http://schemas.microsoft.com/office/drawing/2014/main" id="{BCF6B438-EFEF-9F38-6C7B-01E0A663F589}"/>
                </a:ext>
              </a:extLst>
            </p:cNvPr>
            <p:cNvSpPr>
              <a:spLocks noChangeArrowheads="1"/>
            </p:cNvSpPr>
            <p:nvPr/>
          </p:nvSpPr>
          <p:spPr bwMode="auto">
            <a:xfrm>
              <a:off x="3948" y="3656"/>
              <a:ext cx="48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ffectLst>
                    <a:outerShdw blurRad="38100" dist="38100" dir="2700000" algn="tl">
                      <a:srgbClr val="C0C0C0"/>
                    </a:outerShdw>
                  </a:effectLst>
                </a:rPr>
                <a:t>CP</a:t>
              </a:r>
            </a:p>
          </p:txBody>
        </p:sp>
        <p:grpSp>
          <p:nvGrpSpPr>
            <p:cNvPr id="81" name="Group 352">
              <a:extLst>
                <a:ext uri="{FF2B5EF4-FFF2-40B4-BE49-F238E27FC236}">
                  <a16:creationId xmlns:a16="http://schemas.microsoft.com/office/drawing/2014/main" id="{D40C4830-B682-9130-2C3F-155FB6268206}"/>
                </a:ext>
              </a:extLst>
            </p:cNvPr>
            <p:cNvGrpSpPr>
              <a:grpSpLocks/>
            </p:cNvGrpSpPr>
            <p:nvPr/>
          </p:nvGrpSpPr>
          <p:grpSpPr bwMode="auto">
            <a:xfrm>
              <a:off x="2258" y="2968"/>
              <a:ext cx="1990" cy="1009"/>
              <a:chOff x="998" y="2708"/>
              <a:chExt cx="1990" cy="1009"/>
            </a:xfrm>
          </p:grpSpPr>
          <p:sp>
            <p:nvSpPr>
              <p:cNvPr id="82" name="Text Box 353">
                <a:extLst>
                  <a:ext uri="{FF2B5EF4-FFF2-40B4-BE49-F238E27FC236}">
                    <a16:creationId xmlns:a16="http://schemas.microsoft.com/office/drawing/2014/main" id="{53BA03A0-5536-8231-7B59-AB7A6A92D1EE}"/>
                  </a:ext>
                </a:extLst>
              </p:cNvPr>
              <p:cNvSpPr txBox="1">
                <a:spLocks noChangeArrowheads="1"/>
              </p:cNvSpPr>
              <p:nvPr/>
            </p:nvSpPr>
            <p:spPr bwMode="auto">
              <a:xfrm>
                <a:off x="998" y="3390"/>
                <a:ext cx="360"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p>
            </p:txBody>
          </p:sp>
          <p:sp>
            <p:nvSpPr>
              <p:cNvPr id="83" name="Rectangle 354">
                <a:extLst>
                  <a:ext uri="{FF2B5EF4-FFF2-40B4-BE49-F238E27FC236}">
                    <a16:creationId xmlns:a16="http://schemas.microsoft.com/office/drawing/2014/main" id="{EB19DC5F-282A-5923-D60C-C913B6B9969A}"/>
                  </a:ext>
                </a:extLst>
              </p:cNvPr>
              <p:cNvSpPr>
                <a:spLocks noChangeArrowheads="1"/>
              </p:cNvSpPr>
              <p:nvPr/>
            </p:nvSpPr>
            <p:spPr bwMode="auto">
              <a:xfrm>
                <a:off x="1397" y="2722"/>
                <a:ext cx="64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FF0066"/>
                    </a:solidFill>
                    <a:effectLst>
                      <a:outerShdw blurRad="38100" dist="38100" dir="2700000" algn="tl">
                        <a:srgbClr val="C0C0C0"/>
                      </a:outerShdw>
                    </a:effectLst>
                  </a:rPr>
                  <a:t>CP</a:t>
                </a:r>
              </a:p>
            </p:txBody>
          </p:sp>
          <p:sp>
            <p:nvSpPr>
              <p:cNvPr id="84" name="Rectangle 355">
                <a:extLst>
                  <a:ext uri="{FF2B5EF4-FFF2-40B4-BE49-F238E27FC236}">
                    <a16:creationId xmlns:a16="http://schemas.microsoft.com/office/drawing/2014/main" id="{3F670E6B-78CC-8750-3E77-644205888156}"/>
                  </a:ext>
                </a:extLst>
              </p:cNvPr>
              <p:cNvSpPr>
                <a:spLocks noChangeArrowheads="1"/>
              </p:cNvSpPr>
              <p:nvPr/>
            </p:nvSpPr>
            <p:spPr bwMode="auto">
              <a:xfrm>
                <a:off x="2285" y="2708"/>
                <a:ext cx="64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FF0066"/>
                    </a:solidFill>
                    <a:effectLst>
                      <a:outerShdw blurRad="38100" dist="38100" dir="2700000" algn="tl">
                        <a:srgbClr val="C0C0C0"/>
                      </a:outerShdw>
                    </a:effectLst>
                  </a:rPr>
                  <a:t>CP</a:t>
                </a:r>
              </a:p>
            </p:txBody>
          </p:sp>
          <p:sp>
            <p:nvSpPr>
              <p:cNvPr id="85" name="Line 356">
                <a:extLst>
                  <a:ext uri="{FF2B5EF4-FFF2-40B4-BE49-F238E27FC236}">
                    <a16:creationId xmlns:a16="http://schemas.microsoft.com/office/drawing/2014/main" id="{7350D690-F44F-430D-C8F9-20DAB4D4EE5F}"/>
                  </a:ext>
                </a:extLst>
              </p:cNvPr>
              <p:cNvSpPr>
                <a:spLocks noChangeShapeType="1"/>
              </p:cNvSpPr>
              <p:nvPr/>
            </p:nvSpPr>
            <p:spPr bwMode="auto">
              <a:xfrm>
                <a:off x="1469" y="2721"/>
                <a:ext cx="216"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357">
                <a:extLst>
                  <a:ext uri="{FF2B5EF4-FFF2-40B4-BE49-F238E27FC236}">
                    <a16:creationId xmlns:a16="http://schemas.microsoft.com/office/drawing/2014/main" id="{EBD7551A-124F-6F36-2371-D4995B8D171E}"/>
                  </a:ext>
                </a:extLst>
              </p:cNvPr>
              <p:cNvSpPr>
                <a:spLocks noChangeShapeType="1"/>
              </p:cNvSpPr>
              <p:nvPr/>
            </p:nvSpPr>
            <p:spPr bwMode="auto">
              <a:xfrm>
                <a:off x="2772" y="3420"/>
                <a:ext cx="216"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87" name="Group 358">
            <a:extLst>
              <a:ext uri="{FF2B5EF4-FFF2-40B4-BE49-F238E27FC236}">
                <a16:creationId xmlns:a16="http://schemas.microsoft.com/office/drawing/2014/main" id="{76C4E4C5-0818-8BB4-AFF0-1A38518D1FAC}"/>
              </a:ext>
            </a:extLst>
          </p:cNvPr>
          <p:cNvGrpSpPr>
            <a:grpSpLocks/>
          </p:cNvGrpSpPr>
          <p:nvPr/>
        </p:nvGrpSpPr>
        <p:grpSpPr bwMode="auto">
          <a:xfrm>
            <a:off x="2960688" y="1896623"/>
            <a:ext cx="5346700" cy="1851025"/>
            <a:chOff x="326" y="1227"/>
            <a:chExt cx="3368" cy="1166"/>
          </a:xfrm>
        </p:grpSpPr>
        <p:sp>
          <p:nvSpPr>
            <p:cNvPr id="88" name="Text Box 359">
              <a:extLst>
                <a:ext uri="{FF2B5EF4-FFF2-40B4-BE49-F238E27FC236}">
                  <a16:creationId xmlns:a16="http://schemas.microsoft.com/office/drawing/2014/main" id="{E8044FC6-67EF-03DC-DC9D-8EDFB4866BD4}"/>
                </a:ext>
              </a:extLst>
            </p:cNvPr>
            <p:cNvSpPr txBox="1">
              <a:spLocks noChangeArrowheads="1"/>
            </p:cNvSpPr>
            <p:nvPr/>
          </p:nvSpPr>
          <p:spPr bwMode="auto">
            <a:xfrm>
              <a:off x="326" y="2066"/>
              <a:ext cx="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CP</a:t>
              </a:r>
              <a:r>
                <a:rPr lang="en-US" altLang="zh-CN" sz="2800" b="1">
                  <a:solidFill>
                    <a:srgbClr val="0033CC"/>
                  </a:solidFill>
                </a:rPr>
                <a:t> = 1</a:t>
              </a:r>
            </a:p>
          </p:txBody>
        </p:sp>
        <p:sp>
          <p:nvSpPr>
            <p:cNvPr id="89" name="Text Box 360">
              <a:extLst>
                <a:ext uri="{FF2B5EF4-FFF2-40B4-BE49-F238E27FC236}">
                  <a16:creationId xmlns:a16="http://schemas.microsoft.com/office/drawing/2014/main" id="{45304806-91A8-2784-5766-A271FA92C2A1}"/>
                </a:ext>
              </a:extLst>
            </p:cNvPr>
            <p:cNvSpPr txBox="1">
              <a:spLocks noChangeArrowheads="1"/>
            </p:cNvSpPr>
            <p:nvPr/>
          </p:nvSpPr>
          <p:spPr bwMode="auto">
            <a:xfrm>
              <a:off x="926" y="1227"/>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sym typeface="Wingdings 2" panose="05020102010507070707" pitchFamily="18" charset="2"/>
                </a:rPr>
                <a:t></a:t>
              </a:r>
              <a:endParaRPr lang="en-US" altLang="zh-CN" b="1">
                <a:solidFill>
                  <a:srgbClr val="0033CC"/>
                </a:solidFill>
              </a:endParaRPr>
            </a:p>
          </p:txBody>
        </p:sp>
        <p:sp>
          <p:nvSpPr>
            <p:cNvPr id="90" name="Arc 361">
              <a:extLst>
                <a:ext uri="{FF2B5EF4-FFF2-40B4-BE49-F238E27FC236}">
                  <a16:creationId xmlns:a16="http://schemas.microsoft.com/office/drawing/2014/main" id="{465CD46E-F08B-1900-DD14-79020C4D44BF}"/>
                </a:ext>
              </a:extLst>
            </p:cNvPr>
            <p:cNvSpPr>
              <a:spLocks/>
            </p:cNvSpPr>
            <p:nvPr/>
          </p:nvSpPr>
          <p:spPr bwMode="auto">
            <a:xfrm>
              <a:off x="1310" y="1586"/>
              <a:ext cx="744" cy="408"/>
            </a:xfrm>
            <a:custGeom>
              <a:avLst/>
              <a:gdLst>
                <a:gd name="G0" fmla="+- 21600 0 0"/>
                <a:gd name="G1" fmla="+- 21600 0 0"/>
                <a:gd name="G2" fmla="+- 21600 0 0"/>
                <a:gd name="T0" fmla="*/ 21600 w 43200"/>
                <a:gd name="T1" fmla="*/ 0 h 43200"/>
                <a:gd name="T2" fmla="*/ 9177 w 43200"/>
                <a:gd name="T3" fmla="*/ 3930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4567"/>
                    <a:pt x="3423" y="7974"/>
                    <a:pt x="9176" y="3929"/>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4567"/>
                    <a:pt x="3423" y="7974"/>
                    <a:pt x="9176" y="3929"/>
                  </a:cubicBezTo>
                  <a:lnTo>
                    <a:pt x="21600" y="21600"/>
                  </a:lnTo>
                  <a:close/>
                </a:path>
              </a:pathLst>
            </a:custGeom>
            <a:noFill/>
            <a:ln w="57150" cmpd="thinThick">
              <a:solidFill>
                <a:srgbClr val="0033CC"/>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Text Box 362">
              <a:extLst>
                <a:ext uri="{FF2B5EF4-FFF2-40B4-BE49-F238E27FC236}">
                  <a16:creationId xmlns:a16="http://schemas.microsoft.com/office/drawing/2014/main" id="{0673A3A2-539F-5741-3503-0A8C8917F5C2}"/>
                </a:ext>
              </a:extLst>
            </p:cNvPr>
            <p:cNvSpPr txBox="1">
              <a:spLocks noChangeArrowheads="1"/>
            </p:cNvSpPr>
            <p:nvPr/>
          </p:nvSpPr>
          <p:spPr bwMode="auto">
            <a:xfrm>
              <a:off x="3098" y="1597"/>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33CC"/>
                  </a:solidFill>
                </a:rPr>
                <a:t>保持</a:t>
              </a:r>
            </a:p>
          </p:txBody>
        </p:sp>
      </p:grpSp>
      <p:grpSp>
        <p:nvGrpSpPr>
          <p:cNvPr id="92" name="Group 363">
            <a:extLst>
              <a:ext uri="{FF2B5EF4-FFF2-40B4-BE49-F238E27FC236}">
                <a16:creationId xmlns:a16="http://schemas.microsoft.com/office/drawing/2014/main" id="{37EEB129-ED4D-036F-A6A2-DFFE2094B571}"/>
              </a:ext>
            </a:extLst>
          </p:cNvPr>
          <p:cNvGrpSpPr>
            <a:grpSpLocks/>
          </p:cNvGrpSpPr>
          <p:nvPr/>
        </p:nvGrpSpPr>
        <p:grpSpPr bwMode="auto">
          <a:xfrm>
            <a:off x="2979738" y="2452248"/>
            <a:ext cx="5132388" cy="1314450"/>
            <a:chOff x="338" y="1565"/>
            <a:chExt cx="3233" cy="828"/>
          </a:xfrm>
        </p:grpSpPr>
        <p:sp>
          <p:nvSpPr>
            <p:cNvPr id="93" name="Text Box 364">
              <a:extLst>
                <a:ext uri="{FF2B5EF4-FFF2-40B4-BE49-F238E27FC236}">
                  <a16:creationId xmlns:a16="http://schemas.microsoft.com/office/drawing/2014/main" id="{868BD98E-F005-75CC-0F05-D10F58D13EE8}"/>
                </a:ext>
              </a:extLst>
            </p:cNvPr>
            <p:cNvSpPr txBox="1">
              <a:spLocks noChangeArrowheads="1"/>
            </p:cNvSpPr>
            <p:nvPr/>
          </p:nvSpPr>
          <p:spPr bwMode="auto">
            <a:xfrm>
              <a:off x="338" y="2066"/>
              <a:ext cx="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CP</a:t>
              </a:r>
              <a:r>
                <a:rPr lang="en-US" altLang="zh-CN" sz="2800" b="1">
                  <a:solidFill>
                    <a:srgbClr val="0033CC"/>
                  </a:solidFill>
                </a:rPr>
                <a:t> = 0</a:t>
              </a:r>
            </a:p>
          </p:txBody>
        </p:sp>
        <p:sp>
          <p:nvSpPr>
            <p:cNvPr id="94" name="Text Box 365">
              <a:extLst>
                <a:ext uri="{FF2B5EF4-FFF2-40B4-BE49-F238E27FC236}">
                  <a16:creationId xmlns:a16="http://schemas.microsoft.com/office/drawing/2014/main" id="{83F497B6-32B9-E382-F89A-0F6B975F4238}"/>
                </a:ext>
              </a:extLst>
            </p:cNvPr>
            <p:cNvSpPr txBox="1">
              <a:spLocks noChangeArrowheads="1"/>
            </p:cNvSpPr>
            <p:nvPr/>
          </p:nvSpPr>
          <p:spPr bwMode="auto">
            <a:xfrm>
              <a:off x="1658" y="1983"/>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sym typeface="Wingdings 2" panose="05020102010507070707" pitchFamily="18" charset="2"/>
                </a:rPr>
                <a:t></a:t>
              </a:r>
              <a:endParaRPr lang="en-US" altLang="zh-CN" b="1">
                <a:solidFill>
                  <a:srgbClr val="0033CC"/>
                </a:solidFill>
              </a:endParaRPr>
            </a:p>
          </p:txBody>
        </p:sp>
        <p:sp>
          <p:nvSpPr>
            <p:cNvPr id="95" name="Rectangle 366">
              <a:extLst>
                <a:ext uri="{FF2B5EF4-FFF2-40B4-BE49-F238E27FC236}">
                  <a16:creationId xmlns:a16="http://schemas.microsoft.com/office/drawing/2014/main" id="{1C0D04B3-D8FD-C6A9-6E22-59FBF7FC0712}"/>
                </a:ext>
              </a:extLst>
            </p:cNvPr>
            <p:cNvSpPr>
              <a:spLocks noChangeArrowheads="1"/>
            </p:cNvSpPr>
            <p:nvPr/>
          </p:nvSpPr>
          <p:spPr bwMode="auto">
            <a:xfrm>
              <a:off x="3197" y="1565"/>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ffectLst>
                    <a:outerShdw blurRad="38100" dist="38100" dir="2700000" algn="tl">
                      <a:srgbClr val="C0C0C0"/>
                    </a:outerShdw>
                  </a:effectLst>
                </a:rPr>
                <a:t>D</a:t>
              </a:r>
            </a:p>
          </p:txBody>
        </p:sp>
      </p:grpSp>
      <p:grpSp>
        <p:nvGrpSpPr>
          <p:cNvPr id="96" name="Group 367">
            <a:extLst>
              <a:ext uri="{FF2B5EF4-FFF2-40B4-BE49-F238E27FC236}">
                <a16:creationId xmlns:a16="http://schemas.microsoft.com/office/drawing/2014/main" id="{754E7608-584B-A0DA-CD50-E112BD140625}"/>
              </a:ext>
            </a:extLst>
          </p:cNvPr>
          <p:cNvGrpSpPr>
            <a:grpSpLocks/>
          </p:cNvGrpSpPr>
          <p:nvPr/>
        </p:nvGrpSpPr>
        <p:grpSpPr bwMode="auto">
          <a:xfrm>
            <a:off x="2941638" y="2433198"/>
            <a:ext cx="5132388" cy="1314450"/>
            <a:chOff x="326" y="1553"/>
            <a:chExt cx="3233" cy="828"/>
          </a:xfrm>
        </p:grpSpPr>
        <p:sp>
          <p:nvSpPr>
            <p:cNvPr id="97" name="Text Box 368">
              <a:extLst>
                <a:ext uri="{FF2B5EF4-FFF2-40B4-BE49-F238E27FC236}">
                  <a16:creationId xmlns:a16="http://schemas.microsoft.com/office/drawing/2014/main" id="{8569EF2B-F5F6-1AB4-3B87-A50C78324134}"/>
                </a:ext>
              </a:extLst>
            </p:cNvPr>
            <p:cNvSpPr txBox="1">
              <a:spLocks noChangeArrowheads="1"/>
            </p:cNvSpPr>
            <p:nvPr/>
          </p:nvSpPr>
          <p:spPr bwMode="auto">
            <a:xfrm>
              <a:off x="326" y="2054"/>
              <a:ext cx="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CP</a:t>
              </a:r>
              <a:r>
                <a:rPr lang="en-US" altLang="zh-CN" sz="2800" b="1">
                  <a:solidFill>
                    <a:srgbClr val="FF0066"/>
                  </a:solidFill>
                </a:rPr>
                <a:t> = 1</a:t>
              </a:r>
            </a:p>
          </p:txBody>
        </p:sp>
        <p:sp>
          <p:nvSpPr>
            <p:cNvPr id="98" name="Text Box 369">
              <a:extLst>
                <a:ext uri="{FF2B5EF4-FFF2-40B4-BE49-F238E27FC236}">
                  <a16:creationId xmlns:a16="http://schemas.microsoft.com/office/drawing/2014/main" id="{C6D61D1B-6E1B-FE07-6A04-041308F376C4}"/>
                </a:ext>
              </a:extLst>
            </p:cNvPr>
            <p:cNvSpPr txBox="1">
              <a:spLocks noChangeArrowheads="1"/>
            </p:cNvSpPr>
            <p:nvPr/>
          </p:nvSpPr>
          <p:spPr bwMode="auto">
            <a:xfrm>
              <a:off x="1646" y="1971"/>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sym typeface="Wingdings 2" panose="05020102010507070707" pitchFamily="18" charset="2"/>
                </a:rPr>
                <a:t></a:t>
              </a:r>
              <a:endParaRPr lang="en-US" altLang="zh-CN" b="1">
                <a:solidFill>
                  <a:srgbClr val="FF0066"/>
                </a:solidFill>
              </a:endParaRPr>
            </a:p>
          </p:txBody>
        </p:sp>
        <p:sp>
          <p:nvSpPr>
            <p:cNvPr id="99" name="Rectangle 370">
              <a:extLst>
                <a:ext uri="{FF2B5EF4-FFF2-40B4-BE49-F238E27FC236}">
                  <a16:creationId xmlns:a16="http://schemas.microsoft.com/office/drawing/2014/main" id="{59571F0B-E6E1-049E-124A-AA6FF144EAFA}"/>
                </a:ext>
              </a:extLst>
            </p:cNvPr>
            <p:cNvSpPr>
              <a:spLocks noChangeArrowheads="1"/>
            </p:cNvSpPr>
            <p:nvPr/>
          </p:nvSpPr>
          <p:spPr bwMode="auto">
            <a:xfrm>
              <a:off x="3185" y="1553"/>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ffectLst>
                    <a:outerShdw blurRad="38100" dist="38100" dir="2700000" algn="tl">
                      <a:srgbClr val="C0C0C0"/>
                    </a:outerShdw>
                  </a:effectLst>
                </a:rPr>
                <a:t>D</a:t>
              </a:r>
            </a:p>
          </p:txBody>
        </p:sp>
      </p:grpSp>
      <p:grpSp>
        <p:nvGrpSpPr>
          <p:cNvPr id="100" name="Group 371">
            <a:extLst>
              <a:ext uri="{FF2B5EF4-FFF2-40B4-BE49-F238E27FC236}">
                <a16:creationId xmlns:a16="http://schemas.microsoft.com/office/drawing/2014/main" id="{C99C00B1-2C78-F6A2-D90A-6D5BFB784875}"/>
              </a:ext>
            </a:extLst>
          </p:cNvPr>
          <p:cNvGrpSpPr>
            <a:grpSpLocks/>
          </p:cNvGrpSpPr>
          <p:nvPr/>
        </p:nvGrpSpPr>
        <p:grpSpPr bwMode="auto">
          <a:xfrm>
            <a:off x="2944813" y="1896623"/>
            <a:ext cx="5346700" cy="1851025"/>
            <a:chOff x="2392" y="471"/>
            <a:chExt cx="3368" cy="1166"/>
          </a:xfrm>
        </p:grpSpPr>
        <p:sp>
          <p:nvSpPr>
            <p:cNvPr id="101" name="Text Box 372">
              <a:extLst>
                <a:ext uri="{FF2B5EF4-FFF2-40B4-BE49-F238E27FC236}">
                  <a16:creationId xmlns:a16="http://schemas.microsoft.com/office/drawing/2014/main" id="{CFE8E742-88FD-BB4D-551A-D3EB28D6ADC7}"/>
                </a:ext>
              </a:extLst>
            </p:cNvPr>
            <p:cNvSpPr txBox="1">
              <a:spLocks noChangeArrowheads="1"/>
            </p:cNvSpPr>
            <p:nvPr/>
          </p:nvSpPr>
          <p:spPr bwMode="auto">
            <a:xfrm>
              <a:off x="2392" y="1310"/>
              <a:ext cx="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CP</a:t>
              </a:r>
              <a:r>
                <a:rPr lang="en-US" altLang="zh-CN" sz="2800" b="1">
                  <a:solidFill>
                    <a:srgbClr val="FF0066"/>
                  </a:solidFill>
                </a:rPr>
                <a:t> = 0</a:t>
              </a:r>
            </a:p>
          </p:txBody>
        </p:sp>
        <p:sp>
          <p:nvSpPr>
            <p:cNvPr id="102" name="Text Box 373">
              <a:extLst>
                <a:ext uri="{FF2B5EF4-FFF2-40B4-BE49-F238E27FC236}">
                  <a16:creationId xmlns:a16="http://schemas.microsoft.com/office/drawing/2014/main" id="{EE5CE857-8B4B-DD1E-F5CA-1D6203588022}"/>
                </a:ext>
              </a:extLst>
            </p:cNvPr>
            <p:cNvSpPr txBox="1">
              <a:spLocks noChangeArrowheads="1"/>
            </p:cNvSpPr>
            <p:nvPr/>
          </p:nvSpPr>
          <p:spPr bwMode="auto">
            <a:xfrm>
              <a:off x="2992" y="471"/>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sym typeface="Wingdings 2" panose="05020102010507070707" pitchFamily="18" charset="2"/>
                </a:rPr>
                <a:t></a:t>
              </a:r>
              <a:endParaRPr lang="en-US" altLang="zh-CN" b="1">
                <a:solidFill>
                  <a:srgbClr val="FF0066"/>
                </a:solidFill>
              </a:endParaRPr>
            </a:p>
          </p:txBody>
        </p:sp>
        <p:sp>
          <p:nvSpPr>
            <p:cNvPr id="103" name="Arc 374">
              <a:extLst>
                <a:ext uri="{FF2B5EF4-FFF2-40B4-BE49-F238E27FC236}">
                  <a16:creationId xmlns:a16="http://schemas.microsoft.com/office/drawing/2014/main" id="{A78410B7-A2CB-6495-2DDD-9DD9CC71FF1F}"/>
                </a:ext>
              </a:extLst>
            </p:cNvPr>
            <p:cNvSpPr>
              <a:spLocks/>
            </p:cNvSpPr>
            <p:nvPr/>
          </p:nvSpPr>
          <p:spPr bwMode="auto">
            <a:xfrm>
              <a:off x="3376" y="830"/>
              <a:ext cx="744" cy="408"/>
            </a:xfrm>
            <a:custGeom>
              <a:avLst/>
              <a:gdLst>
                <a:gd name="G0" fmla="+- 21600 0 0"/>
                <a:gd name="G1" fmla="+- 21600 0 0"/>
                <a:gd name="G2" fmla="+- 21600 0 0"/>
                <a:gd name="T0" fmla="*/ 21600 w 43200"/>
                <a:gd name="T1" fmla="*/ 0 h 43200"/>
                <a:gd name="T2" fmla="*/ 9177 w 43200"/>
                <a:gd name="T3" fmla="*/ 3930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4567"/>
                    <a:pt x="3423" y="7974"/>
                    <a:pt x="9176" y="3929"/>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4567"/>
                    <a:pt x="3423" y="7974"/>
                    <a:pt x="9176" y="3929"/>
                  </a:cubicBezTo>
                  <a:lnTo>
                    <a:pt x="21600" y="21600"/>
                  </a:lnTo>
                  <a:close/>
                </a:path>
              </a:pathLst>
            </a:custGeom>
            <a:noFill/>
            <a:ln w="38100">
              <a:solidFill>
                <a:srgbClr val="FF0066"/>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Text Box 375">
              <a:extLst>
                <a:ext uri="{FF2B5EF4-FFF2-40B4-BE49-F238E27FC236}">
                  <a16:creationId xmlns:a16="http://schemas.microsoft.com/office/drawing/2014/main" id="{66442097-CB99-64F5-DE18-C78B372D1A7D}"/>
                </a:ext>
              </a:extLst>
            </p:cNvPr>
            <p:cNvSpPr txBox="1">
              <a:spLocks noChangeArrowheads="1"/>
            </p:cNvSpPr>
            <p:nvPr/>
          </p:nvSpPr>
          <p:spPr bwMode="auto">
            <a:xfrm>
              <a:off x="5164" y="841"/>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66"/>
                  </a:solidFill>
                </a:rPr>
                <a:t>保持</a:t>
              </a:r>
            </a:p>
          </p:txBody>
        </p:sp>
      </p:grpSp>
      <p:sp>
        <p:nvSpPr>
          <p:cNvPr id="105" name="Text Box 383">
            <a:extLst>
              <a:ext uri="{FF2B5EF4-FFF2-40B4-BE49-F238E27FC236}">
                <a16:creationId xmlns:a16="http://schemas.microsoft.com/office/drawing/2014/main" id="{D1056673-4174-B947-976F-C2C8798E6AF7}"/>
              </a:ext>
            </a:extLst>
          </p:cNvPr>
          <p:cNvSpPr txBox="1">
            <a:spLocks noChangeArrowheads="1"/>
          </p:cNvSpPr>
          <p:nvPr/>
        </p:nvSpPr>
        <p:spPr bwMode="auto">
          <a:xfrm>
            <a:off x="6686551" y="3968310"/>
            <a:ext cx="40814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当 </a:t>
            </a:r>
            <a:r>
              <a:rPr lang="en-US" altLang="zh-CN" sz="2800" b="1" i="1" dirty="0">
                <a:solidFill>
                  <a:srgbClr val="FF0066"/>
                </a:solidFill>
              </a:rPr>
              <a:t>POL</a:t>
            </a:r>
            <a:r>
              <a:rPr lang="en-US" altLang="zh-CN" sz="2800" b="1" dirty="0">
                <a:solidFill>
                  <a:srgbClr val="FF0066"/>
                </a:solidFill>
              </a:rPr>
              <a:t>=1     </a:t>
            </a:r>
          </a:p>
          <a:p>
            <a:r>
              <a:rPr lang="en-US" altLang="zh-CN" sz="2800" b="1" i="1" dirty="0"/>
              <a:t>CP </a:t>
            </a:r>
            <a:r>
              <a:rPr lang="zh-CN" altLang="en-US" sz="2800" b="1" dirty="0">
                <a:solidFill>
                  <a:srgbClr val="FF0066"/>
                </a:solidFill>
              </a:rPr>
              <a:t>下降沿</a:t>
            </a:r>
            <a:r>
              <a:rPr lang="zh-CN" altLang="en-US" sz="2800" b="1" dirty="0"/>
              <a:t>锁存信号</a:t>
            </a:r>
          </a:p>
        </p:txBody>
      </p:sp>
      <p:sp>
        <p:nvSpPr>
          <p:cNvPr id="106" name="Text Box 384">
            <a:extLst>
              <a:ext uri="{FF2B5EF4-FFF2-40B4-BE49-F238E27FC236}">
                <a16:creationId xmlns:a16="http://schemas.microsoft.com/office/drawing/2014/main" id="{4273CA6D-F19D-2FB6-7C1A-26D624528404}"/>
              </a:ext>
            </a:extLst>
          </p:cNvPr>
          <p:cNvSpPr txBox="1">
            <a:spLocks noChangeArrowheads="1"/>
          </p:cNvSpPr>
          <p:nvPr/>
        </p:nvSpPr>
        <p:spPr bwMode="auto">
          <a:xfrm>
            <a:off x="6686551" y="5065273"/>
            <a:ext cx="40814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当 </a:t>
            </a:r>
            <a:r>
              <a:rPr lang="en-US" altLang="zh-CN" sz="2800" b="1" i="1">
                <a:solidFill>
                  <a:schemeClr val="accent2"/>
                </a:solidFill>
              </a:rPr>
              <a:t>POL</a:t>
            </a:r>
            <a:r>
              <a:rPr lang="en-US" altLang="zh-CN" sz="2800" b="1">
                <a:solidFill>
                  <a:schemeClr val="accent2"/>
                </a:solidFill>
              </a:rPr>
              <a:t>=0</a:t>
            </a:r>
            <a:r>
              <a:rPr lang="en-US" altLang="zh-CN" sz="2800" b="1">
                <a:solidFill>
                  <a:srgbClr val="FF0066"/>
                </a:solidFill>
              </a:rPr>
              <a:t>     </a:t>
            </a:r>
          </a:p>
          <a:p>
            <a:r>
              <a:rPr lang="en-US" altLang="zh-CN" sz="2800" b="1" i="1"/>
              <a:t>CP </a:t>
            </a:r>
            <a:r>
              <a:rPr lang="zh-CN" altLang="en-US" sz="2800" b="1">
                <a:solidFill>
                  <a:schemeClr val="accent2"/>
                </a:solidFill>
              </a:rPr>
              <a:t>上升沿</a:t>
            </a:r>
            <a:r>
              <a:rPr lang="zh-CN" altLang="en-US" sz="2800" b="1"/>
              <a:t>锁存信号</a:t>
            </a:r>
          </a:p>
        </p:txBody>
      </p:sp>
      <p:cxnSp>
        <p:nvCxnSpPr>
          <p:cNvPr id="107" name="直接连接符 2">
            <a:extLst>
              <a:ext uri="{FF2B5EF4-FFF2-40B4-BE49-F238E27FC236}">
                <a16:creationId xmlns:a16="http://schemas.microsoft.com/office/drawing/2014/main" id="{6E7DD41F-B9E2-1E70-2774-830851615809}"/>
              </a:ext>
            </a:extLst>
          </p:cNvPr>
          <p:cNvCxnSpPr>
            <a:stCxn id="44" idx="2"/>
          </p:cNvCxnSpPr>
          <p:nvPr/>
        </p:nvCxnSpPr>
        <p:spPr bwMode="auto">
          <a:xfrm>
            <a:off x="4065049" y="1738274"/>
            <a:ext cx="1859756" cy="2236789"/>
          </a:xfrm>
          <a:prstGeom prst="line">
            <a:avLst/>
          </a:prstGeom>
          <a:solidFill>
            <a:schemeClr val="accent1"/>
          </a:solidFill>
          <a:ln w="19050" cap="flat" cmpd="sng" algn="ctr">
            <a:solidFill>
              <a:srgbClr val="FFFF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文本框 107">
            <a:extLst>
              <a:ext uri="{FF2B5EF4-FFF2-40B4-BE49-F238E27FC236}">
                <a16:creationId xmlns:a16="http://schemas.microsoft.com/office/drawing/2014/main" id="{F0EA63CF-A260-D55D-905E-FD6A2A594759}"/>
              </a:ext>
            </a:extLst>
          </p:cNvPr>
          <p:cNvSpPr txBox="1"/>
          <p:nvPr/>
        </p:nvSpPr>
        <p:spPr>
          <a:xfrm>
            <a:off x="9168323" y="817575"/>
            <a:ext cx="1775092" cy="1200329"/>
          </a:xfrm>
          <a:prstGeom prst="rect">
            <a:avLst/>
          </a:prstGeom>
          <a:noFill/>
          <a:ln>
            <a:solidFill>
              <a:srgbClr val="FFFF00"/>
            </a:solidFill>
          </a:ln>
        </p:spPr>
        <p:txBody>
          <a:bodyPr wrap="square" rtlCol="0">
            <a:spAutoFit/>
          </a:bodyPr>
          <a:lstStyle/>
          <a:p>
            <a:r>
              <a:rPr lang="en-US" altLang="zh-CN" b="1" dirty="0">
                <a:solidFill>
                  <a:srgbClr val="002060"/>
                </a:solidFill>
              </a:rPr>
              <a:t>CP</a:t>
            </a:r>
            <a:r>
              <a:rPr lang="zh-CN" altLang="en-US" b="1" dirty="0">
                <a:solidFill>
                  <a:srgbClr val="002060"/>
                </a:solidFill>
              </a:rPr>
              <a:t>通过控制</a:t>
            </a:r>
            <a:r>
              <a:rPr lang="en-US" altLang="zh-CN" b="1" dirty="0">
                <a:solidFill>
                  <a:srgbClr val="002060"/>
                </a:solidFill>
              </a:rPr>
              <a:t>C</a:t>
            </a:r>
            <a:r>
              <a:rPr lang="zh-CN" altLang="en-US" b="1" dirty="0">
                <a:solidFill>
                  <a:srgbClr val="002060"/>
                </a:solidFill>
              </a:rPr>
              <a:t>，来完成</a:t>
            </a:r>
            <a:r>
              <a:rPr lang="en-US" altLang="zh-CN" b="1" dirty="0">
                <a:solidFill>
                  <a:srgbClr val="002060"/>
                </a:solidFill>
              </a:rPr>
              <a:t>TG</a:t>
            </a:r>
            <a:r>
              <a:rPr lang="zh-CN" altLang="en-US" b="1" dirty="0">
                <a:solidFill>
                  <a:srgbClr val="002060"/>
                </a:solidFill>
              </a:rPr>
              <a:t>的控制，实现触发、保持。</a:t>
            </a:r>
          </a:p>
        </p:txBody>
      </p:sp>
      <p:sp>
        <p:nvSpPr>
          <p:cNvPr id="109" name="文本框 108">
            <a:extLst>
              <a:ext uri="{FF2B5EF4-FFF2-40B4-BE49-F238E27FC236}">
                <a16:creationId xmlns:a16="http://schemas.microsoft.com/office/drawing/2014/main" id="{65F576E9-7446-8A22-B352-ED97A3532700}"/>
              </a:ext>
            </a:extLst>
          </p:cNvPr>
          <p:cNvSpPr txBox="1"/>
          <p:nvPr/>
        </p:nvSpPr>
        <p:spPr>
          <a:xfrm>
            <a:off x="1603376" y="6321779"/>
            <a:ext cx="8469312" cy="461665"/>
          </a:xfrm>
          <a:prstGeom prst="rect">
            <a:avLst/>
          </a:prstGeom>
          <a:noFill/>
        </p:spPr>
        <p:txBody>
          <a:bodyPr wrap="square" rtlCol="0">
            <a:spAutoFit/>
          </a:bodyPr>
          <a:lstStyle/>
          <a:p>
            <a:r>
              <a:rPr lang="zh-CN" altLang="en-US" dirty="0">
                <a:solidFill>
                  <a:schemeClr val="accent2"/>
                </a:solidFill>
              </a:rPr>
              <a:t>通过异或门，</a:t>
            </a:r>
            <a:r>
              <a:rPr lang="en-US" altLang="zh-CN" dirty="0">
                <a:solidFill>
                  <a:schemeClr val="accent2"/>
                </a:solidFill>
              </a:rPr>
              <a:t>pol=1</a:t>
            </a:r>
            <a:r>
              <a:rPr lang="zh-CN" altLang="en-US" dirty="0">
                <a:solidFill>
                  <a:schemeClr val="accent2"/>
                </a:solidFill>
              </a:rPr>
              <a:t>，</a:t>
            </a:r>
            <a:r>
              <a:rPr lang="en-US" altLang="zh-CN" dirty="0" err="1">
                <a:solidFill>
                  <a:schemeClr val="accent2"/>
                </a:solidFill>
              </a:rPr>
              <a:t>cp</a:t>
            </a:r>
            <a:r>
              <a:rPr lang="zh-CN" altLang="en-US" dirty="0">
                <a:solidFill>
                  <a:schemeClr val="accent2"/>
                </a:solidFill>
              </a:rPr>
              <a:t>反码传输，</a:t>
            </a:r>
            <a:r>
              <a:rPr lang="en-US" altLang="zh-CN" dirty="0">
                <a:solidFill>
                  <a:schemeClr val="accent2"/>
                </a:solidFill>
              </a:rPr>
              <a:t>Pol=0</a:t>
            </a:r>
            <a:r>
              <a:rPr lang="zh-CN" altLang="en-US" dirty="0">
                <a:solidFill>
                  <a:schemeClr val="accent2"/>
                </a:solidFill>
              </a:rPr>
              <a:t>，</a:t>
            </a:r>
            <a:r>
              <a:rPr lang="en-US" altLang="zh-CN" dirty="0" err="1">
                <a:solidFill>
                  <a:schemeClr val="accent2"/>
                </a:solidFill>
              </a:rPr>
              <a:t>cp</a:t>
            </a:r>
            <a:r>
              <a:rPr lang="zh-CN" altLang="en-US" dirty="0">
                <a:solidFill>
                  <a:schemeClr val="accent2"/>
                </a:solidFill>
              </a:rPr>
              <a:t>原码传输</a:t>
            </a:r>
          </a:p>
        </p:txBody>
      </p:sp>
      <p:sp>
        <p:nvSpPr>
          <p:cNvPr id="3" name="灯片编号占位符 2">
            <a:extLst>
              <a:ext uri="{FF2B5EF4-FFF2-40B4-BE49-F238E27FC236}">
                <a16:creationId xmlns:a16="http://schemas.microsoft.com/office/drawing/2014/main" id="{C87C8CCF-A5B3-7952-A712-7D68F5B202FF}"/>
              </a:ext>
            </a:extLst>
          </p:cNvPr>
          <p:cNvSpPr>
            <a:spLocks noGrp="1"/>
          </p:cNvSpPr>
          <p:nvPr>
            <p:ph type="sldNum" sz="quarter" idx="12"/>
          </p:nvPr>
        </p:nvSpPr>
        <p:spPr/>
        <p:txBody>
          <a:bodyPr/>
          <a:lstStyle/>
          <a:p>
            <a:fld id="{392CBAA0-59E6-204E-8F03-85E5040D48B8}" type="slidenum">
              <a:rPr kumimoji="1" lang="zh-CN" altLang="en-US" smtClean="0"/>
              <a:t>25</a:t>
            </a:fld>
            <a:r>
              <a:rPr kumimoji="1" lang="en-US" altLang="zh-CN"/>
              <a:t>/70</a:t>
            </a:r>
            <a:endParaRPr kumimoji="1" lang="zh-CN" altLang="en-US" dirty="0"/>
          </a:p>
        </p:txBody>
      </p:sp>
    </p:spTree>
    <p:extLst>
      <p:ext uri="{BB962C8B-B14F-4D97-AF65-F5344CB8AC3E}">
        <p14:creationId xmlns:p14="http://schemas.microsoft.com/office/powerpoint/2010/main" val="2915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slide(fromBottom)">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left)">
                                      <p:cBhvr>
                                        <p:cTn id="21" dur="500"/>
                                        <p:tgtEl>
                                          <p:spTgt spid="79"/>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96"/>
                                        </p:tgtEl>
                                        <p:attrNameLst>
                                          <p:attrName>style.visibility</p:attrName>
                                        </p:attrNameLst>
                                      </p:cBhvr>
                                      <p:to>
                                        <p:strVal val="visible"/>
                                      </p:to>
                                    </p:set>
                                    <p:anim calcmode="lin" valueType="num">
                                      <p:cBhvr>
                                        <p:cTn id="26" dur="500" fill="hold"/>
                                        <p:tgtEl>
                                          <p:spTgt spid="96"/>
                                        </p:tgtEl>
                                        <p:attrNameLst>
                                          <p:attrName>ppt_w</p:attrName>
                                        </p:attrNameLst>
                                      </p:cBhvr>
                                      <p:tavLst>
                                        <p:tav tm="0">
                                          <p:val>
                                            <p:fltVal val="0"/>
                                          </p:val>
                                        </p:tav>
                                        <p:tav tm="100000">
                                          <p:val>
                                            <p:strVal val="#ppt_w"/>
                                          </p:val>
                                        </p:tav>
                                      </p:tavLst>
                                    </p:anim>
                                    <p:anim calcmode="lin" valueType="num">
                                      <p:cBhvr>
                                        <p:cTn id="27" dur="500" fill="hold"/>
                                        <p:tgtEl>
                                          <p:spTgt spid="9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100"/>
                                        </p:tgtEl>
                                        <p:attrNameLst>
                                          <p:attrName>style.visibility</p:attrName>
                                        </p:attrNameLst>
                                      </p:cBhvr>
                                      <p:to>
                                        <p:strVal val="visible"/>
                                      </p:to>
                                    </p:set>
                                    <p:anim calcmode="lin" valueType="num">
                                      <p:cBhvr>
                                        <p:cTn id="32" dur="500" fill="hold"/>
                                        <p:tgtEl>
                                          <p:spTgt spid="100"/>
                                        </p:tgtEl>
                                        <p:attrNameLst>
                                          <p:attrName>ppt_w</p:attrName>
                                        </p:attrNameLst>
                                      </p:cBhvr>
                                      <p:tavLst>
                                        <p:tav tm="0">
                                          <p:val>
                                            <p:fltVal val="0"/>
                                          </p:val>
                                        </p:tav>
                                        <p:tav tm="100000">
                                          <p:val>
                                            <p:strVal val="#ppt_w"/>
                                          </p:val>
                                        </p:tav>
                                      </p:tavLst>
                                    </p:anim>
                                    <p:anim calcmode="lin" valueType="num">
                                      <p:cBhvr>
                                        <p:cTn id="33" dur="500" fill="hold"/>
                                        <p:tgtEl>
                                          <p:spTgt spid="10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00"/>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wipe(left)">
                                      <p:cBhvr>
                                        <p:cTn id="38" dur="2000"/>
                                        <p:tgtEl>
                                          <p:spTgt spid="10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92"/>
                                        </p:tgtEl>
                                        <p:attrNameLst>
                                          <p:attrName>style.visibility</p:attrName>
                                        </p:attrNameLst>
                                      </p:cBhvr>
                                      <p:to>
                                        <p:strVal val="visible"/>
                                      </p:to>
                                    </p:set>
                                    <p:anim calcmode="lin" valueType="num">
                                      <p:cBhvr>
                                        <p:cTn id="48" dur="500" fill="hold"/>
                                        <p:tgtEl>
                                          <p:spTgt spid="92"/>
                                        </p:tgtEl>
                                        <p:attrNameLst>
                                          <p:attrName>ppt_w</p:attrName>
                                        </p:attrNameLst>
                                      </p:cBhvr>
                                      <p:tavLst>
                                        <p:tav tm="0">
                                          <p:val>
                                            <p:fltVal val="0"/>
                                          </p:val>
                                        </p:tav>
                                        <p:tav tm="100000">
                                          <p:val>
                                            <p:strVal val="#ppt_w"/>
                                          </p:val>
                                        </p:tav>
                                      </p:tavLst>
                                    </p:anim>
                                    <p:anim calcmode="lin" valueType="num">
                                      <p:cBhvr>
                                        <p:cTn id="49" dur="500" fill="hold"/>
                                        <p:tgtEl>
                                          <p:spTgt spid="9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7" presetClass="entr" presetSubtype="10" fill="hold" nodeType="clickEffect">
                                  <p:stCondLst>
                                    <p:cond delay="0"/>
                                  </p:stCondLst>
                                  <p:childTnLst>
                                    <p:set>
                                      <p:cBhvr>
                                        <p:cTn id="53" dur="1" fill="hold">
                                          <p:stCondLst>
                                            <p:cond delay="0"/>
                                          </p:stCondLst>
                                        </p:cTn>
                                        <p:tgtEl>
                                          <p:spTgt spid="87"/>
                                        </p:tgtEl>
                                        <p:attrNameLst>
                                          <p:attrName>style.visibility</p:attrName>
                                        </p:attrNameLst>
                                      </p:cBhvr>
                                      <p:to>
                                        <p:strVal val="visible"/>
                                      </p:to>
                                    </p:set>
                                    <p:anim calcmode="lin" valueType="num">
                                      <p:cBhvr>
                                        <p:cTn id="54" dur="500" fill="hold"/>
                                        <p:tgtEl>
                                          <p:spTgt spid="87"/>
                                        </p:tgtEl>
                                        <p:attrNameLst>
                                          <p:attrName>ppt_w</p:attrName>
                                        </p:attrNameLst>
                                      </p:cBhvr>
                                      <p:tavLst>
                                        <p:tav tm="0">
                                          <p:val>
                                            <p:fltVal val="0"/>
                                          </p:val>
                                        </p:tav>
                                        <p:tav tm="100000">
                                          <p:val>
                                            <p:strVal val="#ppt_w"/>
                                          </p:val>
                                        </p:tav>
                                      </p:tavLst>
                                    </p:anim>
                                    <p:anim calcmode="lin" valueType="num">
                                      <p:cBhvr>
                                        <p:cTn id="55" dur="500" fill="hold"/>
                                        <p:tgtEl>
                                          <p:spTgt spid="8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wipe(left)">
                                      <p:cBhvr>
                                        <p:cTn id="60" dur="2000"/>
                                        <p:tgtEl>
                                          <p:spTgt spid="106"/>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08"/>
                                        </p:tgtEl>
                                        <p:attrNameLst>
                                          <p:attrName>style.visibility</p:attrName>
                                        </p:attrNameLst>
                                      </p:cBhvr>
                                      <p:to>
                                        <p:strVal val="visible"/>
                                      </p:to>
                                    </p:set>
                                    <p:animEffect transition="in" filter="fade">
                                      <p:cBhvr>
                                        <p:cTn id="65" dur="1000"/>
                                        <p:tgtEl>
                                          <p:spTgt spid="108"/>
                                        </p:tgtEl>
                                      </p:cBhvr>
                                    </p:animEffect>
                                    <p:anim calcmode="lin" valueType="num">
                                      <p:cBhvr>
                                        <p:cTn id="66" dur="1000" fill="hold"/>
                                        <p:tgtEl>
                                          <p:spTgt spid="108"/>
                                        </p:tgtEl>
                                        <p:attrNameLst>
                                          <p:attrName>ppt_x</p:attrName>
                                        </p:attrNameLst>
                                      </p:cBhvr>
                                      <p:tavLst>
                                        <p:tav tm="0">
                                          <p:val>
                                            <p:strVal val="#ppt_x"/>
                                          </p:val>
                                        </p:tav>
                                        <p:tav tm="100000">
                                          <p:val>
                                            <p:strVal val="#ppt_x"/>
                                          </p:val>
                                        </p:tav>
                                      </p:tavLst>
                                    </p:anim>
                                    <p:anim calcmode="lin" valueType="num">
                                      <p:cBhvr>
                                        <p:cTn id="67"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grpSp>
        <p:nvGrpSpPr>
          <p:cNvPr id="73" name="Group 2">
            <a:extLst>
              <a:ext uri="{FF2B5EF4-FFF2-40B4-BE49-F238E27FC236}">
                <a16:creationId xmlns:a16="http://schemas.microsoft.com/office/drawing/2014/main" id="{140E4E10-09E8-6BCD-528C-24160FF14FD8}"/>
              </a:ext>
            </a:extLst>
          </p:cNvPr>
          <p:cNvGrpSpPr>
            <a:grpSpLocks/>
          </p:cNvGrpSpPr>
          <p:nvPr/>
        </p:nvGrpSpPr>
        <p:grpSpPr bwMode="auto">
          <a:xfrm>
            <a:off x="1767246" y="668530"/>
            <a:ext cx="3122613" cy="3997325"/>
            <a:chOff x="3197" y="309"/>
            <a:chExt cx="1967" cy="2518"/>
          </a:xfrm>
        </p:grpSpPr>
        <p:grpSp>
          <p:nvGrpSpPr>
            <p:cNvPr id="74" name="Group 3">
              <a:extLst>
                <a:ext uri="{FF2B5EF4-FFF2-40B4-BE49-F238E27FC236}">
                  <a16:creationId xmlns:a16="http://schemas.microsoft.com/office/drawing/2014/main" id="{9B38503F-2724-FF15-F68E-C993C9BE75C4}"/>
                </a:ext>
              </a:extLst>
            </p:cNvPr>
            <p:cNvGrpSpPr>
              <a:grpSpLocks/>
            </p:cNvGrpSpPr>
            <p:nvPr/>
          </p:nvGrpSpPr>
          <p:grpSpPr bwMode="auto">
            <a:xfrm rot="16200000" flipV="1">
              <a:off x="3390" y="1465"/>
              <a:ext cx="45" cy="431"/>
              <a:chOff x="518" y="1962"/>
              <a:chExt cx="45" cy="431"/>
            </a:xfrm>
          </p:grpSpPr>
          <p:sp>
            <p:nvSpPr>
              <p:cNvPr id="135" name="Line 4">
                <a:extLst>
                  <a:ext uri="{FF2B5EF4-FFF2-40B4-BE49-F238E27FC236}">
                    <a16:creationId xmlns:a16="http://schemas.microsoft.com/office/drawing/2014/main" id="{E6E9B600-50E7-F642-A4B2-B304BA64ACF0}"/>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Oval 5">
                <a:extLst>
                  <a:ext uri="{FF2B5EF4-FFF2-40B4-BE49-F238E27FC236}">
                    <a16:creationId xmlns:a16="http://schemas.microsoft.com/office/drawing/2014/main" id="{D5D692D8-1234-3CAF-B9B9-54298F1640D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 name="Text Box 6">
              <a:extLst>
                <a:ext uri="{FF2B5EF4-FFF2-40B4-BE49-F238E27FC236}">
                  <a16:creationId xmlns:a16="http://schemas.microsoft.com/office/drawing/2014/main" id="{A66B7646-1FC1-2037-9DEC-F96B1B4B9E23}"/>
                </a:ext>
              </a:extLst>
            </p:cNvPr>
            <p:cNvSpPr txBox="1">
              <a:spLocks noChangeArrowheads="1"/>
            </p:cNvSpPr>
            <p:nvPr/>
          </p:nvSpPr>
          <p:spPr bwMode="auto">
            <a:xfrm>
              <a:off x="4140" y="309"/>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en-US" altLang="zh-CN" b="1" i="1"/>
                <a:t>V</a:t>
              </a:r>
              <a:r>
                <a:rPr lang="en-US" altLang="zh-CN" b="1" baseline="-25000"/>
                <a:t>CC</a:t>
              </a:r>
            </a:p>
          </p:txBody>
        </p:sp>
        <p:grpSp>
          <p:nvGrpSpPr>
            <p:cNvPr id="76" name="Group 7">
              <a:extLst>
                <a:ext uri="{FF2B5EF4-FFF2-40B4-BE49-F238E27FC236}">
                  <a16:creationId xmlns:a16="http://schemas.microsoft.com/office/drawing/2014/main" id="{2CACA565-273D-87A2-064A-DA76C72B718F}"/>
                </a:ext>
              </a:extLst>
            </p:cNvPr>
            <p:cNvGrpSpPr>
              <a:grpSpLocks/>
            </p:cNvGrpSpPr>
            <p:nvPr/>
          </p:nvGrpSpPr>
          <p:grpSpPr bwMode="auto">
            <a:xfrm>
              <a:off x="4721" y="746"/>
              <a:ext cx="443" cy="1653"/>
              <a:chOff x="4663" y="1303"/>
              <a:chExt cx="443" cy="1653"/>
            </a:xfrm>
          </p:grpSpPr>
          <p:grpSp>
            <p:nvGrpSpPr>
              <p:cNvPr id="111" name="Group 8">
                <a:extLst>
                  <a:ext uri="{FF2B5EF4-FFF2-40B4-BE49-F238E27FC236}">
                    <a16:creationId xmlns:a16="http://schemas.microsoft.com/office/drawing/2014/main" id="{32EF5EE4-81E7-1412-3903-8BF02ACA1C16}"/>
                  </a:ext>
                </a:extLst>
              </p:cNvPr>
              <p:cNvGrpSpPr>
                <a:grpSpLocks/>
              </p:cNvGrpSpPr>
              <p:nvPr/>
            </p:nvGrpSpPr>
            <p:grpSpPr bwMode="auto">
              <a:xfrm rot="5400000" flipH="1" flipV="1">
                <a:off x="4856" y="1110"/>
                <a:ext cx="45" cy="431"/>
                <a:chOff x="518" y="1962"/>
                <a:chExt cx="45" cy="431"/>
              </a:xfrm>
            </p:grpSpPr>
            <p:sp>
              <p:nvSpPr>
                <p:cNvPr id="133" name="Line 9">
                  <a:extLst>
                    <a:ext uri="{FF2B5EF4-FFF2-40B4-BE49-F238E27FC236}">
                      <a16:creationId xmlns:a16="http://schemas.microsoft.com/office/drawing/2014/main" id="{E3D5F037-2BAE-D9E4-3C8D-9E5EB98B68A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Oval 10">
                  <a:extLst>
                    <a:ext uri="{FF2B5EF4-FFF2-40B4-BE49-F238E27FC236}">
                      <a16:creationId xmlns:a16="http://schemas.microsoft.com/office/drawing/2014/main" id="{C8F7DA37-DC8E-EDF9-CF9D-2698376DB87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 name="Group 11">
                <a:extLst>
                  <a:ext uri="{FF2B5EF4-FFF2-40B4-BE49-F238E27FC236}">
                    <a16:creationId xmlns:a16="http://schemas.microsoft.com/office/drawing/2014/main" id="{A61C36EF-9CB7-1913-22E8-25E06F0F14E5}"/>
                  </a:ext>
                </a:extLst>
              </p:cNvPr>
              <p:cNvGrpSpPr>
                <a:grpSpLocks/>
              </p:cNvGrpSpPr>
              <p:nvPr/>
            </p:nvGrpSpPr>
            <p:grpSpPr bwMode="auto">
              <a:xfrm rot="5400000" flipH="1" flipV="1">
                <a:off x="4856" y="1338"/>
                <a:ext cx="45" cy="431"/>
                <a:chOff x="518" y="1962"/>
                <a:chExt cx="45" cy="431"/>
              </a:xfrm>
            </p:grpSpPr>
            <p:sp>
              <p:nvSpPr>
                <p:cNvPr id="131" name="Line 12">
                  <a:extLst>
                    <a:ext uri="{FF2B5EF4-FFF2-40B4-BE49-F238E27FC236}">
                      <a16:creationId xmlns:a16="http://schemas.microsoft.com/office/drawing/2014/main" id="{E1C0A419-B64F-E87C-5208-58F3544F1C25}"/>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Oval 13">
                  <a:extLst>
                    <a:ext uri="{FF2B5EF4-FFF2-40B4-BE49-F238E27FC236}">
                      <a16:creationId xmlns:a16="http://schemas.microsoft.com/office/drawing/2014/main" id="{D1CDEBC9-70EA-65FB-27CC-8481352D840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14">
                <a:extLst>
                  <a:ext uri="{FF2B5EF4-FFF2-40B4-BE49-F238E27FC236}">
                    <a16:creationId xmlns:a16="http://schemas.microsoft.com/office/drawing/2014/main" id="{011086BD-565F-38F3-7797-04A08C86F136}"/>
                  </a:ext>
                </a:extLst>
              </p:cNvPr>
              <p:cNvGrpSpPr>
                <a:grpSpLocks/>
              </p:cNvGrpSpPr>
              <p:nvPr/>
            </p:nvGrpSpPr>
            <p:grpSpPr bwMode="auto">
              <a:xfrm rot="5400000" flipH="1" flipV="1">
                <a:off x="4856" y="1566"/>
                <a:ext cx="45" cy="431"/>
                <a:chOff x="518" y="1962"/>
                <a:chExt cx="45" cy="431"/>
              </a:xfrm>
            </p:grpSpPr>
            <p:sp>
              <p:nvSpPr>
                <p:cNvPr id="129" name="Line 15">
                  <a:extLst>
                    <a:ext uri="{FF2B5EF4-FFF2-40B4-BE49-F238E27FC236}">
                      <a16:creationId xmlns:a16="http://schemas.microsoft.com/office/drawing/2014/main" id="{A513600C-06F4-9DA4-6B3F-3B1F8F3BABC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Oval 16">
                  <a:extLst>
                    <a:ext uri="{FF2B5EF4-FFF2-40B4-BE49-F238E27FC236}">
                      <a16:creationId xmlns:a16="http://schemas.microsoft.com/office/drawing/2014/main" id="{F39F7B98-37FE-DA13-ED6F-CC5D83877C1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 name="Group 17">
                <a:extLst>
                  <a:ext uri="{FF2B5EF4-FFF2-40B4-BE49-F238E27FC236}">
                    <a16:creationId xmlns:a16="http://schemas.microsoft.com/office/drawing/2014/main" id="{D713CADD-5B71-5400-C928-446B7B404E67}"/>
                  </a:ext>
                </a:extLst>
              </p:cNvPr>
              <p:cNvGrpSpPr>
                <a:grpSpLocks/>
              </p:cNvGrpSpPr>
              <p:nvPr/>
            </p:nvGrpSpPr>
            <p:grpSpPr bwMode="auto">
              <a:xfrm rot="5400000" flipH="1" flipV="1">
                <a:off x="4856" y="1794"/>
                <a:ext cx="45" cy="431"/>
                <a:chOff x="518" y="1962"/>
                <a:chExt cx="45" cy="431"/>
              </a:xfrm>
            </p:grpSpPr>
            <p:sp>
              <p:nvSpPr>
                <p:cNvPr id="127" name="Line 18">
                  <a:extLst>
                    <a:ext uri="{FF2B5EF4-FFF2-40B4-BE49-F238E27FC236}">
                      <a16:creationId xmlns:a16="http://schemas.microsoft.com/office/drawing/2014/main" id="{23BAA513-CF92-406D-8A83-040124478C7D}"/>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Oval 19">
                  <a:extLst>
                    <a:ext uri="{FF2B5EF4-FFF2-40B4-BE49-F238E27FC236}">
                      <a16:creationId xmlns:a16="http://schemas.microsoft.com/office/drawing/2014/main" id="{B205CF80-C09A-808B-B796-064BE351B20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5" name="Group 20">
                <a:extLst>
                  <a:ext uri="{FF2B5EF4-FFF2-40B4-BE49-F238E27FC236}">
                    <a16:creationId xmlns:a16="http://schemas.microsoft.com/office/drawing/2014/main" id="{0239DDE8-9BAD-26D8-6E72-6C970E242E50}"/>
                  </a:ext>
                </a:extLst>
              </p:cNvPr>
              <p:cNvGrpSpPr>
                <a:grpSpLocks/>
              </p:cNvGrpSpPr>
              <p:nvPr/>
            </p:nvGrpSpPr>
            <p:grpSpPr bwMode="auto">
              <a:xfrm rot="5400000" flipH="1" flipV="1">
                <a:off x="4868" y="2034"/>
                <a:ext cx="45" cy="431"/>
                <a:chOff x="518" y="1962"/>
                <a:chExt cx="45" cy="431"/>
              </a:xfrm>
            </p:grpSpPr>
            <p:sp>
              <p:nvSpPr>
                <p:cNvPr id="125" name="Line 21">
                  <a:extLst>
                    <a:ext uri="{FF2B5EF4-FFF2-40B4-BE49-F238E27FC236}">
                      <a16:creationId xmlns:a16="http://schemas.microsoft.com/office/drawing/2014/main" id="{A5BAEEA5-DEBB-AFE5-5080-89237EE4367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Oval 22">
                  <a:extLst>
                    <a:ext uri="{FF2B5EF4-FFF2-40B4-BE49-F238E27FC236}">
                      <a16:creationId xmlns:a16="http://schemas.microsoft.com/office/drawing/2014/main" id="{E5A2F1B0-3C3A-2DE0-2D96-1865C0A7289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23">
                <a:extLst>
                  <a:ext uri="{FF2B5EF4-FFF2-40B4-BE49-F238E27FC236}">
                    <a16:creationId xmlns:a16="http://schemas.microsoft.com/office/drawing/2014/main" id="{82EDE6DA-3D71-8B46-5C55-EB9670416521}"/>
                  </a:ext>
                </a:extLst>
              </p:cNvPr>
              <p:cNvGrpSpPr>
                <a:grpSpLocks/>
              </p:cNvGrpSpPr>
              <p:nvPr/>
            </p:nvGrpSpPr>
            <p:grpSpPr bwMode="auto">
              <a:xfrm rot="5400000" flipH="1" flipV="1">
                <a:off x="4868" y="2262"/>
                <a:ext cx="45" cy="431"/>
                <a:chOff x="518" y="1962"/>
                <a:chExt cx="45" cy="431"/>
              </a:xfrm>
            </p:grpSpPr>
            <p:sp>
              <p:nvSpPr>
                <p:cNvPr id="123" name="Line 24">
                  <a:extLst>
                    <a:ext uri="{FF2B5EF4-FFF2-40B4-BE49-F238E27FC236}">
                      <a16:creationId xmlns:a16="http://schemas.microsoft.com/office/drawing/2014/main" id="{BFDCA28A-9B9E-58B4-2C31-95A125CAD380}"/>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Oval 25">
                  <a:extLst>
                    <a:ext uri="{FF2B5EF4-FFF2-40B4-BE49-F238E27FC236}">
                      <a16:creationId xmlns:a16="http://schemas.microsoft.com/office/drawing/2014/main" id="{D4694BC0-4C6C-DC2B-B6F4-71F584CAE70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 name="Group 26">
                <a:extLst>
                  <a:ext uri="{FF2B5EF4-FFF2-40B4-BE49-F238E27FC236}">
                    <a16:creationId xmlns:a16="http://schemas.microsoft.com/office/drawing/2014/main" id="{321CC49F-13B3-0709-1CCF-6677D3FF8BE5}"/>
                  </a:ext>
                </a:extLst>
              </p:cNvPr>
              <p:cNvGrpSpPr>
                <a:grpSpLocks/>
              </p:cNvGrpSpPr>
              <p:nvPr/>
            </p:nvGrpSpPr>
            <p:grpSpPr bwMode="auto">
              <a:xfrm rot="5400000" flipH="1" flipV="1">
                <a:off x="4868" y="2490"/>
                <a:ext cx="45" cy="431"/>
                <a:chOff x="518" y="1962"/>
                <a:chExt cx="45" cy="431"/>
              </a:xfrm>
            </p:grpSpPr>
            <p:sp>
              <p:nvSpPr>
                <p:cNvPr id="121" name="Line 27">
                  <a:extLst>
                    <a:ext uri="{FF2B5EF4-FFF2-40B4-BE49-F238E27FC236}">
                      <a16:creationId xmlns:a16="http://schemas.microsoft.com/office/drawing/2014/main" id="{0F38D66F-6F04-AB2F-1DDB-FD61F7D5768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Oval 28">
                  <a:extLst>
                    <a:ext uri="{FF2B5EF4-FFF2-40B4-BE49-F238E27FC236}">
                      <a16:creationId xmlns:a16="http://schemas.microsoft.com/office/drawing/2014/main" id="{F8C63413-1E9B-449F-AB5C-C766FC30C61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 name="Group 29">
                <a:extLst>
                  <a:ext uri="{FF2B5EF4-FFF2-40B4-BE49-F238E27FC236}">
                    <a16:creationId xmlns:a16="http://schemas.microsoft.com/office/drawing/2014/main" id="{B1272FBB-EB28-C3BD-2E83-FC90FCD39EAA}"/>
                  </a:ext>
                </a:extLst>
              </p:cNvPr>
              <p:cNvGrpSpPr>
                <a:grpSpLocks/>
              </p:cNvGrpSpPr>
              <p:nvPr/>
            </p:nvGrpSpPr>
            <p:grpSpPr bwMode="auto">
              <a:xfrm rot="5400000" flipH="1" flipV="1">
                <a:off x="4868" y="2718"/>
                <a:ext cx="45" cy="431"/>
                <a:chOff x="518" y="1962"/>
                <a:chExt cx="45" cy="431"/>
              </a:xfrm>
            </p:grpSpPr>
            <p:sp>
              <p:nvSpPr>
                <p:cNvPr id="119" name="Line 30">
                  <a:extLst>
                    <a:ext uri="{FF2B5EF4-FFF2-40B4-BE49-F238E27FC236}">
                      <a16:creationId xmlns:a16="http://schemas.microsoft.com/office/drawing/2014/main" id="{11F4795C-E859-EFEE-3951-533CEEC57A5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Oval 31">
                  <a:extLst>
                    <a:ext uri="{FF2B5EF4-FFF2-40B4-BE49-F238E27FC236}">
                      <a16:creationId xmlns:a16="http://schemas.microsoft.com/office/drawing/2014/main" id="{9FBFE5A9-C3D5-3249-2952-05755616282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7" name="Group 32">
              <a:extLst>
                <a:ext uri="{FF2B5EF4-FFF2-40B4-BE49-F238E27FC236}">
                  <a16:creationId xmlns:a16="http://schemas.microsoft.com/office/drawing/2014/main" id="{BBA0A327-E027-5374-664C-AD917CAD3396}"/>
                </a:ext>
              </a:extLst>
            </p:cNvPr>
            <p:cNvGrpSpPr>
              <a:grpSpLocks/>
            </p:cNvGrpSpPr>
            <p:nvPr/>
          </p:nvGrpSpPr>
          <p:grpSpPr bwMode="auto">
            <a:xfrm rot="16200000" flipV="1">
              <a:off x="3390" y="1201"/>
              <a:ext cx="45" cy="431"/>
              <a:chOff x="518" y="1962"/>
              <a:chExt cx="45" cy="431"/>
            </a:xfrm>
          </p:grpSpPr>
          <p:sp>
            <p:nvSpPr>
              <p:cNvPr id="109" name="Line 33">
                <a:extLst>
                  <a:ext uri="{FF2B5EF4-FFF2-40B4-BE49-F238E27FC236}">
                    <a16:creationId xmlns:a16="http://schemas.microsoft.com/office/drawing/2014/main" id="{7AE35024-BBE5-3B5D-6F14-3F1467F2616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Oval 34">
                <a:extLst>
                  <a:ext uri="{FF2B5EF4-FFF2-40B4-BE49-F238E27FC236}">
                    <a16:creationId xmlns:a16="http://schemas.microsoft.com/office/drawing/2014/main" id="{B801066B-C25A-3014-8C2B-76467240877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 name="Group 35">
              <a:extLst>
                <a:ext uri="{FF2B5EF4-FFF2-40B4-BE49-F238E27FC236}">
                  <a16:creationId xmlns:a16="http://schemas.microsoft.com/office/drawing/2014/main" id="{3145DF67-9625-F9AD-6289-9843EEC229B4}"/>
                </a:ext>
              </a:extLst>
            </p:cNvPr>
            <p:cNvGrpSpPr>
              <a:grpSpLocks/>
            </p:cNvGrpSpPr>
            <p:nvPr/>
          </p:nvGrpSpPr>
          <p:grpSpPr bwMode="auto">
            <a:xfrm rot="16200000" flipV="1">
              <a:off x="3390" y="805"/>
              <a:ext cx="45" cy="431"/>
              <a:chOff x="518" y="1962"/>
              <a:chExt cx="45" cy="431"/>
            </a:xfrm>
          </p:grpSpPr>
          <p:sp>
            <p:nvSpPr>
              <p:cNvPr id="107" name="Line 36">
                <a:extLst>
                  <a:ext uri="{FF2B5EF4-FFF2-40B4-BE49-F238E27FC236}">
                    <a16:creationId xmlns:a16="http://schemas.microsoft.com/office/drawing/2014/main" id="{C7DCB234-CC9D-B5D3-A109-DFD312DAC58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Oval 37">
                <a:extLst>
                  <a:ext uri="{FF2B5EF4-FFF2-40B4-BE49-F238E27FC236}">
                    <a16:creationId xmlns:a16="http://schemas.microsoft.com/office/drawing/2014/main" id="{BBA34241-F4B6-4037-150C-A6655238DE6B}"/>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 name="Group 38">
              <a:extLst>
                <a:ext uri="{FF2B5EF4-FFF2-40B4-BE49-F238E27FC236}">
                  <a16:creationId xmlns:a16="http://schemas.microsoft.com/office/drawing/2014/main" id="{87FD1C66-ACAD-6F22-9C0F-005B9B3D8DCD}"/>
                </a:ext>
              </a:extLst>
            </p:cNvPr>
            <p:cNvGrpSpPr>
              <a:grpSpLocks/>
            </p:cNvGrpSpPr>
            <p:nvPr/>
          </p:nvGrpSpPr>
          <p:grpSpPr bwMode="auto">
            <a:xfrm rot="16200000" flipV="1">
              <a:off x="3390" y="1009"/>
              <a:ext cx="45" cy="431"/>
              <a:chOff x="518" y="1962"/>
              <a:chExt cx="45" cy="431"/>
            </a:xfrm>
          </p:grpSpPr>
          <p:sp>
            <p:nvSpPr>
              <p:cNvPr id="105" name="Line 39">
                <a:extLst>
                  <a:ext uri="{FF2B5EF4-FFF2-40B4-BE49-F238E27FC236}">
                    <a16:creationId xmlns:a16="http://schemas.microsoft.com/office/drawing/2014/main" id="{36E4CF88-2529-DB41-1055-523F3055895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Oval 40">
                <a:extLst>
                  <a:ext uri="{FF2B5EF4-FFF2-40B4-BE49-F238E27FC236}">
                    <a16:creationId xmlns:a16="http://schemas.microsoft.com/office/drawing/2014/main" id="{557581ED-1304-8434-3DD8-EE2C7192568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 name="Group 41">
              <a:extLst>
                <a:ext uri="{FF2B5EF4-FFF2-40B4-BE49-F238E27FC236}">
                  <a16:creationId xmlns:a16="http://schemas.microsoft.com/office/drawing/2014/main" id="{11AEB3BF-98FC-F6C1-BF12-7BF657283953}"/>
                </a:ext>
              </a:extLst>
            </p:cNvPr>
            <p:cNvGrpSpPr>
              <a:grpSpLocks/>
            </p:cNvGrpSpPr>
            <p:nvPr/>
          </p:nvGrpSpPr>
          <p:grpSpPr bwMode="auto">
            <a:xfrm rot="16200000" flipV="1">
              <a:off x="3402" y="1705"/>
              <a:ext cx="45" cy="431"/>
              <a:chOff x="518" y="1962"/>
              <a:chExt cx="45" cy="431"/>
            </a:xfrm>
          </p:grpSpPr>
          <p:sp>
            <p:nvSpPr>
              <p:cNvPr id="103" name="Line 42">
                <a:extLst>
                  <a:ext uri="{FF2B5EF4-FFF2-40B4-BE49-F238E27FC236}">
                    <a16:creationId xmlns:a16="http://schemas.microsoft.com/office/drawing/2014/main" id="{E84775EB-AE14-DAAD-E7FB-610B0A0EF07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Oval 43">
                <a:extLst>
                  <a:ext uri="{FF2B5EF4-FFF2-40B4-BE49-F238E27FC236}">
                    <a16:creationId xmlns:a16="http://schemas.microsoft.com/office/drawing/2014/main" id="{BAA1B695-0B45-40B9-77E5-BB8C997904B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 name="Group 44">
              <a:extLst>
                <a:ext uri="{FF2B5EF4-FFF2-40B4-BE49-F238E27FC236}">
                  <a16:creationId xmlns:a16="http://schemas.microsoft.com/office/drawing/2014/main" id="{B0A689C9-356D-657C-6EED-D46B2868225D}"/>
                </a:ext>
              </a:extLst>
            </p:cNvPr>
            <p:cNvGrpSpPr>
              <a:grpSpLocks/>
            </p:cNvGrpSpPr>
            <p:nvPr/>
          </p:nvGrpSpPr>
          <p:grpSpPr bwMode="auto">
            <a:xfrm rot="16200000" flipV="1">
              <a:off x="3402" y="1945"/>
              <a:ext cx="45" cy="431"/>
              <a:chOff x="518" y="1962"/>
              <a:chExt cx="45" cy="431"/>
            </a:xfrm>
          </p:grpSpPr>
          <p:sp>
            <p:nvSpPr>
              <p:cNvPr id="101" name="Line 45">
                <a:extLst>
                  <a:ext uri="{FF2B5EF4-FFF2-40B4-BE49-F238E27FC236}">
                    <a16:creationId xmlns:a16="http://schemas.microsoft.com/office/drawing/2014/main" id="{1ED32E29-BEB3-854D-3CE4-55147D7943A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Oval 46">
                <a:extLst>
                  <a:ext uri="{FF2B5EF4-FFF2-40B4-BE49-F238E27FC236}">
                    <a16:creationId xmlns:a16="http://schemas.microsoft.com/office/drawing/2014/main" id="{4964017C-1652-6ABF-72B9-89F98CC0DC7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 name="Line 47">
              <a:extLst>
                <a:ext uri="{FF2B5EF4-FFF2-40B4-BE49-F238E27FC236}">
                  <a16:creationId xmlns:a16="http://schemas.microsoft.com/office/drawing/2014/main" id="{BF38A976-BD54-AA38-E114-A29AA56E1329}"/>
                </a:ext>
              </a:extLst>
            </p:cNvPr>
            <p:cNvSpPr>
              <a:spLocks noChangeShapeType="1"/>
            </p:cNvSpPr>
            <p:nvPr/>
          </p:nvSpPr>
          <p:spPr bwMode="auto">
            <a:xfrm>
              <a:off x="4150" y="403"/>
              <a:ext cx="0" cy="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Rectangle 48">
              <a:extLst>
                <a:ext uri="{FF2B5EF4-FFF2-40B4-BE49-F238E27FC236}">
                  <a16:creationId xmlns:a16="http://schemas.microsoft.com/office/drawing/2014/main" id="{4A3DA190-0356-0110-C7DE-3EB3094ED88E}"/>
                </a:ext>
              </a:extLst>
            </p:cNvPr>
            <p:cNvSpPr>
              <a:spLocks noChangeArrowheads="1"/>
            </p:cNvSpPr>
            <p:nvPr/>
          </p:nvSpPr>
          <p:spPr bwMode="auto">
            <a:xfrm>
              <a:off x="3598" y="655"/>
              <a:ext cx="1176" cy="188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51">
              <a:extLst>
                <a:ext uri="{FF2B5EF4-FFF2-40B4-BE49-F238E27FC236}">
                  <a16:creationId xmlns:a16="http://schemas.microsoft.com/office/drawing/2014/main" id="{B4F8F5D2-8D36-C458-8759-AB1233EF38B8}"/>
                </a:ext>
              </a:extLst>
            </p:cNvPr>
            <p:cNvSpPr>
              <a:spLocks noChangeShapeType="1"/>
            </p:cNvSpPr>
            <p:nvPr/>
          </p:nvSpPr>
          <p:spPr bwMode="auto">
            <a:xfrm>
              <a:off x="4042" y="2779"/>
              <a:ext cx="22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Oval 52">
              <a:extLst>
                <a:ext uri="{FF2B5EF4-FFF2-40B4-BE49-F238E27FC236}">
                  <a16:creationId xmlns:a16="http://schemas.microsoft.com/office/drawing/2014/main" id="{6077CB76-6BAA-3114-4C64-8707C9F8F7FB}"/>
                </a:ext>
              </a:extLst>
            </p:cNvPr>
            <p:cNvSpPr>
              <a:spLocks noChangeArrowheads="1"/>
            </p:cNvSpPr>
            <p:nvPr/>
          </p:nvSpPr>
          <p:spPr bwMode="auto">
            <a:xfrm flipH="1">
              <a:off x="4776" y="717"/>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Oval 53">
              <a:extLst>
                <a:ext uri="{FF2B5EF4-FFF2-40B4-BE49-F238E27FC236}">
                  <a16:creationId xmlns:a16="http://schemas.microsoft.com/office/drawing/2014/main" id="{B97E350A-9F6D-354F-DCF1-F4A7EAA2456B}"/>
                </a:ext>
              </a:extLst>
            </p:cNvPr>
            <p:cNvSpPr>
              <a:spLocks noChangeArrowheads="1"/>
            </p:cNvSpPr>
            <p:nvPr/>
          </p:nvSpPr>
          <p:spPr bwMode="auto">
            <a:xfrm flipH="1">
              <a:off x="4788" y="1173"/>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Oval 54">
              <a:extLst>
                <a:ext uri="{FF2B5EF4-FFF2-40B4-BE49-F238E27FC236}">
                  <a16:creationId xmlns:a16="http://schemas.microsoft.com/office/drawing/2014/main" id="{25051C54-E978-E5DA-4797-3C6B3859F4DE}"/>
                </a:ext>
              </a:extLst>
            </p:cNvPr>
            <p:cNvSpPr>
              <a:spLocks noChangeArrowheads="1"/>
            </p:cNvSpPr>
            <p:nvPr/>
          </p:nvSpPr>
          <p:spPr bwMode="auto">
            <a:xfrm flipH="1">
              <a:off x="4776" y="1653"/>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Oval 55">
              <a:extLst>
                <a:ext uri="{FF2B5EF4-FFF2-40B4-BE49-F238E27FC236}">
                  <a16:creationId xmlns:a16="http://schemas.microsoft.com/office/drawing/2014/main" id="{19AD99FD-21F7-F1BD-16F5-878946D65E8C}"/>
                </a:ext>
              </a:extLst>
            </p:cNvPr>
            <p:cNvSpPr>
              <a:spLocks noChangeArrowheads="1"/>
            </p:cNvSpPr>
            <p:nvPr/>
          </p:nvSpPr>
          <p:spPr bwMode="auto">
            <a:xfrm flipH="1">
              <a:off x="4776" y="2097"/>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Oval 56">
              <a:extLst>
                <a:ext uri="{FF2B5EF4-FFF2-40B4-BE49-F238E27FC236}">
                  <a16:creationId xmlns:a16="http://schemas.microsoft.com/office/drawing/2014/main" id="{ED10D646-8D42-A1C7-CC76-09D312EA681A}"/>
                </a:ext>
              </a:extLst>
            </p:cNvPr>
            <p:cNvSpPr>
              <a:spLocks noChangeArrowheads="1"/>
            </p:cNvSpPr>
            <p:nvPr/>
          </p:nvSpPr>
          <p:spPr bwMode="auto">
            <a:xfrm flipH="1">
              <a:off x="4128" y="357"/>
              <a:ext cx="54" cy="5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62">
              <a:extLst>
                <a:ext uri="{FF2B5EF4-FFF2-40B4-BE49-F238E27FC236}">
                  <a16:creationId xmlns:a16="http://schemas.microsoft.com/office/drawing/2014/main" id="{072B0F53-E9E9-5E1B-C571-9A76BA8423C3}"/>
                </a:ext>
              </a:extLst>
            </p:cNvPr>
            <p:cNvSpPr txBox="1">
              <a:spLocks noChangeArrowheads="1"/>
            </p:cNvSpPr>
            <p:nvPr/>
          </p:nvSpPr>
          <p:spPr bwMode="auto">
            <a:xfrm>
              <a:off x="3936" y="2505"/>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8</a:t>
              </a:r>
            </a:p>
          </p:txBody>
        </p:sp>
        <p:sp>
          <p:nvSpPr>
            <p:cNvPr id="98" name="Text Box 63">
              <a:extLst>
                <a:ext uri="{FF2B5EF4-FFF2-40B4-BE49-F238E27FC236}">
                  <a16:creationId xmlns:a16="http://schemas.microsoft.com/office/drawing/2014/main" id="{1496D698-F12C-F3A2-BD1B-8E3197D62941}"/>
                </a:ext>
              </a:extLst>
            </p:cNvPr>
            <p:cNvSpPr txBox="1">
              <a:spLocks noChangeArrowheads="1"/>
            </p:cNvSpPr>
            <p:nvPr/>
          </p:nvSpPr>
          <p:spPr bwMode="auto">
            <a:xfrm>
              <a:off x="3864" y="393"/>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16</a:t>
              </a:r>
            </a:p>
          </p:txBody>
        </p:sp>
        <p:sp>
          <p:nvSpPr>
            <p:cNvPr id="99" name="Rectangle 64">
              <a:extLst>
                <a:ext uri="{FF2B5EF4-FFF2-40B4-BE49-F238E27FC236}">
                  <a16:creationId xmlns:a16="http://schemas.microsoft.com/office/drawing/2014/main" id="{3356BE6E-37F7-1BB9-931C-C3FEDC9ABBED}"/>
                </a:ext>
              </a:extLst>
            </p:cNvPr>
            <p:cNvSpPr>
              <a:spLocks noChangeArrowheads="1"/>
            </p:cNvSpPr>
            <p:nvPr/>
          </p:nvSpPr>
          <p:spPr bwMode="auto">
            <a:xfrm>
              <a:off x="4284" y="2539"/>
              <a:ext cx="5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t>V</a:t>
              </a:r>
              <a:r>
                <a:rPr lang="en-US" altLang="zh-CN" b="1" baseline="-25000"/>
                <a:t>SS</a:t>
              </a:r>
            </a:p>
          </p:txBody>
        </p:sp>
        <p:sp>
          <p:nvSpPr>
            <p:cNvPr id="100" name="Rectangle 65">
              <a:extLst>
                <a:ext uri="{FF2B5EF4-FFF2-40B4-BE49-F238E27FC236}">
                  <a16:creationId xmlns:a16="http://schemas.microsoft.com/office/drawing/2014/main" id="{DE9752BF-A49A-B9FA-3B8A-EE41ADFAC8CB}"/>
                </a:ext>
              </a:extLst>
            </p:cNvPr>
            <p:cNvSpPr>
              <a:spLocks noChangeArrowheads="1"/>
            </p:cNvSpPr>
            <p:nvPr/>
          </p:nvSpPr>
          <p:spPr bwMode="auto">
            <a:xfrm>
              <a:off x="3987" y="1260"/>
              <a:ext cx="63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66"/>
                  </a:solidFill>
                  <a:effectLst>
                    <a:outerShdw blurRad="38100" dist="38100" dir="2700000" algn="tl">
                      <a:srgbClr val="C0C0C0"/>
                    </a:outerShdw>
                  </a:effectLst>
                  <a:ea typeface="楷体_GB2312" pitchFamily="49" charset="-122"/>
                </a:rPr>
                <a:t>CC</a:t>
              </a:r>
            </a:p>
            <a:p>
              <a:r>
                <a:rPr lang="en-US" altLang="zh-CN" sz="2000" b="1">
                  <a:solidFill>
                    <a:srgbClr val="FF0066"/>
                  </a:solidFill>
                  <a:effectLst>
                    <a:outerShdw blurRad="38100" dist="38100" dir="2700000" algn="tl">
                      <a:srgbClr val="C0C0C0"/>
                    </a:outerShdw>
                  </a:effectLst>
                  <a:ea typeface="楷体_GB2312" pitchFamily="49" charset="-122"/>
                </a:rPr>
                <a:t>4042</a:t>
              </a:r>
            </a:p>
          </p:txBody>
        </p:sp>
      </p:grpSp>
      <p:graphicFrame>
        <p:nvGraphicFramePr>
          <p:cNvPr id="137" name="Group 66">
            <a:extLst>
              <a:ext uri="{FF2B5EF4-FFF2-40B4-BE49-F238E27FC236}">
                <a16:creationId xmlns:a16="http://schemas.microsoft.com/office/drawing/2014/main" id="{E28777A6-8FEA-15C1-B894-3FC52920A271}"/>
              </a:ext>
            </a:extLst>
          </p:cNvPr>
          <p:cNvGraphicFramePr>
            <a:graphicFrameLocks noGrp="1"/>
          </p:cNvGraphicFramePr>
          <p:nvPr>
            <p:extLst>
              <p:ext uri="{D42A27DB-BD31-4B8C-83A1-F6EECF244321}">
                <p14:modId xmlns:p14="http://schemas.microsoft.com/office/powerpoint/2010/main" val="1868236383"/>
              </p:ext>
            </p:extLst>
          </p:nvPr>
        </p:nvGraphicFramePr>
        <p:xfrm>
          <a:off x="5674083" y="1154305"/>
          <a:ext cx="4133850" cy="3468624"/>
        </p:xfrm>
        <a:graphic>
          <a:graphicData uri="http://schemas.openxmlformats.org/drawingml/2006/table">
            <a:tbl>
              <a:tblPr/>
              <a:tblGrid>
                <a:gridCol w="2408238">
                  <a:extLst>
                    <a:ext uri="{9D8B030D-6E8A-4147-A177-3AD203B41FA5}">
                      <a16:colId xmlns:a16="http://schemas.microsoft.com/office/drawing/2014/main" val="4013780378"/>
                    </a:ext>
                  </a:extLst>
                </a:gridCol>
                <a:gridCol w="835025">
                  <a:extLst>
                    <a:ext uri="{9D8B030D-6E8A-4147-A177-3AD203B41FA5}">
                      <a16:colId xmlns:a16="http://schemas.microsoft.com/office/drawing/2014/main" val="3643272540"/>
                    </a:ext>
                  </a:extLst>
                </a:gridCol>
                <a:gridCol w="890587">
                  <a:extLst>
                    <a:ext uri="{9D8B030D-6E8A-4147-A177-3AD203B41FA5}">
                      <a16:colId xmlns:a16="http://schemas.microsoft.com/office/drawing/2014/main" val="419539846"/>
                    </a:ext>
                  </a:extLst>
                </a:gridCol>
              </a:tblGrid>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CP</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POL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n+</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29570383"/>
                  </a:ext>
                </a:extLst>
              </a:tr>
              <a:tr h="25638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0     1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0     1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0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1     0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1     0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保持</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接收</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接收</a:t>
                      </a:r>
                      <a:endPar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503211421"/>
                  </a:ext>
                </a:extLst>
              </a:tr>
            </a:tbl>
          </a:graphicData>
        </a:graphic>
      </p:graphicFrame>
      <p:sp>
        <p:nvSpPr>
          <p:cNvPr id="138" name="Text Box 81">
            <a:extLst>
              <a:ext uri="{FF2B5EF4-FFF2-40B4-BE49-F238E27FC236}">
                <a16:creationId xmlns:a16="http://schemas.microsoft.com/office/drawing/2014/main" id="{B217019B-041F-CED6-19F9-D2623317E7CC}"/>
              </a:ext>
            </a:extLst>
          </p:cNvPr>
          <p:cNvSpPr txBox="1">
            <a:spLocks noChangeArrowheads="1"/>
          </p:cNvSpPr>
          <p:nvPr/>
        </p:nvSpPr>
        <p:spPr bwMode="auto">
          <a:xfrm>
            <a:off x="5623283" y="727268"/>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特性表</a:t>
            </a:r>
          </a:p>
        </p:txBody>
      </p:sp>
      <p:sp>
        <p:nvSpPr>
          <p:cNvPr id="139" name="Text Box 82">
            <a:extLst>
              <a:ext uri="{FF2B5EF4-FFF2-40B4-BE49-F238E27FC236}">
                <a16:creationId xmlns:a16="http://schemas.microsoft.com/office/drawing/2014/main" id="{635466F8-9164-2CB1-22AE-0D30E3D25DF5}"/>
              </a:ext>
            </a:extLst>
          </p:cNvPr>
          <p:cNvSpPr txBox="1">
            <a:spLocks noChangeArrowheads="1"/>
          </p:cNvSpPr>
          <p:nvPr/>
        </p:nvSpPr>
        <p:spPr bwMode="auto">
          <a:xfrm>
            <a:off x="1851383" y="4680143"/>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真值表</a:t>
            </a:r>
          </a:p>
        </p:txBody>
      </p:sp>
      <p:graphicFrame>
        <p:nvGraphicFramePr>
          <p:cNvPr id="140" name="Group 83">
            <a:extLst>
              <a:ext uri="{FF2B5EF4-FFF2-40B4-BE49-F238E27FC236}">
                <a16:creationId xmlns:a16="http://schemas.microsoft.com/office/drawing/2014/main" id="{71C03816-7F90-3190-91CA-536299C8FFD7}"/>
              </a:ext>
            </a:extLst>
          </p:cNvPr>
          <p:cNvGraphicFramePr>
            <a:graphicFrameLocks noGrp="1"/>
          </p:cNvGraphicFramePr>
          <p:nvPr>
            <p:extLst>
              <p:ext uri="{D42A27DB-BD31-4B8C-83A1-F6EECF244321}">
                <p14:modId xmlns:p14="http://schemas.microsoft.com/office/powerpoint/2010/main" val="2665688100"/>
              </p:ext>
            </p:extLst>
          </p:nvPr>
        </p:nvGraphicFramePr>
        <p:xfrm>
          <a:off x="3226158" y="4667443"/>
          <a:ext cx="6381750" cy="2029968"/>
        </p:xfrm>
        <a:graphic>
          <a:graphicData uri="http://schemas.openxmlformats.org/drawingml/2006/table">
            <a:tbl>
              <a:tblPr/>
              <a:tblGrid>
                <a:gridCol w="2438400">
                  <a:extLst>
                    <a:ext uri="{9D8B030D-6E8A-4147-A177-3AD203B41FA5}">
                      <a16:colId xmlns:a16="http://schemas.microsoft.com/office/drawing/2014/main" val="1370006705"/>
                    </a:ext>
                  </a:extLst>
                </a:gridCol>
                <a:gridCol w="1200150">
                  <a:extLst>
                    <a:ext uri="{9D8B030D-6E8A-4147-A177-3AD203B41FA5}">
                      <a16:colId xmlns:a16="http://schemas.microsoft.com/office/drawing/2014/main" val="1592762203"/>
                    </a:ext>
                  </a:extLst>
                </a:gridCol>
                <a:gridCol w="2743200">
                  <a:extLst>
                    <a:ext uri="{9D8B030D-6E8A-4147-A177-3AD203B41FA5}">
                      <a16:colId xmlns:a16="http://schemas.microsoft.com/office/drawing/2014/main" val="175954892"/>
                    </a:ext>
                  </a:extLst>
                </a:gridCol>
              </a:tblGrid>
              <a:tr h="304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 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CP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POL</a:t>
                      </a:r>
                      <a:endParaRPr kumimoji="1" lang="en-US" altLang="zh-CN" sz="28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4192483002"/>
                  </a:ext>
                </a:extLst>
              </a:tr>
              <a:tr h="14795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D</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D</a:t>
                      </a:r>
                    </a:p>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锁存</a:t>
                      </a:r>
                      <a:endParaRPr kumimoji="1" lang="zh-CN" altLang="en-US"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D</a:t>
                      </a:r>
                    </a:p>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锁存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接   收</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CP </a:t>
                      </a: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上升沿锁存</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接   收</a:t>
                      </a:r>
                      <a:endPar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CP </a:t>
                      </a: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下降沿锁存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977758313"/>
                  </a:ext>
                </a:extLst>
              </a:tr>
            </a:tbl>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15A64C4-74AA-27A6-17A1-69D7FBB0F27F}"/>
                  </a:ext>
                </a:extLst>
              </p:cNvPr>
              <p:cNvSpPr txBox="1"/>
              <p:nvPr/>
            </p:nvSpPr>
            <p:spPr>
              <a:xfrm>
                <a:off x="4912825" y="1244179"/>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3" name="文本框 2">
                <a:extLst>
                  <a:ext uri="{FF2B5EF4-FFF2-40B4-BE49-F238E27FC236}">
                    <a16:creationId xmlns:a16="http://schemas.microsoft.com/office/drawing/2014/main" id="{B15A64C4-74AA-27A6-17A1-69D7FBB0F27F}"/>
                  </a:ext>
                </a:extLst>
              </p:cNvPr>
              <p:cNvSpPr txBox="1">
                <a:spLocks noRot="1" noChangeAspect="1" noMove="1" noResize="1" noEditPoints="1" noAdjustHandles="1" noChangeArrowheads="1" noChangeShapeType="1" noTextEdit="1"/>
              </p:cNvSpPr>
              <p:nvPr/>
            </p:nvSpPr>
            <p:spPr>
              <a:xfrm>
                <a:off x="4912825" y="1244179"/>
                <a:ext cx="318036" cy="277576"/>
              </a:xfrm>
              <a:prstGeom prst="rect">
                <a:avLst/>
              </a:prstGeom>
              <a:blipFill>
                <a:blip r:embed="rId2"/>
                <a:stretch>
                  <a:fillRect l="-19231" r="-3846" b="-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6CBAA0B3-6792-1F35-3B37-6308A17824D6}"/>
                  </a:ext>
                </a:extLst>
              </p:cNvPr>
              <p:cNvSpPr txBox="1"/>
              <p:nvPr/>
            </p:nvSpPr>
            <p:spPr>
              <a:xfrm>
                <a:off x="3888369" y="159433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41" name="文本框 140">
                <a:extLst>
                  <a:ext uri="{FF2B5EF4-FFF2-40B4-BE49-F238E27FC236}">
                    <a16:creationId xmlns:a16="http://schemas.microsoft.com/office/drawing/2014/main" id="{6CBAA0B3-6792-1F35-3B37-6308A17824D6}"/>
                  </a:ext>
                </a:extLst>
              </p:cNvPr>
              <p:cNvSpPr txBox="1">
                <a:spLocks noRot="1" noChangeAspect="1" noMove="1" noResize="1" noEditPoints="1" noAdjustHandles="1" noChangeArrowheads="1" noChangeShapeType="1" noTextEdit="1"/>
              </p:cNvSpPr>
              <p:nvPr/>
            </p:nvSpPr>
            <p:spPr>
              <a:xfrm>
                <a:off x="3888369" y="1594339"/>
                <a:ext cx="318036" cy="276999"/>
              </a:xfrm>
              <a:prstGeom prst="rect">
                <a:avLst/>
              </a:prstGeom>
              <a:blipFill>
                <a:blip r:embed="rId3"/>
                <a:stretch>
                  <a:fillRect l="-23077"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9949B22E-E8A1-BAD5-A8DE-E61AA8800EA2}"/>
                  </a:ext>
                </a:extLst>
              </p:cNvPr>
              <p:cNvSpPr txBox="1"/>
              <p:nvPr/>
            </p:nvSpPr>
            <p:spPr>
              <a:xfrm>
                <a:off x="3891543" y="124517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42" name="文本框 141">
                <a:extLst>
                  <a:ext uri="{FF2B5EF4-FFF2-40B4-BE49-F238E27FC236}">
                    <a16:creationId xmlns:a16="http://schemas.microsoft.com/office/drawing/2014/main" id="{9949B22E-E8A1-BAD5-A8DE-E61AA8800EA2}"/>
                  </a:ext>
                </a:extLst>
              </p:cNvPr>
              <p:cNvSpPr txBox="1">
                <a:spLocks noRot="1" noChangeAspect="1" noMove="1" noResize="1" noEditPoints="1" noAdjustHandles="1" noChangeArrowheads="1" noChangeShapeType="1" noTextEdit="1"/>
              </p:cNvSpPr>
              <p:nvPr/>
            </p:nvSpPr>
            <p:spPr>
              <a:xfrm>
                <a:off x="3891543" y="1245179"/>
                <a:ext cx="318036" cy="276999"/>
              </a:xfrm>
              <a:prstGeom prst="rect">
                <a:avLst/>
              </a:prstGeom>
              <a:blipFill>
                <a:blip r:embed="rId4"/>
                <a:stretch>
                  <a:fillRect l="-19231" r="-3846" b="-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C49E2A0D-1F07-2BC8-25AD-1C0218436ECB}"/>
                  </a:ext>
                </a:extLst>
              </p:cNvPr>
              <p:cNvSpPr txBox="1"/>
              <p:nvPr/>
            </p:nvSpPr>
            <p:spPr>
              <a:xfrm>
                <a:off x="4895938" y="1621437"/>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43" name="文本框 142">
                <a:extLst>
                  <a:ext uri="{FF2B5EF4-FFF2-40B4-BE49-F238E27FC236}">
                    <a16:creationId xmlns:a16="http://schemas.microsoft.com/office/drawing/2014/main" id="{C49E2A0D-1F07-2BC8-25AD-1C0218436ECB}"/>
                  </a:ext>
                </a:extLst>
              </p:cNvPr>
              <p:cNvSpPr txBox="1">
                <a:spLocks noRot="1" noChangeAspect="1" noMove="1" noResize="1" noEditPoints="1" noAdjustHandles="1" noChangeArrowheads="1" noChangeShapeType="1" noTextEdit="1"/>
              </p:cNvSpPr>
              <p:nvPr/>
            </p:nvSpPr>
            <p:spPr>
              <a:xfrm>
                <a:off x="4895938" y="1621437"/>
                <a:ext cx="318036" cy="276999"/>
              </a:xfrm>
              <a:prstGeom prst="rect">
                <a:avLst/>
              </a:prstGeom>
              <a:blipFill>
                <a:blip r:embed="rId5"/>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715B927F-9C63-3D2F-90FB-84A9AB2272DA}"/>
                  </a:ext>
                </a:extLst>
              </p:cNvPr>
              <p:cNvSpPr txBox="1"/>
              <p:nvPr/>
            </p:nvSpPr>
            <p:spPr>
              <a:xfrm>
                <a:off x="3886559" y="2280226"/>
                <a:ext cx="31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4" name="文本框 143">
                <a:extLst>
                  <a:ext uri="{FF2B5EF4-FFF2-40B4-BE49-F238E27FC236}">
                    <a16:creationId xmlns:a16="http://schemas.microsoft.com/office/drawing/2014/main" id="{715B927F-9C63-3D2F-90FB-84A9AB2272DA}"/>
                  </a:ext>
                </a:extLst>
              </p:cNvPr>
              <p:cNvSpPr txBox="1">
                <a:spLocks noRot="1" noChangeAspect="1" noMove="1" noResize="1" noEditPoints="1" noAdjustHandles="1" noChangeArrowheads="1" noChangeShapeType="1" noTextEdit="1"/>
              </p:cNvSpPr>
              <p:nvPr/>
            </p:nvSpPr>
            <p:spPr>
              <a:xfrm>
                <a:off x="3886559" y="2280226"/>
                <a:ext cx="312713" cy="276999"/>
              </a:xfrm>
              <a:prstGeom prst="rect">
                <a:avLst/>
              </a:prstGeom>
              <a:blipFill>
                <a:blip r:embed="rId6"/>
                <a:stretch>
                  <a:fillRect l="-24000" r="-4000"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FFA7F98E-E1EF-C111-94CC-7F41F94B8BB4}"/>
                  </a:ext>
                </a:extLst>
              </p:cNvPr>
              <p:cNvSpPr txBox="1"/>
              <p:nvPr/>
            </p:nvSpPr>
            <p:spPr>
              <a:xfrm>
                <a:off x="3889733" y="1931066"/>
                <a:ext cx="31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5" name="文本框 144">
                <a:extLst>
                  <a:ext uri="{FF2B5EF4-FFF2-40B4-BE49-F238E27FC236}">
                    <a16:creationId xmlns:a16="http://schemas.microsoft.com/office/drawing/2014/main" id="{FFA7F98E-E1EF-C111-94CC-7F41F94B8BB4}"/>
                  </a:ext>
                </a:extLst>
              </p:cNvPr>
              <p:cNvSpPr txBox="1">
                <a:spLocks noRot="1" noChangeAspect="1" noMove="1" noResize="1" noEditPoints="1" noAdjustHandles="1" noChangeArrowheads="1" noChangeShapeType="1" noTextEdit="1"/>
              </p:cNvSpPr>
              <p:nvPr/>
            </p:nvSpPr>
            <p:spPr>
              <a:xfrm>
                <a:off x="3889733" y="1931066"/>
                <a:ext cx="312713" cy="276999"/>
              </a:xfrm>
              <a:prstGeom prst="rect">
                <a:avLst/>
              </a:prstGeom>
              <a:blipFill>
                <a:blip r:embed="rId7"/>
                <a:stretch>
                  <a:fillRect l="-24000" r="-4000"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7835003D-2AD6-C39E-315A-37E6ACE6D75C}"/>
                  </a:ext>
                </a:extLst>
              </p:cNvPr>
              <p:cNvSpPr txBox="1"/>
              <p:nvPr/>
            </p:nvSpPr>
            <p:spPr>
              <a:xfrm>
                <a:off x="4912825" y="1959100"/>
                <a:ext cx="312713"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6" name="文本框 145">
                <a:extLst>
                  <a:ext uri="{FF2B5EF4-FFF2-40B4-BE49-F238E27FC236}">
                    <a16:creationId xmlns:a16="http://schemas.microsoft.com/office/drawing/2014/main" id="{7835003D-2AD6-C39E-315A-37E6ACE6D75C}"/>
                  </a:ext>
                </a:extLst>
              </p:cNvPr>
              <p:cNvSpPr txBox="1">
                <a:spLocks noRot="1" noChangeAspect="1" noMove="1" noResize="1" noEditPoints="1" noAdjustHandles="1" noChangeArrowheads="1" noChangeShapeType="1" noTextEdit="1"/>
              </p:cNvSpPr>
              <p:nvPr/>
            </p:nvSpPr>
            <p:spPr>
              <a:xfrm>
                <a:off x="4912825" y="1959100"/>
                <a:ext cx="312713" cy="277576"/>
              </a:xfrm>
              <a:prstGeom prst="rect">
                <a:avLst/>
              </a:prstGeom>
              <a:blipFill>
                <a:blip r:embed="rId8"/>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04529753-EA0B-224D-0D3F-CFF3E2810B90}"/>
                  </a:ext>
                </a:extLst>
              </p:cNvPr>
              <p:cNvSpPr txBox="1"/>
              <p:nvPr/>
            </p:nvSpPr>
            <p:spPr>
              <a:xfrm>
                <a:off x="4895938" y="2336358"/>
                <a:ext cx="31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7" name="文本框 146">
                <a:extLst>
                  <a:ext uri="{FF2B5EF4-FFF2-40B4-BE49-F238E27FC236}">
                    <a16:creationId xmlns:a16="http://schemas.microsoft.com/office/drawing/2014/main" id="{04529753-EA0B-224D-0D3F-CFF3E2810B90}"/>
                  </a:ext>
                </a:extLst>
              </p:cNvPr>
              <p:cNvSpPr txBox="1">
                <a:spLocks noRot="1" noChangeAspect="1" noMove="1" noResize="1" noEditPoints="1" noAdjustHandles="1" noChangeArrowheads="1" noChangeShapeType="1" noTextEdit="1"/>
              </p:cNvSpPr>
              <p:nvPr/>
            </p:nvSpPr>
            <p:spPr>
              <a:xfrm>
                <a:off x="4895938" y="2336358"/>
                <a:ext cx="312713" cy="276999"/>
              </a:xfrm>
              <a:prstGeom prst="rect">
                <a:avLst/>
              </a:prstGeom>
              <a:blipFill>
                <a:blip r:embed="rId9"/>
                <a:stretch>
                  <a:fillRect l="-20000" r="-4000"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7D6250EB-3899-4F31-8091-9ABA470ABCAB}"/>
                  </a:ext>
                </a:extLst>
              </p:cNvPr>
              <p:cNvSpPr txBox="1"/>
              <p:nvPr/>
            </p:nvSpPr>
            <p:spPr>
              <a:xfrm>
                <a:off x="4910496" y="2718921"/>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2</m:t>
                          </m:r>
                        </m:sub>
                      </m:sSub>
                    </m:oMath>
                  </m:oMathPara>
                </a14:m>
                <a:endParaRPr kumimoji="1" lang="zh-CN" altLang="en-US" dirty="0">
                  <a:solidFill>
                    <a:srgbClr val="FF0000"/>
                  </a:solidFill>
                </a:endParaRPr>
              </a:p>
            </p:txBody>
          </p:sp>
        </mc:Choice>
        <mc:Fallback xmlns="">
          <p:sp>
            <p:nvSpPr>
              <p:cNvPr id="148" name="文本框 147">
                <a:extLst>
                  <a:ext uri="{FF2B5EF4-FFF2-40B4-BE49-F238E27FC236}">
                    <a16:creationId xmlns:a16="http://schemas.microsoft.com/office/drawing/2014/main" id="{7D6250EB-3899-4F31-8091-9ABA470ABCAB}"/>
                  </a:ext>
                </a:extLst>
              </p:cNvPr>
              <p:cNvSpPr txBox="1">
                <a:spLocks noRot="1" noChangeAspect="1" noMove="1" noResize="1" noEditPoints="1" noAdjustHandles="1" noChangeArrowheads="1" noChangeShapeType="1" noTextEdit="1"/>
              </p:cNvSpPr>
              <p:nvPr/>
            </p:nvSpPr>
            <p:spPr>
              <a:xfrm>
                <a:off x="4910496" y="2718921"/>
                <a:ext cx="318036" cy="277576"/>
              </a:xfrm>
              <a:prstGeom prst="rect">
                <a:avLst/>
              </a:prstGeom>
              <a:blipFill>
                <a:blip r:embed="rId10"/>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7A762F28-4068-1054-6006-4ECB28760D7B}"/>
                  </a:ext>
                </a:extLst>
              </p:cNvPr>
              <p:cNvSpPr txBox="1"/>
              <p:nvPr/>
            </p:nvSpPr>
            <p:spPr>
              <a:xfrm>
                <a:off x="4893609" y="309617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2</m:t>
                          </m:r>
                        </m:sub>
                      </m:sSub>
                    </m:oMath>
                  </m:oMathPara>
                </a14:m>
                <a:endParaRPr kumimoji="1" lang="zh-CN" altLang="en-US" dirty="0">
                  <a:solidFill>
                    <a:srgbClr val="FF0000"/>
                  </a:solidFill>
                </a:endParaRPr>
              </a:p>
            </p:txBody>
          </p:sp>
        </mc:Choice>
        <mc:Fallback xmlns="">
          <p:sp>
            <p:nvSpPr>
              <p:cNvPr id="149" name="文本框 148">
                <a:extLst>
                  <a:ext uri="{FF2B5EF4-FFF2-40B4-BE49-F238E27FC236}">
                    <a16:creationId xmlns:a16="http://schemas.microsoft.com/office/drawing/2014/main" id="{7A762F28-4068-1054-6006-4ECB28760D7B}"/>
                  </a:ext>
                </a:extLst>
              </p:cNvPr>
              <p:cNvSpPr txBox="1">
                <a:spLocks noRot="1" noChangeAspect="1" noMove="1" noResize="1" noEditPoints="1" noAdjustHandles="1" noChangeArrowheads="1" noChangeShapeType="1" noTextEdit="1"/>
              </p:cNvSpPr>
              <p:nvPr/>
            </p:nvSpPr>
            <p:spPr>
              <a:xfrm>
                <a:off x="4893609" y="3096179"/>
                <a:ext cx="318036" cy="276999"/>
              </a:xfrm>
              <a:prstGeom prst="rect">
                <a:avLst/>
              </a:prstGeom>
              <a:blipFill>
                <a:blip r:embed="rId11"/>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3A9FFEB3-EBC2-1796-4164-2EAF560A1355}"/>
                  </a:ext>
                </a:extLst>
              </p:cNvPr>
              <p:cNvSpPr txBox="1"/>
              <p:nvPr/>
            </p:nvSpPr>
            <p:spPr>
              <a:xfrm>
                <a:off x="4914204" y="3437053"/>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50" name="文本框 149">
                <a:extLst>
                  <a:ext uri="{FF2B5EF4-FFF2-40B4-BE49-F238E27FC236}">
                    <a16:creationId xmlns:a16="http://schemas.microsoft.com/office/drawing/2014/main" id="{3A9FFEB3-EBC2-1796-4164-2EAF560A1355}"/>
                  </a:ext>
                </a:extLst>
              </p:cNvPr>
              <p:cNvSpPr txBox="1">
                <a:spLocks noRot="1" noChangeAspect="1" noMove="1" noResize="1" noEditPoints="1" noAdjustHandles="1" noChangeArrowheads="1" noChangeShapeType="1" noTextEdit="1"/>
              </p:cNvSpPr>
              <p:nvPr/>
            </p:nvSpPr>
            <p:spPr>
              <a:xfrm>
                <a:off x="4914204" y="3437053"/>
                <a:ext cx="318036" cy="277576"/>
              </a:xfrm>
              <a:prstGeom prst="rect">
                <a:avLst/>
              </a:prstGeom>
              <a:blipFill>
                <a:blip r:embed="rId12"/>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文本框 150">
                <a:extLst>
                  <a:ext uri="{FF2B5EF4-FFF2-40B4-BE49-F238E27FC236}">
                    <a16:creationId xmlns:a16="http://schemas.microsoft.com/office/drawing/2014/main" id="{C86BB006-E23D-9C56-EE75-DA0F4AB72D16}"/>
                  </a:ext>
                </a:extLst>
              </p:cNvPr>
              <p:cNvSpPr txBox="1"/>
              <p:nvPr/>
            </p:nvSpPr>
            <p:spPr>
              <a:xfrm>
                <a:off x="4897317" y="3814311"/>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51" name="文本框 150">
                <a:extLst>
                  <a:ext uri="{FF2B5EF4-FFF2-40B4-BE49-F238E27FC236}">
                    <a16:creationId xmlns:a16="http://schemas.microsoft.com/office/drawing/2014/main" id="{C86BB006-E23D-9C56-EE75-DA0F4AB72D16}"/>
                  </a:ext>
                </a:extLst>
              </p:cNvPr>
              <p:cNvSpPr txBox="1">
                <a:spLocks noRot="1" noChangeAspect="1" noMove="1" noResize="1" noEditPoints="1" noAdjustHandles="1" noChangeArrowheads="1" noChangeShapeType="1" noTextEdit="1"/>
              </p:cNvSpPr>
              <p:nvPr/>
            </p:nvSpPr>
            <p:spPr>
              <a:xfrm>
                <a:off x="4897317" y="3814311"/>
                <a:ext cx="318036" cy="276999"/>
              </a:xfrm>
              <a:prstGeom prst="rect">
                <a:avLst/>
              </a:prstGeom>
              <a:blipFill>
                <a:blip r:embed="rId13"/>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F961AE6E-F452-7329-D011-C4EAE4983A9A}"/>
                  </a:ext>
                </a:extLst>
              </p:cNvPr>
              <p:cNvSpPr txBox="1"/>
              <p:nvPr/>
            </p:nvSpPr>
            <p:spPr>
              <a:xfrm>
                <a:off x="3906407" y="302881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2</m:t>
                          </m:r>
                        </m:sub>
                      </m:sSub>
                    </m:oMath>
                  </m:oMathPara>
                </a14:m>
                <a:endParaRPr kumimoji="1" lang="zh-CN" altLang="en-US" dirty="0">
                  <a:solidFill>
                    <a:srgbClr val="FF0000"/>
                  </a:solidFill>
                </a:endParaRPr>
              </a:p>
            </p:txBody>
          </p:sp>
        </mc:Choice>
        <mc:Fallback xmlns="">
          <p:sp>
            <p:nvSpPr>
              <p:cNvPr id="152" name="文本框 151">
                <a:extLst>
                  <a:ext uri="{FF2B5EF4-FFF2-40B4-BE49-F238E27FC236}">
                    <a16:creationId xmlns:a16="http://schemas.microsoft.com/office/drawing/2014/main" id="{F961AE6E-F452-7329-D011-C4EAE4983A9A}"/>
                  </a:ext>
                </a:extLst>
              </p:cNvPr>
              <p:cNvSpPr txBox="1">
                <a:spLocks noRot="1" noChangeAspect="1" noMove="1" noResize="1" noEditPoints="1" noAdjustHandles="1" noChangeArrowheads="1" noChangeShapeType="1" noTextEdit="1"/>
              </p:cNvSpPr>
              <p:nvPr/>
            </p:nvSpPr>
            <p:spPr>
              <a:xfrm>
                <a:off x="3906407" y="3028819"/>
                <a:ext cx="318036" cy="276999"/>
              </a:xfrm>
              <a:prstGeom prst="rect">
                <a:avLst/>
              </a:prstGeom>
              <a:blipFill>
                <a:blip r:embed="rId14"/>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6A16E80F-7D29-663F-B1F4-1658BC1574E7}"/>
                  </a:ext>
                </a:extLst>
              </p:cNvPr>
              <p:cNvSpPr txBox="1"/>
              <p:nvPr/>
            </p:nvSpPr>
            <p:spPr>
              <a:xfrm>
                <a:off x="3909581" y="267965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2</m:t>
                          </m:r>
                        </m:sub>
                      </m:sSub>
                    </m:oMath>
                  </m:oMathPara>
                </a14:m>
                <a:endParaRPr kumimoji="1" lang="zh-CN" altLang="en-US" dirty="0">
                  <a:solidFill>
                    <a:srgbClr val="FF0000"/>
                  </a:solidFill>
                </a:endParaRPr>
              </a:p>
            </p:txBody>
          </p:sp>
        </mc:Choice>
        <mc:Fallback xmlns="">
          <p:sp>
            <p:nvSpPr>
              <p:cNvPr id="153" name="文本框 152">
                <a:extLst>
                  <a:ext uri="{FF2B5EF4-FFF2-40B4-BE49-F238E27FC236}">
                    <a16:creationId xmlns:a16="http://schemas.microsoft.com/office/drawing/2014/main" id="{6A16E80F-7D29-663F-B1F4-1658BC1574E7}"/>
                  </a:ext>
                </a:extLst>
              </p:cNvPr>
              <p:cNvSpPr txBox="1">
                <a:spLocks noRot="1" noChangeAspect="1" noMove="1" noResize="1" noEditPoints="1" noAdjustHandles="1" noChangeArrowheads="1" noChangeShapeType="1" noTextEdit="1"/>
              </p:cNvSpPr>
              <p:nvPr/>
            </p:nvSpPr>
            <p:spPr>
              <a:xfrm>
                <a:off x="3909581" y="2679659"/>
                <a:ext cx="318036" cy="276999"/>
              </a:xfrm>
              <a:prstGeom prst="rect">
                <a:avLst/>
              </a:prstGeom>
              <a:blipFill>
                <a:blip r:embed="rId15"/>
                <a:stretch>
                  <a:fillRect l="-18519"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文本框 153">
                <a:extLst>
                  <a:ext uri="{FF2B5EF4-FFF2-40B4-BE49-F238E27FC236}">
                    <a16:creationId xmlns:a16="http://schemas.microsoft.com/office/drawing/2014/main" id="{C0FF6463-7740-0097-29CF-AD7A146849DC}"/>
                  </a:ext>
                </a:extLst>
              </p:cNvPr>
              <p:cNvSpPr txBox="1"/>
              <p:nvPr/>
            </p:nvSpPr>
            <p:spPr>
              <a:xfrm>
                <a:off x="3922596" y="3729551"/>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54" name="文本框 153">
                <a:extLst>
                  <a:ext uri="{FF2B5EF4-FFF2-40B4-BE49-F238E27FC236}">
                    <a16:creationId xmlns:a16="http://schemas.microsoft.com/office/drawing/2014/main" id="{C0FF6463-7740-0097-29CF-AD7A146849DC}"/>
                  </a:ext>
                </a:extLst>
              </p:cNvPr>
              <p:cNvSpPr txBox="1">
                <a:spLocks noRot="1" noChangeAspect="1" noMove="1" noResize="1" noEditPoints="1" noAdjustHandles="1" noChangeArrowheads="1" noChangeShapeType="1" noTextEdit="1"/>
              </p:cNvSpPr>
              <p:nvPr/>
            </p:nvSpPr>
            <p:spPr>
              <a:xfrm>
                <a:off x="3922596" y="3729551"/>
                <a:ext cx="318036" cy="276999"/>
              </a:xfrm>
              <a:prstGeom prst="rect">
                <a:avLst/>
              </a:prstGeom>
              <a:blipFill>
                <a:blip r:embed="rId16"/>
                <a:stretch>
                  <a:fillRect l="-18519" r="-3704"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848427F1-3C00-F431-C313-0AB082446DDA}"/>
                  </a:ext>
                </a:extLst>
              </p:cNvPr>
              <p:cNvSpPr txBox="1"/>
              <p:nvPr/>
            </p:nvSpPr>
            <p:spPr>
              <a:xfrm>
                <a:off x="3925770" y="3380391"/>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55" name="文本框 154">
                <a:extLst>
                  <a:ext uri="{FF2B5EF4-FFF2-40B4-BE49-F238E27FC236}">
                    <a16:creationId xmlns:a16="http://schemas.microsoft.com/office/drawing/2014/main" id="{848427F1-3C00-F431-C313-0AB082446DDA}"/>
                  </a:ext>
                </a:extLst>
              </p:cNvPr>
              <p:cNvSpPr txBox="1">
                <a:spLocks noRot="1" noChangeAspect="1" noMove="1" noResize="1" noEditPoints="1" noAdjustHandles="1" noChangeArrowheads="1" noChangeShapeType="1" noTextEdit="1"/>
              </p:cNvSpPr>
              <p:nvPr/>
            </p:nvSpPr>
            <p:spPr>
              <a:xfrm>
                <a:off x="3925770" y="3380391"/>
                <a:ext cx="318036" cy="276999"/>
              </a:xfrm>
              <a:prstGeom prst="rect">
                <a:avLst/>
              </a:prstGeom>
              <a:blipFill>
                <a:blip r:embed="rId17"/>
                <a:stretch>
                  <a:fillRect l="-23077" r="-3846" b="-27273"/>
                </a:stretch>
              </a:blipFill>
            </p:spPr>
            <p:txBody>
              <a:bodyPr/>
              <a:lstStyle/>
              <a:p>
                <a:r>
                  <a:rPr lang="zh-CN" altLang="en-US">
                    <a:noFill/>
                  </a:rPr>
                  <a:t> </a:t>
                </a:r>
              </a:p>
            </p:txBody>
          </p:sp>
        </mc:Fallback>
      </mc:AlternateContent>
      <p:sp>
        <p:nvSpPr>
          <p:cNvPr id="156" name="文本框 155">
            <a:extLst>
              <a:ext uri="{FF2B5EF4-FFF2-40B4-BE49-F238E27FC236}">
                <a16:creationId xmlns:a16="http://schemas.microsoft.com/office/drawing/2014/main" id="{33362FE0-B73D-8D64-3917-228FC3680602}"/>
              </a:ext>
            </a:extLst>
          </p:cNvPr>
          <p:cNvSpPr txBox="1"/>
          <p:nvPr/>
        </p:nvSpPr>
        <p:spPr>
          <a:xfrm>
            <a:off x="4438162" y="1080300"/>
            <a:ext cx="40481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
        <p:nvSpPr>
          <p:cNvPr id="157" name="文本框 156">
            <a:extLst>
              <a:ext uri="{FF2B5EF4-FFF2-40B4-BE49-F238E27FC236}">
                <a16:creationId xmlns:a16="http://schemas.microsoft.com/office/drawing/2014/main" id="{AA31B4AA-4116-CC19-499C-1390EE3C90C2}"/>
              </a:ext>
            </a:extLst>
          </p:cNvPr>
          <p:cNvSpPr txBox="1"/>
          <p:nvPr/>
        </p:nvSpPr>
        <p:spPr>
          <a:xfrm>
            <a:off x="4435829" y="1436363"/>
            <a:ext cx="40481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2</a:t>
            </a:r>
            <a:endParaRPr kumimoji="1" lang="zh-CN" altLang="en-US" dirty="0">
              <a:latin typeface="Times New Roman" panose="02020603050405020304" pitchFamily="18" charset="0"/>
              <a:cs typeface="Times New Roman" panose="02020603050405020304" pitchFamily="18" charset="0"/>
            </a:endParaRPr>
          </a:p>
        </p:txBody>
      </p:sp>
      <p:sp>
        <p:nvSpPr>
          <p:cNvPr id="158" name="文本框 157">
            <a:extLst>
              <a:ext uri="{FF2B5EF4-FFF2-40B4-BE49-F238E27FC236}">
                <a16:creationId xmlns:a16="http://schemas.microsoft.com/office/drawing/2014/main" id="{09363415-DF2D-7352-EC1B-BA247F2DF817}"/>
              </a:ext>
            </a:extLst>
          </p:cNvPr>
          <p:cNvSpPr txBox="1"/>
          <p:nvPr/>
        </p:nvSpPr>
        <p:spPr>
          <a:xfrm>
            <a:off x="4447393" y="1800419"/>
            <a:ext cx="40481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9</a:t>
            </a:r>
            <a:endParaRPr kumimoji="1" lang="zh-CN" altLang="en-US" dirty="0">
              <a:latin typeface="Times New Roman" panose="02020603050405020304" pitchFamily="18" charset="0"/>
              <a:cs typeface="Times New Roman" panose="02020603050405020304" pitchFamily="18" charset="0"/>
            </a:endParaRPr>
          </a:p>
        </p:txBody>
      </p:sp>
      <p:sp>
        <p:nvSpPr>
          <p:cNvPr id="159" name="文本框 158">
            <a:extLst>
              <a:ext uri="{FF2B5EF4-FFF2-40B4-BE49-F238E27FC236}">
                <a16:creationId xmlns:a16="http://schemas.microsoft.com/office/drawing/2014/main" id="{5CB47DB5-172A-CE34-31A3-A259E143E480}"/>
              </a:ext>
            </a:extLst>
          </p:cNvPr>
          <p:cNvSpPr txBox="1"/>
          <p:nvPr/>
        </p:nvSpPr>
        <p:spPr>
          <a:xfrm>
            <a:off x="4385346" y="2158211"/>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10</a:t>
            </a:r>
            <a:endParaRPr kumimoji="1" lang="zh-CN" altLang="en-US" dirty="0">
              <a:latin typeface="Times New Roman" panose="02020603050405020304" pitchFamily="18" charset="0"/>
              <a:cs typeface="Times New Roman" panose="02020603050405020304" pitchFamily="18" charset="0"/>
            </a:endParaRPr>
          </a:p>
        </p:txBody>
      </p:sp>
      <p:sp>
        <p:nvSpPr>
          <p:cNvPr id="160" name="文本框 159">
            <a:extLst>
              <a:ext uri="{FF2B5EF4-FFF2-40B4-BE49-F238E27FC236}">
                <a16:creationId xmlns:a16="http://schemas.microsoft.com/office/drawing/2014/main" id="{39844C65-E694-3F64-9E66-4B6DAEDC3ACE}"/>
              </a:ext>
            </a:extLst>
          </p:cNvPr>
          <p:cNvSpPr txBox="1"/>
          <p:nvPr/>
        </p:nvSpPr>
        <p:spPr>
          <a:xfrm>
            <a:off x="4389859" y="2536074"/>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12</a:t>
            </a:r>
            <a:endParaRPr kumimoji="1" lang="zh-CN" altLang="en-US" dirty="0">
              <a:latin typeface="Times New Roman" panose="02020603050405020304" pitchFamily="18" charset="0"/>
              <a:cs typeface="Times New Roman" panose="02020603050405020304" pitchFamily="18" charset="0"/>
            </a:endParaRPr>
          </a:p>
        </p:txBody>
      </p:sp>
      <p:sp>
        <p:nvSpPr>
          <p:cNvPr id="161" name="文本框 160">
            <a:extLst>
              <a:ext uri="{FF2B5EF4-FFF2-40B4-BE49-F238E27FC236}">
                <a16:creationId xmlns:a16="http://schemas.microsoft.com/office/drawing/2014/main" id="{AF18B29A-36E1-6EA9-CEB5-D954AFB91EF2}"/>
              </a:ext>
            </a:extLst>
          </p:cNvPr>
          <p:cNvSpPr txBox="1"/>
          <p:nvPr/>
        </p:nvSpPr>
        <p:spPr>
          <a:xfrm>
            <a:off x="4405293" y="2899894"/>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11</a:t>
            </a:r>
            <a:endParaRPr kumimoji="1" lang="zh-CN" altLang="en-US" dirty="0">
              <a:latin typeface="Times New Roman" panose="02020603050405020304" pitchFamily="18" charset="0"/>
              <a:cs typeface="Times New Roman" panose="02020603050405020304" pitchFamily="18" charset="0"/>
            </a:endParaRPr>
          </a:p>
        </p:txBody>
      </p:sp>
      <p:sp>
        <p:nvSpPr>
          <p:cNvPr id="162" name="文本框 161">
            <a:extLst>
              <a:ext uri="{FF2B5EF4-FFF2-40B4-BE49-F238E27FC236}">
                <a16:creationId xmlns:a16="http://schemas.microsoft.com/office/drawing/2014/main" id="{92C93222-A5FF-74DE-4A8E-73FF35E0D2A4}"/>
              </a:ext>
            </a:extLst>
          </p:cNvPr>
          <p:cNvSpPr txBox="1"/>
          <p:nvPr/>
        </p:nvSpPr>
        <p:spPr>
          <a:xfrm>
            <a:off x="4382065" y="3273017"/>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15</a:t>
            </a:r>
            <a:endParaRPr kumimoji="1" lang="zh-CN" altLang="en-US" dirty="0">
              <a:latin typeface="Times New Roman" panose="02020603050405020304" pitchFamily="18" charset="0"/>
              <a:cs typeface="Times New Roman" panose="02020603050405020304" pitchFamily="18" charset="0"/>
            </a:endParaRPr>
          </a:p>
        </p:txBody>
      </p:sp>
      <p:sp>
        <p:nvSpPr>
          <p:cNvPr id="163" name="文本框 162">
            <a:extLst>
              <a:ext uri="{FF2B5EF4-FFF2-40B4-BE49-F238E27FC236}">
                <a16:creationId xmlns:a16="http://schemas.microsoft.com/office/drawing/2014/main" id="{56E42822-9C29-D913-095C-E90A07221107}"/>
              </a:ext>
            </a:extLst>
          </p:cNvPr>
          <p:cNvSpPr txBox="1"/>
          <p:nvPr/>
        </p:nvSpPr>
        <p:spPr>
          <a:xfrm>
            <a:off x="4395882" y="3625130"/>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a:t>
            </a:r>
            <a:endParaRPr kumimoji="1" lang="zh-CN" altLang="en-US" dirty="0">
              <a:latin typeface="Times New Roman" panose="02020603050405020304" pitchFamily="18" charset="0"/>
              <a:cs typeface="Times New Roman" panose="02020603050405020304" pitchFamily="18" charset="0"/>
            </a:endParaRPr>
          </a:p>
        </p:txBody>
      </p:sp>
      <p:sp>
        <p:nvSpPr>
          <p:cNvPr id="164" name="文本框 163">
            <a:extLst>
              <a:ext uri="{FF2B5EF4-FFF2-40B4-BE49-F238E27FC236}">
                <a16:creationId xmlns:a16="http://schemas.microsoft.com/office/drawing/2014/main" id="{15BAA09F-C77F-EEA8-82EB-536E383DB0EE}"/>
              </a:ext>
            </a:extLst>
          </p:cNvPr>
          <p:cNvSpPr txBox="1"/>
          <p:nvPr/>
        </p:nvSpPr>
        <p:spPr>
          <a:xfrm>
            <a:off x="1921975" y="1430504"/>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4</a:t>
            </a:r>
            <a:endParaRPr kumimoji="1" lang="zh-CN" altLang="en-US" dirty="0">
              <a:latin typeface="Times New Roman" panose="02020603050405020304" pitchFamily="18" charset="0"/>
              <a:cs typeface="Times New Roman" panose="02020603050405020304" pitchFamily="18" charset="0"/>
            </a:endParaRPr>
          </a:p>
        </p:txBody>
      </p:sp>
      <p:sp>
        <p:nvSpPr>
          <p:cNvPr id="165" name="文本框 164">
            <a:extLst>
              <a:ext uri="{FF2B5EF4-FFF2-40B4-BE49-F238E27FC236}">
                <a16:creationId xmlns:a16="http://schemas.microsoft.com/office/drawing/2014/main" id="{C37DA494-E205-FF87-9AB8-BC0EBBFC24D3}"/>
              </a:ext>
            </a:extLst>
          </p:cNvPr>
          <p:cNvSpPr txBox="1"/>
          <p:nvPr/>
        </p:nvSpPr>
        <p:spPr>
          <a:xfrm>
            <a:off x="1948018" y="1816009"/>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7</a:t>
            </a:r>
            <a:endParaRPr kumimoji="1" lang="zh-CN" altLang="en-US" dirty="0">
              <a:latin typeface="Times New Roman" panose="02020603050405020304" pitchFamily="18" charset="0"/>
              <a:cs typeface="Times New Roman" panose="02020603050405020304" pitchFamily="18" charset="0"/>
            </a:endParaRPr>
          </a:p>
        </p:txBody>
      </p:sp>
      <p:sp>
        <p:nvSpPr>
          <p:cNvPr id="166" name="文本框 165">
            <a:extLst>
              <a:ext uri="{FF2B5EF4-FFF2-40B4-BE49-F238E27FC236}">
                <a16:creationId xmlns:a16="http://schemas.microsoft.com/office/drawing/2014/main" id="{C53944CD-9A25-E626-A1B7-025113F2554F}"/>
              </a:ext>
            </a:extLst>
          </p:cNvPr>
          <p:cNvSpPr txBox="1"/>
          <p:nvPr/>
        </p:nvSpPr>
        <p:spPr>
          <a:xfrm>
            <a:off x="1929832" y="2128513"/>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13</a:t>
            </a:r>
            <a:endParaRPr kumimoji="1" lang="zh-CN" altLang="en-US" dirty="0">
              <a:latin typeface="Times New Roman" panose="02020603050405020304" pitchFamily="18" charset="0"/>
              <a:cs typeface="Times New Roman" panose="02020603050405020304" pitchFamily="18" charset="0"/>
            </a:endParaRPr>
          </a:p>
        </p:txBody>
      </p:sp>
      <p:sp>
        <p:nvSpPr>
          <p:cNvPr id="167" name="文本框 166">
            <a:extLst>
              <a:ext uri="{FF2B5EF4-FFF2-40B4-BE49-F238E27FC236}">
                <a16:creationId xmlns:a16="http://schemas.microsoft.com/office/drawing/2014/main" id="{41438741-9467-B20E-24DA-C00A2C8D8BC3}"/>
              </a:ext>
            </a:extLst>
          </p:cNvPr>
          <p:cNvSpPr txBox="1"/>
          <p:nvPr/>
        </p:nvSpPr>
        <p:spPr>
          <a:xfrm>
            <a:off x="1919747" y="2503678"/>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14</a:t>
            </a:r>
            <a:endParaRPr kumimoji="1" lang="zh-CN" altLang="en-US" dirty="0">
              <a:latin typeface="Times New Roman" panose="02020603050405020304" pitchFamily="18" charset="0"/>
              <a:cs typeface="Times New Roman" panose="02020603050405020304" pitchFamily="18" charset="0"/>
            </a:endParaRPr>
          </a:p>
        </p:txBody>
      </p:sp>
      <p:sp>
        <p:nvSpPr>
          <p:cNvPr id="168" name="文本框 167">
            <a:extLst>
              <a:ext uri="{FF2B5EF4-FFF2-40B4-BE49-F238E27FC236}">
                <a16:creationId xmlns:a16="http://schemas.microsoft.com/office/drawing/2014/main" id="{BC1D030C-384C-23D9-C8FF-6FD0BEBEF12B}"/>
              </a:ext>
            </a:extLst>
          </p:cNvPr>
          <p:cNvSpPr txBox="1"/>
          <p:nvPr/>
        </p:nvSpPr>
        <p:spPr>
          <a:xfrm>
            <a:off x="1970358" y="2893127"/>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5</a:t>
            </a:r>
            <a:endParaRPr kumimoji="1" lang="zh-CN" altLang="en-US" dirty="0">
              <a:latin typeface="Times New Roman" panose="02020603050405020304" pitchFamily="18" charset="0"/>
              <a:cs typeface="Times New Roman" panose="02020603050405020304" pitchFamily="18" charset="0"/>
            </a:endParaRPr>
          </a:p>
        </p:txBody>
      </p:sp>
      <p:sp>
        <p:nvSpPr>
          <p:cNvPr id="169" name="文本框 168">
            <a:extLst>
              <a:ext uri="{FF2B5EF4-FFF2-40B4-BE49-F238E27FC236}">
                <a16:creationId xmlns:a16="http://schemas.microsoft.com/office/drawing/2014/main" id="{6CD45D57-0281-FE7E-4C22-1DEE95C16A20}"/>
              </a:ext>
            </a:extLst>
          </p:cNvPr>
          <p:cNvSpPr txBox="1"/>
          <p:nvPr/>
        </p:nvSpPr>
        <p:spPr>
          <a:xfrm>
            <a:off x="1961991" y="3284002"/>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6</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0" name="文本框 169">
                <a:extLst>
                  <a:ext uri="{FF2B5EF4-FFF2-40B4-BE49-F238E27FC236}">
                    <a16:creationId xmlns:a16="http://schemas.microsoft.com/office/drawing/2014/main" id="{8FE64D62-D70F-225F-6620-C323DF30619B}"/>
                  </a:ext>
                </a:extLst>
              </p:cNvPr>
              <p:cNvSpPr txBox="1"/>
              <p:nvPr/>
            </p:nvSpPr>
            <p:spPr>
              <a:xfrm>
                <a:off x="1409791" y="1617289"/>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0</m:t>
                          </m:r>
                        </m:sub>
                      </m:sSub>
                    </m:oMath>
                  </m:oMathPara>
                </a14:m>
                <a:endParaRPr kumimoji="1" lang="zh-CN" altLang="en-US" dirty="0">
                  <a:solidFill>
                    <a:srgbClr val="0000FF"/>
                  </a:solidFill>
                </a:endParaRPr>
              </a:p>
            </p:txBody>
          </p:sp>
        </mc:Choice>
        <mc:Fallback xmlns="">
          <p:sp>
            <p:nvSpPr>
              <p:cNvPr id="170" name="文本框 169">
                <a:extLst>
                  <a:ext uri="{FF2B5EF4-FFF2-40B4-BE49-F238E27FC236}">
                    <a16:creationId xmlns:a16="http://schemas.microsoft.com/office/drawing/2014/main" id="{8FE64D62-D70F-225F-6620-C323DF30619B}"/>
                  </a:ext>
                </a:extLst>
              </p:cNvPr>
              <p:cNvSpPr txBox="1">
                <a:spLocks noRot="1" noChangeAspect="1" noMove="1" noResize="1" noEditPoints="1" noAdjustHandles="1" noChangeArrowheads="1" noChangeShapeType="1" noTextEdit="1"/>
              </p:cNvSpPr>
              <p:nvPr/>
            </p:nvSpPr>
            <p:spPr>
              <a:xfrm>
                <a:off x="1409791" y="1617289"/>
                <a:ext cx="316625" cy="276999"/>
              </a:xfrm>
              <a:prstGeom prst="rect">
                <a:avLst/>
              </a:prstGeom>
              <a:blipFill>
                <a:blip r:embed="rId18"/>
                <a:stretch>
                  <a:fillRect l="-11538" r="-384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BFE0C3B5-7EE4-42EC-B566-26817443A004}"/>
                  </a:ext>
                </a:extLst>
              </p:cNvPr>
              <p:cNvSpPr txBox="1"/>
              <p:nvPr/>
            </p:nvSpPr>
            <p:spPr>
              <a:xfrm>
                <a:off x="1428396" y="1933812"/>
                <a:ext cx="3113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71" name="文本框 170">
                <a:extLst>
                  <a:ext uri="{FF2B5EF4-FFF2-40B4-BE49-F238E27FC236}">
                    <a16:creationId xmlns:a16="http://schemas.microsoft.com/office/drawing/2014/main" id="{BFE0C3B5-7EE4-42EC-B566-26817443A004}"/>
                  </a:ext>
                </a:extLst>
              </p:cNvPr>
              <p:cNvSpPr txBox="1">
                <a:spLocks noRot="1" noChangeAspect="1" noMove="1" noResize="1" noEditPoints="1" noAdjustHandles="1" noChangeArrowheads="1" noChangeShapeType="1" noTextEdit="1"/>
              </p:cNvSpPr>
              <p:nvPr/>
            </p:nvSpPr>
            <p:spPr>
              <a:xfrm>
                <a:off x="1428396" y="1933812"/>
                <a:ext cx="311304" cy="276999"/>
              </a:xfrm>
              <a:prstGeom prst="rect">
                <a:avLst/>
              </a:prstGeom>
              <a:blipFill>
                <a:blip r:embed="rId19"/>
                <a:stretch>
                  <a:fillRect l="-16000" r="-4000"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2" name="文本框 171">
                <a:extLst>
                  <a:ext uri="{FF2B5EF4-FFF2-40B4-BE49-F238E27FC236}">
                    <a16:creationId xmlns:a16="http://schemas.microsoft.com/office/drawing/2014/main" id="{436C9D23-1221-83F0-78F6-78A1276E7143}"/>
                  </a:ext>
                </a:extLst>
              </p:cNvPr>
              <p:cNvSpPr txBox="1"/>
              <p:nvPr/>
            </p:nvSpPr>
            <p:spPr>
              <a:xfrm>
                <a:off x="1435806" y="2259075"/>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72" name="文本框 171">
                <a:extLst>
                  <a:ext uri="{FF2B5EF4-FFF2-40B4-BE49-F238E27FC236}">
                    <a16:creationId xmlns:a16="http://schemas.microsoft.com/office/drawing/2014/main" id="{436C9D23-1221-83F0-78F6-78A1276E7143}"/>
                  </a:ext>
                </a:extLst>
              </p:cNvPr>
              <p:cNvSpPr txBox="1">
                <a:spLocks noRot="1" noChangeAspect="1" noMove="1" noResize="1" noEditPoints="1" noAdjustHandles="1" noChangeArrowheads="1" noChangeShapeType="1" noTextEdit="1"/>
              </p:cNvSpPr>
              <p:nvPr/>
            </p:nvSpPr>
            <p:spPr>
              <a:xfrm>
                <a:off x="1435806" y="2259075"/>
                <a:ext cx="316625" cy="276999"/>
              </a:xfrm>
              <a:prstGeom prst="rect">
                <a:avLst/>
              </a:prstGeom>
              <a:blipFill>
                <a:blip r:embed="rId20"/>
                <a:stretch>
                  <a:fillRect l="-16000" r="-4000"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04A00A1E-2279-743A-847A-E472F9D70730}"/>
                  </a:ext>
                </a:extLst>
              </p:cNvPr>
              <p:cNvSpPr txBox="1"/>
              <p:nvPr/>
            </p:nvSpPr>
            <p:spPr>
              <a:xfrm>
                <a:off x="1418846" y="2624604"/>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3</m:t>
                          </m:r>
                        </m:sub>
                      </m:sSub>
                    </m:oMath>
                  </m:oMathPara>
                </a14:m>
                <a:endParaRPr kumimoji="1" lang="zh-CN" altLang="en-US" dirty="0">
                  <a:solidFill>
                    <a:srgbClr val="0000FF"/>
                  </a:solidFill>
                </a:endParaRPr>
              </a:p>
            </p:txBody>
          </p:sp>
        </mc:Choice>
        <mc:Fallback xmlns="">
          <p:sp>
            <p:nvSpPr>
              <p:cNvPr id="173" name="文本框 172">
                <a:extLst>
                  <a:ext uri="{FF2B5EF4-FFF2-40B4-BE49-F238E27FC236}">
                    <a16:creationId xmlns:a16="http://schemas.microsoft.com/office/drawing/2014/main" id="{04A00A1E-2279-743A-847A-E472F9D70730}"/>
                  </a:ext>
                </a:extLst>
              </p:cNvPr>
              <p:cNvSpPr txBox="1">
                <a:spLocks noRot="1" noChangeAspect="1" noMove="1" noResize="1" noEditPoints="1" noAdjustHandles="1" noChangeArrowheads="1" noChangeShapeType="1" noTextEdit="1"/>
              </p:cNvSpPr>
              <p:nvPr/>
            </p:nvSpPr>
            <p:spPr>
              <a:xfrm>
                <a:off x="1418846" y="2624604"/>
                <a:ext cx="316625" cy="276999"/>
              </a:xfrm>
              <a:prstGeom prst="rect">
                <a:avLst/>
              </a:prstGeom>
              <a:blipFill>
                <a:blip r:embed="rId21"/>
                <a:stretch>
                  <a:fillRect l="-11538" r="-384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文本框 173">
                <a:extLst>
                  <a:ext uri="{FF2B5EF4-FFF2-40B4-BE49-F238E27FC236}">
                    <a16:creationId xmlns:a16="http://schemas.microsoft.com/office/drawing/2014/main" id="{CFD25BAB-6FE9-785E-CA3F-52705B898678}"/>
                  </a:ext>
                </a:extLst>
              </p:cNvPr>
              <p:cNvSpPr txBox="1"/>
              <p:nvPr/>
            </p:nvSpPr>
            <p:spPr>
              <a:xfrm>
                <a:off x="1413235" y="3066900"/>
                <a:ext cx="3486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𝐶𝑃</m:t>
                      </m:r>
                    </m:oMath>
                  </m:oMathPara>
                </a14:m>
                <a:endParaRPr kumimoji="1" lang="zh-CN" altLang="en-US" dirty="0">
                  <a:solidFill>
                    <a:srgbClr val="0000FF"/>
                  </a:solidFill>
                </a:endParaRPr>
              </a:p>
            </p:txBody>
          </p:sp>
        </mc:Choice>
        <mc:Fallback xmlns="">
          <p:sp>
            <p:nvSpPr>
              <p:cNvPr id="174" name="文本框 173">
                <a:extLst>
                  <a:ext uri="{FF2B5EF4-FFF2-40B4-BE49-F238E27FC236}">
                    <a16:creationId xmlns:a16="http://schemas.microsoft.com/office/drawing/2014/main" id="{CFD25BAB-6FE9-785E-CA3F-52705B898678}"/>
                  </a:ext>
                </a:extLst>
              </p:cNvPr>
              <p:cNvSpPr txBox="1">
                <a:spLocks noRot="1" noChangeAspect="1" noMove="1" noResize="1" noEditPoints="1" noAdjustHandles="1" noChangeArrowheads="1" noChangeShapeType="1" noTextEdit="1"/>
              </p:cNvSpPr>
              <p:nvPr/>
            </p:nvSpPr>
            <p:spPr>
              <a:xfrm>
                <a:off x="1413235" y="3066900"/>
                <a:ext cx="348685" cy="276999"/>
              </a:xfrm>
              <a:prstGeom prst="rect">
                <a:avLst/>
              </a:prstGeom>
              <a:blipFill>
                <a:blip r:embed="rId22"/>
                <a:stretch>
                  <a:fillRect l="-14286" r="-14286"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5" name="文本框 174">
                <a:extLst>
                  <a:ext uri="{FF2B5EF4-FFF2-40B4-BE49-F238E27FC236}">
                    <a16:creationId xmlns:a16="http://schemas.microsoft.com/office/drawing/2014/main" id="{11329B8F-F30D-3875-1396-2911E284FBCF}"/>
                  </a:ext>
                </a:extLst>
              </p:cNvPr>
              <p:cNvSpPr txBox="1"/>
              <p:nvPr/>
            </p:nvSpPr>
            <p:spPr>
              <a:xfrm>
                <a:off x="1313962" y="3456995"/>
                <a:ext cx="4888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𝑃𝑂𝐿</m:t>
                      </m:r>
                    </m:oMath>
                  </m:oMathPara>
                </a14:m>
                <a:endParaRPr kumimoji="1" lang="zh-CN" altLang="en-US" dirty="0">
                  <a:solidFill>
                    <a:srgbClr val="0000FF"/>
                  </a:solidFill>
                </a:endParaRPr>
              </a:p>
            </p:txBody>
          </p:sp>
        </mc:Choice>
        <mc:Fallback xmlns="">
          <p:sp>
            <p:nvSpPr>
              <p:cNvPr id="175" name="文本框 174">
                <a:extLst>
                  <a:ext uri="{FF2B5EF4-FFF2-40B4-BE49-F238E27FC236}">
                    <a16:creationId xmlns:a16="http://schemas.microsoft.com/office/drawing/2014/main" id="{11329B8F-F30D-3875-1396-2911E284FBCF}"/>
                  </a:ext>
                </a:extLst>
              </p:cNvPr>
              <p:cNvSpPr txBox="1">
                <a:spLocks noRot="1" noChangeAspect="1" noMove="1" noResize="1" noEditPoints="1" noAdjustHandles="1" noChangeArrowheads="1" noChangeShapeType="1" noTextEdit="1"/>
              </p:cNvSpPr>
              <p:nvPr/>
            </p:nvSpPr>
            <p:spPr>
              <a:xfrm>
                <a:off x="1313962" y="3456995"/>
                <a:ext cx="488852" cy="276999"/>
              </a:xfrm>
              <a:prstGeom prst="rect">
                <a:avLst/>
              </a:prstGeom>
              <a:blipFill>
                <a:blip r:embed="rId23"/>
                <a:stretch>
                  <a:fillRect l="-10000" r="-5000" b="-4348"/>
                </a:stretch>
              </a:blipFill>
            </p:spPr>
            <p:txBody>
              <a:bodyPr/>
              <a:lstStyle/>
              <a:p>
                <a:r>
                  <a:rPr lang="zh-CN" altLang="en-US">
                    <a:noFill/>
                  </a:rPr>
                  <a:t> </a:t>
                </a:r>
              </a:p>
            </p:txBody>
          </p:sp>
        </mc:Fallback>
      </mc:AlternateContent>
      <p:sp>
        <p:nvSpPr>
          <p:cNvPr id="176" name="灯片编号占位符 175">
            <a:extLst>
              <a:ext uri="{FF2B5EF4-FFF2-40B4-BE49-F238E27FC236}">
                <a16:creationId xmlns:a16="http://schemas.microsoft.com/office/drawing/2014/main" id="{CFCEC18C-F5C5-9FF2-7C71-5EBE8AA17EAB}"/>
              </a:ext>
            </a:extLst>
          </p:cNvPr>
          <p:cNvSpPr>
            <a:spLocks noGrp="1"/>
          </p:cNvSpPr>
          <p:nvPr>
            <p:ph type="sldNum" sz="quarter" idx="12"/>
          </p:nvPr>
        </p:nvSpPr>
        <p:spPr/>
        <p:txBody>
          <a:bodyPr/>
          <a:lstStyle/>
          <a:p>
            <a:fld id="{392CBAA0-59E6-204E-8F03-85E5040D48B8}" type="slidenum">
              <a:rPr kumimoji="1" lang="zh-CN" altLang="en-US" smtClean="0"/>
              <a:t>26</a:t>
            </a:fld>
            <a:r>
              <a:rPr kumimoji="1" lang="en-US" altLang="zh-CN"/>
              <a:t>/70</a:t>
            </a:r>
            <a:endParaRPr kumimoji="1" lang="zh-CN" altLang="en-US" dirty="0"/>
          </a:p>
        </p:txBody>
      </p:sp>
    </p:spTree>
    <p:extLst>
      <p:ext uri="{BB962C8B-B14F-4D97-AF65-F5344CB8AC3E}">
        <p14:creationId xmlns:p14="http://schemas.microsoft.com/office/powerpoint/2010/main" val="414944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wipe(left)">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wipe(left)">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
                                            <p:txEl>
                                              <p:pRg st="0" end="0"/>
                                            </p:txEl>
                                          </p:spTgt>
                                        </p:tgtEl>
                                        <p:attrNameLst>
                                          <p:attrName>style.visibility</p:attrName>
                                        </p:attrNameLst>
                                      </p:cBhvr>
                                      <p:to>
                                        <p:strVal val="visible"/>
                                      </p:to>
                                    </p:set>
                                    <p:animEffect transition="in" filter="wipe(left)">
                                      <p:cBhvr>
                                        <p:cTn id="17" dur="500"/>
                                        <p:tgtEl>
                                          <p:spTgt spid="1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wipe(left)">
                                      <p:cBhvr>
                                        <p:cTn id="2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autoUpdateAnimBg="0"/>
      <p:bldP spid="13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同步触发器</a:t>
            </a:r>
          </a:p>
        </p:txBody>
      </p:sp>
      <p:sp>
        <p:nvSpPr>
          <p:cNvPr id="5" name="Text Box 5">
            <a:extLst>
              <a:ext uri="{FF2B5EF4-FFF2-40B4-BE49-F238E27FC236}">
                <a16:creationId xmlns:a16="http://schemas.microsoft.com/office/drawing/2014/main" id="{5BC3DD83-B28A-9C6E-DA14-257FB21E9C05}"/>
              </a:ext>
            </a:extLst>
          </p:cNvPr>
          <p:cNvSpPr txBox="1">
            <a:spLocks noChangeArrowheads="1"/>
          </p:cNvSpPr>
          <p:nvPr/>
        </p:nvSpPr>
        <p:spPr bwMode="auto">
          <a:xfrm>
            <a:off x="2130424" y="1093354"/>
            <a:ext cx="7277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uLnTx/>
                <a:uFillTx/>
                <a:latin typeface="Times New Roman" panose="02020603050405020304" pitchFamily="18" charset="0"/>
                <a:ea typeface="华文行楷" pitchFamily="2" charset="-122"/>
                <a:cs typeface="+mn-cs"/>
              </a:rPr>
              <a:t>电平触发方式</a:t>
            </a:r>
            <a:r>
              <a:rPr kumimoji="1" lang="zh-CN" altLang="en-US" sz="3600" b="1" i="0" u="none" strike="noStrike" kern="1200" cap="none" spc="0" normalizeH="0" baseline="0" noProof="0" dirty="0">
                <a:ln>
                  <a:noFill/>
                </a:ln>
                <a:solidFill>
                  <a:srgbClr val="660066"/>
                </a:solidFill>
                <a:effectLst/>
                <a:uLnTx/>
                <a:uFillTx/>
                <a:latin typeface="Times New Roman" panose="02020603050405020304" pitchFamily="18" charset="0"/>
                <a:ea typeface="华文行楷" pitchFamily="2" charset="-122"/>
                <a:cs typeface="+mn-cs"/>
              </a:rPr>
              <a:t>的动作特点</a:t>
            </a:r>
          </a:p>
        </p:txBody>
      </p:sp>
      <p:sp>
        <p:nvSpPr>
          <p:cNvPr id="6" name="Text Box 6">
            <a:extLst>
              <a:ext uri="{FF2B5EF4-FFF2-40B4-BE49-F238E27FC236}">
                <a16:creationId xmlns:a16="http://schemas.microsoft.com/office/drawing/2014/main" id="{6F24D3A1-D4B9-4345-92C5-39E4FF77DD10}"/>
              </a:ext>
            </a:extLst>
          </p:cNvPr>
          <p:cNvSpPr txBox="1">
            <a:spLocks noChangeArrowheads="1"/>
          </p:cNvSpPr>
          <p:nvPr/>
        </p:nvSpPr>
        <p:spPr bwMode="auto">
          <a:xfrm>
            <a:off x="2016918" y="2236788"/>
            <a:ext cx="750411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只有当</a:t>
            </a:r>
            <a:r>
              <a:rPr kumimoji="1" lang="en-US" altLang="zh-CN" sz="2400" b="1" i="1" u="none" strike="noStrike" kern="1200" cap="none" spc="0" normalizeH="0" baseline="0" noProof="0" dirty="0" err="1">
                <a:ln>
                  <a:noFill/>
                </a:ln>
                <a:solidFill>
                  <a:srgbClr val="CC0066"/>
                </a:solidFill>
                <a:effectLst/>
                <a:uLnTx/>
                <a:uFillTx/>
                <a:latin typeface="Times New Roman" panose="02020603050405020304" pitchFamily="18" charset="0"/>
                <a:ea typeface="宋体" panose="02010600030101010101" pitchFamily="2" charset="-122"/>
                <a:cs typeface="+mn-cs"/>
              </a:rPr>
              <a:t>Cp</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变为有效电平时，触发器才能接受输入信号，并按照</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输入</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信号将触发器的输出置成相应的状态。</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a:t>
            </a:r>
            <a:r>
              <a:rPr kumimoji="1" lang="en-US" altLang="zh-CN" sz="2400" b="1" i="1" u="none" strike="noStrike" kern="1200" cap="none" spc="0" normalizeH="0" baseline="0" noProof="0" dirty="0" err="1">
                <a:ln>
                  <a:noFill/>
                </a:ln>
                <a:solidFill>
                  <a:srgbClr val="CC0066"/>
                </a:solidFill>
                <a:effectLst/>
                <a:uLnTx/>
                <a:uFillTx/>
                <a:latin typeface="Times New Roman" panose="02020603050405020304" pitchFamily="18" charset="0"/>
                <a:ea typeface="宋体" panose="02010600030101010101" pitchFamily="2" charset="-122"/>
                <a:cs typeface="+mn-cs"/>
              </a:rPr>
              <a:t>Cp</a:t>
            </a:r>
            <a:r>
              <a:rPr kumimoji="1" lang="en-US" altLang="zh-CN" sz="2400" b="1" i="0" u="none" strike="noStrike" kern="1200" cap="none" spc="0" normalizeH="0" baseline="0" noProof="0" dirty="0">
                <a:ln>
                  <a:noFill/>
                </a:ln>
                <a:solidFill>
                  <a:srgbClr val="CC0066"/>
                </a:solidFill>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的全部时间里</a:t>
            </a:r>
            <a:r>
              <a:rPr kumimoji="1" lang="en-US" altLang="zh-CN" sz="2400" b="1" i="1" u="none" strike="noStrike" kern="1200" cap="none" spc="0" normalizeH="0" baseline="0" noProof="0" dirty="0">
                <a:ln>
                  <a:noFill/>
                </a:ln>
                <a:solidFill>
                  <a:srgbClr val="CC0066"/>
                </a:solidFill>
                <a:effectLst/>
                <a:uLnTx/>
                <a:uFillTx/>
                <a:latin typeface="Times New Roman" panose="02020603050405020304" pitchFamily="18" charset="0"/>
                <a:ea typeface="宋体" panose="02010600030101010101" pitchFamily="2" charset="-122"/>
                <a:cs typeface="+mn-cs"/>
              </a:rPr>
              <a:t>S</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400" b="1" i="1" u="none" strike="noStrike" kern="1200" cap="none" spc="0" normalizeH="0" baseline="0" noProof="0" dirty="0">
                <a:ln>
                  <a:noFill/>
                </a:ln>
                <a:solidFill>
                  <a:srgbClr val="CC0066"/>
                </a:solidFill>
                <a:effectLst/>
                <a:uLnTx/>
                <a:uFillTx/>
                <a:latin typeface="Times New Roman" panose="02020603050405020304" pitchFamily="18" charset="0"/>
                <a:ea typeface="宋体" panose="02010600030101010101" pitchFamily="2" charset="-122"/>
                <a:cs typeface="+mn-cs"/>
              </a:rPr>
              <a:t>R</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的变化都将引起触发器输出端状态的变化。</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a:t>
            </a:r>
            <a:r>
              <a:rPr kumimoji="1" lang="en-US" altLang="zh-CN" sz="2400" b="1" i="1" u="none" strike="noStrike" kern="1200" cap="none" spc="0" normalizeH="0" baseline="0" noProof="0" dirty="0" err="1">
                <a:ln>
                  <a:noFill/>
                </a:ln>
                <a:solidFill>
                  <a:srgbClr val="CC0066"/>
                </a:solidFill>
                <a:effectLst/>
                <a:uLnTx/>
                <a:uFillTx/>
                <a:latin typeface="Times New Roman" panose="02020603050405020304" pitchFamily="18" charset="0"/>
                <a:ea typeface="宋体" panose="02010600030101010101" pitchFamily="2" charset="-122"/>
                <a:cs typeface="+mn-cs"/>
              </a:rPr>
              <a:t>Cp</a:t>
            </a:r>
            <a:r>
              <a:rPr kumimoji="1" lang="en-US" altLang="zh-CN" sz="2400" b="1" i="0" u="none" strike="noStrike" kern="1200" cap="none" spc="0" normalizeH="0" baseline="0" noProof="0" dirty="0">
                <a:ln>
                  <a:noFill/>
                </a:ln>
                <a:solidFill>
                  <a:srgbClr val="CC0066"/>
                </a:solidFill>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期间内输入信号多次发生变化，</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则触发器的状态也会发生多次翻转，</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这降低了电路的</a:t>
            </a: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抗干扰能力</a:t>
            </a:r>
            <a:r>
              <a:rPr kumimoji="1" lang="zh-CN" altLang="en-US" sz="24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3" name="灯片编号占位符 2">
            <a:extLst>
              <a:ext uri="{FF2B5EF4-FFF2-40B4-BE49-F238E27FC236}">
                <a16:creationId xmlns:a16="http://schemas.microsoft.com/office/drawing/2014/main" id="{8CD1B760-7757-5DC3-632C-628E5A4F2379}"/>
              </a:ext>
            </a:extLst>
          </p:cNvPr>
          <p:cNvSpPr>
            <a:spLocks noGrp="1"/>
          </p:cNvSpPr>
          <p:nvPr>
            <p:ph type="sldNum" sz="quarter" idx="12"/>
          </p:nvPr>
        </p:nvSpPr>
        <p:spPr/>
        <p:txBody>
          <a:bodyPr/>
          <a:lstStyle/>
          <a:p>
            <a:fld id="{392CBAA0-59E6-204E-8F03-85E5040D48B8}" type="slidenum">
              <a:rPr kumimoji="1" lang="zh-CN" altLang="en-US" smtClean="0"/>
              <a:t>27</a:t>
            </a:fld>
            <a:r>
              <a:rPr kumimoji="1" lang="en-US" altLang="zh-CN"/>
              <a:t>/70</a:t>
            </a:r>
            <a:endParaRPr kumimoji="1" lang="zh-CN" altLang="en-US" dirty="0"/>
          </a:p>
        </p:txBody>
      </p:sp>
    </p:spTree>
    <p:extLst>
      <p:ext uri="{BB962C8B-B14F-4D97-AF65-F5344CB8AC3E}">
        <p14:creationId xmlns:p14="http://schemas.microsoft.com/office/powerpoint/2010/main" val="164909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75"/>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75"/>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75"/>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75"/>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75"/>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边沿</a:t>
            </a: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触发器</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1B51BF13-71A6-D6C5-1454-D8009C1DA7EB}"/>
              </a:ext>
            </a:extLst>
          </p:cNvPr>
          <p:cNvSpPr>
            <a:spLocks noGrp="1"/>
          </p:cNvSpPr>
          <p:nvPr>
            <p:ph type="sldNum" sz="quarter" idx="12"/>
          </p:nvPr>
        </p:nvSpPr>
        <p:spPr/>
        <p:txBody>
          <a:bodyPr/>
          <a:lstStyle/>
          <a:p>
            <a:fld id="{392CBAA0-59E6-204E-8F03-85E5040D48B8}" type="slidenum">
              <a:rPr kumimoji="1" lang="zh-CN" altLang="en-US" smtClean="0"/>
              <a:t>28</a:t>
            </a:fld>
            <a:r>
              <a:rPr kumimoji="1" lang="en-US" altLang="zh-CN"/>
              <a:t>/70</a:t>
            </a:r>
            <a:endParaRPr kumimoji="1" lang="zh-CN" altLang="en-US" dirty="0"/>
          </a:p>
        </p:txBody>
      </p:sp>
    </p:spTree>
    <p:extLst>
      <p:ext uri="{BB962C8B-B14F-4D97-AF65-F5344CB8AC3E}">
        <p14:creationId xmlns:p14="http://schemas.microsoft.com/office/powerpoint/2010/main" val="1798508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Rectangle 2">
            <a:extLst>
              <a:ext uri="{FF2B5EF4-FFF2-40B4-BE49-F238E27FC236}">
                <a16:creationId xmlns:a16="http://schemas.microsoft.com/office/drawing/2014/main" id="{183C984A-9EEC-9DC7-848C-373637EED215}"/>
              </a:ext>
            </a:extLst>
          </p:cNvPr>
          <p:cNvSpPr>
            <a:spLocks noChangeArrowheads="1"/>
          </p:cNvSpPr>
          <p:nvPr/>
        </p:nvSpPr>
        <p:spPr bwMode="auto">
          <a:xfrm>
            <a:off x="1072696" y="2196589"/>
            <a:ext cx="8178800" cy="1212640"/>
          </a:xfrm>
          <a:prstGeom prst="rect">
            <a:avLst/>
          </a:prstGeom>
          <a:noFill/>
          <a:ln w="9525">
            <a:noFill/>
            <a:miter lim="800000"/>
            <a:headEnd/>
            <a:tailEnd/>
          </a:ln>
          <a:effectLst/>
        </p:spPr>
        <p:txBody>
          <a:bodyPr anchor="ctr">
            <a:spAutoFit/>
          </a:bodyPr>
          <a:lstStyle/>
          <a:p>
            <a:pPr>
              <a:lnSpc>
                <a:spcPct val="130000"/>
              </a:lnSpc>
            </a:pPr>
            <a:r>
              <a:rPr lang="zh-CN" altLang="en-US" sz="2800" b="1" dirty="0">
                <a:solidFill>
                  <a:schemeClr val="accent2"/>
                </a:solidFill>
                <a:ea typeface="楷体_GB2312" pitchFamily="49" charset="-122"/>
              </a:rPr>
              <a:t>时钟控制触发器在</a:t>
            </a:r>
            <a:r>
              <a:rPr lang="en-US" altLang="zh-CN" sz="2800" b="1" i="1" dirty="0">
                <a:solidFill>
                  <a:schemeClr val="accent2"/>
                </a:solidFill>
                <a:ea typeface="楷体_GB2312" pitchFamily="49" charset="-122"/>
              </a:rPr>
              <a:t>CP</a:t>
            </a:r>
            <a:r>
              <a:rPr lang="en-US" altLang="zh-CN" sz="2800" b="1" dirty="0">
                <a:solidFill>
                  <a:schemeClr val="accent2"/>
                </a:solidFill>
                <a:ea typeface="楷体_GB2312" pitchFamily="49" charset="-122"/>
              </a:rPr>
              <a:t>=1</a:t>
            </a:r>
            <a:r>
              <a:rPr lang="zh-CN" altLang="en-US" sz="2800" b="1" dirty="0">
                <a:solidFill>
                  <a:schemeClr val="accent2"/>
                </a:solidFill>
                <a:ea typeface="楷体_GB2312" pitchFamily="49" charset="-122"/>
              </a:rPr>
              <a:t>期间，输入信号都能影响锁存器的输出状态，这种触发方式称为电平触发方式。</a:t>
            </a:r>
          </a:p>
        </p:txBody>
      </p:sp>
      <p:sp>
        <p:nvSpPr>
          <p:cNvPr id="6" name="Rectangle 3">
            <a:extLst>
              <a:ext uri="{FF2B5EF4-FFF2-40B4-BE49-F238E27FC236}">
                <a16:creationId xmlns:a16="http://schemas.microsoft.com/office/drawing/2014/main" id="{E7709028-9B69-B693-F967-E58691A586CC}"/>
              </a:ext>
            </a:extLst>
          </p:cNvPr>
          <p:cNvSpPr>
            <a:spLocks noChangeArrowheads="1"/>
          </p:cNvSpPr>
          <p:nvPr/>
        </p:nvSpPr>
        <p:spPr bwMode="auto">
          <a:xfrm>
            <a:off x="1135330" y="1101891"/>
            <a:ext cx="6316153" cy="523220"/>
          </a:xfrm>
          <a:prstGeom prst="rect">
            <a:avLst/>
          </a:prstGeom>
          <a:noFill/>
          <a:ln w="9525">
            <a:noFill/>
            <a:miter lim="800000"/>
            <a:headEnd/>
            <a:tailEnd/>
          </a:ln>
          <a:effectLst/>
        </p:spPr>
        <p:txBody>
          <a:bodyPr wrap="none">
            <a:spAutoFit/>
          </a:bodyPr>
          <a:lstStyle/>
          <a:p>
            <a:r>
              <a:rPr lang="zh-CN" altLang="en-US" sz="2800" b="1" dirty="0">
                <a:solidFill>
                  <a:schemeClr val="accent2"/>
                </a:solidFill>
                <a:ea typeface="楷体_GB2312" pitchFamily="49" charset="-122"/>
              </a:rPr>
              <a:t>时钟控制触发器的触发方式及存在问题</a:t>
            </a:r>
          </a:p>
        </p:txBody>
      </p:sp>
      <p:sp>
        <p:nvSpPr>
          <p:cNvPr id="7" name="Rectangle 4">
            <a:extLst>
              <a:ext uri="{FF2B5EF4-FFF2-40B4-BE49-F238E27FC236}">
                <a16:creationId xmlns:a16="http://schemas.microsoft.com/office/drawing/2014/main" id="{3C1785D4-3C10-D40E-2C09-78031CFDB62A}"/>
              </a:ext>
            </a:extLst>
          </p:cNvPr>
          <p:cNvSpPr>
            <a:spLocks noChangeArrowheads="1"/>
          </p:cNvSpPr>
          <p:nvPr/>
        </p:nvSpPr>
        <p:spPr bwMode="auto">
          <a:xfrm>
            <a:off x="1072696" y="4028965"/>
            <a:ext cx="8715375" cy="1820862"/>
          </a:xfrm>
          <a:prstGeom prst="rect">
            <a:avLst/>
          </a:prstGeom>
          <a:noFill/>
          <a:ln w="9525">
            <a:noFill/>
            <a:miter lim="800000"/>
            <a:headEnd/>
            <a:tailEnd/>
          </a:ln>
          <a:effectLst/>
        </p:spPr>
        <p:txBody>
          <a:bodyPr anchor="ctr">
            <a:spAutoFit/>
          </a:bodyPr>
          <a:lstStyle/>
          <a:p>
            <a:pPr>
              <a:lnSpc>
                <a:spcPct val="135000"/>
              </a:lnSpc>
            </a:pPr>
            <a:r>
              <a:rPr lang="zh-CN" altLang="en-US" sz="2800" b="1" dirty="0">
                <a:solidFill>
                  <a:schemeClr val="accent2"/>
                </a:solidFill>
                <a:ea typeface="楷体_GB2312" pitchFamily="49" charset="-122"/>
              </a:rPr>
              <a:t>        这种触发器在一个</a:t>
            </a:r>
            <a:r>
              <a:rPr lang="en-US" altLang="zh-CN" sz="2800" b="1" i="1" dirty="0">
                <a:solidFill>
                  <a:schemeClr val="accent2"/>
                </a:solidFill>
                <a:ea typeface="楷体_GB2312" pitchFamily="49" charset="-122"/>
              </a:rPr>
              <a:t>CP</a:t>
            </a:r>
            <a:r>
              <a:rPr lang="zh-CN" altLang="en-US" sz="2800" b="1" dirty="0">
                <a:solidFill>
                  <a:schemeClr val="accent2"/>
                </a:solidFill>
                <a:ea typeface="楷体_GB2312" pitchFamily="49" charset="-122"/>
              </a:rPr>
              <a:t>脉冲期间，只要输入信号发生多次变化，触发器就有可能发生多次翻转，降低了触发器的可靠性。 </a:t>
            </a:r>
          </a:p>
        </p:txBody>
      </p:sp>
      <p:sp>
        <p:nvSpPr>
          <p:cNvPr id="3" name="灯片编号占位符 2">
            <a:extLst>
              <a:ext uri="{FF2B5EF4-FFF2-40B4-BE49-F238E27FC236}">
                <a16:creationId xmlns:a16="http://schemas.microsoft.com/office/drawing/2014/main" id="{BC939087-789B-8FFB-3208-65F29EB82E21}"/>
              </a:ext>
            </a:extLst>
          </p:cNvPr>
          <p:cNvSpPr>
            <a:spLocks noGrp="1"/>
          </p:cNvSpPr>
          <p:nvPr>
            <p:ph type="sldNum" sz="quarter" idx="12"/>
          </p:nvPr>
        </p:nvSpPr>
        <p:spPr/>
        <p:txBody>
          <a:bodyPr/>
          <a:lstStyle/>
          <a:p>
            <a:fld id="{392CBAA0-59E6-204E-8F03-85E5040D48B8}" type="slidenum">
              <a:rPr kumimoji="1" lang="zh-CN" altLang="en-US" smtClean="0"/>
              <a:t>29</a:t>
            </a:fld>
            <a:r>
              <a:rPr kumimoji="1" lang="en-US" altLang="zh-CN"/>
              <a:t>/70</a:t>
            </a:r>
            <a:endParaRPr kumimoji="1" lang="zh-CN" altLang="en-US" dirty="0"/>
          </a:p>
        </p:txBody>
      </p:sp>
    </p:spTree>
    <p:extLst>
      <p:ext uri="{BB962C8B-B14F-4D97-AF65-F5344CB8AC3E}">
        <p14:creationId xmlns:p14="http://schemas.microsoft.com/office/powerpoint/2010/main" val="68236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时序电路与组合电路的区别</a:t>
            </a:r>
          </a:p>
        </p:txBody>
      </p:sp>
      <p:sp>
        <p:nvSpPr>
          <p:cNvPr id="46" name="Text Box 7">
            <a:extLst>
              <a:ext uri="{FF2B5EF4-FFF2-40B4-BE49-F238E27FC236}">
                <a16:creationId xmlns:a16="http://schemas.microsoft.com/office/drawing/2014/main" id="{87922656-E8A6-0CB0-7774-B1B17767F1E3}"/>
              </a:ext>
            </a:extLst>
          </p:cNvPr>
          <p:cNvSpPr txBox="1">
            <a:spLocks noChangeArrowheads="1"/>
          </p:cNvSpPr>
          <p:nvPr/>
        </p:nvSpPr>
        <p:spPr bwMode="auto">
          <a:xfrm>
            <a:off x="1721779" y="1341793"/>
            <a:ext cx="23177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dirty="0"/>
              <a:t>1. </a:t>
            </a:r>
            <a:r>
              <a:rPr kumimoji="1" lang="zh-CN" altLang="en-US" dirty="0"/>
              <a:t>组合电路：</a:t>
            </a:r>
          </a:p>
        </p:txBody>
      </p:sp>
      <p:sp>
        <p:nvSpPr>
          <p:cNvPr id="47" name="Text Box 8">
            <a:extLst>
              <a:ext uri="{FF2B5EF4-FFF2-40B4-BE49-F238E27FC236}">
                <a16:creationId xmlns:a16="http://schemas.microsoft.com/office/drawing/2014/main" id="{DAC36F57-2D5C-1A54-48FB-259C974E2908}"/>
              </a:ext>
            </a:extLst>
          </p:cNvPr>
          <p:cNvSpPr txBox="1">
            <a:spLocks noChangeArrowheads="1"/>
          </p:cNvSpPr>
          <p:nvPr/>
        </p:nvSpPr>
        <p:spPr bwMode="auto">
          <a:xfrm>
            <a:off x="3953804" y="1270355"/>
            <a:ext cx="60055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t>电路的输出只与电路的当前输入有关，</a:t>
            </a:r>
          </a:p>
        </p:txBody>
      </p:sp>
      <p:sp>
        <p:nvSpPr>
          <p:cNvPr id="48" name="Text Box 10">
            <a:extLst>
              <a:ext uri="{FF2B5EF4-FFF2-40B4-BE49-F238E27FC236}">
                <a16:creationId xmlns:a16="http://schemas.microsoft.com/office/drawing/2014/main" id="{F3C5521A-8B92-9E6F-1298-B1DA8A3FE722}"/>
              </a:ext>
            </a:extLst>
          </p:cNvPr>
          <p:cNvSpPr txBox="1">
            <a:spLocks noChangeArrowheads="1"/>
          </p:cNvSpPr>
          <p:nvPr/>
        </p:nvSpPr>
        <p:spPr bwMode="auto">
          <a:xfrm>
            <a:off x="4458629" y="1918055"/>
            <a:ext cx="51625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与电路的</a:t>
            </a:r>
            <a:r>
              <a:rPr kumimoji="1" lang="zh-CN" altLang="en-US">
                <a:solidFill>
                  <a:srgbClr val="FF0000"/>
                </a:solidFill>
              </a:rPr>
              <a:t>前一时刻</a:t>
            </a:r>
            <a:r>
              <a:rPr kumimoji="1" lang="zh-CN" altLang="en-US"/>
              <a:t>的状态无关。</a:t>
            </a:r>
          </a:p>
        </p:txBody>
      </p:sp>
      <p:sp>
        <p:nvSpPr>
          <p:cNvPr id="49" name="Text Box 11">
            <a:extLst>
              <a:ext uri="{FF2B5EF4-FFF2-40B4-BE49-F238E27FC236}">
                <a16:creationId xmlns:a16="http://schemas.microsoft.com/office/drawing/2014/main" id="{861DFBDD-C71B-0616-511E-40A1B66404D5}"/>
              </a:ext>
            </a:extLst>
          </p:cNvPr>
          <p:cNvSpPr txBox="1">
            <a:spLocks noChangeArrowheads="1"/>
          </p:cNvSpPr>
          <p:nvPr/>
        </p:nvSpPr>
        <p:spPr bwMode="auto">
          <a:xfrm>
            <a:off x="1721779" y="2565755"/>
            <a:ext cx="23177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t>2. </a:t>
            </a:r>
            <a:r>
              <a:rPr kumimoji="1" lang="zh-CN" altLang="en-US"/>
              <a:t>时序电路：</a:t>
            </a:r>
          </a:p>
        </p:txBody>
      </p:sp>
      <p:sp>
        <p:nvSpPr>
          <p:cNvPr id="50" name="Text Box 12">
            <a:extLst>
              <a:ext uri="{FF2B5EF4-FFF2-40B4-BE49-F238E27FC236}">
                <a16:creationId xmlns:a16="http://schemas.microsoft.com/office/drawing/2014/main" id="{FED93098-77BF-8542-4BDD-52869179203B}"/>
              </a:ext>
            </a:extLst>
          </p:cNvPr>
          <p:cNvSpPr txBox="1">
            <a:spLocks noChangeArrowheads="1"/>
          </p:cNvSpPr>
          <p:nvPr/>
        </p:nvSpPr>
        <p:spPr bwMode="auto">
          <a:xfrm>
            <a:off x="1577317" y="3429355"/>
            <a:ext cx="3841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a:t>电路在某一给定时刻的输出</a:t>
            </a:r>
          </a:p>
        </p:txBody>
      </p:sp>
      <p:sp>
        <p:nvSpPr>
          <p:cNvPr id="51" name="AutoShape 13">
            <a:extLst>
              <a:ext uri="{FF2B5EF4-FFF2-40B4-BE49-F238E27FC236}">
                <a16:creationId xmlns:a16="http://schemas.microsoft.com/office/drawing/2014/main" id="{28642AE0-EC39-A7DA-9CF5-254502D3629A}"/>
              </a:ext>
            </a:extLst>
          </p:cNvPr>
          <p:cNvSpPr>
            <a:spLocks/>
          </p:cNvSpPr>
          <p:nvPr/>
        </p:nvSpPr>
        <p:spPr bwMode="auto">
          <a:xfrm>
            <a:off x="5393667" y="3213455"/>
            <a:ext cx="304800" cy="838200"/>
          </a:xfrm>
          <a:prstGeom prst="leftBrace">
            <a:avLst>
              <a:gd name="adj1" fmla="val 22917"/>
              <a:gd name="adj2" fmla="val 50000"/>
            </a:avLst>
          </a:prstGeom>
          <a:noFill/>
          <a:ln w="381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sp>
        <p:nvSpPr>
          <p:cNvPr id="52" name="Text Box 14">
            <a:extLst>
              <a:ext uri="{FF2B5EF4-FFF2-40B4-BE49-F238E27FC236}">
                <a16:creationId xmlns:a16="http://schemas.microsoft.com/office/drawing/2014/main" id="{344044BF-7399-E92A-6A13-DEA2A9B539F8}"/>
              </a:ext>
            </a:extLst>
          </p:cNvPr>
          <p:cNvSpPr txBox="1">
            <a:spLocks noChangeArrowheads="1"/>
          </p:cNvSpPr>
          <p:nvPr/>
        </p:nvSpPr>
        <p:spPr bwMode="auto">
          <a:xfrm>
            <a:off x="5754029" y="2926118"/>
            <a:ext cx="35369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a:t>取决于该时刻电路的输入</a:t>
            </a:r>
          </a:p>
        </p:txBody>
      </p:sp>
      <p:sp>
        <p:nvSpPr>
          <p:cNvPr id="53" name="Text Box 15">
            <a:extLst>
              <a:ext uri="{FF2B5EF4-FFF2-40B4-BE49-F238E27FC236}">
                <a16:creationId xmlns:a16="http://schemas.microsoft.com/office/drawing/2014/main" id="{CE8E65B3-F255-F800-1A22-321ADD6257C2}"/>
              </a:ext>
            </a:extLst>
          </p:cNvPr>
          <p:cNvSpPr txBox="1">
            <a:spLocks noChangeArrowheads="1"/>
          </p:cNvSpPr>
          <p:nvPr/>
        </p:nvSpPr>
        <p:spPr bwMode="auto">
          <a:xfrm>
            <a:off x="5754029" y="3718280"/>
            <a:ext cx="414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a:t>还取决于</a:t>
            </a:r>
            <a:r>
              <a:rPr kumimoji="1" lang="zh-CN" altLang="en-US" sz="2400">
                <a:solidFill>
                  <a:srgbClr val="0033CC"/>
                </a:solidFill>
              </a:rPr>
              <a:t>前一时刻电路的状态</a:t>
            </a:r>
          </a:p>
        </p:txBody>
      </p:sp>
      <p:sp>
        <p:nvSpPr>
          <p:cNvPr id="54" name="AutoShape 16">
            <a:extLst>
              <a:ext uri="{FF2B5EF4-FFF2-40B4-BE49-F238E27FC236}">
                <a16:creationId xmlns:a16="http://schemas.microsoft.com/office/drawing/2014/main" id="{54A83CFD-DF0F-6840-E874-EB7AEC9BDDC3}"/>
              </a:ext>
            </a:extLst>
          </p:cNvPr>
          <p:cNvSpPr>
            <a:spLocks noChangeArrowheads="1"/>
          </p:cNvSpPr>
          <p:nvPr/>
        </p:nvSpPr>
        <p:spPr bwMode="auto">
          <a:xfrm>
            <a:off x="7827304" y="4379228"/>
            <a:ext cx="2057400" cy="1066800"/>
          </a:xfrm>
          <a:prstGeom prst="wedgeEllipseCallout">
            <a:avLst>
              <a:gd name="adj1" fmla="val 25377"/>
              <a:gd name="adj2" fmla="val -73325"/>
            </a:avLst>
          </a:prstGeom>
          <a:solidFill>
            <a:srgbClr val="66FFFF"/>
          </a:solidFill>
          <a:ln w="9525">
            <a:solidFill>
              <a:srgbClr val="66FFFF"/>
            </a:solidFill>
            <a:miter lim="800000"/>
            <a:headEnd/>
            <a:tailE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400"/>
              <a:t>由触发器保存</a:t>
            </a:r>
          </a:p>
        </p:txBody>
      </p:sp>
      <p:sp>
        <p:nvSpPr>
          <p:cNvPr id="55" name="Text Box 17">
            <a:extLst>
              <a:ext uri="{FF2B5EF4-FFF2-40B4-BE49-F238E27FC236}">
                <a16:creationId xmlns:a16="http://schemas.microsoft.com/office/drawing/2014/main" id="{C6B6C3E9-0D44-456A-6494-DCA19989025C}"/>
              </a:ext>
            </a:extLst>
          </p:cNvPr>
          <p:cNvSpPr txBox="1">
            <a:spLocks noChangeArrowheads="1"/>
          </p:cNvSpPr>
          <p:nvPr/>
        </p:nvSpPr>
        <p:spPr bwMode="auto">
          <a:xfrm>
            <a:off x="1650342" y="4510443"/>
            <a:ext cx="19621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时序电路：</a:t>
            </a:r>
            <a:endParaRPr kumimoji="1" lang="zh-CN" altLang="en-US" sz="2400"/>
          </a:p>
        </p:txBody>
      </p:sp>
      <p:sp>
        <p:nvSpPr>
          <p:cNvPr id="56" name="Text Box 18">
            <a:extLst>
              <a:ext uri="{FF2B5EF4-FFF2-40B4-BE49-F238E27FC236}">
                <a16:creationId xmlns:a16="http://schemas.microsoft.com/office/drawing/2014/main" id="{5DC8BF0E-2683-609C-3F0E-A5ED72D0E53C}"/>
              </a:ext>
            </a:extLst>
          </p:cNvPr>
          <p:cNvSpPr txBox="1">
            <a:spLocks noChangeArrowheads="1"/>
          </p:cNvSpPr>
          <p:nvPr/>
        </p:nvSpPr>
        <p:spPr bwMode="auto">
          <a:xfrm>
            <a:off x="3617254" y="4539018"/>
            <a:ext cx="16065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组合电路</a:t>
            </a:r>
          </a:p>
        </p:txBody>
      </p:sp>
      <p:sp>
        <p:nvSpPr>
          <p:cNvPr id="57" name="Text Box 19">
            <a:extLst>
              <a:ext uri="{FF2B5EF4-FFF2-40B4-BE49-F238E27FC236}">
                <a16:creationId xmlns:a16="http://schemas.microsoft.com/office/drawing/2014/main" id="{7AED5F06-A292-9D6C-08E7-045A76889133}"/>
              </a:ext>
            </a:extLst>
          </p:cNvPr>
          <p:cNvSpPr txBox="1">
            <a:spLocks noChangeArrowheads="1"/>
          </p:cNvSpPr>
          <p:nvPr/>
        </p:nvSpPr>
        <p:spPr bwMode="auto">
          <a:xfrm>
            <a:off x="5177767" y="4510443"/>
            <a:ext cx="415925"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a:t>
            </a:r>
          </a:p>
        </p:txBody>
      </p:sp>
      <p:sp>
        <p:nvSpPr>
          <p:cNvPr id="58" name="Text Box 20">
            <a:extLst>
              <a:ext uri="{FF2B5EF4-FFF2-40B4-BE49-F238E27FC236}">
                <a16:creationId xmlns:a16="http://schemas.microsoft.com/office/drawing/2014/main" id="{08572878-921C-4ECF-B49D-5FFB17B8D060}"/>
              </a:ext>
            </a:extLst>
          </p:cNvPr>
          <p:cNvSpPr txBox="1">
            <a:spLocks noChangeArrowheads="1"/>
          </p:cNvSpPr>
          <p:nvPr/>
        </p:nvSpPr>
        <p:spPr bwMode="auto">
          <a:xfrm>
            <a:off x="5609567" y="4510443"/>
            <a:ext cx="1250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触发器</a:t>
            </a:r>
          </a:p>
        </p:txBody>
      </p:sp>
      <p:sp>
        <p:nvSpPr>
          <p:cNvPr id="59" name="Text Box 21">
            <a:extLst>
              <a:ext uri="{FF2B5EF4-FFF2-40B4-BE49-F238E27FC236}">
                <a16:creationId xmlns:a16="http://schemas.microsoft.com/office/drawing/2014/main" id="{612A2367-BDB3-66E1-788A-070CC56BCB15}"/>
              </a:ext>
            </a:extLst>
          </p:cNvPr>
          <p:cNvSpPr txBox="1">
            <a:spLocks noChangeArrowheads="1"/>
          </p:cNvSpPr>
          <p:nvPr/>
        </p:nvSpPr>
        <p:spPr bwMode="auto">
          <a:xfrm>
            <a:off x="3522004" y="5158143"/>
            <a:ext cx="4512774"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t>电路的状态与</a:t>
            </a:r>
            <a:r>
              <a:rPr kumimoji="1" lang="zh-CN" altLang="en-US" dirty="0">
                <a:solidFill>
                  <a:srgbClr val="FF0000"/>
                </a:solidFill>
              </a:rPr>
              <a:t>时间顺序</a:t>
            </a:r>
            <a:r>
              <a:rPr kumimoji="1" lang="zh-CN" altLang="en-US" dirty="0"/>
              <a:t>有关</a:t>
            </a:r>
          </a:p>
        </p:txBody>
      </p:sp>
      <p:sp>
        <p:nvSpPr>
          <p:cNvPr id="60" name="AutoShape 16">
            <a:extLst>
              <a:ext uri="{FF2B5EF4-FFF2-40B4-BE49-F238E27FC236}">
                <a16:creationId xmlns:a16="http://schemas.microsoft.com/office/drawing/2014/main" id="{D621E777-2CB4-DC45-1879-43F7B86D3CEE}"/>
              </a:ext>
            </a:extLst>
          </p:cNvPr>
          <p:cNvSpPr>
            <a:spLocks noChangeArrowheads="1"/>
          </p:cNvSpPr>
          <p:nvPr/>
        </p:nvSpPr>
        <p:spPr bwMode="auto">
          <a:xfrm>
            <a:off x="4095090" y="2578675"/>
            <a:ext cx="1498601" cy="716823"/>
          </a:xfrm>
          <a:prstGeom prst="wedgeEllipseCallout">
            <a:avLst>
              <a:gd name="adj1" fmla="val -35828"/>
              <a:gd name="adj2" fmla="val 79862"/>
            </a:avLst>
          </a:prstGeom>
          <a:solidFill>
            <a:srgbClr val="66FFFF"/>
          </a:solidFill>
          <a:ln w="9525">
            <a:solidFill>
              <a:srgbClr val="66FFFF"/>
            </a:solidFill>
            <a:miter lim="800000"/>
            <a:headEnd/>
            <a:tailE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dirty="0"/>
              <a:t>“时刻”</a:t>
            </a:r>
            <a:br>
              <a:rPr lang="en-US" altLang="zh-CN" sz="1600" dirty="0"/>
            </a:br>
            <a:r>
              <a:rPr kumimoji="1" lang="zh-CN" altLang="en-US" sz="1600" dirty="0"/>
              <a:t>由</a:t>
            </a:r>
            <a:r>
              <a:rPr kumimoji="1" lang="en-US" altLang="zh-CN" sz="1600" dirty="0"/>
              <a:t>CP</a:t>
            </a:r>
            <a:r>
              <a:rPr kumimoji="1" lang="zh-CN" altLang="en-US" sz="1600" dirty="0"/>
              <a:t>决定</a:t>
            </a:r>
          </a:p>
        </p:txBody>
      </p:sp>
      <p:sp>
        <p:nvSpPr>
          <p:cNvPr id="3" name="灯片编号占位符 2">
            <a:extLst>
              <a:ext uri="{FF2B5EF4-FFF2-40B4-BE49-F238E27FC236}">
                <a16:creationId xmlns:a16="http://schemas.microsoft.com/office/drawing/2014/main" id="{658CD60D-ED51-6E95-090D-49EC66D74BB4}"/>
              </a:ext>
            </a:extLst>
          </p:cNvPr>
          <p:cNvSpPr>
            <a:spLocks noGrp="1"/>
          </p:cNvSpPr>
          <p:nvPr>
            <p:ph type="sldNum" sz="quarter" idx="12"/>
          </p:nvPr>
        </p:nvSpPr>
        <p:spPr/>
        <p:txBody>
          <a:bodyPr/>
          <a:lstStyle/>
          <a:p>
            <a:fld id="{392CBAA0-59E6-204E-8F03-85E5040D48B8}" type="slidenum">
              <a:rPr kumimoji="1" lang="zh-CN" altLang="en-US" smtClean="0"/>
              <a:t>3</a:t>
            </a:fld>
            <a:r>
              <a:rPr kumimoji="1" lang="en-US" altLang="zh-CN"/>
              <a:t>/70</a:t>
            </a:r>
            <a:endParaRPr kumimoji="1" lang="zh-CN" altLang="en-US" dirty="0"/>
          </a:p>
        </p:txBody>
      </p:sp>
    </p:spTree>
    <p:extLst>
      <p:ext uri="{BB962C8B-B14F-4D97-AF65-F5344CB8AC3E}">
        <p14:creationId xmlns:p14="http://schemas.microsoft.com/office/powerpoint/2010/main" val="288548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trips(downRigh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1000"/>
                                        <p:tgtEl>
                                          <p:spTgt spid="60"/>
                                        </p:tgtEl>
                                      </p:cBhvr>
                                    </p:animEffect>
                                    <p:anim calcmode="lin" valueType="num">
                                      <p:cBhvr>
                                        <p:cTn id="43" dur="1000" fill="hold"/>
                                        <p:tgtEl>
                                          <p:spTgt spid="60"/>
                                        </p:tgtEl>
                                        <p:attrNameLst>
                                          <p:attrName>ppt_x</p:attrName>
                                        </p:attrNameLst>
                                      </p:cBhvr>
                                      <p:tavLst>
                                        <p:tav tm="0">
                                          <p:val>
                                            <p:strVal val="#ppt_x"/>
                                          </p:val>
                                        </p:tav>
                                        <p:tav tm="100000">
                                          <p:val>
                                            <p:strVal val="#ppt_x"/>
                                          </p:val>
                                        </p:tav>
                                      </p:tavLst>
                                    </p:anim>
                                    <p:anim calcmode="lin" valueType="num">
                                      <p:cBhvr>
                                        <p:cTn id="4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left)">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utoUpdateAnimBg="0"/>
      <p:bldP spid="48" grpId="0" autoUpdateAnimBg="0"/>
      <p:bldP spid="49" grpId="0" autoUpdateAnimBg="0"/>
      <p:bldP spid="50" grpId="0" autoUpdateAnimBg="0"/>
      <p:bldP spid="52" grpId="0" autoUpdateAnimBg="0"/>
      <p:bldP spid="53" grpId="0" autoUpdateAnimBg="0"/>
      <p:bldP spid="54" grpId="0" animBg="1" autoUpdateAnimBg="0"/>
      <p:bldP spid="55" grpId="0" autoUpdateAnimBg="0"/>
      <p:bldP spid="56" grpId="0" autoUpdateAnimBg="0"/>
      <p:bldP spid="57" grpId="0" autoUpdateAnimBg="0"/>
      <p:bldP spid="58" grpId="0" autoUpdateAnimBg="0"/>
      <p:bldP spid="59" grpId="0" autoUpdateAnimBg="0"/>
      <p:bldP spid="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Text Box 2">
            <a:extLst>
              <a:ext uri="{FF2B5EF4-FFF2-40B4-BE49-F238E27FC236}">
                <a16:creationId xmlns:a16="http://schemas.microsoft.com/office/drawing/2014/main" id="{177F6E37-02C4-4F5B-A646-550A45E7FF2E}"/>
              </a:ext>
            </a:extLst>
          </p:cNvPr>
          <p:cNvSpPr txBox="1">
            <a:spLocks noChangeArrowheads="1"/>
          </p:cNvSpPr>
          <p:nvPr/>
        </p:nvSpPr>
        <p:spPr bwMode="auto">
          <a:xfrm>
            <a:off x="1795690" y="1024391"/>
            <a:ext cx="7277100" cy="641350"/>
          </a:xfrm>
          <a:prstGeom prst="rect">
            <a:avLst/>
          </a:prstGeom>
          <a:noFill/>
          <a:ln w="12700" cap="sq">
            <a:noFill/>
            <a:miter lim="800000"/>
            <a:headEnd type="none" w="sm" len="sm"/>
            <a:tailEnd type="none" w="sm" len="sm"/>
          </a:ln>
          <a:effectLst/>
        </p:spPr>
        <p:txBody>
          <a:bodyPr>
            <a:spAutoFit/>
          </a:bodyPr>
          <a:lstStyle/>
          <a:p>
            <a:pPr>
              <a:spcBef>
                <a:spcPct val="50000"/>
              </a:spcBef>
            </a:pPr>
            <a:r>
              <a:rPr kumimoji="0" lang="zh-CN" altLang="en-US" sz="3600">
                <a:solidFill>
                  <a:srgbClr val="660066"/>
                </a:solidFill>
                <a:ea typeface="华文行楷" pitchFamily="2" charset="-122"/>
              </a:rPr>
              <a:t>电平触发方式</a:t>
            </a:r>
            <a:r>
              <a:rPr lang="zh-CN" altLang="en-US" sz="3600">
                <a:solidFill>
                  <a:srgbClr val="660066"/>
                </a:solidFill>
                <a:ea typeface="华文行楷" pitchFamily="2" charset="-122"/>
              </a:rPr>
              <a:t>的动作特点</a:t>
            </a:r>
          </a:p>
        </p:txBody>
      </p:sp>
      <p:sp>
        <p:nvSpPr>
          <p:cNvPr id="6" name="Text Box 3">
            <a:extLst>
              <a:ext uri="{FF2B5EF4-FFF2-40B4-BE49-F238E27FC236}">
                <a16:creationId xmlns:a16="http://schemas.microsoft.com/office/drawing/2014/main" id="{62AE7DA6-2331-CF82-61BE-7F56847A6472}"/>
              </a:ext>
            </a:extLst>
          </p:cNvPr>
          <p:cNvSpPr txBox="1">
            <a:spLocks noChangeArrowheads="1"/>
          </p:cNvSpPr>
          <p:nvPr/>
        </p:nvSpPr>
        <p:spPr bwMode="auto">
          <a:xfrm>
            <a:off x="1579790" y="1762578"/>
            <a:ext cx="7504113" cy="4365625"/>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dirty="0"/>
              <a:t>只有当</a:t>
            </a:r>
            <a:r>
              <a:rPr lang="en-US" altLang="zh-CN" sz="2800" b="1" i="1" dirty="0">
                <a:solidFill>
                  <a:srgbClr val="CC0066"/>
                </a:solidFill>
              </a:rPr>
              <a:t>CP</a:t>
            </a:r>
            <a:r>
              <a:rPr lang="zh-CN" altLang="en-US" sz="2800" b="1" dirty="0"/>
              <a:t>变为有效电平时，触发器才能接受输入信号，并按照输入信号将触发器的输出置成相应的状态。</a:t>
            </a:r>
          </a:p>
          <a:p>
            <a:pPr>
              <a:spcBef>
                <a:spcPct val="50000"/>
              </a:spcBef>
            </a:pPr>
            <a:r>
              <a:rPr lang="zh-CN" altLang="en-US" sz="2800" b="1" dirty="0"/>
              <a:t>在</a:t>
            </a:r>
            <a:r>
              <a:rPr lang="en-US" altLang="zh-CN" sz="2800" b="1" i="1" dirty="0">
                <a:solidFill>
                  <a:srgbClr val="CC0066"/>
                </a:solidFill>
              </a:rPr>
              <a:t>CP</a:t>
            </a:r>
            <a:r>
              <a:rPr lang="en-US" altLang="zh-CN" sz="2800" b="1" dirty="0">
                <a:solidFill>
                  <a:srgbClr val="CC0066"/>
                </a:solidFill>
              </a:rPr>
              <a:t>=1</a:t>
            </a:r>
            <a:r>
              <a:rPr lang="zh-CN" altLang="en-US" sz="2800" b="1" dirty="0"/>
              <a:t>的全部时间里</a:t>
            </a:r>
            <a:r>
              <a:rPr lang="en-US" altLang="zh-CN" sz="2800" b="1" i="1" dirty="0">
                <a:solidFill>
                  <a:srgbClr val="CC0066"/>
                </a:solidFill>
              </a:rPr>
              <a:t>S</a:t>
            </a:r>
            <a:r>
              <a:rPr lang="zh-CN" altLang="en-US" sz="2800" b="1" dirty="0"/>
              <a:t>和</a:t>
            </a:r>
            <a:r>
              <a:rPr lang="en-US" altLang="zh-CN" sz="2800" b="1" i="1" dirty="0">
                <a:solidFill>
                  <a:srgbClr val="CC0066"/>
                </a:solidFill>
              </a:rPr>
              <a:t>R</a:t>
            </a:r>
            <a:r>
              <a:rPr lang="zh-CN" altLang="en-US" sz="2800" b="1" dirty="0"/>
              <a:t>的变化都将引起触发器输出端状态的变化。</a:t>
            </a:r>
          </a:p>
          <a:p>
            <a:pPr>
              <a:spcBef>
                <a:spcPct val="50000"/>
              </a:spcBef>
            </a:pPr>
            <a:r>
              <a:rPr lang="zh-CN" altLang="en-US" sz="2800" b="1" dirty="0"/>
              <a:t>如果</a:t>
            </a:r>
            <a:r>
              <a:rPr lang="en-US" altLang="zh-CN" sz="2800" b="1" i="1" dirty="0">
                <a:solidFill>
                  <a:srgbClr val="CC0066"/>
                </a:solidFill>
              </a:rPr>
              <a:t>CP</a:t>
            </a:r>
            <a:r>
              <a:rPr lang="en-US" altLang="zh-CN" sz="2800" b="1" dirty="0">
                <a:solidFill>
                  <a:srgbClr val="CC0066"/>
                </a:solidFill>
              </a:rPr>
              <a:t>=1</a:t>
            </a:r>
            <a:r>
              <a:rPr lang="zh-CN" altLang="en-US" sz="2800" b="1" dirty="0"/>
              <a:t>期间内输入信号多次发生变化，</a:t>
            </a:r>
          </a:p>
          <a:p>
            <a:pPr>
              <a:spcBef>
                <a:spcPct val="50000"/>
              </a:spcBef>
            </a:pPr>
            <a:r>
              <a:rPr lang="zh-CN" altLang="en-US" sz="2800" b="1" dirty="0"/>
              <a:t>则触发器的状态也会发生多次翻转，</a:t>
            </a:r>
          </a:p>
          <a:p>
            <a:pPr>
              <a:spcBef>
                <a:spcPct val="50000"/>
              </a:spcBef>
            </a:pPr>
            <a:r>
              <a:rPr lang="zh-CN" altLang="en-US" sz="2800" b="1" dirty="0"/>
              <a:t>这降低了电路的</a:t>
            </a:r>
            <a:r>
              <a:rPr lang="zh-CN" altLang="en-US" sz="2800" b="1" dirty="0">
                <a:solidFill>
                  <a:srgbClr val="660066"/>
                </a:solidFill>
              </a:rPr>
              <a:t>抗干扰能力</a:t>
            </a:r>
            <a:r>
              <a:rPr lang="zh-CN" altLang="en-US" sz="2800" b="1" dirty="0">
                <a:solidFill>
                  <a:srgbClr val="006600"/>
                </a:solidFill>
              </a:rPr>
              <a:t>。</a:t>
            </a:r>
          </a:p>
        </p:txBody>
      </p:sp>
      <p:sp>
        <p:nvSpPr>
          <p:cNvPr id="3" name="灯片编号占位符 2">
            <a:extLst>
              <a:ext uri="{FF2B5EF4-FFF2-40B4-BE49-F238E27FC236}">
                <a16:creationId xmlns:a16="http://schemas.microsoft.com/office/drawing/2014/main" id="{319AF1EF-A834-B44B-BAD4-7F476D6BF496}"/>
              </a:ext>
            </a:extLst>
          </p:cNvPr>
          <p:cNvSpPr>
            <a:spLocks noGrp="1"/>
          </p:cNvSpPr>
          <p:nvPr>
            <p:ph type="sldNum" sz="quarter" idx="12"/>
          </p:nvPr>
        </p:nvSpPr>
        <p:spPr/>
        <p:txBody>
          <a:bodyPr/>
          <a:lstStyle/>
          <a:p>
            <a:fld id="{392CBAA0-59E6-204E-8F03-85E5040D48B8}" type="slidenum">
              <a:rPr kumimoji="1" lang="zh-CN" altLang="en-US" smtClean="0"/>
              <a:t>30</a:t>
            </a:fld>
            <a:r>
              <a:rPr kumimoji="1" lang="en-US" altLang="zh-CN"/>
              <a:t>/70</a:t>
            </a:r>
            <a:endParaRPr kumimoji="1" lang="zh-CN" altLang="en-US" dirty="0"/>
          </a:p>
        </p:txBody>
      </p:sp>
    </p:spTree>
    <p:extLst>
      <p:ext uri="{BB962C8B-B14F-4D97-AF65-F5344CB8AC3E}">
        <p14:creationId xmlns:p14="http://schemas.microsoft.com/office/powerpoint/2010/main" val="39807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75"/>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75"/>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75"/>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75"/>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75"/>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Rectangle 2">
            <a:extLst>
              <a:ext uri="{FF2B5EF4-FFF2-40B4-BE49-F238E27FC236}">
                <a16:creationId xmlns:a16="http://schemas.microsoft.com/office/drawing/2014/main" id="{9052318E-24E0-07FF-4952-840F42FD171B}"/>
              </a:ext>
            </a:extLst>
          </p:cNvPr>
          <p:cNvSpPr>
            <a:spLocks noChangeArrowheads="1"/>
          </p:cNvSpPr>
          <p:nvPr/>
        </p:nvSpPr>
        <p:spPr bwMode="auto">
          <a:xfrm>
            <a:off x="991735" y="949073"/>
            <a:ext cx="8936037" cy="1212640"/>
          </a:xfrm>
          <a:prstGeom prst="rect">
            <a:avLst/>
          </a:prstGeom>
          <a:noFill/>
          <a:ln w="9525">
            <a:noFill/>
            <a:miter lim="800000"/>
            <a:headEnd/>
            <a:tailEnd/>
          </a:ln>
          <a:effectLst/>
        </p:spPr>
        <p:txBody>
          <a:bodyPr>
            <a:spAutoFit/>
          </a:bodyPr>
          <a:lstStyle/>
          <a:p>
            <a:pPr>
              <a:lnSpc>
                <a:spcPct val="130000"/>
              </a:lnSpc>
            </a:pPr>
            <a:r>
              <a:rPr lang="en-US" altLang="zh-CN" sz="2800" b="1" dirty="0">
                <a:solidFill>
                  <a:schemeClr val="accent2"/>
                </a:solidFill>
                <a:ea typeface="楷体_GB2312" pitchFamily="49" charset="-122"/>
              </a:rPr>
              <a:t>[</a:t>
            </a:r>
            <a:r>
              <a:rPr lang="zh-CN" altLang="en-US" sz="2800" b="1" dirty="0">
                <a:solidFill>
                  <a:schemeClr val="accent2"/>
                </a:solidFill>
                <a:ea typeface="楷体_GB2312" pitchFamily="49" charset="-122"/>
              </a:rPr>
              <a:t>例</a:t>
            </a:r>
            <a:r>
              <a:rPr lang="en-US" altLang="zh-CN" sz="2800" b="1" dirty="0">
                <a:solidFill>
                  <a:schemeClr val="accent2"/>
                </a:solidFill>
                <a:ea typeface="楷体_GB2312" pitchFamily="49" charset="-122"/>
              </a:rPr>
              <a:t>]</a:t>
            </a:r>
            <a:r>
              <a:rPr lang="zh-CN" altLang="en-US" sz="2800" b="1" dirty="0">
                <a:solidFill>
                  <a:schemeClr val="accent2"/>
                </a:solidFill>
                <a:ea typeface="楷体_GB2312" pitchFamily="49" charset="-122"/>
              </a:rPr>
              <a:t>在时钟控制</a:t>
            </a:r>
            <a:r>
              <a:rPr lang="en-US" altLang="zh-CN" sz="2800" b="1" i="1" dirty="0">
                <a:solidFill>
                  <a:schemeClr val="accent2"/>
                </a:solidFill>
                <a:ea typeface="楷体_GB2312" pitchFamily="49" charset="-122"/>
              </a:rPr>
              <a:t>RS</a:t>
            </a:r>
            <a:r>
              <a:rPr lang="zh-CN" altLang="en-US" sz="2800" b="1" i="1" dirty="0">
                <a:solidFill>
                  <a:schemeClr val="accent2"/>
                </a:solidFill>
                <a:ea typeface="楷体_GB2312" pitchFamily="49" charset="-122"/>
              </a:rPr>
              <a:t>触发</a:t>
            </a:r>
            <a:r>
              <a:rPr lang="zh-CN" altLang="en-US" sz="2800" b="1" dirty="0">
                <a:solidFill>
                  <a:schemeClr val="accent2"/>
                </a:solidFill>
                <a:ea typeface="楷体_GB2312" pitchFamily="49" charset="-122"/>
              </a:rPr>
              <a:t>器中，若已知</a:t>
            </a:r>
            <a:r>
              <a:rPr lang="en-US" altLang="zh-CN" sz="2800" b="1" i="1" dirty="0">
                <a:solidFill>
                  <a:schemeClr val="accent2"/>
                </a:solidFill>
                <a:ea typeface="楷体_GB2312" pitchFamily="49" charset="-122"/>
              </a:rPr>
              <a:t>CP</a:t>
            </a:r>
            <a:r>
              <a:rPr lang="zh-CN" altLang="en-US" sz="2800" b="1" dirty="0">
                <a:solidFill>
                  <a:schemeClr val="accent2"/>
                </a:solidFill>
                <a:ea typeface="楷体_GB2312" pitchFamily="49" charset="-122"/>
              </a:rPr>
              <a:t>、</a:t>
            </a:r>
            <a:r>
              <a:rPr lang="en-US" altLang="zh-CN" sz="2800" b="1" i="1" dirty="0">
                <a:solidFill>
                  <a:schemeClr val="accent2"/>
                </a:solidFill>
                <a:ea typeface="楷体_GB2312" pitchFamily="49" charset="-122"/>
              </a:rPr>
              <a:t>R</a:t>
            </a:r>
            <a:r>
              <a:rPr lang="zh-CN" altLang="en-US" sz="2800" b="1" dirty="0">
                <a:solidFill>
                  <a:schemeClr val="accent2"/>
                </a:solidFill>
                <a:ea typeface="楷体_GB2312" pitchFamily="49" charset="-122"/>
              </a:rPr>
              <a:t>、</a:t>
            </a:r>
            <a:r>
              <a:rPr lang="en-US" altLang="zh-CN" sz="2800" b="1" i="1" dirty="0">
                <a:solidFill>
                  <a:schemeClr val="accent2"/>
                </a:solidFill>
                <a:ea typeface="楷体_GB2312" pitchFamily="49" charset="-122"/>
              </a:rPr>
              <a:t>S</a:t>
            </a:r>
            <a:r>
              <a:rPr lang="zh-CN" altLang="en-US" sz="2800" b="1" i="1" dirty="0">
                <a:solidFill>
                  <a:schemeClr val="accent2"/>
                </a:solidFill>
                <a:ea typeface="楷体_GB2312" pitchFamily="49" charset="-122"/>
              </a:rPr>
              <a:t> </a:t>
            </a:r>
            <a:r>
              <a:rPr lang="zh-CN" altLang="en-US" sz="2800" b="1" dirty="0">
                <a:solidFill>
                  <a:schemeClr val="accent2"/>
                </a:solidFill>
                <a:ea typeface="楷体_GB2312" pitchFamily="49" charset="-122"/>
              </a:rPr>
              <a:t>的波形，试画出</a:t>
            </a:r>
            <a:r>
              <a:rPr lang="en-US" altLang="zh-CN" sz="2800" b="1" i="1" dirty="0">
                <a:solidFill>
                  <a:schemeClr val="accent2"/>
                </a:solidFill>
                <a:ea typeface="楷体_GB2312" pitchFamily="49" charset="-122"/>
              </a:rPr>
              <a:t>Q</a:t>
            </a:r>
            <a:r>
              <a:rPr lang="zh-CN" altLang="en-US" sz="2800" b="1" i="1" dirty="0">
                <a:solidFill>
                  <a:schemeClr val="accent2"/>
                </a:solidFill>
                <a:ea typeface="楷体_GB2312" pitchFamily="49" charset="-122"/>
              </a:rPr>
              <a:t> </a:t>
            </a:r>
            <a:r>
              <a:rPr lang="zh-CN" altLang="en-US" sz="2800" b="1" dirty="0">
                <a:solidFill>
                  <a:schemeClr val="accent2"/>
                </a:solidFill>
                <a:ea typeface="楷体_GB2312" pitchFamily="49" charset="-122"/>
              </a:rPr>
              <a:t>端的波形（假设触发器的初始状态为</a:t>
            </a:r>
            <a:r>
              <a:rPr lang="en-US" altLang="zh-CN" sz="2800" b="1" dirty="0">
                <a:solidFill>
                  <a:schemeClr val="accent2"/>
                </a:solidFill>
                <a:ea typeface="楷体_GB2312" pitchFamily="49" charset="-122"/>
              </a:rPr>
              <a:t>0</a:t>
            </a:r>
            <a:r>
              <a:rPr lang="zh-CN" altLang="en-US" sz="2800" b="1" dirty="0">
                <a:solidFill>
                  <a:schemeClr val="accent2"/>
                </a:solidFill>
                <a:ea typeface="楷体_GB2312" pitchFamily="49" charset="-122"/>
              </a:rPr>
              <a:t>）。</a:t>
            </a:r>
          </a:p>
        </p:txBody>
      </p:sp>
      <p:grpSp>
        <p:nvGrpSpPr>
          <p:cNvPr id="6" name="Group 3">
            <a:extLst>
              <a:ext uri="{FF2B5EF4-FFF2-40B4-BE49-F238E27FC236}">
                <a16:creationId xmlns:a16="http://schemas.microsoft.com/office/drawing/2014/main" id="{C34F6FC5-CC5F-142D-6FC2-26E8BB3D2662}"/>
              </a:ext>
            </a:extLst>
          </p:cNvPr>
          <p:cNvGrpSpPr>
            <a:grpSpLocks/>
          </p:cNvGrpSpPr>
          <p:nvPr/>
        </p:nvGrpSpPr>
        <p:grpSpPr bwMode="auto">
          <a:xfrm>
            <a:off x="3006272" y="2661986"/>
            <a:ext cx="5330825" cy="1195387"/>
            <a:chOff x="1400" y="1335"/>
            <a:chExt cx="3358" cy="753"/>
          </a:xfrm>
        </p:grpSpPr>
        <p:sp>
          <p:nvSpPr>
            <p:cNvPr id="7" name="Line 4">
              <a:extLst>
                <a:ext uri="{FF2B5EF4-FFF2-40B4-BE49-F238E27FC236}">
                  <a16:creationId xmlns:a16="http://schemas.microsoft.com/office/drawing/2014/main" id="{EDCDC331-ECB9-28FC-7376-4E9594576A71}"/>
                </a:ext>
              </a:extLst>
            </p:cNvPr>
            <p:cNvSpPr>
              <a:spLocks noChangeShapeType="1"/>
            </p:cNvSpPr>
            <p:nvPr/>
          </p:nvSpPr>
          <p:spPr bwMode="auto">
            <a:xfrm>
              <a:off x="1720" y="1516"/>
              <a:ext cx="560" cy="0"/>
            </a:xfrm>
            <a:prstGeom prst="line">
              <a:avLst/>
            </a:prstGeom>
            <a:noFill/>
            <a:ln w="38100">
              <a:solidFill>
                <a:srgbClr val="FF9900"/>
              </a:solidFill>
              <a:round/>
              <a:headEnd/>
              <a:tailEnd/>
            </a:ln>
          </p:spPr>
          <p:txBody>
            <a:bodyPr lIns="0" tIns="0" rIns="0" bIns="0"/>
            <a:lstStyle/>
            <a:p>
              <a:endParaRPr lang="zh-CN" altLang="en-US"/>
            </a:p>
          </p:txBody>
        </p:sp>
        <p:sp>
          <p:nvSpPr>
            <p:cNvPr id="8" name="Line 5">
              <a:extLst>
                <a:ext uri="{FF2B5EF4-FFF2-40B4-BE49-F238E27FC236}">
                  <a16:creationId xmlns:a16="http://schemas.microsoft.com/office/drawing/2014/main" id="{DA3BC439-EDA1-F3CD-B95E-AB7E8D2C9E3C}"/>
                </a:ext>
              </a:extLst>
            </p:cNvPr>
            <p:cNvSpPr>
              <a:spLocks noChangeShapeType="1"/>
            </p:cNvSpPr>
            <p:nvPr/>
          </p:nvSpPr>
          <p:spPr bwMode="auto">
            <a:xfrm>
              <a:off x="2277" y="1346"/>
              <a:ext cx="1778" cy="0"/>
            </a:xfrm>
            <a:prstGeom prst="line">
              <a:avLst/>
            </a:prstGeom>
            <a:noFill/>
            <a:ln w="38100">
              <a:solidFill>
                <a:srgbClr val="FF9900"/>
              </a:solidFill>
              <a:round/>
              <a:headEnd/>
              <a:tailEnd/>
            </a:ln>
          </p:spPr>
          <p:txBody>
            <a:bodyPr lIns="0" tIns="0" rIns="0" bIns="0"/>
            <a:lstStyle/>
            <a:p>
              <a:endParaRPr lang="zh-CN" altLang="en-US"/>
            </a:p>
          </p:txBody>
        </p:sp>
        <p:sp>
          <p:nvSpPr>
            <p:cNvPr id="9" name="Line 6">
              <a:extLst>
                <a:ext uri="{FF2B5EF4-FFF2-40B4-BE49-F238E27FC236}">
                  <a16:creationId xmlns:a16="http://schemas.microsoft.com/office/drawing/2014/main" id="{641DC4EF-0BD5-3BCF-AF74-65E2DE3DE95F}"/>
                </a:ext>
              </a:extLst>
            </p:cNvPr>
            <p:cNvSpPr>
              <a:spLocks noChangeShapeType="1"/>
            </p:cNvSpPr>
            <p:nvPr/>
          </p:nvSpPr>
          <p:spPr bwMode="auto">
            <a:xfrm>
              <a:off x="4059" y="1511"/>
              <a:ext cx="689" cy="2"/>
            </a:xfrm>
            <a:prstGeom prst="line">
              <a:avLst/>
            </a:prstGeom>
            <a:noFill/>
            <a:ln w="38100">
              <a:solidFill>
                <a:srgbClr val="FF9900"/>
              </a:solidFill>
              <a:round/>
              <a:headEnd/>
              <a:tailEnd/>
            </a:ln>
          </p:spPr>
          <p:txBody>
            <a:bodyPr lIns="0" tIns="0" rIns="0" bIns="0"/>
            <a:lstStyle/>
            <a:p>
              <a:endParaRPr lang="zh-CN" altLang="en-US"/>
            </a:p>
          </p:txBody>
        </p:sp>
        <p:sp>
          <p:nvSpPr>
            <p:cNvPr id="10" name="Line 7">
              <a:extLst>
                <a:ext uri="{FF2B5EF4-FFF2-40B4-BE49-F238E27FC236}">
                  <a16:creationId xmlns:a16="http://schemas.microsoft.com/office/drawing/2014/main" id="{CB1B28BA-8577-5150-7990-EF0788182995}"/>
                </a:ext>
              </a:extLst>
            </p:cNvPr>
            <p:cNvSpPr>
              <a:spLocks noChangeShapeType="1"/>
            </p:cNvSpPr>
            <p:nvPr/>
          </p:nvSpPr>
          <p:spPr bwMode="auto">
            <a:xfrm flipV="1">
              <a:off x="1737" y="1794"/>
              <a:ext cx="405" cy="0"/>
            </a:xfrm>
            <a:prstGeom prst="line">
              <a:avLst/>
            </a:prstGeom>
            <a:noFill/>
            <a:ln w="38100">
              <a:solidFill>
                <a:srgbClr val="FF9900"/>
              </a:solidFill>
              <a:round/>
              <a:headEnd/>
              <a:tailEnd/>
            </a:ln>
          </p:spPr>
          <p:txBody>
            <a:bodyPr lIns="0" tIns="0" rIns="0" bIns="0"/>
            <a:lstStyle/>
            <a:p>
              <a:endParaRPr lang="zh-CN" altLang="en-US"/>
            </a:p>
          </p:txBody>
        </p:sp>
        <p:sp>
          <p:nvSpPr>
            <p:cNvPr id="11" name="Line 8">
              <a:extLst>
                <a:ext uri="{FF2B5EF4-FFF2-40B4-BE49-F238E27FC236}">
                  <a16:creationId xmlns:a16="http://schemas.microsoft.com/office/drawing/2014/main" id="{17395121-716C-0695-EB0F-04B96344A98E}"/>
                </a:ext>
              </a:extLst>
            </p:cNvPr>
            <p:cNvSpPr>
              <a:spLocks noChangeShapeType="1"/>
            </p:cNvSpPr>
            <p:nvPr/>
          </p:nvSpPr>
          <p:spPr bwMode="auto">
            <a:xfrm>
              <a:off x="2125" y="1635"/>
              <a:ext cx="669" cy="0"/>
            </a:xfrm>
            <a:prstGeom prst="line">
              <a:avLst/>
            </a:prstGeom>
            <a:noFill/>
            <a:ln w="38100">
              <a:solidFill>
                <a:srgbClr val="FF9900"/>
              </a:solidFill>
              <a:round/>
              <a:headEnd/>
              <a:tailEnd/>
            </a:ln>
          </p:spPr>
          <p:txBody>
            <a:bodyPr lIns="0" tIns="0" rIns="0" bIns="0"/>
            <a:lstStyle/>
            <a:p>
              <a:endParaRPr lang="zh-CN" altLang="en-US"/>
            </a:p>
          </p:txBody>
        </p:sp>
        <p:sp>
          <p:nvSpPr>
            <p:cNvPr id="12" name="Line 9">
              <a:extLst>
                <a:ext uri="{FF2B5EF4-FFF2-40B4-BE49-F238E27FC236}">
                  <a16:creationId xmlns:a16="http://schemas.microsoft.com/office/drawing/2014/main" id="{32480995-0AF7-9057-8048-2A7EF57CDDAD}"/>
                </a:ext>
              </a:extLst>
            </p:cNvPr>
            <p:cNvSpPr>
              <a:spLocks noChangeShapeType="1"/>
            </p:cNvSpPr>
            <p:nvPr/>
          </p:nvSpPr>
          <p:spPr bwMode="auto">
            <a:xfrm flipV="1">
              <a:off x="2776" y="1797"/>
              <a:ext cx="782" cy="0"/>
            </a:xfrm>
            <a:prstGeom prst="line">
              <a:avLst/>
            </a:prstGeom>
            <a:noFill/>
            <a:ln w="38100">
              <a:solidFill>
                <a:srgbClr val="FF9900"/>
              </a:solidFill>
              <a:round/>
              <a:headEnd/>
              <a:tailEnd/>
            </a:ln>
          </p:spPr>
          <p:txBody>
            <a:bodyPr lIns="0" tIns="0" rIns="0" bIns="0"/>
            <a:lstStyle/>
            <a:p>
              <a:endParaRPr lang="zh-CN" altLang="en-US"/>
            </a:p>
          </p:txBody>
        </p:sp>
        <p:sp>
          <p:nvSpPr>
            <p:cNvPr id="13" name="Line 10">
              <a:extLst>
                <a:ext uri="{FF2B5EF4-FFF2-40B4-BE49-F238E27FC236}">
                  <a16:creationId xmlns:a16="http://schemas.microsoft.com/office/drawing/2014/main" id="{858CFA38-008B-928A-7B02-2288990CD197}"/>
                </a:ext>
              </a:extLst>
            </p:cNvPr>
            <p:cNvSpPr>
              <a:spLocks noChangeShapeType="1"/>
            </p:cNvSpPr>
            <p:nvPr/>
          </p:nvSpPr>
          <p:spPr bwMode="auto">
            <a:xfrm>
              <a:off x="3544" y="1643"/>
              <a:ext cx="339" cy="0"/>
            </a:xfrm>
            <a:prstGeom prst="line">
              <a:avLst/>
            </a:prstGeom>
            <a:noFill/>
            <a:ln w="38100">
              <a:solidFill>
                <a:srgbClr val="FF9900"/>
              </a:solidFill>
              <a:round/>
              <a:headEnd/>
              <a:tailEnd/>
            </a:ln>
          </p:spPr>
          <p:txBody>
            <a:bodyPr lIns="0" tIns="0" rIns="0" bIns="0"/>
            <a:lstStyle/>
            <a:p>
              <a:endParaRPr lang="zh-CN" altLang="en-US"/>
            </a:p>
          </p:txBody>
        </p:sp>
        <p:sp>
          <p:nvSpPr>
            <p:cNvPr id="14" name="Line 11">
              <a:extLst>
                <a:ext uri="{FF2B5EF4-FFF2-40B4-BE49-F238E27FC236}">
                  <a16:creationId xmlns:a16="http://schemas.microsoft.com/office/drawing/2014/main" id="{D867831A-07AB-921D-0706-0C1BCE469DBE}"/>
                </a:ext>
              </a:extLst>
            </p:cNvPr>
            <p:cNvSpPr>
              <a:spLocks noChangeShapeType="1"/>
            </p:cNvSpPr>
            <p:nvPr/>
          </p:nvSpPr>
          <p:spPr bwMode="auto">
            <a:xfrm flipV="1">
              <a:off x="3863" y="1800"/>
              <a:ext cx="883" cy="0"/>
            </a:xfrm>
            <a:prstGeom prst="line">
              <a:avLst/>
            </a:prstGeom>
            <a:noFill/>
            <a:ln w="38100">
              <a:solidFill>
                <a:srgbClr val="FF9900"/>
              </a:solidFill>
              <a:round/>
              <a:headEnd/>
              <a:tailEnd/>
            </a:ln>
          </p:spPr>
          <p:txBody>
            <a:bodyPr lIns="0" tIns="0" rIns="0" bIns="0"/>
            <a:lstStyle/>
            <a:p>
              <a:endParaRPr lang="zh-CN" altLang="en-US"/>
            </a:p>
          </p:txBody>
        </p:sp>
        <p:sp>
          <p:nvSpPr>
            <p:cNvPr id="15" name="Line 12">
              <a:extLst>
                <a:ext uri="{FF2B5EF4-FFF2-40B4-BE49-F238E27FC236}">
                  <a16:creationId xmlns:a16="http://schemas.microsoft.com/office/drawing/2014/main" id="{7D2B3F2E-9B5E-1516-1C81-62B9642B22CD}"/>
                </a:ext>
              </a:extLst>
            </p:cNvPr>
            <p:cNvSpPr>
              <a:spLocks noChangeShapeType="1"/>
            </p:cNvSpPr>
            <p:nvPr/>
          </p:nvSpPr>
          <p:spPr bwMode="auto">
            <a:xfrm>
              <a:off x="1734" y="2080"/>
              <a:ext cx="1186" cy="0"/>
            </a:xfrm>
            <a:prstGeom prst="line">
              <a:avLst/>
            </a:prstGeom>
            <a:noFill/>
            <a:ln w="38100">
              <a:solidFill>
                <a:srgbClr val="FF9900"/>
              </a:solidFill>
              <a:round/>
              <a:headEnd/>
              <a:tailEnd/>
            </a:ln>
          </p:spPr>
          <p:txBody>
            <a:bodyPr lIns="0" tIns="0" rIns="0" bIns="0"/>
            <a:lstStyle/>
            <a:p>
              <a:endParaRPr lang="zh-CN" altLang="en-US"/>
            </a:p>
          </p:txBody>
        </p:sp>
        <p:sp>
          <p:nvSpPr>
            <p:cNvPr id="16" name="Line 13">
              <a:extLst>
                <a:ext uri="{FF2B5EF4-FFF2-40B4-BE49-F238E27FC236}">
                  <a16:creationId xmlns:a16="http://schemas.microsoft.com/office/drawing/2014/main" id="{0AA53BFD-F464-9A6A-70CB-2A9056D3F6A7}"/>
                </a:ext>
              </a:extLst>
            </p:cNvPr>
            <p:cNvSpPr>
              <a:spLocks noChangeShapeType="1"/>
            </p:cNvSpPr>
            <p:nvPr/>
          </p:nvSpPr>
          <p:spPr bwMode="auto">
            <a:xfrm>
              <a:off x="2917" y="1918"/>
              <a:ext cx="318" cy="0"/>
            </a:xfrm>
            <a:prstGeom prst="line">
              <a:avLst/>
            </a:prstGeom>
            <a:noFill/>
            <a:ln w="38100">
              <a:solidFill>
                <a:srgbClr val="FF9900"/>
              </a:solidFill>
              <a:round/>
              <a:headEnd/>
              <a:tailEnd/>
            </a:ln>
          </p:spPr>
          <p:txBody>
            <a:bodyPr lIns="0" tIns="0" rIns="0" bIns="0"/>
            <a:lstStyle/>
            <a:p>
              <a:endParaRPr lang="zh-CN" altLang="en-US"/>
            </a:p>
          </p:txBody>
        </p:sp>
        <p:sp>
          <p:nvSpPr>
            <p:cNvPr id="17" name="Line 14">
              <a:extLst>
                <a:ext uri="{FF2B5EF4-FFF2-40B4-BE49-F238E27FC236}">
                  <a16:creationId xmlns:a16="http://schemas.microsoft.com/office/drawing/2014/main" id="{A1D66879-D584-106F-AD83-170A60D3523B}"/>
                </a:ext>
              </a:extLst>
            </p:cNvPr>
            <p:cNvSpPr>
              <a:spLocks noChangeShapeType="1"/>
            </p:cNvSpPr>
            <p:nvPr/>
          </p:nvSpPr>
          <p:spPr bwMode="auto">
            <a:xfrm flipV="1">
              <a:off x="3217" y="2080"/>
              <a:ext cx="1541" cy="0"/>
            </a:xfrm>
            <a:prstGeom prst="line">
              <a:avLst/>
            </a:prstGeom>
            <a:noFill/>
            <a:ln w="38100">
              <a:solidFill>
                <a:srgbClr val="FF9900"/>
              </a:solidFill>
              <a:round/>
              <a:headEnd/>
              <a:tailEnd/>
            </a:ln>
          </p:spPr>
          <p:txBody>
            <a:bodyPr lIns="0" tIns="0" rIns="0" bIns="0"/>
            <a:lstStyle/>
            <a:p>
              <a:endParaRPr lang="zh-CN" altLang="en-US"/>
            </a:p>
          </p:txBody>
        </p:sp>
        <p:sp>
          <p:nvSpPr>
            <p:cNvPr id="18" name="Line 15">
              <a:extLst>
                <a:ext uri="{FF2B5EF4-FFF2-40B4-BE49-F238E27FC236}">
                  <a16:creationId xmlns:a16="http://schemas.microsoft.com/office/drawing/2014/main" id="{F5585102-89AF-C628-6712-9C8050D7C8FB}"/>
                </a:ext>
              </a:extLst>
            </p:cNvPr>
            <p:cNvSpPr>
              <a:spLocks noChangeShapeType="1"/>
            </p:cNvSpPr>
            <p:nvPr/>
          </p:nvSpPr>
          <p:spPr bwMode="auto">
            <a:xfrm>
              <a:off x="2277" y="1335"/>
              <a:ext cx="0" cy="185"/>
            </a:xfrm>
            <a:prstGeom prst="line">
              <a:avLst/>
            </a:prstGeom>
            <a:noFill/>
            <a:ln w="38100">
              <a:solidFill>
                <a:srgbClr val="FF9900"/>
              </a:solidFill>
              <a:round/>
              <a:headEnd/>
              <a:tailEnd/>
            </a:ln>
          </p:spPr>
          <p:txBody>
            <a:bodyPr lIns="0" tIns="0" rIns="0" bIns="0"/>
            <a:lstStyle/>
            <a:p>
              <a:endParaRPr lang="zh-CN" altLang="en-US"/>
            </a:p>
          </p:txBody>
        </p:sp>
        <p:sp>
          <p:nvSpPr>
            <p:cNvPr id="19" name="Line 16">
              <a:extLst>
                <a:ext uri="{FF2B5EF4-FFF2-40B4-BE49-F238E27FC236}">
                  <a16:creationId xmlns:a16="http://schemas.microsoft.com/office/drawing/2014/main" id="{0FB5DD14-DBB5-3EB3-9FE9-18A58D8823A8}"/>
                </a:ext>
              </a:extLst>
            </p:cNvPr>
            <p:cNvSpPr>
              <a:spLocks noChangeShapeType="1"/>
            </p:cNvSpPr>
            <p:nvPr/>
          </p:nvSpPr>
          <p:spPr bwMode="auto">
            <a:xfrm>
              <a:off x="4051" y="1337"/>
              <a:ext cx="0" cy="180"/>
            </a:xfrm>
            <a:prstGeom prst="line">
              <a:avLst/>
            </a:prstGeom>
            <a:noFill/>
            <a:ln w="38100">
              <a:solidFill>
                <a:srgbClr val="FF9900"/>
              </a:solidFill>
              <a:round/>
              <a:headEnd/>
              <a:tailEnd/>
            </a:ln>
          </p:spPr>
          <p:txBody>
            <a:bodyPr lIns="0" tIns="0" rIns="0" bIns="0"/>
            <a:lstStyle/>
            <a:p>
              <a:endParaRPr lang="zh-CN" altLang="en-US"/>
            </a:p>
          </p:txBody>
        </p:sp>
        <p:sp>
          <p:nvSpPr>
            <p:cNvPr id="20" name="Line 17">
              <a:extLst>
                <a:ext uri="{FF2B5EF4-FFF2-40B4-BE49-F238E27FC236}">
                  <a16:creationId xmlns:a16="http://schemas.microsoft.com/office/drawing/2014/main" id="{04257EA7-9C6E-CBFF-9CCC-804FD2744AF4}"/>
                </a:ext>
              </a:extLst>
            </p:cNvPr>
            <p:cNvSpPr>
              <a:spLocks noChangeShapeType="1"/>
            </p:cNvSpPr>
            <p:nvPr/>
          </p:nvSpPr>
          <p:spPr bwMode="auto">
            <a:xfrm>
              <a:off x="2785" y="1630"/>
              <a:ext cx="0" cy="177"/>
            </a:xfrm>
            <a:prstGeom prst="line">
              <a:avLst/>
            </a:prstGeom>
            <a:noFill/>
            <a:ln w="38100">
              <a:solidFill>
                <a:srgbClr val="FF9900"/>
              </a:solidFill>
              <a:round/>
              <a:headEnd/>
              <a:tailEnd/>
            </a:ln>
          </p:spPr>
          <p:txBody>
            <a:bodyPr lIns="0" tIns="0" rIns="0" bIns="0"/>
            <a:lstStyle/>
            <a:p>
              <a:endParaRPr lang="zh-CN" altLang="en-US"/>
            </a:p>
          </p:txBody>
        </p:sp>
        <p:sp>
          <p:nvSpPr>
            <p:cNvPr id="21" name="Line 18">
              <a:extLst>
                <a:ext uri="{FF2B5EF4-FFF2-40B4-BE49-F238E27FC236}">
                  <a16:creationId xmlns:a16="http://schemas.microsoft.com/office/drawing/2014/main" id="{65FC8A67-3167-8AB3-D772-C01BAFAD6A87}"/>
                </a:ext>
              </a:extLst>
            </p:cNvPr>
            <p:cNvSpPr>
              <a:spLocks noChangeShapeType="1"/>
            </p:cNvSpPr>
            <p:nvPr/>
          </p:nvSpPr>
          <p:spPr bwMode="auto">
            <a:xfrm>
              <a:off x="3872" y="1634"/>
              <a:ext cx="0" cy="174"/>
            </a:xfrm>
            <a:prstGeom prst="line">
              <a:avLst/>
            </a:prstGeom>
            <a:noFill/>
            <a:ln w="38100">
              <a:solidFill>
                <a:srgbClr val="FF9900"/>
              </a:solidFill>
              <a:round/>
              <a:headEnd/>
              <a:tailEnd/>
            </a:ln>
          </p:spPr>
          <p:txBody>
            <a:bodyPr lIns="0" tIns="0" rIns="0" bIns="0"/>
            <a:lstStyle/>
            <a:p>
              <a:endParaRPr lang="zh-CN" altLang="en-US"/>
            </a:p>
          </p:txBody>
        </p:sp>
        <p:sp>
          <p:nvSpPr>
            <p:cNvPr id="22" name="Line 19">
              <a:extLst>
                <a:ext uri="{FF2B5EF4-FFF2-40B4-BE49-F238E27FC236}">
                  <a16:creationId xmlns:a16="http://schemas.microsoft.com/office/drawing/2014/main" id="{67379728-F8B1-0090-382D-46ABE34D5468}"/>
                </a:ext>
              </a:extLst>
            </p:cNvPr>
            <p:cNvSpPr>
              <a:spLocks noChangeShapeType="1"/>
            </p:cNvSpPr>
            <p:nvPr/>
          </p:nvSpPr>
          <p:spPr bwMode="auto">
            <a:xfrm>
              <a:off x="3551" y="1636"/>
              <a:ext cx="0" cy="174"/>
            </a:xfrm>
            <a:prstGeom prst="line">
              <a:avLst/>
            </a:prstGeom>
            <a:noFill/>
            <a:ln w="38100">
              <a:solidFill>
                <a:srgbClr val="FF9900"/>
              </a:solidFill>
              <a:round/>
              <a:headEnd/>
              <a:tailEnd/>
            </a:ln>
          </p:spPr>
          <p:txBody>
            <a:bodyPr lIns="0" tIns="0" rIns="0" bIns="0"/>
            <a:lstStyle/>
            <a:p>
              <a:endParaRPr lang="zh-CN" altLang="en-US"/>
            </a:p>
          </p:txBody>
        </p:sp>
        <p:sp>
          <p:nvSpPr>
            <p:cNvPr id="23" name="Line 20">
              <a:extLst>
                <a:ext uri="{FF2B5EF4-FFF2-40B4-BE49-F238E27FC236}">
                  <a16:creationId xmlns:a16="http://schemas.microsoft.com/office/drawing/2014/main" id="{5D4302F8-BF97-523B-0E22-A98F0FF463F7}"/>
                </a:ext>
              </a:extLst>
            </p:cNvPr>
            <p:cNvSpPr>
              <a:spLocks noChangeShapeType="1"/>
            </p:cNvSpPr>
            <p:nvPr/>
          </p:nvSpPr>
          <p:spPr bwMode="auto">
            <a:xfrm>
              <a:off x="2920" y="1908"/>
              <a:ext cx="0" cy="180"/>
            </a:xfrm>
            <a:prstGeom prst="line">
              <a:avLst/>
            </a:prstGeom>
            <a:noFill/>
            <a:ln w="38100">
              <a:solidFill>
                <a:srgbClr val="FF9900"/>
              </a:solidFill>
              <a:round/>
              <a:headEnd/>
              <a:tailEnd/>
            </a:ln>
          </p:spPr>
          <p:txBody>
            <a:bodyPr lIns="0" tIns="0" rIns="0" bIns="0"/>
            <a:lstStyle/>
            <a:p>
              <a:endParaRPr lang="zh-CN" altLang="en-US"/>
            </a:p>
          </p:txBody>
        </p:sp>
        <p:sp>
          <p:nvSpPr>
            <p:cNvPr id="24" name="Line 21">
              <a:extLst>
                <a:ext uri="{FF2B5EF4-FFF2-40B4-BE49-F238E27FC236}">
                  <a16:creationId xmlns:a16="http://schemas.microsoft.com/office/drawing/2014/main" id="{15EA546E-C435-4F57-FFAF-AB2E5811E535}"/>
                </a:ext>
              </a:extLst>
            </p:cNvPr>
            <p:cNvSpPr>
              <a:spLocks noChangeShapeType="1"/>
            </p:cNvSpPr>
            <p:nvPr/>
          </p:nvSpPr>
          <p:spPr bwMode="auto">
            <a:xfrm>
              <a:off x="3226" y="1911"/>
              <a:ext cx="0" cy="176"/>
            </a:xfrm>
            <a:prstGeom prst="line">
              <a:avLst/>
            </a:prstGeom>
            <a:noFill/>
            <a:ln w="38100">
              <a:solidFill>
                <a:srgbClr val="FF9900"/>
              </a:solidFill>
              <a:round/>
              <a:headEnd/>
              <a:tailEnd/>
            </a:ln>
          </p:spPr>
          <p:txBody>
            <a:bodyPr lIns="0" tIns="0" rIns="0" bIns="0"/>
            <a:lstStyle/>
            <a:p>
              <a:endParaRPr lang="zh-CN" altLang="en-US"/>
            </a:p>
          </p:txBody>
        </p:sp>
        <p:sp>
          <p:nvSpPr>
            <p:cNvPr id="25" name="Text Box 22">
              <a:extLst>
                <a:ext uri="{FF2B5EF4-FFF2-40B4-BE49-F238E27FC236}">
                  <a16:creationId xmlns:a16="http://schemas.microsoft.com/office/drawing/2014/main" id="{AE6C5C60-9F91-E655-7798-B3E12E7EE1FA}"/>
                </a:ext>
              </a:extLst>
            </p:cNvPr>
            <p:cNvSpPr txBox="1">
              <a:spLocks noChangeArrowheads="1"/>
            </p:cNvSpPr>
            <p:nvPr/>
          </p:nvSpPr>
          <p:spPr bwMode="auto">
            <a:xfrm>
              <a:off x="1408" y="1438"/>
              <a:ext cx="327" cy="75"/>
            </a:xfrm>
            <a:prstGeom prst="rect">
              <a:avLst/>
            </a:prstGeom>
            <a:noFill/>
            <a:ln w="9525">
              <a:noFill/>
              <a:miter lim="800000"/>
              <a:headEnd/>
              <a:tailEnd/>
            </a:ln>
          </p:spPr>
          <p:txBody>
            <a:bodyPr lIns="0" tIns="0" rIns="0" bIns="0"/>
            <a:lstStyle/>
            <a:p>
              <a:r>
                <a:rPr lang="en-US" altLang="zh-CN" sz="2000" b="1" i="1" dirty="0">
                  <a:solidFill>
                    <a:schemeClr val="accent2"/>
                  </a:solidFill>
                </a:rPr>
                <a:t>CP</a:t>
              </a:r>
              <a:endParaRPr lang="en-US" altLang="zh-CN" sz="2000" b="1" dirty="0">
                <a:solidFill>
                  <a:schemeClr val="accent2"/>
                </a:solidFill>
              </a:endParaRPr>
            </a:p>
            <a:p>
              <a:pPr eaLnBrk="0" hangingPunct="0"/>
              <a:endParaRPr lang="zh-CN" altLang="en-US" sz="2000" b="1" dirty="0">
                <a:solidFill>
                  <a:schemeClr val="accent2"/>
                </a:solidFill>
              </a:endParaRPr>
            </a:p>
          </p:txBody>
        </p:sp>
        <p:sp>
          <p:nvSpPr>
            <p:cNvPr id="26" name="Text Box 23">
              <a:extLst>
                <a:ext uri="{FF2B5EF4-FFF2-40B4-BE49-F238E27FC236}">
                  <a16:creationId xmlns:a16="http://schemas.microsoft.com/office/drawing/2014/main" id="{7C453E55-9F2E-C1A4-5220-DDE823052E61}"/>
                </a:ext>
              </a:extLst>
            </p:cNvPr>
            <p:cNvSpPr txBox="1">
              <a:spLocks noChangeArrowheads="1"/>
            </p:cNvSpPr>
            <p:nvPr/>
          </p:nvSpPr>
          <p:spPr bwMode="auto">
            <a:xfrm>
              <a:off x="1400" y="1716"/>
              <a:ext cx="176" cy="75"/>
            </a:xfrm>
            <a:prstGeom prst="rect">
              <a:avLst/>
            </a:prstGeom>
            <a:noFill/>
            <a:ln w="9525">
              <a:noFill/>
              <a:miter lim="800000"/>
              <a:headEnd/>
              <a:tailEnd/>
            </a:ln>
          </p:spPr>
          <p:txBody>
            <a:bodyPr lIns="0" tIns="0" rIns="0" bIns="0"/>
            <a:lstStyle/>
            <a:p>
              <a:r>
                <a:rPr lang="en-US" altLang="zh-CN" sz="2000" b="1" i="1">
                  <a:solidFill>
                    <a:schemeClr val="accent2"/>
                  </a:solidFill>
                </a:rPr>
                <a:t>S</a:t>
              </a:r>
              <a:endParaRPr lang="en-US" altLang="zh-CN" sz="2000" b="1">
                <a:solidFill>
                  <a:schemeClr val="accent2"/>
                </a:solidFill>
              </a:endParaRPr>
            </a:p>
            <a:p>
              <a:pPr eaLnBrk="0" hangingPunct="0"/>
              <a:endParaRPr lang="zh-CN" altLang="en-US" sz="2000" b="1">
                <a:solidFill>
                  <a:schemeClr val="accent2"/>
                </a:solidFill>
              </a:endParaRPr>
            </a:p>
          </p:txBody>
        </p:sp>
        <p:sp>
          <p:nvSpPr>
            <p:cNvPr id="27" name="Text Box 24">
              <a:extLst>
                <a:ext uri="{FF2B5EF4-FFF2-40B4-BE49-F238E27FC236}">
                  <a16:creationId xmlns:a16="http://schemas.microsoft.com/office/drawing/2014/main" id="{C80D8B85-6036-7A75-84CC-778A3C94C270}"/>
                </a:ext>
              </a:extLst>
            </p:cNvPr>
            <p:cNvSpPr txBox="1">
              <a:spLocks noChangeArrowheads="1"/>
            </p:cNvSpPr>
            <p:nvPr/>
          </p:nvSpPr>
          <p:spPr bwMode="auto">
            <a:xfrm>
              <a:off x="1408" y="1994"/>
              <a:ext cx="175" cy="75"/>
            </a:xfrm>
            <a:prstGeom prst="rect">
              <a:avLst/>
            </a:prstGeom>
            <a:noFill/>
            <a:ln w="9525">
              <a:noFill/>
              <a:miter lim="800000"/>
              <a:headEnd/>
              <a:tailEnd/>
            </a:ln>
          </p:spPr>
          <p:txBody>
            <a:bodyPr lIns="0" tIns="0" rIns="0" bIns="0"/>
            <a:lstStyle/>
            <a:p>
              <a:r>
                <a:rPr lang="en-US" altLang="zh-CN" sz="2000" b="1" i="1">
                  <a:solidFill>
                    <a:schemeClr val="accent2"/>
                  </a:solidFill>
                </a:rPr>
                <a:t>R</a:t>
              </a:r>
              <a:endParaRPr lang="en-US" altLang="zh-CN" sz="2000" b="1">
                <a:solidFill>
                  <a:schemeClr val="accent2"/>
                </a:solidFill>
              </a:endParaRPr>
            </a:p>
            <a:p>
              <a:pPr eaLnBrk="0" hangingPunct="0"/>
              <a:endParaRPr lang="zh-CN" altLang="en-US" sz="2000" b="1">
                <a:solidFill>
                  <a:schemeClr val="accent2"/>
                </a:solidFill>
              </a:endParaRPr>
            </a:p>
          </p:txBody>
        </p:sp>
        <p:sp>
          <p:nvSpPr>
            <p:cNvPr id="28" name="Line 25">
              <a:extLst>
                <a:ext uri="{FF2B5EF4-FFF2-40B4-BE49-F238E27FC236}">
                  <a16:creationId xmlns:a16="http://schemas.microsoft.com/office/drawing/2014/main" id="{87368724-19CA-64F8-F0D0-5A272848E3DF}"/>
                </a:ext>
              </a:extLst>
            </p:cNvPr>
            <p:cNvSpPr>
              <a:spLocks noChangeShapeType="1"/>
            </p:cNvSpPr>
            <p:nvPr/>
          </p:nvSpPr>
          <p:spPr bwMode="auto">
            <a:xfrm>
              <a:off x="2134" y="1627"/>
              <a:ext cx="0" cy="177"/>
            </a:xfrm>
            <a:prstGeom prst="line">
              <a:avLst/>
            </a:prstGeom>
            <a:noFill/>
            <a:ln w="38100">
              <a:solidFill>
                <a:srgbClr val="FF9900"/>
              </a:solidFill>
              <a:round/>
              <a:headEnd/>
              <a:tailEnd/>
            </a:ln>
          </p:spPr>
          <p:txBody>
            <a:bodyPr lIns="0" tIns="0" rIns="0" bIns="0"/>
            <a:lstStyle/>
            <a:p>
              <a:endParaRPr lang="zh-CN" altLang="en-US"/>
            </a:p>
          </p:txBody>
        </p:sp>
      </p:grpSp>
      <p:sp>
        <p:nvSpPr>
          <p:cNvPr id="29" name="Rectangle 26">
            <a:extLst>
              <a:ext uri="{FF2B5EF4-FFF2-40B4-BE49-F238E27FC236}">
                <a16:creationId xmlns:a16="http://schemas.microsoft.com/office/drawing/2014/main" id="{917BCAAB-C0E6-0908-CB8E-91EE0B6DF7EC}"/>
              </a:ext>
            </a:extLst>
          </p:cNvPr>
          <p:cNvSpPr>
            <a:spLocks noChangeArrowheads="1"/>
          </p:cNvSpPr>
          <p:nvPr/>
        </p:nvSpPr>
        <p:spPr bwMode="auto">
          <a:xfrm>
            <a:off x="2007735" y="5813173"/>
            <a:ext cx="7920037" cy="519113"/>
          </a:xfrm>
          <a:prstGeom prst="rect">
            <a:avLst/>
          </a:prstGeom>
          <a:noFill/>
          <a:ln w="9525">
            <a:noFill/>
            <a:miter lim="800000"/>
            <a:headEnd/>
            <a:tailEnd/>
          </a:ln>
          <a:effectLst/>
        </p:spPr>
        <p:txBody>
          <a:bodyPr>
            <a:spAutoFit/>
          </a:bodyPr>
          <a:lstStyle/>
          <a:p>
            <a:pPr>
              <a:spcBef>
                <a:spcPct val="20000"/>
              </a:spcBef>
            </a:pPr>
            <a:r>
              <a:rPr lang="en-US" altLang="zh-CN" sz="2800" b="1" i="1" dirty="0">
                <a:solidFill>
                  <a:schemeClr val="accent2"/>
                </a:solidFill>
                <a:ea typeface="楷体_GB2312" pitchFamily="49" charset="-122"/>
              </a:rPr>
              <a:t>CP</a:t>
            </a:r>
            <a:r>
              <a:rPr lang="en-US" altLang="zh-CN" sz="2800" b="1" dirty="0">
                <a:solidFill>
                  <a:schemeClr val="accent2"/>
                </a:solidFill>
                <a:ea typeface="楷体_GB2312" pitchFamily="49" charset="-122"/>
              </a:rPr>
              <a:t>=1</a:t>
            </a:r>
            <a:r>
              <a:rPr lang="zh-CN" altLang="en-US" sz="2800" b="1" dirty="0">
                <a:solidFill>
                  <a:schemeClr val="accent2"/>
                </a:solidFill>
                <a:ea typeface="楷体_GB2312" pitchFamily="49" charset="-122"/>
              </a:rPr>
              <a:t>时，触发器的状态由</a:t>
            </a:r>
            <a:r>
              <a:rPr lang="en-US" altLang="zh-CN" sz="2800" b="1" i="1" dirty="0">
                <a:solidFill>
                  <a:schemeClr val="accent2"/>
                </a:solidFill>
                <a:ea typeface="楷体_GB2312" pitchFamily="49" charset="-122"/>
              </a:rPr>
              <a:t>R</a:t>
            </a:r>
            <a:r>
              <a:rPr lang="zh-CN" altLang="en-US" sz="2800" b="1" i="1" dirty="0">
                <a:solidFill>
                  <a:schemeClr val="accent2"/>
                </a:solidFill>
                <a:ea typeface="楷体_GB2312" pitchFamily="49" charset="-122"/>
              </a:rPr>
              <a:t> </a:t>
            </a:r>
            <a:r>
              <a:rPr lang="zh-CN" altLang="en-US" sz="2800" b="1" dirty="0">
                <a:solidFill>
                  <a:schemeClr val="accent2"/>
                </a:solidFill>
                <a:ea typeface="楷体_GB2312" pitchFamily="49" charset="-122"/>
              </a:rPr>
              <a:t>和</a:t>
            </a:r>
            <a:r>
              <a:rPr lang="en-US" altLang="zh-CN" sz="2800" b="1" i="1" dirty="0">
                <a:solidFill>
                  <a:schemeClr val="accent2"/>
                </a:solidFill>
                <a:ea typeface="楷体_GB2312" pitchFamily="49" charset="-122"/>
              </a:rPr>
              <a:t>S</a:t>
            </a:r>
            <a:r>
              <a:rPr lang="zh-CN" altLang="en-US" sz="2800" b="1" i="1" dirty="0">
                <a:solidFill>
                  <a:schemeClr val="accent2"/>
                </a:solidFill>
                <a:ea typeface="楷体_GB2312" pitchFamily="49" charset="-122"/>
              </a:rPr>
              <a:t> </a:t>
            </a:r>
            <a:r>
              <a:rPr lang="zh-CN" altLang="en-US" sz="2800" b="1" dirty="0">
                <a:solidFill>
                  <a:schemeClr val="accent2"/>
                </a:solidFill>
                <a:ea typeface="楷体_GB2312" pitchFamily="49" charset="-122"/>
              </a:rPr>
              <a:t>决定。</a:t>
            </a:r>
          </a:p>
        </p:txBody>
      </p:sp>
      <p:sp>
        <p:nvSpPr>
          <p:cNvPr id="30" name="Rectangle 27">
            <a:extLst>
              <a:ext uri="{FF2B5EF4-FFF2-40B4-BE49-F238E27FC236}">
                <a16:creationId xmlns:a16="http://schemas.microsoft.com/office/drawing/2014/main" id="{A280F0D7-3971-8B94-CC21-EE129B701D3D}"/>
              </a:ext>
            </a:extLst>
          </p:cNvPr>
          <p:cNvSpPr>
            <a:spLocks noChangeArrowheads="1"/>
          </p:cNvSpPr>
          <p:nvPr/>
        </p:nvSpPr>
        <p:spPr bwMode="auto">
          <a:xfrm>
            <a:off x="1310822" y="4335211"/>
            <a:ext cx="6983002" cy="523220"/>
          </a:xfrm>
          <a:prstGeom prst="rect">
            <a:avLst/>
          </a:prstGeom>
          <a:noFill/>
          <a:ln w="9525">
            <a:noFill/>
            <a:miter lim="800000"/>
            <a:headEnd/>
            <a:tailEnd/>
          </a:ln>
          <a:effectLst/>
        </p:spPr>
        <p:txBody>
          <a:bodyPr wrap="none">
            <a:spAutoFit/>
          </a:bodyPr>
          <a:lstStyle/>
          <a:p>
            <a:r>
              <a:rPr lang="en-US" altLang="zh-CN" sz="2800" b="1" dirty="0">
                <a:solidFill>
                  <a:schemeClr val="accent2"/>
                </a:solidFill>
                <a:ea typeface="楷体_GB2312" pitchFamily="49" charset="-122"/>
              </a:rPr>
              <a:t>[</a:t>
            </a:r>
            <a:r>
              <a:rPr lang="zh-CN" altLang="en-US" sz="2800" b="1" dirty="0">
                <a:solidFill>
                  <a:schemeClr val="accent2"/>
                </a:solidFill>
                <a:ea typeface="楷体_GB2312" pitchFamily="49" charset="-122"/>
              </a:rPr>
              <a:t>解</a:t>
            </a:r>
            <a:r>
              <a:rPr lang="en-US" altLang="zh-CN" sz="2800" b="1" dirty="0">
                <a:solidFill>
                  <a:schemeClr val="accent2"/>
                </a:solidFill>
                <a:ea typeface="楷体_GB2312" pitchFamily="49" charset="-122"/>
              </a:rPr>
              <a:t>]  </a:t>
            </a:r>
            <a:r>
              <a:rPr lang="zh-CN" altLang="en-US" sz="2800" b="1" dirty="0">
                <a:solidFill>
                  <a:schemeClr val="accent2"/>
                </a:solidFill>
                <a:ea typeface="楷体_GB2312" pitchFamily="49" charset="-122"/>
              </a:rPr>
              <a:t>由时钟控制 </a:t>
            </a:r>
            <a:r>
              <a:rPr lang="en-US" altLang="zh-CN" sz="2800" b="1" i="1" dirty="0">
                <a:solidFill>
                  <a:schemeClr val="accent2"/>
                </a:solidFill>
                <a:ea typeface="楷体_GB2312" pitchFamily="49" charset="-122"/>
              </a:rPr>
              <a:t>RS</a:t>
            </a:r>
            <a:r>
              <a:rPr lang="zh-CN" altLang="en-US" sz="2800" b="1" i="1" dirty="0">
                <a:solidFill>
                  <a:schemeClr val="accent2"/>
                </a:solidFill>
                <a:ea typeface="楷体_GB2312" pitchFamily="49" charset="-122"/>
              </a:rPr>
              <a:t> 触发</a:t>
            </a:r>
            <a:r>
              <a:rPr lang="zh-CN" altLang="en-US" sz="2800" b="1" dirty="0">
                <a:solidFill>
                  <a:schemeClr val="accent2"/>
                </a:solidFill>
                <a:ea typeface="楷体_GB2312" pitchFamily="49" charset="-122"/>
              </a:rPr>
              <a:t>器的逻辑功能知：</a:t>
            </a:r>
          </a:p>
        </p:txBody>
      </p:sp>
      <p:sp>
        <p:nvSpPr>
          <p:cNvPr id="31" name="Rectangle 28">
            <a:extLst>
              <a:ext uri="{FF2B5EF4-FFF2-40B4-BE49-F238E27FC236}">
                <a16:creationId xmlns:a16="http://schemas.microsoft.com/office/drawing/2014/main" id="{7D44297A-F4E0-DDA1-9640-7B0C7C6FCC51}"/>
              </a:ext>
            </a:extLst>
          </p:cNvPr>
          <p:cNvSpPr>
            <a:spLocks noChangeArrowheads="1"/>
          </p:cNvSpPr>
          <p:nvPr/>
        </p:nvSpPr>
        <p:spPr bwMode="auto">
          <a:xfrm>
            <a:off x="2028372" y="5076573"/>
            <a:ext cx="5575565" cy="523220"/>
          </a:xfrm>
          <a:prstGeom prst="rect">
            <a:avLst/>
          </a:prstGeom>
          <a:noFill/>
          <a:ln w="9525">
            <a:noFill/>
            <a:miter lim="800000"/>
            <a:headEnd/>
            <a:tailEnd/>
          </a:ln>
          <a:effectLst/>
        </p:spPr>
        <p:txBody>
          <a:bodyPr wrap="none">
            <a:spAutoFit/>
          </a:bodyPr>
          <a:lstStyle/>
          <a:p>
            <a:r>
              <a:rPr lang="en-US" altLang="zh-CN" sz="2800" b="1" i="1" dirty="0">
                <a:solidFill>
                  <a:schemeClr val="accent2"/>
                </a:solidFill>
                <a:ea typeface="楷体_GB2312" pitchFamily="49" charset="-122"/>
              </a:rPr>
              <a:t>CP</a:t>
            </a:r>
            <a:r>
              <a:rPr lang="en-US" altLang="zh-CN" sz="2800" b="1" dirty="0">
                <a:solidFill>
                  <a:schemeClr val="accent2"/>
                </a:solidFill>
                <a:ea typeface="楷体_GB2312" pitchFamily="49" charset="-122"/>
              </a:rPr>
              <a:t>=0</a:t>
            </a:r>
            <a:r>
              <a:rPr lang="zh-CN" altLang="en-US" sz="2800" b="1" dirty="0">
                <a:solidFill>
                  <a:schemeClr val="accent2"/>
                </a:solidFill>
                <a:ea typeface="楷体_GB2312" pitchFamily="49" charset="-122"/>
              </a:rPr>
              <a:t>时，触发器保持原状</a:t>
            </a:r>
            <a:r>
              <a:rPr lang="en-US" altLang="zh-CN" sz="2800" b="1" i="1" dirty="0">
                <a:solidFill>
                  <a:schemeClr val="accent2"/>
                </a:solidFill>
                <a:ea typeface="楷体_GB2312" pitchFamily="49" charset="-122"/>
              </a:rPr>
              <a:t>Q</a:t>
            </a:r>
            <a:r>
              <a:rPr lang="zh-CN" altLang="en-US" sz="2800" b="1" i="1" dirty="0">
                <a:solidFill>
                  <a:schemeClr val="accent2"/>
                </a:solidFill>
                <a:ea typeface="楷体_GB2312" pitchFamily="49" charset="-122"/>
              </a:rPr>
              <a:t> </a:t>
            </a:r>
            <a:r>
              <a:rPr lang="en-US" altLang="zh-CN" sz="2800" b="1" dirty="0">
                <a:solidFill>
                  <a:schemeClr val="accent2"/>
                </a:solidFill>
                <a:ea typeface="楷体_GB2312" pitchFamily="49" charset="-122"/>
              </a:rPr>
              <a:t>=</a:t>
            </a:r>
            <a:r>
              <a:rPr lang="zh-CN" altLang="en-US" sz="2800" b="1" dirty="0">
                <a:solidFill>
                  <a:schemeClr val="accent2"/>
                </a:solidFill>
                <a:ea typeface="楷体_GB2312" pitchFamily="49" charset="-122"/>
              </a:rPr>
              <a:t> </a:t>
            </a:r>
            <a:r>
              <a:rPr lang="en-US" altLang="zh-CN" sz="2800" b="1" dirty="0">
                <a:solidFill>
                  <a:schemeClr val="accent2"/>
                </a:solidFill>
                <a:ea typeface="楷体_GB2312" pitchFamily="49" charset="-122"/>
              </a:rPr>
              <a:t>0</a:t>
            </a:r>
            <a:r>
              <a:rPr lang="zh-CN" altLang="en-US" sz="2800" b="1" dirty="0">
                <a:solidFill>
                  <a:schemeClr val="accent2"/>
                </a:solidFill>
                <a:ea typeface="楷体_GB2312" pitchFamily="49" charset="-122"/>
              </a:rPr>
              <a:t>；</a:t>
            </a:r>
          </a:p>
        </p:txBody>
      </p:sp>
      <p:sp>
        <p:nvSpPr>
          <p:cNvPr id="3" name="灯片编号占位符 2">
            <a:extLst>
              <a:ext uri="{FF2B5EF4-FFF2-40B4-BE49-F238E27FC236}">
                <a16:creationId xmlns:a16="http://schemas.microsoft.com/office/drawing/2014/main" id="{2450708B-6C02-71F0-60AD-D6A45F17CCCA}"/>
              </a:ext>
            </a:extLst>
          </p:cNvPr>
          <p:cNvSpPr>
            <a:spLocks noGrp="1"/>
          </p:cNvSpPr>
          <p:nvPr>
            <p:ph type="sldNum" sz="quarter" idx="12"/>
          </p:nvPr>
        </p:nvSpPr>
        <p:spPr/>
        <p:txBody>
          <a:bodyPr/>
          <a:lstStyle/>
          <a:p>
            <a:fld id="{392CBAA0-59E6-204E-8F03-85E5040D48B8}" type="slidenum">
              <a:rPr kumimoji="1" lang="zh-CN" altLang="en-US" smtClean="0"/>
              <a:t>31</a:t>
            </a:fld>
            <a:r>
              <a:rPr kumimoji="1" lang="en-US" altLang="zh-CN"/>
              <a:t>/70</a:t>
            </a:r>
            <a:endParaRPr kumimoji="1" lang="zh-CN" altLang="en-US" dirty="0"/>
          </a:p>
        </p:txBody>
      </p:sp>
    </p:spTree>
    <p:extLst>
      <p:ext uri="{BB962C8B-B14F-4D97-AF65-F5344CB8AC3E}">
        <p14:creationId xmlns:p14="http://schemas.microsoft.com/office/powerpoint/2010/main" val="134931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0" grpId="0" autoUpdateAnimBg="0"/>
      <p:bldP spid="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grpSp>
        <p:nvGrpSpPr>
          <p:cNvPr id="5" name="Group 2">
            <a:extLst>
              <a:ext uri="{FF2B5EF4-FFF2-40B4-BE49-F238E27FC236}">
                <a16:creationId xmlns:a16="http://schemas.microsoft.com/office/drawing/2014/main" id="{CCB6EB85-0848-85E6-F600-7EFF6D06F86C}"/>
              </a:ext>
            </a:extLst>
          </p:cNvPr>
          <p:cNvGrpSpPr>
            <a:grpSpLocks/>
          </p:cNvGrpSpPr>
          <p:nvPr/>
        </p:nvGrpSpPr>
        <p:grpSpPr bwMode="auto">
          <a:xfrm>
            <a:off x="3534229" y="1121456"/>
            <a:ext cx="5330825" cy="1706562"/>
            <a:chOff x="1336" y="831"/>
            <a:chExt cx="3358" cy="1075"/>
          </a:xfrm>
        </p:grpSpPr>
        <p:sp>
          <p:nvSpPr>
            <p:cNvPr id="6" name="Line 3">
              <a:extLst>
                <a:ext uri="{FF2B5EF4-FFF2-40B4-BE49-F238E27FC236}">
                  <a16:creationId xmlns:a16="http://schemas.microsoft.com/office/drawing/2014/main" id="{8C0ECE78-3BCE-7070-3D84-B17675DF8FC1}"/>
                </a:ext>
              </a:extLst>
            </p:cNvPr>
            <p:cNvSpPr>
              <a:spLocks noChangeShapeType="1"/>
            </p:cNvSpPr>
            <p:nvPr/>
          </p:nvSpPr>
          <p:spPr bwMode="auto">
            <a:xfrm>
              <a:off x="1656" y="1012"/>
              <a:ext cx="560" cy="0"/>
            </a:xfrm>
            <a:prstGeom prst="line">
              <a:avLst/>
            </a:prstGeom>
            <a:noFill/>
            <a:ln w="38100">
              <a:solidFill>
                <a:srgbClr val="FF9900"/>
              </a:solidFill>
              <a:round/>
              <a:headEnd/>
              <a:tailEnd/>
            </a:ln>
          </p:spPr>
          <p:txBody>
            <a:bodyPr lIns="0" tIns="0" rIns="0" bIns="0"/>
            <a:lstStyle/>
            <a:p>
              <a:endParaRPr lang="zh-CN" altLang="en-US"/>
            </a:p>
          </p:txBody>
        </p:sp>
        <p:sp>
          <p:nvSpPr>
            <p:cNvPr id="7" name="Line 4">
              <a:extLst>
                <a:ext uri="{FF2B5EF4-FFF2-40B4-BE49-F238E27FC236}">
                  <a16:creationId xmlns:a16="http://schemas.microsoft.com/office/drawing/2014/main" id="{381B3F9F-F763-9544-B762-A28B4D88E459}"/>
                </a:ext>
              </a:extLst>
            </p:cNvPr>
            <p:cNvSpPr>
              <a:spLocks noChangeShapeType="1"/>
            </p:cNvSpPr>
            <p:nvPr/>
          </p:nvSpPr>
          <p:spPr bwMode="auto">
            <a:xfrm>
              <a:off x="2213" y="842"/>
              <a:ext cx="1778" cy="0"/>
            </a:xfrm>
            <a:prstGeom prst="line">
              <a:avLst/>
            </a:prstGeom>
            <a:noFill/>
            <a:ln w="38100">
              <a:solidFill>
                <a:srgbClr val="FF9900"/>
              </a:solidFill>
              <a:round/>
              <a:headEnd/>
              <a:tailEnd/>
            </a:ln>
          </p:spPr>
          <p:txBody>
            <a:bodyPr lIns="0" tIns="0" rIns="0" bIns="0"/>
            <a:lstStyle/>
            <a:p>
              <a:endParaRPr lang="zh-CN" altLang="en-US"/>
            </a:p>
          </p:txBody>
        </p:sp>
        <p:sp>
          <p:nvSpPr>
            <p:cNvPr id="8" name="Line 5">
              <a:extLst>
                <a:ext uri="{FF2B5EF4-FFF2-40B4-BE49-F238E27FC236}">
                  <a16:creationId xmlns:a16="http://schemas.microsoft.com/office/drawing/2014/main" id="{AC045CA4-D170-69EF-E8CD-A565DDEE0884}"/>
                </a:ext>
              </a:extLst>
            </p:cNvPr>
            <p:cNvSpPr>
              <a:spLocks noChangeShapeType="1"/>
            </p:cNvSpPr>
            <p:nvPr/>
          </p:nvSpPr>
          <p:spPr bwMode="auto">
            <a:xfrm>
              <a:off x="3995" y="1007"/>
              <a:ext cx="689" cy="2"/>
            </a:xfrm>
            <a:prstGeom prst="line">
              <a:avLst/>
            </a:prstGeom>
            <a:noFill/>
            <a:ln w="38100">
              <a:solidFill>
                <a:srgbClr val="FF9900"/>
              </a:solidFill>
              <a:round/>
              <a:headEnd/>
              <a:tailEnd/>
            </a:ln>
          </p:spPr>
          <p:txBody>
            <a:bodyPr lIns="0" tIns="0" rIns="0" bIns="0"/>
            <a:lstStyle/>
            <a:p>
              <a:endParaRPr lang="zh-CN" altLang="en-US"/>
            </a:p>
          </p:txBody>
        </p:sp>
        <p:sp>
          <p:nvSpPr>
            <p:cNvPr id="9" name="Line 6">
              <a:extLst>
                <a:ext uri="{FF2B5EF4-FFF2-40B4-BE49-F238E27FC236}">
                  <a16:creationId xmlns:a16="http://schemas.microsoft.com/office/drawing/2014/main" id="{66AB096C-C276-ECCA-4834-C784CE7DB085}"/>
                </a:ext>
              </a:extLst>
            </p:cNvPr>
            <p:cNvSpPr>
              <a:spLocks noChangeShapeType="1"/>
            </p:cNvSpPr>
            <p:nvPr/>
          </p:nvSpPr>
          <p:spPr bwMode="auto">
            <a:xfrm flipV="1">
              <a:off x="1673" y="1290"/>
              <a:ext cx="405" cy="0"/>
            </a:xfrm>
            <a:prstGeom prst="line">
              <a:avLst/>
            </a:prstGeom>
            <a:noFill/>
            <a:ln w="38100">
              <a:solidFill>
                <a:srgbClr val="FF9900"/>
              </a:solidFill>
              <a:round/>
              <a:headEnd/>
              <a:tailEnd/>
            </a:ln>
          </p:spPr>
          <p:txBody>
            <a:bodyPr lIns="0" tIns="0" rIns="0" bIns="0"/>
            <a:lstStyle/>
            <a:p>
              <a:endParaRPr lang="zh-CN" altLang="en-US"/>
            </a:p>
          </p:txBody>
        </p:sp>
        <p:sp>
          <p:nvSpPr>
            <p:cNvPr id="10" name="Line 7">
              <a:extLst>
                <a:ext uri="{FF2B5EF4-FFF2-40B4-BE49-F238E27FC236}">
                  <a16:creationId xmlns:a16="http://schemas.microsoft.com/office/drawing/2014/main" id="{9526563E-1CBE-DF2F-32DB-049CAD0D7F95}"/>
                </a:ext>
              </a:extLst>
            </p:cNvPr>
            <p:cNvSpPr>
              <a:spLocks noChangeShapeType="1"/>
            </p:cNvSpPr>
            <p:nvPr/>
          </p:nvSpPr>
          <p:spPr bwMode="auto">
            <a:xfrm>
              <a:off x="2061" y="1131"/>
              <a:ext cx="669" cy="0"/>
            </a:xfrm>
            <a:prstGeom prst="line">
              <a:avLst/>
            </a:prstGeom>
            <a:noFill/>
            <a:ln w="38100">
              <a:solidFill>
                <a:srgbClr val="FF9900"/>
              </a:solidFill>
              <a:round/>
              <a:headEnd/>
              <a:tailEnd/>
            </a:ln>
          </p:spPr>
          <p:txBody>
            <a:bodyPr lIns="0" tIns="0" rIns="0" bIns="0"/>
            <a:lstStyle/>
            <a:p>
              <a:endParaRPr lang="zh-CN" altLang="en-US"/>
            </a:p>
          </p:txBody>
        </p:sp>
        <p:sp>
          <p:nvSpPr>
            <p:cNvPr id="11" name="Line 8">
              <a:extLst>
                <a:ext uri="{FF2B5EF4-FFF2-40B4-BE49-F238E27FC236}">
                  <a16:creationId xmlns:a16="http://schemas.microsoft.com/office/drawing/2014/main" id="{AA917167-CC5F-8DB8-C543-FC9287C2CB61}"/>
                </a:ext>
              </a:extLst>
            </p:cNvPr>
            <p:cNvSpPr>
              <a:spLocks noChangeShapeType="1"/>
            </p:cNvSpPr>
            <p:nvPr/>
          </p:nvSpPr>
          <p:spPr bwMode="auto">
            <a:xfrm flipV="1">
              <a:off x="2712" y="1293"/>
              <a:ext cx="782" cy="0"/>
            </a:xfrm>
            <a:prstGeom prst="line">
              <a:avLst/>
            </a:prstGeom>
            <a:noFill/>
            <a:ln w="38100">
              <a:solidFill>
                <a:srgbClr val="FF9900"/>
              </a:solidFill>
              <a:round/>
              <a:headEnd/>
              <a:tailEnd/>
            </a:ln>
          </p:spPr>
          <p:txBody>
            <a:bodyPr lIns="0" tIns="0" rIns="0" bIns="0"/>
            <a:lstStyle/>
            <a:p>
              <a:endParaRPr lang="zh-CN" altLang="en-US"/>
            </a:p>
          </p:txBody>
        </p:sp>
        <p:sp>
          <p:nvSpPr>
            <p:cNvPr id="12" name="Line 9">
              <a:extLst>
                <a:ext uri="{FF2B5EF4-FFF2-40B4-BE49-F238E27FC236}">
                  <a16:creationId xmlns:a16="http://schemas.microsoft.com/office/drawing/2014/main" id="{C5ED04D9-C6E0-7E80-744A-303D7AA70B1F}"/>
                </a:ext>
              </a:extLst>
            </p:cNvPr>
            <p:cNvSpPr>
              <a:spLocks noChangeShapeType="1"/>
            </p:cNvSpPr>
            <p:nvPr/>
          </p:nvSpPr>
          <p:spPr bwMode="auto">
            <a:xfrm>
              <a:off x="3480" y="1139"/>
              <a:ext cx="339" cy="0"/>
            </a:xfrm>
            <a:prstGeom prst="line">
              <a:avLst/>
            </a:prstGeom>
            <a:noFill/>
            <a:ln w="38100">
              <a:solidFill>
                <a:srgbClr val="FF9900"/>
              </a:solidFill>
              <a:round/>
              <a:headEnd/>
              <a:tailEnd/>
            </a:ln>
          </p:spPr>
          <p:txBody>
            <a:bodyPr lIns="0" tIns="0" rIns="0" bIns="0"/>
            <a:lstStyle/>
            <a:p>
              <a:endParaRPr lang="zh-CN" altLang="en-US"/>
            </a:p>
          </p:txBody>
        </p:sp>
        <p:sp>
          <p:nvSpPr>
            <p:cNvPr id="13" name="Line 10">
              <a:extLst>
                <a:ext uri="{FF2B5EF4-FFF2-40B4-BE49-F238E27FC236}">
                  <a16:creationId xmlns:a16="http://schemas.microsoft.com/office/drawing/2014/main" id="{E0D30CD5-334C-78BD-FBE5-EFE3A53D6D96}"/>
                </a:ext>
              </a:extLst>
            </p:cNvPr>
            <p:cNvSpPr>
              <a:spLocks noChangeShapeType="1"/>
            </p:cNvSpPr>
            <p:nvPr/>
          </p:nvSpPr>
          <p:spPr bwMode="auto">
            <a:xfrm flipV="1">
              <a:off x="3799" y="1296"/>
              <a:ext cx="883" cy="0"/>
            </a:xfrm>
            <a:prstGeom prst="line">
              <a:avLst/>
            </a:prstGeom>
            <a:noFill/>
            <a:ln w="38100">
              <a:solidFill>
                <a:srgbClr val="FF9900"/>
              </a:solidFill>
              <a:round/>
              <a:headEnd/>
              <a:tailEnd/>
            </a:ln>
          </p:spPr>
          <p:txBody>
            <a:bodyPr lIns="0" tIns="0" rIns="0" bIns="0"/>
            <a:lstStyle/>
            <a:p>
              <a:endParaRPr lang="zh-CN" altLang="en-US"/>
            </a:p>
          </p:txBody>
        </p:sp>
        <p:sp>
          <p:nvSpPr>
            <p:cNvPr id="14" name="Line 11">
              <a:extLst>
                <a:ext uri="{FF2B5EF4-FFF2-40B4-BE49-F238E27FC236}">
                  <a16:creationId xmlns:a16="http://schemas.microsoft.com/office/drawing/2014/main" id="{5EF44CE6-8FC5-0475-F421-889BAEDEDD48}"/>
                </a:ext>
              </a:extLst>
            </p:cNvPr>
            <p:cNvSpPr>
              <a:spLocks noChangeShapeType="1"/>
            </p:cNvSpPr>
            <p:nvPr/>
          </p:nvSpPr>
          <p:spPr bwMode="auto">
            <a:xfrm>
              <a:off x="1670" y="1576"/>
              <a:ext cx="1186" cy="0"/>
            </a:xfrm>
            <a:prstGeom prst="line">
              <a:avLst/>
            </a:prstGeom>
            <a:noFill/>
            <a:ln w="38100">
              <a:solidFill>
                <a:srgbClr val="FF9900"/>
              </a:solidFill>
              <a:round/>
              <a:headEnd/>
              <a:tailEnd/>
            </a:ln>
          </p:spPr>
          <p:txBody>
            <a:bodyPr lIns="0" tIns="0" rIns="0" bIns="0"/>
            <a:lstStyle/>
            <a:p>
              <a:endParaRPr lang="zh-CN" altLang="en-US"/>
            </a:p>
          </p:txBody>
        </p:sp>
        <p:sp>
          <p:nvSpPr>
            <p:cNvPr id="15" name="Line 12">
              <a:extLst>
                <a:ext uri="{FF2B5EF4-FFF2-40B4-BE49-F238E27FC236}">
                  <a16:creationId xmlns:a16="http://schemas.microsoft.com/office/drawing/2014/main" id="{8E9095F6-2D17-C289-D882-1493EA3F3D92}"/>
                </a:ext>
              </a:extLst>
            </p:cNvPr>
            <p:cNvSpPr>
              <a:spLocks noChangeShapeType="1"/>
            </p:cNvSpPr>
            <p:nvPr/>
          </p:nvSpPr>
          <p:spPr bwMode="auto">
            <a:xfrm>
              <a:off x="2853" y="1414"/>
              <a:ext cx="318" cy="0"/>
            </a:xfrm>
            <a:prstGeom prst="line">
              <a:avLst/>
            </a:prstGeom>
            <a:noFill/>
            <a:ln w="38100">
              <a:solidFill>
                <a:srgbClr val="FF9900"/>
              </a:solidFill>
              <a:round/>
              <a:headEnd/>
              <a:tailEnd/>
            </a:ln>
          </p:spPr>
          <p:txBody>
            <a:bodyPr lIns="0" tIns="0" rIns="0" bIns="0"/>
            <a:lstStyle/>
            <a:p>
              <a:endParaRPr lang="zh-CN" altLang="en-US"/>
            </a:p>
          </p:txBody>
        </p:sp>
        <p:sp>
          <p:nvSpPr>
            <p:cNvPr id="16" name="Line 13">
              <a:extLst>
                <a:ext uri="{FF2B5EF4-FFF2-40B4-BE49-F238E27FC236}">
                  <a16:creationId xmlns:a16="http://schemas.microsoft.com/office/drawing/2014/main" id="{B08986C1-C162-717C-01BF-6EEBC21CBA3D}"/>
                </a:ext>
              </a:extLst>
            </p:cNvPr>
            <p:cNvSpPr>
              <a:spLocks noChangeShapeType="1"/>
            </p:cNvSpPr>
            <p:nvPr/>
          </p:nvSpPr>
          <p:spPr bwMode="auto">
            <a:xfrm flipV="1">
              <a:off x="3153" y="1576"/>
              <a:ext cx="1541" cy="0"/>
            </a:xfrm>
            <a:prstGeom prst="line">
              <a:avLst/>
            </a:prstGeom>
            <a:noFill/>
            <a:ln w="38100">
              <a:solidFill>
                <a:srgbClr val="FF9900"/>
              </a:solidFill>
              <a:round/>
              <a:headEnd/>
              <a:tailEnd/>
            </a:ln>
          </p:spPr>
          <p:txBody>
            <a:bodyPr lIns="0" tIns="0" rIns="0" bIns="0"/>
            <a:lstStyle/>
            <a:p>
              <a:endParaRPr lang="zh-CN" altLang="en-US"/>
            </a:p>
          </p:txBody>
        </p:sp>
        <p:sp>
          <p:nvSpPr>
            <p:cNvPr id="17" name="Line 14">
              <a:extLst>
                <a:ext uri="{FF2B5EF4-FFF2-40B4-BE49-F238E27FC236}">
                  <a16:creationId xmlns:a16="http://schemas.microsoft.com/office/drawing/2014/main" id="{9174C492-F777-FCFC-B206-0AA9BE5C604F}"/>
                </a:ext>
              </a:extLst>
            </p:cNvPr>
            <p:cNvSpPr>
              <a:spLocks noChangeShapeType="1"/>
            </p:cNvSpPr>
            <p:nvPr/>
          </p:nvSpPr>
          <p:spPr bwMode="auto">
            <a:xfrm flipV="1">
              <a:off x="1665" y="1882"/>
              <a:ext cx="555" cy="0"/>
            </a:xfrm>
            <a:prstGeom prst="line">
              <a:avLst/>
            </a:prstGeom>
            <a:noFill/>
            <a:ln w="38100">
              <a:solidFill>
                <a:srgbClr val="FF3300"/>
              </a:solidFill>
              <a:round/>
              <a:headEnd/>
              <a:tailEnd/>
            </a:ln>
          </p:spPr>
          <p:txBody>
            <a:bodyPr lIns="0" tIns="0" rIns="0" bIns="0"/>
            <a:lstStyle/>
            <a:p>
              <a:endParaRPr lang="zh-CN" altLang="en-US"/>
            </a:p>
          </p:txBody>
        </p:sp>
        <p:sp>
          <p:nvSpPr>
            <p:cNvPr id="18" name="Line 15">
              <a:extLst>
                <a:ext uri="{FF2B5EF4-FFF2-40B4-BE49-F238E27FC236}">
                  <a16:creationId xmlns:a16="http://schemas.microsoft.com/office/drawing/2014/main" id="{A47AAAFB-6DCC-1EE7-1C86-F504F1B51AF3}"/>
                </a:ext>
              </a:extLst>
            </p:cNvPr>
            <p:cNvSpPr>
              <a:spLocks noChangeShapeType="1"/>
            </p:cNvSpPr>
            <p:nvPr/>
          </p:nvSpPr>
          <p:spPr bwMode="auto">
            <a:xfrm>
              <a:off x="2208" y="1723"/>
              <a:ext cx="657" cy="0"/>
            </a:xfrm>
            <a:prstGeom prst="line">
              <a:avLst/>
            </a:prstGeom>
            <a:noFill/>
            <a:ln w="38100">
              <a:solidFill>
                <a:srgbClr val="FF3300"/>
              </a:solidFill>
              <a:round/>
              <a:headEnd/>
              <a:tailEnd/>
            </a:ln>
          </p:spPr>
          <p:txBody>
            <a:bodyPr lIns="0" tIns="0" rIns="0" bIns="0"/>
            <a:lstStyle/>
            <a:p>
              <a:endParaRPr lang="zh-CN" altLang="en-US"/>
            </a:p>
          </p:txBody>
        </p:sp>
        <p:sp>
          <p:nvSpPr>
            <p:cNvPr id="19" name="Line 16">
              <a:extLst>
                <a:ext uri="{FF2B5EF4-FFF2-40B4-BE49-F238E27FC236}">
                  <a16:creationId xmlns:a16="http://schemas.microsoft.com/office/drawing/2014/main" id="{7568A1C0-3070-358C-9DBE-F670F3A8151E}"/>
                </a:ext>
              </a:extLst>
            </p:cNvPr>
            <p:cNvSpPr>
              <a:spLocks noChangeShapeType="1"/>
            </p:cNvSpPr>
            <p:nvPr/>
          </p:nvSpPr>
          <p:spPr bwMode="auto">
            <a:xfrm>
              <a:off x="2845" y="1895"/>
              <a:ext cx="653" cy="0"/>
            </a:xfrm>
            <a:prstGeom prst="line">
              <a:avLst/>
            </a:prstGeom>
            <a:noFill/>
            <a:ln w="38100">
              <a:solidFill>
                <a:srgbClr val="FF3300"/>
              </a:solidFill>
              <a:round/>
              <a:headEnd/>
              <a:tailEnd/>
            </a:ln>
          </p:spPr>
          <p:txBody>
            <a:bodyPr lIns="0" tIns="0" rIns="0" bIns="0"/>
            <a:lstStyle/>
            <a:p>
              <a:endParaRPr lang="zh-CN" altLang="en-US"/>
            </a:p>
          </p:txBody>
        </p:sp>
        <p:sp>
          <p:nvSpPr>
            <p:cNvPr id="20" name="Line 17">
              <a:extLst>
                <a:ext uri="{FF2B5EF4-FFF2-40B4-BE49-F238E27FC236}">
                  <a16:creationId xmlns:a16="http://schemas.microsoft.com/office/drawing/2014/main" id="{7A80A666-CD22-9EA8-8599-E45671942888}"/>
                </a:ext>
              </a:extLst>
            </p:cNvPr>
            <p:cNvSpPr>
              <a:spLocks noChangeShapeType="1"/>
            </p:cNvSpPr>
            <p:nvPr/>
          </p:nvSpPr>
          <p:spPr bwMode="auto">
            <a:xfrm>
              <a:off x="3483" y="1730"/>
              <a:ext cx="1207" cy="0"/>
            </a:xfrm>
            <a:prstGeom prst="line">
              <a:avLst/>
            </a:prstGeom>
            <a:noFill/>
            <a:ln w="38100">
              <a:solidFill>
                <a:srgbClr val="FF3300"/>
              </a:solidFill>
              <a:round/>
              <a:headEnd/>
              <a:tailEnd/>
            </a:ln>
          </p:spPr>
          <p:txBody>
            <a:bodyPr lIns="0" tIns="0" rIns="0" bIns="0"/>
            <a:lstStyle/>
            <a:p>
              <a:endParaRPr lang="zh-CN" altLang="en-US"/>
            </a:p>
          </p:txBody>
        </p:sp>
        <p:sp>
          <p:nvSpPr>
            <p:cNvPr id="21" name="Line 18">
              <a:extLst>
                <a:ext uri="{FF2B5EF4-FFF2-40B4-BE49-F238E27FC236}">
                  <a16:creationId xmlns:a16="http://schemas.microsoft.com/office/drawing/2014/main" id="{E525404A-2346-2168-62B1-6ED4E6F0E0FF}"/>
                </a:ext>
              </a:extLst>
            </p:cNvPr>
            <p:cNvSpPr>
              <a:spLocks noChangeShapeType="1"/>
            </p:cNvSpPr>
            <p:nvPr/>
          </p:nvSpPr>
          <p:spPr bwMode="auto">
            <a:xfrm>
              <a:off x="2213" y="831"/>
              <a:ext cx="0" cy="185"/>
            </a:xfrm>
            <a:prstGeom prst="line">
              <a:avLst/>
            </a:prstGeom>
            <a:noFill/>
            <a:ln w="38100">
              <a:solidFill>
                <a:srgbClr val="FF9900"/>
              </a:solidFill>
              <a:round/>
              <a:headEnd/>
              <a:tailEnd/>
            </a:ln>
          </p:spPr>
          <p:txBody>
            <a:bodyPr lIns="0" tIns="0" rIns="0" bIns="0"/>
            <a:lstStyle/>
            <a:p>
              <a:endParaRPr lang="zh-CN" altLang="en-US"/>
            </a:p>
          </p:txBody>
        </p:sp>
        <p:sp>
          <p:nvSpPr>
            <p:cNvPr id="22" name="Line 19">
              <a:extLst>
                <a:ext uri="{FF2B5EF4-FFF2-40B4-BE49-F238E27FC236}">
                  <a16:creationId xmlns:a16="http://schemas.microsoft.com/office/drawing/2014/main" id="{C7560332-D5BA-B859-ABDD-9576C982987E}"/>
                </a:ext>
              </a:extLst>
            </p:cNvPr>
            <p:cNvSpPr>
              <a:spLocks noChangeShapeType="1"/>
            </p:cNvSpPr>
            <p:nvPr/>
          </p:nvSpPr>
          <p:spPr bwMode="auto">
            <a:xfrm>
              <a:off x="3987" y="833"/>
              <a:ext cx="0" cy="180"/>
            </a:xfrm>
            <a:prstGeom prst="line">
              <a:avLst/>
            </a:prstGeom>
            <a:noFill/>
            <a:ln w="38100">
              <a:solidFill>
                <a:srgbClr val="FF9900"/>
              </a:solidFill>
              <a:round/>
              <a:headEnd/>
              <a:tailEnd/>
            </a:ln>
          </p:spPr>
          <p:txBody>
            <a:bodyPr lIns="0" tIns="0" rIns="0" bIns="0"/>
            <a:lstStyle/>
            <a:p>
              <a:endParaRPr lang="zh-CN" altLang="en-US"/>
            </a:p>
          </p:txBody>
        </p:sp>
        <p:sp>
          <p:nvSpPr>
            <p:cNvPr id="23" name="Line 20">
              <a:extLst>
                <a:ext uri="{FF2B5EF4-FFF2-40B4-BE49-F238E27FC236}">
                  <a16:creationId xmlns:a16="http://schemas.microsoft.com/office/drawing/2014/main" id="{CAC2E3DF-9C92-F60F-5C12-A6F48A6AD467}"/>
                </a:ext>
              </a:extLst>
            </p:cNvPr>
            <p:cNvSpPr>
              <a:spLocks noChangeShapeType="1"/>
            </p:cNvSpPr>
            <p:nvPr/>
          </p:nvSpPr>
          <p:spPr bwMode="auto">
            <a:xfrm>
              <a:off x="2721" y="1126"/>
              <a:ext cx="0" cy="177"/>
            </a:xfrm>
            <a:prstGeom prst="line">
              <a:avLst/>
            </a:prstGeom>
            <a:noFill/>
            <a:ln w="38100">
              <a:solidFill>
                <a:srgbClr val="FF9900"/>
              </a:solidFill>
              <a:round/>
              <a:headEnd/>
              <a:tailEnd/>
            </a:ln>
          </p:spPr>
          <p:txBody>
            <a:bodyPr lIns="0" tIns="0" rIns="0" bIns="0"/>
            <a:lstStyle/>
            <a:p>
              <a:endParaRPr lang="zh-CN" altLang="en-US"/>
            </a:p>
          </p:txBody>
        </p:sp>
        <p:sp>
          <p:nvSpPr>
            <p:cNvPr id="24" name="Line 21">
              <a:extLst>
                <a:ext uri="{FF2B5EF4-FFF2-40B4-BE49-F238E27FC236}">
                  <a16:creationId xmlns:a16="http://schemas.microsoft.com/office/drawing/2014/main" id="{2115FC3B-A5C3-FE63-C884-1906267713E7}"/>
                </a:ext>
              </a:extLst>
            </p:cNvPr>
            <p:cNvSpPr>
              <a:spLocks noChangeShapeType="1"/>
            </p:cNvSpPr>
            <p:nvPr/>
          </p:nvSpPr>
          <p:spPr bwMode="auto">
            <a:xfrm>
              <a:off x="3808" y="1130"/>
              <a:ext cx="0" cy="174"/>
            </a:xfrm>
            <a:prstGeom prst="line">
              <a:avLst/>
            </a:prstGeom>
            <a:noFill/>
            <a:ln w="38100">
              <a:solidFill>
                <a:srgbClr val="FF9900"/>
              </a:solidFill>
              <a:round/>
              <a:headEnd/>
              <a:tailEnd/>
            </a:ln>
          </p:spPr>
          <p:txBody>
            <a:bodyPr lIns="0" tIns="0" rIns="0" bIns="0"/>
            <a:lstStyle/>
            <a:p>
              <a:endParaRPr lang="zh-CN" altLang="en-US"/>
            </a:p>
          </p:txBody>
        </p:sp>
        <p:sp>
          <p:nvSpPr>
            <p:cNvPr id="25" name="Line 22">
              <a:extLst>
                <a:ext uri="{FF2B5EF4-FFF2-40B4-BE49-F238E27FC236}">
                  <a16:creationId xmlns:a16="http://schemas.microsoft.com/office/drawing/2014/main" id="{EE497256-2808-AC7E-DE7C-51D5D6944C09}"/>
                </a:ext>
              </a:extLst>
            </p:cNvPr>
            <p:cNvSpPr>
              <a:spLocks noChangeShapeType="1"/>
            </p:cNvSpPr>
            <p:nvPr/>
          </p:nvSpPr>
          <p:spPr bwMode="auto">
            <a:xfrm>
              <a:off x="3487" y="1132"/>
              <a:ext cx="0" cy="174"/>
            </a:xfrm>
            <a:prstGeom prst="line">
              <a:avLst/>
            </a:prstGeom>
            <a:noFill/>
            <a:ln w="38100">
              <a:solidFill>
                <a:srgbClr val="FF9900"/>
              </a:solidFill>
              <a:round/>
              <a:headEnd/>
              <a:tailEnd/>
            </a:ln>
          </p:spPr>
          <p:txBody>
            <a:bodyPr lIns="0" tIns="0" rIns="0" bIns="0"/>
            <a:lstStyle/>
            <a:p>
              <a:endParaRPr lang="zh-CN" altLang="en-US"/>
            </a:p>
          </p:txBody>
        </p:sp>
        <p:sp>
          <p:nvSpPr>
            <p:cNvPr id="26" name="Line 23">
              <a:extLst>
                <a:ext uri="{FF2B5EF4-FFF2-40B4-BE49-F238E27FC236}">
                  <a16:creationId xmlns:a16="http://schemas.microsoft.com/office/drawing/2014/main" id="{0C7B3FC7-CA79-F559-4B72-1D7276DDB390}"/>
                </a:ext>
              </a:extLst>
            </p:cNvPr>
            <p:cNvSpPr>
              <a:spLocks noChangeShapeType="1"/>
            </p:cNvSpPr>
            <p:nvPr/>
          </p:nvSpPr>
          <p:spPr bwMode="auto">
            <a:xfrm>
              <a:off x="2856" y="1404"/>
              <a:ext cx="0" cy="180"/>
            </a:xfrm>
            <a:prstGeom prst="line">
              <a:avLst/>
            </a:prstGeom>
            <a:noFill/>
            <a:ln w="38100">
              <a:solidFill>
                <a:srgbClr val="FF9900"/>
              </a:solidFill>
              <a:round/>
              <a:headEnd/>
              <a:tailEnd/>
            </a:ln>
          </p:spPr>
          <p:txBody>
            <a:bodyPr lIns="0" tIns="0" rIns="0" bIns="0"/>
            <a:lstStyle/>
            <a:p>
              <a:endParaRPr lang="zh-CN" altLang="en-US"/>
            </a:p>
          </p:txBody>
        </p:sp>
        <p:sp>
          <p:nvSpPr>
            <p:cNvPr id="27" name="Line 24">
              <a:extLst>
                <a:ext uri="{FF2B5EF4-FFF2-40B4-BE49-F238E27FC236}">
                  <a16:creationId xmlns:a16="http://schemas.microsoft.com/office/drawing/2014/main" id="{A329748D-4F02-4558-DF38-608377E39D02}"/>
                </a:ext>
              </a:extLst>
            </p:cNvPr>
            <p:cNvSpPr>
              <a:spLocks noChangeShapeType="1"/>
            </p:cNvSpPr>
            <p:nvPr/>
          </p:nvSpPr>
          <p:spPr bwMode="auto">
            <a:xfrm>
              <a:off x="3162" y="1407"/>
              <a:ext cx="0" cy="176"/>
            </a:xfrm>
            <a:prstGeom prst="line">
              <a:avLst/>
            </a:prstGeom>
            <a:noFill/>
            <a:ln w="38100">
              <a:solidFill>
                <a:srgbClr val="FF9900"/>
              </a:solidFill>
              <a:round/>
              <a:headEnd/>
              <a:tailEnd/>
            </a:ln>
          </p:spPr>
          <p:txBody>
            <a:bodyPr lIns="0" tIns="0" rIns="0" bIns="0"/>
            <a:lstStyle/>
            <a:p>
              <a:endParaRPr lang="zh-CN" altLang="en-US"/>
            </a:p>
          </p:txBody>
        </p:sp>
        <p:sp>
          <p:nvSpPr>
            <p:cNvPr id="28" name="Line 25">
              <a:extLst>
                <a:ext uri="{FF2B5EF4-FFF2-40B4-BE49-F238E27FC236}">
                  <a16:creationId xmlns:a16="http://schemas.microsoft.com/office/drawing/2014/main" id="{A2F97FB9-E76B-C590-C4E8-A779C9A143AF}"/>
                </a:ext>
              </a:extLst>
            </p:cNvPr>
            <p:cNvSpPr>
              <a:spLocks noChangeShapeType="1"/>
            </p:cNvSpPr>
            <p:nvPr/>
          </p:nvSpPr>
          <p:spPr bwMode="auto">
            <a:xfrm>
              <a:off x="2214" y="1714"/>
              <a:ext cx="0" cy="177"/>
            </a:xfrm>
            <a:prstGeom prst="line">
              <a:avLst/>
            </a:prstGeom>
            <a:noFill/>
            <a:ln w="38100">
              <a:solidFill>
                <a:srgbClr val="FF3300"/>
              </a:solidFill>
              <a:round/>
              <a:headEnd/>
              <a:tailEnd/>
            </a:ln>
          </p:spPr>
          <p:txBody>
            <a:bodyPr lIns="0" tIns="0" rIns="0" bIns="0"/>
            <a:lstStyle/>
            <a:p>
              <a:endParaRPr lang="zh-CN" altLang="en-US"/>
            </a:p>
          </p:txBody>
        </p:sp>
        <p:sp>
          <p:nvSpPr>
            <p:cNvPr id="29" name="Line 26">
              <a:extLst>
                <a:ext uri="{FF2B5EF4-FFF2-40B4-BE49-F238E27FC236}">
                  <a16:creationId xmlns:a16="http://schemas.microsoft.com/office/drawing/2014/main" id="{CEFA5D45-66CB-EF2B-A775-569EB7893B19}"/>
                </a:ext>
              </a:extLst>
            </p:cNvPr>
            <p:cNvSpPr>
              <a:spLocks noChangeShapeType="1"/>
            </p:cNvSpPr>
            <p:nvPr/>
          </p:nvSpPr>
          <p:spPr bwMode="auto">
            <a:xfrm>
              <a:off x="2856" y="1714"/>
              <a:ext cx="0" cy="192"/>
            </a:xfrm>
            <a:prstGeom prst="line">
              <a:avLst/>
            </a:prstGeom>
            <a:noFill/>
            <a:ln w="38100">
              <a:solidFill>
                <a:srgbClr val="FF3300"/>
              </a:solidFill>
              <a:round/>
              <a:headEnd/>
              <a:tailEnd/>
            </a:ln>
          </p:spPr>
          <p:txBody>
            <a:bodyPr lIns="0" tIns="0" rIns="0" bIns="0"/>
            <a:lstStyle/>
            <a:p>
              <a:endParaRPr lang="zh-CN" altLang="en-US"/>
            </a:p>
          </p:txBody>
        </p:sp>
        <p:sp>
          <p:nvSpPr>
            <p:cNvPr id="30" name="Line 27">
              <a:extLst>
                <a:ext uri="{FF2B5EF4-FFF2-40B4-BE49-F238E27FC236}">
                  <a16:creationId xmlns:a16="http://schemas.microsoft.com/office/drawing/2014/main" id="{648F932B-BC7E-D48F-AF4A-71D9D07F8B9B}"/>
                </a:ext>
              </a:extLst>
            </p:cNvPr>
            <p:cNvSpPr>
              <a:spLocks noChangeShapeType="1"/>
            </p:cNvSpPr>
            <p:nvPr/>
          </p:nvSpPr>
          <p:spPr bwMode="auto">
            <a:xfrm flipH="1">
              <a:off x="2213" y="1013"/>
              <a:ext cx="0" cy="761"/>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31" name="Line 28">
              <a:extLst>
                <a:ext uri="{FF2B5EF4-FFF2-40B4-BE49-F238E27FC236}">
                  <a16:creationId xmlns:a16="http://schemas.microsoft.com/office/drawing/2014/main" id="{0535B86B-AB54-5F22-3166-2850DE69A67E}"/>
                </a:ext>
              </a:extLst>
            </p:cNvPr>
            <p:cNvSpPr>
              <a:spLocks noChangeShapeType="1"/>
            </p:cNvSpPr>
            <p:nvPr/>
          </p:nvSpPr>
          <p:spPr bwMode="auto">
            <a:xfrm>
              <a:off x="2854" y="1470"/>
              <a:ext cx="0" cy="392"/>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32" name="Line 29">
              <a:extLst>
                <a:ext uri="{FF2B5EF4-FFF2-40B4-BE49-F238E27FC236}">
                  <a16:creationId xmlns:a16="http://schemas.microsoft.com/office/drawing/2014/main" id="{D64EC402-479B-A283-B777-D24D011666FB}"/>
                </a:ext>
              </a:extLst>
            </p:cNvPr>
            <p:cNvSpPr>
              <a:spLocks noChangeShapeType="1"/>
            </p:cNvSpPr>
            <p:nvPr/>
          </p:nvSpPr>
          <p:spPr bwMode="auto">
            <a:xfrm>
              <a:off x="3491" y="1722"/>
              <a:ext cx="0" cy="183"/>
            </a:xfrm>
            <a:prstGeom prst="line">
              <a:avLst/>
            </a:prstGeom>
            <a:noFill/>
            <a:ln w="38100">
              <a:solidFill>
                <a:srgbClr val="FF3300"/>
              </a:solidFill>
              <a:round/>
              <a:headEnd/>
              <a:tailEnd/>
            </a:ln>
          </p:spPr>
          <p:txBody>
            <a:bodyPr lIns="0" tIns="0" rIns="0" bIns="0"/>
            <a:lstStyle/>
            <a:p>
              <a:endParaRPr lang="zh-CN" altLang="en-US"/>
            </a:p>
          </p:txBody>
        </p:sp>
        <p:sp>
          <p:nvSpPr>
            <p:cNvPr id="33" name="Line 30">
              <a:extLst>
                <a:ext uri="{FF2B5EF4-FFF2-40B4-BE49-F238E27FC236}">
                  <a16:creationId xmlns:a16="http://schemas.microsoft.com/office/drawing/2014/main" id="{FCC1DC5F-92A5-9EA7-1F94-FB0D92A76F63}"/>
                </a:ext>
              </a:extLst>
            </p:cNvPr>
            <p:cNvSpPr>
              <a:spLocks noChangeShapeType="1"/>
            </p:cNvSpPr>
            <p:nvPr/>
          </p:nvSpPr>
          <p:spPr bwMode="auto">
            <a:xfrm flipH="1">
              <a:off x="3985" y="1008"/>
              <a:ext cx="0" cy="888"/>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34" name="Text Box 31">
              <a:extLst>
                <a:ext uri="{FF2B5EF4-FFF2-40B4-BE49-F238E27FC236}">
                  <a16:creationId xmlns:a16="http://schemas.microsoft.com/office/drawing/2014/main" id="{CF8540A0-32F9-B965-1405-D7D027F8B56E}"/>
                </a:ext>
              </a:extLst>
            </p:cNvPr>
            <p:cNvSpPr txBox="1">
              <a:spLocks noChangeArrowheads="1"/>
            </p:cNvSpPr>
            <p:nvPr/>
          </p:nvSpPr>
          <p:spPr bwMode="auto">
            <a:xfrm>
              <a:off x="1344" y="934"/>
              <a:ext cx="327" cy="75"/>
            </a:xfrm>
            <a:prstGeom prst="rect">
              <a:avLst/>
            </a:prstGeom>
            <a:noFill/>
            <a:ln w="9525">
              <a:noFill/>
              <a:miter lim="800000"/>
              <a:headEnd/>
              <a:tailEnd/>
            </a:ln>
          </p:spPr>
          <p:txBody>
            <a:bodyPr lIns="0" tIns="0" rIns="0" bIns="0"/>
            <a:lstStyle/>
            <a:p>
              <a:r>
                <a:rPr lang="en-US" altLang="zh-CN" sz="2000" b="1" i="1" dirty="0">
                  <a:solidFill>
                    <a:schemeClr val="accent2"/>
                  </a:solidFill>
                </a:rPr>
                <a:t>CP</a:t>
              </a:r>
              <a:endParaRPr lang="en-US" altLang="zh-CN" sz="2000" b="1" dirty="0">
                <a:solidFill>
                  <a:schemeClr val="accent2"/>
                </a:solidFill>
              </a:endParaRPr>
            </a:p>
            <a:p>
              <a:pPr eaLnBrk="0" hangingPunct="0"/>
              <a:endParaRPr lang="zh-CN" altLang="en-US" sz="2000" b="1" dirty="0">
                <a:solidFill>
                  <a:schemeClr val="accent2"/>
                </a:solidFill>
              </a:endParaRPr>
            </a:p>
          </p:txBody>
        </p:sp>
        <p:sp>
          <p:nvSpPr>
            <p:cNvPr id="35" name="Text Box 32">
              <a:extLst>
                <a:ext uri="{FF2B5EF4-FFF2-40B4-BE49-F238E27FC236}">
                  <a16:creationId xmlns:a16="http://schemas.microsoft.com/office/drawing/2014/main" id="{70115D38-62CC-EEC8-B348-2586C213352D}"/>
                </a:ext>
              </a:extLst>
            </p:cNvPr>
            <p:cNvSpPr txBox="1">
              <a:spLocks noChangeArrowheads="1"/>
            </p:cNvSpPr>
            <p:nvPr/>
          </p:nvSpPr>
          <p:spPr bwMode="auto">
            <a:xfrm>
              <a:off x="1336" y="1212"/>
              <a:ext cx="176" cy="75"/>
            </a:xfrm>
            <a:prstGeom prst="rect">
              <a:avLst/>
            </a:prstGeom>
            <a:noFill/>
            <a:ln w="9525">
              <a:noFill/>
              <a:miter lim="800000"/>
              <a:headEnd/>
              <a:tailEnd/>
            </a:ln>
          </p:spPr>
          <p:txBody>
            <a:bodyPr lIns="0" tIns="0" rIns="0" bIns="0"/>
            <a:lstStyle/>
            <a:p>
              <a:r>
                <a:rPr lang="en-US" altLang="zh-CN" sz="2000" b="1" i="1">
                  <a:solidFill>
                    <a:schemeClr val="accent2"/>
                  </a:solidFill>
                </a:rPr>
                <a:t>S</a:t>
              </a:r>
              <a:endParaRPr lang="en-US" altLang="zh-CN" sz="2000" b="1">
                <a:solidFill>
                  <a:schemeClr val="accent2"/>
                </a:solidFill>
              </a:endParaRPr>
            </a:p>
            <a:p>
              <a:pPr eaLnBrk="0" hangingPunct="0"/>
              <a:endParaRPr lang="zh-CN" altLang="en-US" sz="2000" b="1">
                <a:solidFill>
                  <a:schemeClr val="accent2"/>
                </a:solidFill>
              </a:endParaRPr>
            </a:p>
          </p:txBody>
        </p:sp>
        <p:sp>
          <p:nvSpPr>
            <p:cNvPr id="36" name="Text Box 33">
              <a:extLst>
                <a:ext uri="{FF2B5EF4-FFF2-40B4-BE49-F238E27FC236}">
                  <a16:creationId xmlns:a16="http://schemas.microsoft.com/office/drawing/2014/main" id="{11F397FD-8491-3F3A-9FBD-CE2372AA08CD}"/>
                </a:ext>
              </a:extLst>
            </p:cNvPr>
            <p:cNvSpPr txBox="1">
              <a:spLocks noChangeArrowheads="1"/>
            </p:cNvSpPr>
            <p:nvPr/>
          </p:nvSpPr>
          <p:spPr bwMode="auto">
            <a:xfrm>
              <a:off x="1344" y="1490"/>
              <a:ext cx="175" cy="75"/>
            </a:xfrm>
            <a:prstGeom prst="rect">
              <a:avLst/>
            </a:prstGeom>
            <a:noFill/>
            <a:ln w="9525">
              <a:noFill/>
              <a:miter lim="800000"/>
              <a:headEnd/>
              <a:tailEnd/>
            </a:ln>
          </p:spPr>
          <p:txBody>
            <a:bodyPr lIns="0" tIns="0" rIns="0" bIns="0"/>
            <a:lstStyle/>
            <a:p>
              <a:r>
                <a:rPr lang="en-US" altLang="zh-CN" sz="2000" b="1" i="1">
                  <a:solidFill>
                    <a:schemeClr val="accent2"/>
                  </a:solidFill>
                </a:rPr>
                <a:t>R</a:t>
              </a:r>
              <a:endParaRPr lang="en-US" altLang="zh-CN" sz="2000" b="1">
                <a:solidFill>
                  <a:schemeClr val="accent2"/>
                </a:solidFill>
              </a:endParaRPr>
            </a:p>
            <a:p>
              <a:pPr eaLnBrk="0" hangingPunct="0"/>
              <a:endParaRPr lang="zh-CN" altLang="en-US" sz="2000" b="1">
                <a:solidFill>
                  <a:schemeClr val="accent2"/>
                </a:solidFill>
              </a:endParaRPr>
            </a:p>
          </p:txBody>
        </p:sp>
        <p:sp>
          <p:nvSpPr>
            <p:cNvPr id="37" name="Text Box 34">
              <a:extLst>
                <a:ext uri="{FF2B5EF4-FFF2-40B4-BE49-F238E27FC236}">
                  <a16:creationId xmlns:a16="http://schemas.microsoft.com/office/drawing/2014/main" id="{EB8083A0-3100-7DFF-F606-A4FC2B72B7EB}"/>
                </a:ext>
              </a:extLst>
            </p:cNvPr>
            <p:cNvSpPr txBox="1">
              <a:spLocks noChangeArrowheads="1"/>
            </p:cNvSpPr>
            <p:nvPr/>
          </p:nvSpPr>
          <p:spPr bwMode="auto">
            <a:xfrm>
              <a:off x="1344" y="1743"/>
              <a:ext cx="172" cy="109"/>
            </a:xfrm>
            <a:prstGeom prst="rect">
              <a:avLst/>
            </a:prstGeom>
            <a:noFill/>
            <a:ln w="9525">
              <a:noFill/>
              <a:miter lim="800000"/>
              <a:headEnd/>
              <a:tailEnd/>
            </a:ln>
          </p:spPr>
          <p:txBody>
            <a:bodyPr lIns="0" tIns="0" rIns="0" bIns="0"/>
            <a:lstStyle/>
            <a:p>
              <a:r>
                <a:rPr lang="en-US" altLang="zh-CN" sz="2000" b="1" i="1">
                  <a:solidFill>
                    <a:schemeClr val="accent2"/>
                  </a:solidFill>
                </a:rPr>
                <a:t>Q</a:t>
              </a:r>
              <a:endParaRPr lang="en-US" altLang="zh-CN" sz="2000" b="1">
                <a:solidFill>
                  <a:schemeClr val="accent2"/>
                </a:solidFill>
              </a:endParaRPr>
            </a:p>
            <a:p>
              <a:pPr eaLnBrk="0" hangingPunct="0"/>
              <a:endParaRPr lang="zh-CN" altLang="en-US" sz="2000" b="1">
                <a:solidFill>
                  <a:schemeClr val="accent2"/>
                </a:solidFill>
              </a:endParaRPr>
            </a:p>
          </p:txBody>
        </p:sp>
        <p:sp>
          <p:nvSpPr>
            <p:cNvPr id="38" name="Text Box 35">
              <a:extLst>
                <a:ext uri="{FF2B5EF4-FFF2-40B4-BE49-F238E27FC236}">
                  <a16:creationId xmlns:a16="http://schemas.microsoft.com/office/drawing/2014/main" id="{0A6816BF-7216-5651-A2F9-FF94E07AB6E3}"/>
                </a:ext>
              </a:extLst>
            </p:cNvPr>
            <p:cNvSpPr txBox="1">
              <a:spLocks noChangeArrowheads="1"/>
            </p:cNvSpPr>
            <p:nvPr/>
          </p:nvSpPr>
          <p:spPr bwMode="auto">
            <a:xfrm>
              <a:off x="1776" y="840"/>
              <a:ext cx="174" cy="75"/>
            </a:xfrm>
            <a:prstGeom prst="rect">
              <a:avLst/>
            </a:prstGeom>
            <a:noFill/>
            <a:ln w="9525">
              <a:noFill/>
              <a:miter lim="800000"/>
              <a:headEnd/>
              <a:tailEnd/>
            </a:ln>
          </p:spPr>
          <p:txBody>
            <a:bodyPr lIns="0" tIns="0" rIns="0" bIns="0"/>
            <a:lstStyle/>
            <a:p>
              <a:r>
                <a:rPr lang="en-US" altLang="zh-CN" sz="2000" b="1">
                  <a:solidFill>
                    <a:schemeClr val="accent2"/>
                  </a:solidFill>
                </a:rPr>
                <a:t>0</a:t>
              </a:r>
            </a:p>
            <a:p>
              <a:pPr eaLnBrk="0" hangingPunct="0"/>
              <a:endParaRPr lang="zh-CN" altLang="en-US" sz="2000" b="1">
                <a:solidFill>
                  <a:schemeClr val="accent2"/>
                </a:solidFill>
              </a:endParaRPr>
            </a:p>
          </p:txBody>
        </p:sp>
        <p:sp>
          <p:nvSpPr>
            <p:cNvPr id="39" name="Text Box 36">
              <a:extLst>
                <a:ext uri="{FF2B5EF4-FFF2-40B4-BE49-F238E27FC236}">
                  <a16:creationId xmlns:a16="http://schemas.microsoft.com/office/drawing/2014/main" id="{03E14197-70EF-D6B3-037A-AD151409A667}"/>
                </a:ext>
              </a:extLst>
            </p:cNvPr>
            <p:cNvSpPr txBox="1">
              <a:spLocks noChangeArrowheads="1"/>
            </p:cNvSpPr>
            <p:nvPr/>
          </p:nvSpPr>
          <p:spPr bwMode="auto">
            <a:xfrm>
              <a:off x="1776" y="1128"/>
              <a:ext cx="176" cy="75"/>
            </a:xfrm>
            <a:prstGeom prst="rect">
              <a:avLst/>
            </a:prstGeom>
            <a:noFill/>
            <a:ln w="9525">
              <a:noFill/>
              <a:miter lim="800000"/>
              <a:headEnd/>
              <a:tailEnd/>
            </a:ln>
          </p:spPr>
          <p:txBody>
            <a:bodyPr lIns="0" tIns="0" rIns="0" bIns="0"/>
            <a:lstStyle/>
            <a:p>
              <a:r>
                <a:rPr lang="en-US" altLang="zh-CN" sz="2000" b="1">
                  <a:solidFill>
                    <a:schemeClr val="accent2"/>
                  </a:solidFill>
                </a:rPr>
                <a:t>0</a:t>
              </a:r>
            </a:p>
            <a:p>
              <a:pPr eaLnBrk="0" hangingPunct="0"/>
              <a:endParaRPr lang="zh-CN" altLang="en-US" sz="2000" b="1">
                <a:solidFill>
                  <a:schemeClr val="accent2"/>
                </a:solidFill>
              </a:endParaRPr>
            </a:p>
          </p:txBody>
        </p:sp>
        <p:sp>
          <p:nvSpPr>
            <p:cNvPr id="40" name="Text Box 37">
              <a:extLst>
                <a:ext uri="{FF2B5EF4-FFF2-40B4-BE49-F238E27FC236}">
                  <a16:creationId xmlns:a16="http://schemas.microsoft.com/office/drawing/2014/main" id="{D622CBB2-C7A1-883A-5E6C-6DB725546060}"/>
                </a:ext>
              </a:extLst>
            </p:cNvPr>
            <p:cNvSpPr txBox="1">
              <a:spLocks noChangeArrowheads="1"/>
            </p:cNvSpPr>
            <p:nvPr/>
          </p:nvSpPr>
          <p:spPr bwMode="auto">
            <a:xfrm>
              <a:off x="1776" y="1408"/>
              <a:ext cx="176" cy="75"/>
            </a:xfrm>
            <a:prstGeom prst="rect">
              <a:avLst/>
            </a:prstGeom>
            <a:noFill/>
            <a:ln w="9525">
              <a:noFill/>
              <a:miter lim="800000"/>
              <a:headEnd/>
              <a:tailEnd/>
            </a:ln>
          </p:spPr>
          <p:txBody>
            <a:bodyPr lIns="0" tIns="0" rIns="0" bIns="0"/>
            <a:lstStyle/>
            <a:p>
              <a:r>
                <a:rPr lang="en-US" altLang="zh-CN" sz="2000" b="1">
                  <a:solidFill>
                    <a:schemeClr val="accent2"/>
                  </a:solidFill>
                </a:rPr>
                <a:t>0</a:t>
              </a:r>
            </a:p>
            <a:p>
              <a:pPr eaLnBrk="0" hangingPunct="0"/>
              <a:endParaRPr lang="zh-CN" altLang="en-US" sz="2000" b="1">
                <a:solidFill>
                  <a:schemeClr val="accent2"/>
                </a:solidFill>
              </a:endParaRPr>
            </a:p>
          </p:txBody>
        </p:sp>
        <p:sp>
          <p:nvSpPr>
            <p:cNvPr id="41" name="Text Box 38">
              <a:extLst>
                <a:ext uri="{FF2B5EF4-FFF2-40B4-BE49-F238E27FC236}">
                  <a16:creationId xmlns:a16="http://schemas.microsoft.com/office/drawing/2014/main" id="{7C3149F3-72DB-B500-16A2-1B0C914424A7}"/>
                </a:ext>
              </a:extLst>
            </p:cNvPr>
            <p:cNvSpPr txBox="1">
              <a:spLocks noChangeArrowheads="1"/>
            </p:cNvSpPr>
            <p:nvPr/>
          </p:nvSpPr>
          <p:spPr bwMode="auto">
            <a:xfrm>
              <a:off x="1776" y="1709"/>
              <a:ext cx="175" cy="75"/>
            </a:xfrm>
            <a:prstGeom prst="rect">
              <a:avLst/>
            </a:prstGeom>
            <a:noFill/>
            <a:ln w="9525">
              <a:noFill/>
              <a:miter lim="800000"/>
              <a:headEnd/>
              <a:tailEnd/>
            </a:ln>
          </p:spPr>
          <p:txBody>
            <a:bodyPr lIns="0" tIns="0" rIns="0" bIns="0"/>
            <a:lstStyle/>
            <a:p>
              <a:r>
                <a:rPr lang="en-US" altLang="zh-CN" sz="2000" b="1" dirty="0">
                  <a:solidFill>
                    <a:schemeClr val="accent2"/>
                  </a:solidFill>
                </a:rPr>
                <a:t>0</a:t>
              </a:r>
            </a:p>
            <a:p>
              <a:pPr eaLnBrk="0" hangingPunct="0"/>
              <a:endParaRPr lang="zh-CN" altLang="en-US" sz="2000" b="1" dirty="0">
                <a:solidFill>
                  <a:schemeClr val="accent2"/>
                </a:solidFill>
              </a:endParaRPr>
            </a:p>
          </p:txBody>
        </p:sp>
        <p:sp>
          <p:nvSpPr>
            <p:cNvPr id="42" name="Text Box 39">
              <a:extLst>
                <a:ext uri="{FF2B5EF4-FFF2-40B4-BE49-F238E27FC236}">
                  <a16:creationId xmlns:a16="http://schemas.microsoft.com/office/drawing/2014/main" id="{D0E83360-87EC-2CFD-DBF1-881E18855865}"/>
                </a:ext>
              </a:extLst>
            </p:cNvPr>
            <p:cNvSpPr txBox="1">
              <a:spLocks noChangeArrowheads="1"/>
            </p:cNvSpPr>
            <p:nvPr/>
          </p:nvSpPr>
          <p:spPr bwMode="auto">
            <a:xfrm>
              <a:off x="2844" y="904"/>
              <a:ext cx="175" cy="75"/>
            </a:xfrm>
            <a:prstGeom prst="rect">
              <a:avLst/>
            </a:prstGeom>
            <a:noFill/>
            <a:ln w="9525">
              <a:noFill/>
              <a:miter lim="800000"/>
              <a:headEnd/>
              <a:tailEnd/>
            </a:ln>
          </p:spPr>
          <p:txBody>
            <a:bodyPr lIns="0" tIns="0" rIns="0" bIns="0"/>
            <a:lstStyle/>
            <a:p>
              <a:r>
                <a:rPr lang="en-US" altLang="zh-CN" sz="2000" b="1">
                  <a:solidFill>
                    <a:schemeClr val="accent2"/>
                  </a:solidFill>
                </a:rPr>
                <a:t>1</a:t>
              </a:r>
            </a:p>
            <a:p>
              <a:pPr eaLnBrk="0" hangingPunct="0"/>
              <a:endParaRPr lang="zh-CN" altLang="en-US" sz="2000" b="1">
                <a:solidFill>
                  <a:schemeClr val="accent2"/>
                </a:solidFill>
              </a:endParaRPr>
            </a:p>
          </p:txBody>
        </p:sp>
        <p:sp>
          <p:nvSpPr>
            <p:cNvPr id="43" name="Text Box 40">
              <a:extLst>
                <a:ext uri="{FF2B5EF4-FFF2-40B4-BE49-F238E27FC236}">
                  <a16:creationId xmlns:a16="http://schemas.microsoft.com/office/drawing/2014/main" id="{A5FBC80C-BA42-1FF9-71B2-563E9260815B}"/>
                </a:ext>
              </a:extLst>
            </p:cNvPr>
            <p:cNvSpPr txBox="1">
              <a:spLocks noChangeArrowheads="1"/>
            </p:cNvSpPr>
            <p:nvPr/>
          </p:nvSpPr>
          <p:spPr bwMode="auto">
            <a:xfrm>
              <a:off x="2283" y="1177"/>
              <a:ext cx="176" cy="75"/>
            </a:xfrm>
            <a:prstGeom prst="rect">
              <a:avLst/>
            </a:prstGeom>
            <a:noFill/>
            <a:ln w="9525">
              <a:noFill/>
              <a:miter lim="800000"/>
              <a:headEnd/>
              <a:tailEnd/>
            </a:ln>
          </p:spPr>
          <p:txBody>
            <a:bodyPr lIns="0" tIns="0" rIns="0" bIns="0"/>
            <a:lstStyle/>
            <a:p>
              <a:r>
                <a:rPr lang="en-US" altLang="zh-CN" sz="2000" b="1">
                  <a:solidFill>
                    <a:schemeClr val="accent2"/>
                  </a:solidFill>
                </a:rPr>
                <a:t>1</a:t>
              </a:r>
            </a:p>
            <a:p>
              <a:pPr eaLnBrk="0" hangingPunct="0"/>
              <a:endParaRPr lang="zh-CN" altLang="en-US" sz="2000" b="1">
                <a:solidFill>
                  <a:schemeClr val="accent2"/>
                </a:solidFill>
              </a:endParaRPr>
            </a:p>
          </p:txBody>
        </p:sp>
        <p:sp>
          <p:nvSpPr>
            <p:cNvPr id="44" name="Text Box 41">
              <a:extLst>
                <a:ext uri="{FF2B5EF4-FFF2-40B4-BE49-F238E27FC236}">
                  <a16:creationId xmlns:a16="http://schemas.microsoft.com/office/drawing/2014/main" id="{B41E4BCC-C97C-8715-1D8E-DF5AACDCEAB0}"/>
                </a:ext>
              </a:extLst>
            </p:cNvPr>
            <p:cNvSpPr txBox="1">
              <a:spLocks noChangeArrowheads="1"/>
            </p:cNvSpPr>
            <p:nvPr/>
          </p:nvSpPr>
          <p:spPr bwMode="auto">
            <a:xfrm>
              <a:off x="2891" y="1468"/>
              <a:ext cx="175" cy="75"/>
            </a:xfrm>
            <a:prstGeom prst="rect">
              <a:avLst/>
            </a:prstGeom>
            <a:noFill/>
            <a:ln w="9525">
              <a:noFill/>
              <a:miter lim="800000"/>
              <a:headEnd/>
              <a:tailEnd/>
            </a:ln>
          </p:spPr>
          <p:txBody>
            <a:bodyPr lIns="0" tIns="0" rIns="0" bIns="0"/>
            <a:lstStyle/>
            <a:p>
              <a:r>
                <a:rPr lang="en-US" altLang="zh-CN" sz="2000" b="1">
                  <a:solidFill>
                    <a:schemeClr val="accent2"/>
                  </a:solidFill>
                </a:rPr>
                <a:t>1</a:t>
              </a:r>
            </a:p>
            <a:p>
              <a:pPr eaLnBrk="0" hangingPunct="0"/>
              <a:endParaRPr lang="zh-CN" altLang="en-US" sz="2000" b="1">
                <a:solidFill>
                  <a:schemeClr val="accent2"/>
                </a:solidFill>
              </a:endParaRPr>
            </a:p>
          </p:txBody>
        </p:sp>
        <p:sp>
          <p:nvSpPr>
            <p:cNvPr id="45" name="Text Box 42">
              <a:extLst>
                <a:ext uri="{FF2B5EF4-FFF2-40B4-BE49-F238E27FC236}">
                  <a16:creationId xmlns:a16="http://schemas.microsoft.com/office/drawing/2014/main" id="{FAD07007-5670-FD58-E387-D309014E77AE}"/>
                </a:ext>
              </a:extLst>
            </p:cNvPr>
            <p:cNvSpPr txBox="1">
              <a:spLocks noChangeArrowheads="1"/>
            </p:cNvSpPr>
            <p:nvPr/>
          </p:nvSpPr>
          <p:spPr bwMode="auto">
            <a:xfrm>
              <a:off x="2399" y="1763"/>
              <a:ext cx="176" cy="75"/>
            </a:xfrm>
            <a:prstGeom prst="rect">
              <a:avLst/>
            </a:prstGeom>
            <a:noFill/>
            <a:ln w="9525">
              <a:noFill/>
              <a:miter lim="800000"/>
              <a:headEnd/>
              <a:tailEnd/>
            </a:ln>
          </p:spPr>
          <p:txBody>
            <a:bodyPr lIns="0" tIns="0" rIns="0" bIns="0"/>
            <a:lstStyle/>
            <a:p>
              <a:r>
                <a:rPr lang="en-US" altLang="zh-CN" sz="2000" b="1" dirty="0">
                  <a:solidFill>
                    <a:schemeClr val="accent2"/>
                  </a:solidFill>
                </a:rPr>
                <a:t>1</a:t>
              </a:r>
            </a:p>
            <a:p>
              <a:pPr eaLnBrk="0" hangingPunct="0"/>
              <a:endParaRPr lang="zh-CN" altLang="en-US" sz="2000" b="1" dirty="0">
                <a:solidFill>
                  <a:schemeClr val="accent2"/>
                </a:solidFill>
              </a:endParaRPr>
            </a:p>
          </p:txBody>
        </p:sp>
        <p:sp>
          <p:nvSpPr>
            <p:cNvPr id="46" name="Line 43">
              <a:extLst>
                <a:ext uri="{FF2B5EF4-FFF2-40B4-BE49-F238E27FC236}">
                  <a16:creationId xmlns:a16="http://schemas.microsoft.com/office/drawing/2014/main" id="{F6014051-77E8-00E0-5114-60D5E64D8EF2}"/>
                </a:ext>
              </a:extLst>
            </p:cNvPr>
            <p:cNvSpPr>
              <a:spLocks noChangeShapeType="1"/>
            </p:cNvSpPr>
            <p:nvPr/>
          </p:nvSpPr>
          <p:spPr bwMode="auto">
            <a:xfrm flipH="1">
              <a:off x="3487" y="988"/>
              <a:ext cx="0" cy="888"/>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47" name="Line 44">
              <a:extLst>
                <a:ext uri="{FF2B5EF4-FFF2-40B4-BE49-F238E27FC236}">
                  <a16:creationId xmlns:a16="http://schemas.microsoft.com/office/drawing/2014/main" id="{38C0A9FB-A216-A54B-2939-11A26FA9DFA2}"/>
                </a:ext>
              </a:extLst>
            </p:cNvPr>
            <p:cNvSpPr>
              <a:spLocks noChangeShapeType="1"/>
            </p:cNvSpPr>
            <p:nvPr/>
          </p:nvSpPr>
          <p:spPr bwMode="auto">
            <a:xfrm>
              <a:off x="2070" y="1123"/>
              <a:ext cx="0" cy="177"/>
            </a:xfrm>
            <a:prstGeom prst="line">
              <a:avLst/>
            </a:prstGeom>
            <a:noFill/>
            <a:ln w="38100">
              <a:solidFill>
                <a:srgbClr val="FF9900"/>
              </a:solidFill>
              <a:round/>
              <a:headEnd/>
              <a:tailEnd/>
            </a:ln>
          </p:spPr>
          <p:txBody>
            <a:bodyPr lIns="0" tIns="0" rIns="0" bIns="0"/>
            <a:lstStyle/>
            <a:p>
              <a:endParaRPr lang="zh-CN" altLang="en-US"/>
            </a:p>
          </p:txBody>
        </p:sp>
        <p:sp>
          <p:nvSpPr>
            <p:cNvPr id="48" name="Line 27">
              <a:extLst>
                <a:ext uri="{FF2B5EF4-FFF2-40B4-BE49-F238E27FC236}">
                  <a16:creationId xmlns:a16="http://schemas.microsoft.com/office/drawing/2014/main" id="{09CD5BDD-C487-CAD0-0BEE-DB7F974D7FCA}"/>
                </a:ext>
              </a:extLst>
            </p:cNvPr>
            <p:cNvSpPr>
              <a:spLocks noChangeShapeType="1"/>
            </p:cNvSpPr>
            <p:nvPr/>
          </p:nvSpPr>
          <p:spPr bwMode="auto">
            <a:xfrm flipH="1">
              <a:off x="2709" y="1023"/>
              <a:ext cx="0" cy="761"/>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49" name="Line 27">
              <a:extLst>
                <a:ext uri="{FF2B5EF4-FFF2-40B4-BE49-F238E27FC236}">
                  <a16:creationId xmlns:a16="http://schemas.microsoft.com/office/drawing/2014/main" id="{FB4F8569-0D71-A4A3-74F6-4E5367C0234D}"/>
                </a:ext>
              </a:extLst>
            </p:cNvPr>
            <p:cNvSpPr>
              <a:spLocks noChangeShapeType="1"/>
            </p:cNvSpPr>
            <p:nvPr/>
          </p:nvSpPr>
          <p:spPr bwMode="auto">
            <a:xfrm flipH="1">
              <a:off x="3171" y="1056"/>
              <a:ext cx="0" cy="761"/>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50" name="Line 43">
              <a:extLst>
                <a:ext uri="{FF2B5EF4-FFF2-40B4-BE49-F238E27FC236}">
                  <a16:creationId xmlns:a16="http://schemas.microsoft.com/office/drawing/2014/main" id="{7BC759EC-C034-8FE1-1C51-F708C208D409}"/>
                </a:ext>
              </a:extLst>
            </p:cNvPr>
            <p:cNvSpPr>
              <a:spLocks noChangeShapeType="1"/>
            </p:cNvSpPr>
            <p:nvPr/>
          </p:nvSpPr>
          <p:spPr bwMode="auto">
            <a:xfrm flipH="1">
              <a:off x="3808" y="994"/>
              <a:ext cx="0" cy="888"/>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51" name="Text Box 42">
              <a:extLst>
                <a:ext uri="{FF2B5EF4-FFF2-40B4-BE49-F238E27FC236}">
                  <a16:creationId xmlns:a16="http://schemas.microsoft.com/office/drawing/2014/main" id="{A07D6AA5-5467-5CB8-E5E5-4BBE334C5443}"/>
                </a:ext>
              </a:extLst>
            </p:cNvPr>
            <p:cNvSpPr txBox="1">
              <a:spLocks noChangeArrowheads="1"/>
            </p:cNvSpPr>
            <p:nvPr/>
          </p:nvSpPr>
          <p:spPr bwMode="auto">
            <a:xfrm>
              <a:off x="3593" y="1771"/>
              <a:ext cx="176" cy="75"/>
            </a:xfrm>
            <a:prstGeom prst="rect">
              <a:avLst/>
            </a:prstGeom>
            <a:noFill/>
            <a:ln w="9525">
              <a:noFill/>
              <a:miter lim="800000"/>
              <a:headEnd/>
              <a:tailEnd/>
            </a:ln>
          </p:spPr>
          <p:txBody>
            <a:bodyPr lIns="0" tIns="0" rIns="0" bIns="0"/>
            <a:lstStyle/>
            <a:p>
              <a:r>
                <a:rPr lang="en-US" altLang="zh-CN" sz="2000" b="1" dirty="0">
                  <a:solidFill>
                    <a:schemeClr val="accent2"/>
                  </a:solidFill>
                </a:rPr>
                <a:t>1</a:t>
              </a:r>
            </a:p>
            <a:p>
              <a:pPr eaLnBrk="0" hangingPunct="0"/>
              <a:endParaRPr lang="zh-CN" altLang="en-US" sz="2000" b="1" dirty="0">
                <a:solidFill>
                  <a:schemeClr val="accent2"/>
                </a:solidFill>
              </a:endParaRPr>
            </a:p>
          </p:txBody>
        </p:sp>
        <p:sp>
          <p:nvSpPr>
            <p:cNvPr id="52" name="Text Box 38">
              <a:extLst>
                <a:ext uri="{FF2B5EF4-FFF2-40B4-BE49-F238E27FC236}">
                  <a16:creationId xmlns:a16="http://schemas.microsoft.com/office/drawing/2014/main" id="{68D6252B-6C1E-D35E-8BD0-95C0E7302D8B}"/>
                </a:ext>
              </a:extLst>
            </p:cNvPr>
            <p:cNvSpPr txBox="1">
              <a:spLocks noChangeArrowheads="1"/>
            </p:cNvSpPr>
            <p:nvPr/>
          </p:nvSpPr>
          <p:spPr bwMode="auto">
            <a:xfrm>
              <a:off x="3137" y="1717"/>
              <a:ext cx="175" cy="75"/>
            </a:xfrm>
            <a:prstGeom prst="rect">
              <a:avLst/>
            </a:prstGeom>
            <a:noFill/>
            <a:ln w="9525">
              <a:noFill/>
              <a:miter lim="800000"/>
              <a:headEnd/>
              <a:tailEnd/>
            </a:ln>
          </p:spPr>
          <p:txBody>
            <a:bodyPr lIns="0" tIns="0" rIns="0" bIns="0"/>
            <a:lstStyle/>
            <a:p>
              <a:r>
                <a:rPr lang="en-US" altLang="zh-CN" sz="2000" b="1" dirty="0">
                  <a:solidFill>
                    <a:schemeClr val="accent2"/>
                  </a:solidFill>
                </a:rPr>
                <a:t>0</a:t>
              </a:r>
            </a:p>
            <a:p>
              <a:pPr eaLnBrk="0" hangingPunct="0"/>
              <a:endParaRPr lang="zh-CN" altLang="en-US" sz="2000" b="1" dirty="0">
                <a:solidFill>
                  <a:schemeClr val="accent2"/>
                </a:solidFill>
              </a:endParaRPr>
            </a:p>
          </p:txBody>
        </p:sp>
      </p:grpSp>
      <p:sp>
        <p:nvSpPr>
          <p:cNvPr id="53" name="Rectangle 45">
            <a:extLst>
              <a:ext uri="{FF2B5EF4-FFF2-40B4-BE49-F238E27FC236}">
                <a16:creationId xmlns:a16="http://schemas.microsoft.com/office/drawing/2014/main" id="{98F09CD9-E193-7AAF-A42D-BD80BC28A30D}"/>
              </a:ext>
            </a:extLst>
          </p:cNvPr>
          <p:cNvSpPr>
            <a:spLocks noChangeArrowheads="1"/>
          </p:cNvSpPr>
          <p:nvPr/>
        </p:nvSpPr>
        <p:spPr bwMode="auto">
          <a:xfrm>
            <a:off x="1295854" y="1169081"/>
            <a:ext cx="1870075" cy="519112"/>
          </a:xfrm>
          <a:prstGeom prst="rect">
            <a:avLst/>
          </a:prstGeom>
          <a:noFill/>
          <a:ln w="9525">
            <a:noFill/>
            <a:miter lim="800000"/>
            <a:headEnd/>
            <a:tailEnd/>
          </a:ln>
          <a:effectLst/>
        </p:spPr>
        <p:txBody>
          <a:bodyPr wrap="none">
            <a:spAutoFit/>
          </a:bodyPr>
          <a:lstStyle/>
          <a:p>
            <a:r>
              <a:rPr lang="en-US" altLang="zh-CN" sz="2800" b="1" i="1">
                <a:solidFill>
                  <a:schemeClr val="accent2"/>
                </a:solidFill>
                <a:ea typeface="楷体_GB2312" pitchFamily="49" charset="-122"/>
              </a:rPr>
              <a:t>Q</a:t>
            </a:r>
            <a:r>
              <a:rPr lang="zh-CN" altLang="en-US" sz="2800" b="1">
                <a:solidFill>
                  <a:schemeClr val="accent2"/>
                </a:solidFill>
                <a:ea typeface="楷体_GB2312" pitchFamily="49" charset="-122"/>
              </a:rPr>
              <a:t>端的波形</a:t>
            </a:r>
          </a:p>
        </p:txBody>
      </p:sp>
      <p:sp>
        <p:nvSpPr>
          <p:cNvPr id="54" name="Rectangle 46">
            <a:extLst>
              <a:ext uri="{FF2B5EF4-FFF2-40B4-BE49-F238E27FC236}">
                <a16:creationId xmlns:a16="http://schemas.microsoft.com/office/drawing/2014/main" id="{CC14A096-F13C-A83C-D9E2-F0FCFECDF7C9}"/>
              </a:ext>
            </a:extLst>
          </p:cNvPr>
          <p:cNvSpPr>
            <a:spLocks noChangeArrowheads="1"/>
          </p:cNvSpPr>
          <p:nvPr/>
        </p:nvSpPr>
        <p:spPr bwMode="auto">
          <a:xfrm>
            <a:off x="1141867" y="3368711"/>
            <a:ext cx="7693132" cy="461665"/>
          </a:xfrm>
          <a:prstGeom prst="rect">
            <a:avLst/>
          </a:prstGeom>
          <a:noFill/>
          <a:ln w="9525">
            <a:noFill/>
            <a:miter lim="800000"/>
            <a:headEnd/>
            <a:tailEnd/>
          </a:ln>
          <a:effectLst/>
        </p:spPr>
        <p:txBody>
          <a:bodyPr wrap="none" anchor="ctr">
            <a:spAutoFit/>
          </a:bodyPr>
          <a:lstStyle/>
          <a:p>
            <a:r>
              <a:rPr lang="zh-CN" altLang="en-US" b="1" dirty="0">
                <a:solidFill>
                  <a:schemeClr val="accent2"/>
                </a:solidFill>
                <a:ea typeface="楷体_GB2312" pitchFamily="49" charset="-122"/>
              </a:rPr>
              <a:t>由图可见，在一个</a:t>
            </a:r>
            <a:r>
              <a:rPr lang="en-US" altLang="zh-CN" b="1" i="1" dirty="0">
                <a:solidFill>
                  <a:schemeClr val="accent2"/>
                </a:solidFill>
                <a:ea typeface="楷体_GB2312" pitchFamily="49" charset="-122"/>
              </a:rPr>
              <a:t>CP</a:t>
            </a:r>
            <a:r>
              <a:rPr lang="zh-CN" altLang="en-US" b="1" dirty="0">
                <a:solidFill>
                  <a:schemeClr val="accent2"/>
                </a:solidFill>
                <a:ea typeface="楷体_GB2312" pitchFamily="49" charset="-122"/>
              </a:rPr>
              <a:t>脉冲期间，触发器发生三次翻转。</a:t>
            </a:r>
          </a:p>
        </p:txBody>
      </p:sp>
      <p:sp>
        <p:nvSpPr>
          <p:cNvPr id="55" name="Rectangle 47">
            <a:extLst>
              <a:ext uri="{FF2B5EF4-FFF2-40B4-BE49-F238E27FC236}">
                <a16:creationId xmlns:a16="http://schemas.microsoft.com/office/drawing/2014/main" id="{9E3000EF-8BC5-3374-40C1-46E25B785187}"/>
              </a:ext>
            </a:extLst>
          </p:cNvPr>
          <p:cNvSpPr>
            <a:spLocks noChangeArrowheads="1"/>
          </p:cNvSpPr>
          <p:nvPr/>
        </p:nvSpPr>
        <p:spPr bwMode="auto">
          <a:xfrm>
            <a:off x="1110117" y="4956461"/>
            <a:ext cx="8266112" cy="1532727"/>
          </a:xfrm>
          <a:prstGeom prst="rect">
            <a:avLst/>
          </a:prstGeom>
          <a:noFill/>
          <a:ln w="9525">
            <a:noFill/>
            <a:miter lim="800000"/>
            <a:headEnd/>
            <a:tailEnd/>
          </a:ln>
          <a:effectLst/>
        </p:spPr>
        <p:txBody>
          <a:bodyPr anchor="ctr">
            <a:spAutoFit/>
          </a:bodyPr>
          <a:lstStyle/>
          <a:p>
            <a:pPr>
              <a:lnSpc>
                <a:spcPct val="130000"/>
              </a:lnSpc>
            </a:pPr>
            <a:r>
              <a:rPr lang="zh-CN" altLang="en-US" b="1" dirty="0">
                <a:solidFill>
                  <a:schemeClr val="accent2"/>
                </a:solidFill>
                <a:ea typeface="楷体_GB2312" pitchFamily="49" charset="-122"/>
              </a:rPr>
              <a:t>人们在钟控</a:t>
            </a:r>
            <a:r>
              <a:rPr lang="en-US" altLang="zh-CN" b="1" i="1" dirty="0">
                <a:solidFill>
                  <a:schemeClr val="accent2"/>
                </a:solidFill>
                <a:ea typeface="楷体_GB2312" pitchFamily="49" charset="-122"/>
              </a:rPr>
              <a:t>RS</a:t>
            </a:r>
            <a:r>
              <a:rPr lang="zh-CN" altLang="en-US" b="1" i="1" dirty="0">
                <a:solidFill>
                  <a:schemeClr val="accent2"/>
                </a:solidFill>
                <a:ea typeface="楷体_GB2312" pitchFamily="49" charset="-122"/>
              </a:rPr>
              <a:t>触发</a:t>
            </a:r>
            <a:r>
              <a:rPr lang="zh-CN" altLang="en-US" b="1" dirty="0">
                <a:solidFill>
                  <a:schemeClr val="accent2"/>
                </a:solidFill>
                <a:ea typeface="楷体_GB2312" pitchFamily="49" charset="-122"/>
              </a:rPr>
              <a:t>器的基础上设计出了各种触发器。它们的状态只在时钟脉冲</a:t>
            </a:r>
            <a:r>
              <a:rPr lang="zh-CN" altLang="en-US" b="1" dirty="0">
                <a:solidFill>
                  <a:srgbClr val="FF0000"/>
                </a:solidFill>
                <a:ea typeface="楷体_GB2312" pitchFamily="49" charset="-122"/>
              </a:rPr>
              <a:t>上升沿或下降沿</a:t>
            </a:r>
            <a:r>
              <a:rPr lang="zh-CN" altLang="en-US" b="1" dirty="0">
                <a:solidFill>
                  <a:schemeClr val="accent2"/>
                </a:solidFill>
                <a:ea typeface="楷体_GB2312" pitchFamily="49" charset="-122"/>
              </a:rPr>
              <a:t>发生变化，从而保证了触发器的状态在一个时钟周期内只变化一次。 </a:t>
            </a:r>
          </a:p>
        </p:txBody>
      </p:sp>
      <p:sp>
        <p:nvSpPr>
          <p:cNvPr id="56" name="Rectangle 48">
            <a:extLst>
              <a:ext uri="{FF2B5EF4-FFF2-40B4-BE49-F238E27FC236}">
                <a16:creationId xmlns:a16="http://schemas.microsoft.com/office/drawing/2014/main" id="{A53EB2B9-609F-2D81-A713-8599084D25B6}"/>
              </a:ext>
            </a:extLst>
          </p:cNvPr>
          <p:cNvSpPr>
            <a:spLocks noChangeArrowheads="1"/>
          </p:cNvSpPr>
          <p:nvPr/>
        </p:nvSpPr>
        <p:spPr bwMode="auto">
          <a:xfrm>
            <a:off x="1095829" y="3917043"/>
            <a:ext cx="8420100" cy="1052596"/>
          </a:xfrm>
          <a:prstGeom prst="rect">
            <a:avLst/>
          </a:prstGeom>
          <a:noFill/>
          <a:ln w="9525">
            <a:noFill/>
            <a:miter lim="800000"/>
            <a:headEnd/>
            <a:tailEnd/>
          </a:ln>
          <a:effectLst/>
        </p:spPr>
        <p:txBody>
          <a:bodyPr>
            <a:spAutoFit/>
          </a:bodyPr>
          <a:lstStyle/>
          <a:p>
            <a:pPr>
              <a:lnSpc>
                <a:spcPct val="130000"/>
              </a:lnSpc>
            </a:pPr>
            <a:r>
              <a:rPr lang="zh-CN" altLang="en-US" b="1" dirty="0">
                <a:solidFill>
                  <a:schemeClr val="accent2"/>
                </a:solidFill>
                <a:ea typeface="楷体_GB2312" pitchFamily="49" charset="-122"/>
              </a:rPr>
              <a:t>在数字电路中，为保证电路稳定可靠地工作，一般要求存储单元电路</a:t>
            </a:r>
            <a:r>
              <a:rPr lang="zh-CN" altLang="en-US" b="1" dirty="0">
                <a:solidFill>
                  <a:srgbClr val="FF0000"/>
                </a:solidFill>
                <a:ea typeface="楷体_GB2312" pitchFamily="49" charset="-122"/>
              </a:rPr>
              <a:t>在一个</a:t>
            </a:r>
            <a:r>
              <a:rPr lang="en-US" altLang="zh-CN" b="1" i="1" dirty="0">
                <a:solidFill>
                  <a:srgbClr val="FF0000"/>
                </a:solidFill>
                <a:ea typeface="楷体_GB2312" pitchFamily="49" charset="-122"/>
              </a:rPr>
              <a:t>CP</a:t>
            </a:r>
            <a:r>
              <a:rPr lang="zh-CN" altLang="en-US" b="1" dirty="0">
                <a:solidFill>
                  <a:srgbClr val="FF0000"/>
                </a:solidFill>
                <a:ea typeface="楷体_GB2312" pitchFamily="49" charset="-122"/>
              </a:rPr>
              <a:t>脉冲周期内只能动作一次</a:t>
            </a:r>
            <a:r>
              <a:rPr lang="zh-CN" altLang="en-US" b="1" dirty="0">
                <a:solidFill>
                  <a:schemeClr val="accent2"/>
                </a:solidFill>
                <a:ea typeface="楷体_GB2312" pitchFamily="49" charset="-122"/>
              </a:rPr>
              <a:t>。</a:t>
            </a:r>
          </a:p>
        </p:txBody>
      </p:sp>
      <p:sp>
        <p:nvSpPr>
          <p:cNvPr id="3" name="灯片编号占位符 2">
            <a:extLst>
              <a:ext uri="{FF2B5EF4-FFF2-40B4-BE49-F238E27FC236}">
                <a16:creationId xmlns:a16="http://schemas.microsoft.com/office/drawing/2014/main" id="{D496F294-9F5C-A529-5438-36231B76C775}"/>
              </a:ext>
            </a:extLst>
          </p:cNvPr>
          <p:cNvSpPr>
            <a:spLocks noGrp="1"/>
          </p:cNvSpPr>
          <p:nvPr>
            <p:ph type="sldNum" sz="quarter" idx="12"/>
          </p:nvPr>
        </p:nvSpPr>
        <p:spPr/>
        <p:txBody>
          <a:bodyPr/>
          <a:lstStyle/>
          <a:p>
            <a:fld id="{392CBAA0-59E6-204E-8F03-85E5040D48B8}" type="slidenum">
              <a:rPr kumimoji="1" lang="zh-CN" altLang="en-US" smtClean="0"/>
              <a:t>32</a:t>
            </a:fld>
            <a:r>
              <a:rPr kumimoji="1" lang="en-US" altLang="zh-CN"/>
              <a:t>/70</a:t>
            </a:r>
            <a:endParaRPr kumimoji="1" lang="zh-CN" altLang="en-US" dirty="0"/>
          </a:p>
        </p:txBody>
      </p:sp>
    </p:spTree>
    <p:extLst>
      <p:ext uri="{BB962C8B-B14F-4D97-AF65-F5344CB8AC3E}">
        <p14:creationId xmlns:p14="http://schemas.microsoft.com/office/powerpoint/2010/main" val="366667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P spid="55" grpId="0" autoUpdateAnimBg="0"/>
      <p:bldP spid="5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Text Box 3">
            <a:extLst>
              <a:ext uri="{FF2B5EF4-FFF2-40B4-BE49-F238E27FC236}">
                <a16:creationId xmlns:a16="http://schemas.microsoft.com/office/drawing/2014/main" id="{968E3443-56EF-25E7-EBC5-FFAB5EDF7F20}"/>
              </a:ext>
            </a:extLst>
          </p:cNvPr>
          <p:cNvSpPr txBox="1">
            <a:spLocks noChangeArrowheads="1"/>
          </p:cNvSpPr>
          <p:nvPr/>
        </p:nvSpPr>
        <p:spPr bwMode="auto">
          <a:xfrm>
            <a:off x="1169307" y="1080322"/>
            <a:ext cx="8121650" cy="4791075"/>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dirty="0">
                <a:solidFill>
                  <a:srgbClr val="0033CC"/>
                </a:solidFill>
              </a:rPr>
              <a:t>为了提高触发器的可靠性，增强抗干扰能力，希望触发器的</a:t>
            </a:r>
            <a:r>
              <a:rPr lang="zh-CN" altLang="en-US" sz="2800" b="1" dirty="0">
                <a:solidFill>
                  <a:srgbClr val="FF0000"/>
                </a:solidFill>
              </a:rPr>
              <a:t>次态</a:t>
            </a:r>
            <a:r>
              <a:rPr lang="zh-CN" altLang="en-US" sz="2800" b="1" dirty="0">
                <a:solidFill>
                  <a:srgbClr val="0033CC"/>
                </a:solidFill>
              </a:rPr>
              <a:t>仅仅取决于</a:t>
            </a:r>
            <a:r>
              <a:rPr lang="en-US" altLang="zh-CN" sz="2800" b="1" i="1" dirty="0">
                <a:solidFill>
                  <a:srgbClr val="0033CC"/>
                </a:solidFill>
              </a:rPr>
              <a:t>CP</a:t>
            </a:r>
            <a:r>
              <a:rPr lang="zh-CN" altLang="en-US" sz="2800" b="1" dirty="0">
                <a:solidFill>
                  <a:srgbClr val="0033CC"/>
                </a:solidFill>
              </a:rPr>
              <a:t>信号的</a:t>
            </a:r>
            <a:r>
              <a:rPr lang="zh-CN" altLang="en-US" sz="2800" b="1" dirty="0">
                <a:solidFill>
                  <a:srgbClr val="FF0000"/>
                </a:solidFill>
              </a:rPr>
              <a:t>下降沿</a:t>
            </a:r>
            <a:r>
              <a:rPr lang="zh-CN" altLang="en-US" sz="2800" b="1" dirty="0">
                <a:solidFill>
                  <a:srgbClr val="0033CC"/>
                </a:solidFill>
              </a:rPr>
              <a:t>（或上升沿）到达时刻</a:t>
            </a:r>
            <a:r>
              <a:rPr lang="zh-CN" altLang="en-US" sz="2800" b="1" dirty="0">
                <a:solidFill>
                  <a:srgbClr val="FF0000"/>
                </a:solidFill>
              </a:rPr>
              <a:t>输入信号的状态</a:t>
            </a:r>
            <a:r>
              <a:rPr lang="zh-CN" altLang="en-US" sz="2800" b="1" dirty="0">
                <a:solidFill>
                  <a:srgbClr val="0033CC"/>
                </a:solidFill>
              </a:rPr>
              <a:t>。而在此之前和之后输入状态的变化对触发器的次态没有影响。</a:t>
            </a:r>
          </a:p>
          <a:p>
            <a:pPr>
              <a:spcBef>
                <a:spcPct val="50000"/>
              </a:spcBef>
            </a:pPr>
            <a:r>
              <a:rPr lang="zh-CN" altLang="en-US" sz="2800" b="1" dirty="0">
                <a:solidFill>
                  <a:srgbClr val="0033CC"/>
                </a:solidFill>
              </a:rPr>
              <a:t>为实现这一设想，人们相继研制成了各种边沿触发的触发器电路。</a:t>
            </a:r>
          </a:p>
          <a:p>
            <a:pPr>
              <a:spcBef>
                <a:spcPct val="50000"/>
              </a:spcBef>
            </a:pPr>
            <a:r>
              <a:rPr lang="zh-CN" altLang="en-US" sz="2800" b="1" dirty="0">
                <a:solidFill>
                  <a:srgbClr val="0033CC"/>
                </a:solidFill>
              </a:rPr>
              <a:t>目前已用于数字集成电路产品中的边沿触发器电路有</a:t>
            </a:r>
            <a:r>
              <a:rPr lang="zh-CN" altLang="en-US" sz="2800" b="1" dirty="0">
                <a:solidFill>
                  <a:srgbClr val="FF0000"/>
                </a:solidFill>
              </a:rPr>
              <a:t>用两个电平触发</a:t>
            </a:r>
            <a:r>
              <a:rPr lang="en-US" altLang="zh-CN" sz="2800" b="1" i="1" dirty="0">
                <a:solidFill>
                  <a:srgbClr val="FF0000"/>
                </a:solidFill>
              </a:rPr>
              <a:t>D</a:t>
            </a:r>
            <a:r>
              <a:rPr lang="zh-CN" altLang="en-US" sz="2800" b="1" dirty="0">
                <a:solidFill>
                  <a:srgbClr val="FF0000"/>
                </a:solidFill>
              </a:rPr>
              <a:t>触发器</a:t>
            </a:r>
            <a:r>
              <a:rPr lang="zh-CN" altLang="en-US" sz="2800" b="1" dirty="0">
                <a:solidFill>
                  <a:srgbClr val="0033CC"/>
                </a:solidFill>
              </a:rPr>
              <a:t>构成的边沿触发器、维持阻塞触发器、利用门电路传输延迟时间的边沿触发器等几种较为常见的电路结构形式。</a:t>
            </a:r>
          </a:p>
        </p:txBody>
      </p:sp>
      <p:sp>
        <p:nvSpPr>
          <p:cNvPr id="3" name="灯片编号占位符 2">
            <a:extLst>
              <a:ext uri="{FF2B5EF4-FFF2-40B4-BE49-F238E27FC236}">
                <a16:creationId xmlns:a16="http://schemas.microsoft.com/office/drawing/2014/main" id="{76B1BD95-C886-72F2-AC19-0C3CEDC56978}"/>
              </a:ext>
            </a:extLst>
          </p:cNvPr>
          <p:cNvSpPr>
            <a:spLocks noGrp="1"/>
          </p:cNvSpPr>
          <p:nvPr>
            <p:ph type="sldNum" sz="quarter" idx="12"/>
          </p:nvPr>
        </p:nvSpPr>
        <p:spPr/>
        <p:txBody>
          <a:bodyPr/>
          <a:lstStyle/>
          <a:p>
            <a:fld id="{392CBAA0-59E6-204E-8F03-85E5040D48B8}" type="slidenum">
              <a:rPr kumimoji="1" lang="zh-CN" altLang="en-US" smtClean="0"/>
              <a:t>33</a:t>
            </a:fld>
            <a:r>
              <a:rPr kumimoji="1" lang="en-US" altLang="zh-CN"/>
              <a:t>/70</a:t>
            </a:r>
            <a:endParaRPr kumimoji="1" lang="zh-CN" altLang="en-US" dirty="0"/>
          </a:p>
        </p:txBody>
      </p:sp>
    </p:spTree>
    <p:extLst>
      <p:ext uri="{BB962C8B-B14F-4D97-AF65-F5344CB8AC3E}">
        <p14:creationId xmlns:p14="http://schemas.microsoft.com/office/powerpoint/2010/main" val="50271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6">
            <a:extLst>
              <a:ext uri="{FF2B5EF4-FFF2-40B4-BE49-F238E27FC236}">
                <a16:creationId xmlns:a16="http://schemas.microsoft.com/office/drawing/2014/main" id="{080284F0-DC09-CD9F-E3D0-E12FBB24957B}"/>
              </a:ext>
            </a:extLst>
          </p:cNvPr>
          <p:cNvSpPr txBox="1">
            <a:spLocks noChangeArrowheads="1"/>
          </p:cNvSpPr>
          <p:nvPr/>
        </p:nvSpPr>
        <p:spPr bwMode="auto">
          <a:xfrm>
            <a:off x="1064306" y="1020309"/>
            <a:ext cx="4343400" cy="488950"/>
          </a:xfrm>
          <a:prstGeom prst="rect">
            <a:avLst/>
          </a:prstGeom>
          <a:noFill/>
          <a:ln w="9525">
            <a:noFill/>
            <a:miter lim="800000"/>
            <a:headEnd/>
            <a:tailEnd/>
          </a:ln>
        </p:spPr>
        <p:txBody>
          <a:bodyPr>
            <a:spAutoFit/>
          </a:bodyPr>
          <a:lstStyle/>
          <a:p>
            <a:r>
              <a:rPr lang="zh-CN" altLang="en-US" sz="2600" b="1">
                <a:solidFill>
                  <a:srgbClr val="0033CC"/>
                </a:solidFill>
              </a:rPr>
              <a:t>一、电路组成及工作原理</a:t>
            </a:r>
          </a:p>
        </p:txBody>
      </p:sp>
      <p:grpSp>
        <p:nvGrpSpPr>
          <p:cNvPr id="6" name="Group 92">
            <a:extLst>
              <a:ext uri="{FF2B5EF4-FFF2-40B4-BE49-F238E27FC236}">
                <a16:creationId xmlns:a16="http://schemas.microsoft.com/office/drawing/2014/main" id="{93CFCA97-30E0-6EC1-CDB3-67387ED27695}"/>
              </a:ext>
            </a:extLst>
          </p:cNvPr>
          <p:cNvGrpSpPr>
            <a:grpSpLocks/>
          </p:cNvGrpSpPr>
          <p:nvPr/>
        </p:nvGrpSpPr>
        <p:grpSpPr bwMode="auto">
          <a:xfrm>
            <a:off x="4018643" y="2123621"/>
            <a:ext cx="2609850" cy="3908425"/>
            <a:chOff x="350" y="1320"/>
            <a:chExt cx="1644" cy="2462"/>
          </a:xfrm>
        </p:grpSpPr>
        <p:sp>
          <p:nvSpPr>
            <p:cNvPr id="7" name="Rectangle 93">
              <a:extLst>
                <a:ext uri="{FF2B5EF4-FFF2-40B4-BE49-F238E27FC236}">
                  <a16:creationId xmlns:a16="http://schemas.microsoft.com/office/drawing/2014/main" id="{B6F787FF-4CAA-6131-3AB8-F4C606EF7AD4}"/>
                </a:ext>
              </a:extLst>
            </p:cNvPr>
            <p:cNvSpPr>
              <a:spLocks noChangeArrowheads="1"/>
            </p:cNvSpPr>
            <p:nvPr/>
          </p:nvSpPr>
          <p:spPr bwMode="auto">
            <a:xfrm>
              <a:off x="392" y="2124"/>
              <a:ext cx="531"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grpSp>
          <p:nvGrpSpPr>
            <p:cNvPr id="8" name="Group 94">
              <a:extLst>
                <a:ext uri="{FF2B5EF4-FFF2-40B4-BE49-F238E27FC236}">
                  <a16:creationId xmlns:a16="http://schemas.microsoft.com/office/drawing/2014/main" id="{4A4D21C0-13C7-42DC-A9C8-383673657E05}"/>
                </a:ext>
              </a:extLst>
            </p:cNvPr>
            <p:cNvGrpSpPr>
              <a:grpSpLocks/>
            </p:cNvGrpSpPr>
            <p:nvPr/>
          </p:nvGrpSpPr>
          <p:grpSpPr bwMode="auto">
            <a:xfrm>
              <a:off x="1256" y="2232"/>
              <a:ext cx="507" cy="288"/>
              <a:chOff x="2840" y="2460"/>
              <a:chExt cx="507" cy="288"/>
            </a:xfrm>
          </p:grpSpPr>
          <p:sp>
            <p:nvSpPr>
              <p:cNvPr id="56" name="Rectangle 95">
                <a:extLst>
                  <a:ext uri="{FF2B5EF4-FFF2-40B4-BE49-F238E27FC236}">
                    <a16:creationId xmlns:a16="http://schemas.microsoft.com/office/drawing/2014/main" id="{96B0ABD6-E5F8-D0AC-992F-2BD1A01CDB7B}"/>
                  </a:ext>
                </a:extLst>
              </p:cNvPr>
              <p:cNvSpPr>
                <a:spLocks noChangeArrowheads="1"/>
              </p:cNvSpPr>
              <p:nvPr/>
            </p:nvSpPr>
            <p:spPr bwMode="auto">
              <a:xfrm>
                <a:off x="2840" y="2460"/>
                <a:ext cx="5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sp>
            <p:nvSpPr>
              <p:cNvPr id="57" name="Line 96">
                <a:extLst>
                  <a:ext uri="{FF2B5EF4-FFF2-40B4-BE49-F238E27FC236}">
                    <a16:creationId xmlns:a16="http://schemas.microsoft.com/office/drawing/2014/main" id="{B68ED227-BD52-DDA1-56B7-0FBDAD89225A}"/>
                  </a:ext>
                </a:extLst>
              </p:cNvPr>
              <p:cNvSpPr>
                <a:spLocks noChangeShapeType="1"/>
              </p:cNvSpPr>
              <p:nvPr/>
            </p:nvSpPr>
            <p:spPr bwMode="auto">
              <a:xfrm>
                <a:off x="2924" y="2499"/>
                <a:ext cx="128" cy="0"/>
              </a:xfrm>
              <a:prstGeom prst="line">
                <a:avLst/>
              </a:prstGeom>
              <a:noFill/>
              <a:ln w="28575">
                <a:solidFill>
                  <a:srgbClr val="009900"/>
                </a:solidFill>
                <a:round/>
                <a:headEnd/>
                <a:tailEnd/>
              </a:ln>
            </p:spPr>
            <p:txBody>
              <a:bodyPr>
                <a:spAutoFit/>
              </a:bodyPr>
              <a:lstStyle/>
              <a:p>
                <a:endParaRPr lang="zh-CN" altLang="en-US"/>
              </a:p>
            </p:txBody>
          </p:sp>
        </p:grpSp>
        <p:grpSp>
          <p:nvGrpSpPr>
            <p:cNvPr id="9" name="Group 97">
              <a:extLst>
                <a:ext uri="{FF2B5EF4-FFF2-40B4-BE49-F238E27FC236}">
                  <a16:creationId xmlns:a16="http://schemas.microsoft.com/office/drawing/2014/main" id="{42832C19-5B1B-7112-7A71-986E01E651CF}"/>
                </a:ext>
              </a:extLst>
            </p:cNvPr>
            <p:cNvGrpSpPr>
              <a:grpSpLocks/>
            </p:cNvGrpSpPr>
            <p:nvPr/>
          </p:nvGrpSpPr>
          <p:grpSpPr bwMode="auto">
            <a:xfrm>
              <a:off x="350" y="1320"/>
              <a:ext cx="1644" cy="2462"/>
              <a:chOff x="350" y="1320"/>
              <a:chExt cx="1644" cy="2462"/>
            </a:xfrm>
          </p:grpSpPr>
          <p:sp>
            <p:nvSpPr>
              <p:cNvPr id="10" name="Rectangle 98">
                <a:extLst>
                  <a:ext uri="{FF2B5EF4-FFF2-40B4-BE49-F238E27FC236}">
                    <a16:creationId xmlns:a16="http://schemas.microsoft.com/office/drawing/2014/main" id="{C3473EA1-7DD0-F38C-FF79-3570F0AC4BA1}"/>
                  </a:ext>
                </a:extLst>
              </p:cNvPr>
              <p:cNvSpPr>
                <a:spLocks noChangeArrowheads="1"/>
              </p:cNvSpPr>
              <p:nvPr/>
            </p:nvSpPr>
            <p:spPr bwMode="auto">
              <a:xfrm>
                <a:off x="1486" y="3473"/>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grpSp>
            <p:nvGrpSpPr>
              <p:cNvPr id="11" name="Group 99">
                <a:extLst>
                  <a:ext uri="{FF2B5EF4-FFF2-40B4-BE49-F238E27FC236}">
                    <a16:creationId xmlns:a16="http://schemas.microsoft.com/office/drawing/2014/main" id="{B249750E-CA4E-5E9E-1E79-5056E9C2D86F}"/>
                  </a:ext>
                </a:extLst>
              </p:cNvPr>
              <p:cNvGrpSpPr>
                <a:grpSpLocks/>
              </p:cNvGrpSpPr>
              <p:nvPr/>
            </p:nvGrpSpPr>
            <p:grpSpPr bwMode="auto">
              <a:xfrm>
                <a:off x="1625" y="3221"/>
                <a:ext cx="45" cy="299"/>
                <a:chOff x="2131" y="2070"/>
                <a:chExt cx="45" cy="299"/>
              </a:xfrm>
            </p:grpSpPr>
            <p:sp>
              <p:nvSpPr>
                <p:cNvPr id="54" name="Line 100">
                  <a:extLst>
                    <a:ext uri="{FF2B5EF4-FFF2-40B4-BE49-F238E27FC236}">
                      <a16:creationId xmlns:a16="http://schemas.microsoft.com/office/drawing/2014/main" id="{E508D29C-5895-899C-DAD6-1956FDECDED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5" name="Oval 101">
                  <a:extLst>
                    <a:ext uri="{FF2B5EF4-FFF2-40B4-BE49-F238E27FC236}">
                      <a16:creationId xmlns:a16="http://schemas.microsoft.com/office/drawing/2014/main" id="{F08BEE13-C493-3B78-11C2-B8536698EB9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 name="Rectangle 102">
                <a:extLst>
                  <a:ext uri="{FF2B5EF4-FFF2-40B4-BE49-F238E27FC236}">
                    <a16:creationId xmlns:a16="http://schemas.microsoft.com/office/drawing/2014/main" id="{8807B461-7B5F-4643-74DD-39F7C5735E25}"/>
                  </a:ext>
                </a:extLst>
              </p:cNvPr>
              <p:cNvSpPr>
                <a:spLocks noChangeArrowheads="1"/>
              </p:cNvSpPr>
              <p:nvPr/>
            </p:nvSpPr>
            <p:spPr bwMode="auto">
              <a:xfrm>
                <a:off x="1240" y="3227"/>
                <a:ext cx="3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3" name="Rectangle 103">
                <a:extLst>
                  <a:ext uri="{FF2B5EF4-FFF2-40B4-BE49-F238E27FC236}">
                    <a16:creationId xmlns:a16="http://schemas.microsoft.com/office/drawing/2014/main" id="{6A7D9B0E-6A45-F9E1-8842-6FD35F1EB17B}"/>
                  </a:ext>
                </a:extLst>
              </p:cNvPr>
              <p:cNvSpPr>
                <a:spLocks noChangeArrowheads="1"/>
              </p:cNvSpPr>
              <p:nvPr/>
            </p:nvSpPr>
            <p:spPr bwMode="auto">
              <a:xfrm>
                <a:off x="536" y="3209"/>
                <a:ext cx="292"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14" name="Oval 104">
                <a:extLst>
                  <a:ext uri="{FF2B5EF4-FFF2-40B4-BE49-F238E27FC236}">
                    <a16:creationId xmlns:a16="http://schemas.microsoft.com/office/drawing/2014/main" id="{9105850F-2AEC-4F6D-36AF-2D134F668330}"/>
                  </a:ext>
                </a:extLst>
              </p:cNvPr>
              <p:cNvSpPr>
                <a:spLocks noChangeArrowheads="1"/>
              </p:cNvSpPr>
              <p:nvPr/>
            </p:nvSpPr>
            <p:spPr bwMode="auto">
              <a:xfrm flipH="1">
                <a:off x="1623" y="325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5" name="Freeform 105">
                <a:extLst>
                  <a:ext uri="{FF2B5EF4-FFF2-40B4-BE49-F238E27FC236}">
                    <a16:creationId xmlns:a16="http://schemas.microsoft.com/office/drawing/2014/main" id="{2964E69E-4F1F-B1B2-85B7-FFA764625533}"/>
                  </a:ext>
                </a:extLst>
              </p:cNvPr>
              <p:cNvSpPr>
                <a:spLocks/>
              </p:cNvSpPr>
              <p:nvPr/>
            </p:nvSpPr>
            <p:spPr bwMode="auto">
              <a:xfrm flipH="1">
                <a:off x="486" y="3180"/>
                <a:ext cx="792" cy="336"/>
              </a:xfrm>
              <a:custGeom>
                <a:avLst/>
                <a:gdLst>
                  <a:gd name="T0" fmla="*/ 0 w 480"/>
                  <a:gd name="T1" fmla="*/ 0 h 192"/>
                  <a:gd name="T2" fmla="*/ 0 w 480"/>
                  <a:gd name="T3" fmla="*/ 336 h 192"/>
                  <a:gd name="T4" fmla="*/ 792 w 480"/>
                  <a:gd name="T5" fmla="*/ 33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16" name="Line 106">
                <a:extLst>
                  <a:ext uri="{FF2B5EF4-FFF2-40B4-BE49-F238E27FC236}">
                    <a16:creationId xmlns:a16="http://schemas.microsoft.com/office/drawing/2014/main" id="{29C96579-E44E-AF16-EBAA-DFFD335D6743}"/>
                  </a:ext>
                </a:extLst>
              </p:cNvPr>
              <p:cNvSpPr>
                <a:spLocks noChangeShapeType="1"/>
              </p:cNvSpPr>
              <p:nvPr/>
            </p:nvSpPr>
            <p:spPr bwMode="auto">
              <a:xfrm flipH="1">
                <a:off x="748" y="2075"/>
                <a:ext cx="0" cy="1423"/>
              </a:xfrm>
              <a:prstGeom prst="line">
                <a:avLst/>
              </a:prstGeom>
              <a:noFill/>
              <a:ln w="28575">
                <a:solidFill>
                  <a:schemeClr val="tx1"/>
                </a:solidFill>
                <a:round/>
                <a:headEnd/>
                <a:tailEnd/>
              </a:ln>
            </p:spPr>
            <p:txBody>
              <a:bodyPr/>
              <a:lstStyle/>
              <a:p>
                <a:endParaRPr lang="zh-CN" altLang="en-US"/>
              </a:p>
            </p:txBody>
          </p:sp>
          <p:sp>
            <p:nvSpPr>
              <p:cNvPr id="17" name="Line 107">
                <a:extLst>
                  <a:ext uri="{FF2B5EF4-FFF2-40B4-BE49-F238E27FC236}">
                    <a16:creationId xmlns:a16="http://schemas.microsoft.com/office/drawing/2014/main" id="{D8C239BA-4D56-7D3C-9445-0A17EE4578DC}"/>
                  </a:ext>
                </a:extLst>
              </p:cNvPr>
              <p:cNvSpPr>
                <a:spLocks noChangeShapeType="1"/>
              </p:cNvSpPr>
              <p:nvPr/>
            </p:nvSpPr>
            <p:spPr bwMode="auto">
              <a:xfrm>
                <a:off x="1270" y="2106"/>
                <a:ext cx="0" cy="355"/>
              </a:xfrm>
              <a:prstGeom prst="line">
                <a:avLst/>
              </a:prstGeom>
              <a:noFill/>
              <a:ln w="28575">
                <a:solidFill>
                  <a:schemeClr val="tx1"/>
                </a:solidFill>
                <a:round/>
                <a:headEnd/>
                <a:tailEnd/>
              </a:ln>
            </p:spPr>
            <p:txBody>
              <a:bodyPr/>
              <a:lstStyle/>
              <a:p>
                <a:endParaRPr lang="zh-CN" altLang="en-US"/>
              </a:p>
            </p:txBody>
          </p:sp>
          <p:grpSp>
            <p:nvGrpSpPr>
              <p:cNvPr id="18" name="Group 108">
                <a:extLst>
                  <a:ext uri="{FF2B5EF4-FFF2-40B4-BE49-F238E27FC236}">
                    <a16:creationId xmlns:a16="http://schemas.microsoft.com/office/drawing/2014/main" id="{C912FD52-23FF-DD6A-E2B4-A0B207566BE1}"/>
                  </a:ext>
                </a:extLst>
              </p:cNvPr>
              <p:cNvGrpSpPr>
                <a:grpSpLocks/>
              </p:cNvGrpSpPr>
              <p:nvPr/>
            </p:nvGrpSpPr>
            <p:grpSpPr bwMode="auto">
              <a:xfrm flipV="1">
                <a:off x="755" y="1373"/>
                <a:ext cx="45" cy="299"/>
                <a:chOff x="2131" y="2070"/>
                <a:chExt cx="45" cy="299"/>
              </a:xfrm>
            </p:grpSpPr>
            <p:sp>
              <p:nvSpPr>
                <p:cNvPr id="52" name="Line 109">
                  <a:extLst>
                    <a:ext uri="{FF2B5EF4-FFF2-40B4-BE49-F238E27FC236}">
                      <a16:creationId xmlns:a16="http://schemas.microsoft.com/office/drawing/2014/main" id="{3FD7BC8A-4523-C633-1D86-474C7692C13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3" name="Oval 110">
                  <a:extLst>
                    <a:ext uri="{FF2B5EF4-FFF2-40B4-BE49-F238E27FC236}">
                      <a16:creationId xmlns:a16="http://schemas.microsoft.com/office/drawing/2014/main" id="{7BEAB5FF-8709-D151-0D77-813C3FFEAFA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 name="Rectangle 111">
                <a:extLst>
                  <a:ext uri="{FF2B5EF4-FFF2-40B4-BE49-F238E27FC236}">
                    <a16:creationId xmlns:a16="http://schemas.microsoft.com/office/drawing/2014/main" id="{3B0A221A-7D09-633A-C904-42746B5C0A67}"/>
                  </a:ext>
                </a:extLst>
              </p:cNvPr>
              <p:cNvSpPr>
                <a:spLocks noChangeArrowheads="1"/>
              </p:cNvSpPr>
              <p:nvPr/>
            </p:nvSpPr>
            <p:spPr bwMode="auto">
              <a:xfrm>
                <a:off x="1232" y="1356"/>
                <a:ext cx="38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0" name="Line 112">
                <a:extLst>
                  <a:ext uri="{FF2B5EF4-FFF2-40B4-BE49-F238E27FC236}">
                    <a16:creationId xmlns:a16="http://schemas.microsoft.com/office/drawing/2014/main" id="{930AD99E-DC36-79EC-0289-B2C663903ED3}"/>
                  </a:ext>
                </a:extLst>
              </p:cNvPr>
              <p:cNvSpPr>
                <a:spLocks noChangeShapeType="1"/>
              </p:cNvSpPr>
              <p:nvPr/>
            </p:nvSpPr>
            <p:spPr bwMode="auto">
              <a:xfrm>
                <a:off x="1316" y="1395"/>
                <a:ext cx="128" cy="0"/>
              </a:xfrm>
              <a:prstGeom prst="line">
                <a:avLst/>
              </a:prstGeom>
              <a:noFill/>
              <a:ln w="28575">
                <a:solidFill>
                  <a:srgbClr val="FF0066"/>
                </a:solidFill>
                <a:round/>
                <a:headEnd/>
                <a:tailEnd/>
              </a:ln>
            </p:spPr>
            <p:txBody>
              <a:bodyPr>
                <a:spAutoFit/>
              </a:bodyPr>
              <a:lstStyle/>
              <a:p>
                <a:endParaRPr lang="zh-CN" altLang="en-US"/>
              </a:p>
            </p:txBody>
          </p:sp>
          <p:sp>
            <p:nvSpPr>
              <p:cNvPr id="21" name="Rectangle 113">
                <a:extLst>
                  <a:ext uri="{FF2B5EF4-FFF2-40B4-BE49-F238E27FC236}">
                    <a16:creationId xmlns:a16="http://schemas.microsoft.com/office/drawing/2014/main" id="{24F2E67E-545E-466A-86B6-55963C54787D}"/>
                  </a:ext>
                </a:extLst>
              </p:cNvPr>
              <p:cNvSpPr>
                <a:spLocks noChangeArrowheads="1"/>
              </p:cNvSpPr>
              <p:nvPr/>
            </p:nvSpPr>
            <p:spPr bwMode="auto">
              <a:xfrm>
                <a:off x="432" y="1320"/>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22" name="Rectangle 114">
                <a:extLst>
                  <a:ext uri="{FF2B5EF4-FFF2-40B4-BE49-F238E27FC236}">
                    <a16:creationId xmlns:a16="http://schemas.microsoft.com/office/drawing/2014/main" id="{063B3F4B-EDA7-0CD8-F2D2-F0C932C837F1}"/>
                  </a:ext>
                </a:extLst>
              </p:cNvPr>
              <p:cNvSpPr>
                <a:spLocks noChangeArrowheads="1"/>
              </p:cNvSpPr>
              <p:nvPr/>
            </p:nvSpPr>
            <p:spPr bwMode="auto">
              <a:xfrm>
                <a:off x="640" y="1643"/>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23" name="Group 115">
                <a:extLst>
                  <a:ext uri="{FF2B5EF4-FFF2-40B4-BE49-F238E27FC236}">
                    <a16:creationId xmlns:a16="http://schemas.microsoft.com/office/drawing/2014/main" id="{04B7E37B-9331-D1DA-BF0A-C13B03871D32}"/>
                  </a:ext>
                </a:extLst>
              </p:cNvPr>
              <p:cNvGrpSpPr>
                <a:grpSpLocks/>
              </p:cNvGrpSpPr>
              <p:nvPr/>
            </p:nvGrpSpPr>
            <p:grpSpPr bwMode="auto">
              <a:xfrm flipV="1">
                <a:off x="1193" y="1355"/>
                <a:ext cx="45" cy="299"/>
                <a:chOff x="2131" y="2070"/>
                <a:chExt cx="45" cy="299"/>
              </a:xfrm>
            </p:grpSpPr>
            <p:sp>
              <p:nvSpPr>
                <p:cNvPr id="50" name="Line 116">
                  <a:extLst>
                    <a:ext uri="{FF2B5EF4-FFF2-40B4-BE49-F238E27FC236}">
                      <a16:creationId xmlns:a16="http://schemas.microsoft.com/office/drawing/2014/main" id="{ECFEC651-C408-C72D-1A5E-A14A5C07859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1" name="Oval 117">
                  <a:extLst>
                    <a:ext uri="{FF2B5EF4-FFF2-40B4-BE49-F238E27FC236}">
                      <a16:creationId xmlns:a16="http://schemas.microsoft.com/office/drawing/2014/main" id="{D144E373-F5AB-548E-E54B-0A533FB3C06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4" name="Rectangle 118">
                <a:extLst>
                  <a:ext uri="{FF2B5EF4-FFF2-40B4-BE49-F238E27FC236}">
                    <a16:creationId xmlns:a16="http://schemas.microsoft.com/office/drawing/2014/main" id="{ADE8D155-B418-119C-CF0A-38569D202AE8}"/>
                  </a:ext>
                </a:extLst>
              </p:cNvPr>
              <p:cNvSpPr>
                <a:spLocks noChangeArrowheads="1"/>
              </p:cNvSpPr>
              <p:nvPr/>
            </p:nvSpPr>
            <p:spPr bwMode="auto">
              <a:xfrm>
                <a:off x="634" y="1830"/>
                <a:ext cx="1007" cy="288"/>
              </a:xfrm>
              <a:prstGeom prst="rect">
                <a:avLst/>
              </a:prstGeom>
              <a:noFill/>
              <a:ln w="9525">
                <a:noFill/>
                <a:miter lim="800000"/>
                <a:headEnd/>
                <a:tailEnd/>
              </a:ln>
            </p:spPr>
            <p:txBody>
              <a:bodyPr>
                <a:spAutoFit/>
              </a:bodyPr>
              <a:lstStyle/>
              <a:p>
                <a:r>
                  <a:rPr lang="en-US" altLang="zh-CN" b="1">
                    <a:solidFill>
                      <a:srgbClr val="0033CC"/>
                    </a:solidFill>
                  </a:rPr>
                  <a:t>S </a:t>
                </a:r>
                <a:r>
                  <a:rPr lang="en-US" altLang="zh-CN" b="1" baseline="-25000">
                    <a:solidFill>
                      <a:srgbClr val="0033CC"/>
                    </a:solidFill>
                  </a:rPr>
                  <a:t> </a:t>
                </a:r>
                <a:r>
                  <a:rPr lang="en-US" altLang="zh-CN" b="1">
                    <a:solidFill>
                      <a:srgbClr val="0033CC"/>
                    </a:solidFill>
                  </a:rPr>
                  <a:t>C1 </a:t>
                </a:r>
                <a:r>
                  <a:rPr lang="en-US" altLang="zh-CN" b="1" baseline="-25000">
                    <a:solidFill>
                      <a:srgbClr val="FF0066"/>
                    </a:solidFill>
                  </a:rPr>
                  <a:t> </a:t>
                </a:r>
                <a:r>
                  <a:rPr lang="en-US" altLang="zh-CN" b="1">
                    <a:solidFill>
                      <a:srgbClr val="0033CC"/>
                    </a:solidFill>
                  </a:rPr>
                  <a:t>R</a:t>
                </a:r>
                <a:endParaRPr lang="en-US" altLang="zh-CN" b="1" baseline="-25000">
                  <a:solidFill>
                    <a:srgbClr val="0033CC"/>
                  </a:solidFill>
                </a:endParaRPr>
              </a:p>
            </p:txBody>
          </p:sp>
          <p:sp>
            <p:nvSpPr>
              <p:cNvPr id="25" name="Oval 119">
                <a:extLst>
                  <a:ext uri="{FF2B5EF4-FFF2-40B4-BE49-F238E27FC236}">
                    <a16:creationId xmlns:a16="http://schemas.microsoft.com/office/drawing/2014/main" id="{1CBCE2C8-FDE3-5FA8-3E5A-D6E615B108A9}"/>
                  </a:ext>
                </a:extLst>
              </p:cNvPr>
              <p:cNvSpPr>
                <a:spLocks noChangeArrowheads="1"/>
              </p:cNvSpPr>
              <p:nvPr/>
            </p:nvSpPr>
            <p:spPr bwMode="auto">
              <a:xfrm>
                <a:off x="1176" y="1560"/>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6" name="Line 120">
                <a:extLst>
                  <a:ext uri="{FF2B5EF4-FFF2-40B4-BE49-F238E27FC236}">
                    <a16:creationId xmlns:a16="http://schemas.microsoft.com/office/drawing/2014/main" id="{67683EB0-90ED-0D22-62EA-CC36A1C156E0}"/>
                  </a:ext>
                </a:extLst>
              </p:cNvPr>
              <p:cNvSpPr>
                <a:spLocks noChangeShapeType="1"/>
              </p:cNvSpPr>
              <p:nvPr/>
            </p:nvSpPr>
            <p:spPr bwMode="auto">
              <a:xfrm>
                <a:off x="988" y="3131"/>
                <a:ext cx="0" cy="168"/>
              </a:xfrm>
              <a:prstGeom prst="line">
                <a:avLst/>
              </a:prstGeom>
              <a:noFill/>
              <a:ln w="28575">
                <a:solidFill>
                  <a:schemeClr val="tx1"/>
                </a:solidFill>
                <a:round/>
                <a:headEnd/>
                <a:tailEnd/>
              </a:ln>
            </p:spPr>
            <p:txBody>
              <a:bodyPr/>
              <a:lstStyle/>
              <a:p>
                <a:endParaRPr lang="zh-CN" altLang="en-US"/>
              </a:p>
            </p:txBody>
          </p:sp>
          <p:sp>
            <p:nvSpPr>
              <p:cNvPr id="27" name="Rectangle 121">
                <a:extLst>
                  <a:ext uri="{FF2B5EF4-FFF2-40B4-BE49-F238E27FC236}">
                    <a16:creationId xmlns:a16="http://schemas.microsoft.com/office/drawing/2014/main" id="{B0409CA5-3639-AD10-E164-817356C15A03}"/>
                  </a:ext>
                </a:extLst>
              </p:cNvPr>
              <p:cNvSpPr>
                <a:spLocks noChangeArrowheads="1"/>
              </p:cNvSpPr>
              <p:nvPr/>
            </p:nvSpPr>
            <p:spPr bwMode="auto">
              <a:xfrm>
                <a:off x="628" y="2711"/>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28" name="Rectangle 122">
                <a:extLst>
                  <a:ext uri="{FF2B5EF4-FFF2-40B4-BE49-F238E27FC236}">
                    <a16:creationId xmlns:a16="http://schemas.microsoft.com/office/drawing/2014/main" id="{0C36E559-A75D-F9C2-1B23-49A6E780722C}"/>
                  </a:ext>
                </a:extLst>
              </p:cNvPr>
              <p:cNvSpPr>
                <a:spLocks noChangeArrowheads="1"/>
              </p:cNvSpPr>
              <p:nvPr/>
            </p:nvSpPr>
            <p:spPr bwMode="auto">
              <a:xfrm>
                <a:off x="1120" y="2910"/>
                <a:ext cx="447" cy="288"/>
              </a:xfrm>
              <a:prstGeom prst="rect">
                <a:avLst/>
              </a:prstGeom>
              <a:noFill/>
              <a:ln w="9525">
                <a:noFill/>
                <a:miter lim="800000"/>
                <a:headEnd/>
                <a:tailEnd/>
              </a:ln>
            </p:spPr>
            <p:txBody>
              <a:bodyPr>
                <a:spAutoFit/>
              </a:bodyPr>
              <a:lstStyle/>
              <a:p>
                <a:r>
                  <a:rPr lang="en-US" altLang="zh-CN" b="1">
                    <a:solidFill>
                      <a:srgbClr val="0033CC"/>
                    </a:solidFill>
                  </a:rPr>
                  <a:t> R</a:t>
                </a:r>
                <a:r>
                  <a:rPr lang="en-US" altLang="zh-CN" b="1" baseline="-25000">
                    <a:solidFill>
                      <a:srgbClr val="0033CC"/>
                    </a:solidFill>
                  </a:rPr>
                  <a:t> </a:t>
                </a:r>
              </a:p>
            </p:txBody>
          </p:sp>
          <p:sp>
            <p:nvSpPr>
              <p:cNvPr id="29" name="Rectangle 123">
                <a:extLst>
                  <a:ext uri="{FF2B5EF4-FFF2-40B4-BE49-F238E27FC236}">
                    <a16:creationId xmlns:a16="http://schemas.microsoft.com/office/drawing/2014/main" id="{B0B2936E-0CB8-A3C6-0B1E-6215B0FE92F7}"/>
                  </a:ext>
                </a:extLst>
              </p:cNvPr>
              <p:cNvSpPr>
                <a:spLocks noChangeArrowheads="1"/>
              </p:cNvSpPr>
              <p:nvPr/>
            </p:nvSpPr>
            <p:spPr bwMode="auto">
              <a:xfrm>
                <a:off x="622" y="2910"/>
                <a:ext cx="271" cy="288"/>
              </a:xfrm>
              <a:prstGeom prst="rect">
                <a:avLst/>
              </a:prstGeom>
              <a:noFill/>
              <a:ln w="9525">
                <a:noFill/>
                <a:miter lim="800000"/>
                <a:headEnd/>
                <a:tailEnd/>
              </a:ln>
            </p:spPr>
            <p:txBody>
              <a:bodyPr wrap="none">
                <a:spAutoFit/>
              </a:bodyPr>
              <a:lstStyle/>
              <a:p>
                <a:r>
                  <a:rPr lang="en-US" altLang="zh-CN" b="1">
                    <a:solidFill>
                      <a:srgbClr val="0033CC"/>
                    </a:solidFill>
                  </a:rPr>
                  <a:t>S </a:t>
                </a:r>
                <a:endParaRPr lang="en-US" altLang="zh-CN" b="1" baseline="-25000">
                  <a:solidFill>
                    <a:srgbClr val="0033CC"/>
                  </a:solidFill>
                </a:endParaRPr>
              </a:p>
            </p:txBody>
          </p:sp>
          <p:sp>
            <p:nvSpPr>
              <p:cNvPr id="30" name="Rectangle 124">
                <a:extLst>
                  <a:ext uri="{FF2B5EF4-FFF2-40B4-BE49-F238E27FC236}">
                    <a16:creationId xmlns:a16="http://schemas.microsoft.com/office/drawing/2014/main" id="{EE1CDE8D-C88E-5FC9-7AD3-D65B509CF918}"/>
                  </a:ext>
                </a:extLst>
              </p:cNvPr>
              <p:cNvSpPr>
                <a:spLocks noChangeArrowheads="1"/>
              </p:cNvSpPr>
              <p:nvPr/>
            </p:nvSpPr>
            <p:spPr bwMode="auto">
              <a:xfrm>
                <a:off x="833" y="2892"/>
                <a:ext cx="351" cy="288"/>
              </a:xfrm>
              <a:prstGeom prst="rect">
                <a:avLst/>
              </a:prstGeom>
              <a:noFill/>
              <a:ln w="9525">
                <a:noFill/>
                <a:miter lim="800000"/>
                <a:headEnd/>
                <a:tailEnd/>
              </a:ln>
            </p:spPr>
            <p:txBody>
              <a:bodyPr wrap="none">
                <a:spAutoFit/>
              </a:bodyPr>
              <a:lstStyle/>
              <a:p>
                <a:r>
                  <a:rPr lang="en-US" altLang="zh-CN" b="1">
                    <a:solidFill>
                      <a:srgbClr val="0033CC"/>
                    </a:solidFill>
                  </a:rPr>
                  <a:t>C1</a:t>
                </a:r>
                <a:endParaRPr lang="en-US" altLang="zh-CN" b="1" baseline="-25000">
                  <a:solidFill>
                    <a:srgbClr val="0033CC"/>
                  </a:solidFill>
                </a:endParaRPr>
              </a:p>
            </p:txBody>
          </p:sp>
          <p:sp>
            <p:nvSpPr>
              <p:cNvPr id="31" name="Freeform 125">
                <a:extLst>
                  <a:ext uri="{FF2B5EF4-FFF2-40B4-BE49-F238E27FC236}">
                    <a16:creationId xmlns:a16="http://schemas.microsoft.com/office/drawing/2014/main" id="{42C0B851-D7E1-8C1A-1FF6-B4450D357E16}"/>
                  </a:ext>
                </a:extLst>
              </p:cNvPr>
              <p:cNvSpPr>
                <a:spLocks/>
              </p:cNvSpPr>
              <p:nvPr/>
            </p:nvSpPr>
            <p:spPr bwMode="auto">
              <a:xfrm>
                <a:off x="996" y="2100"/>
                <a:ext cx="660" cy="108"/>
              </a:xfrm>
              <a:custGeom>
                <a:avLst/>
                <a:gdLst>
                  <a:gd name="T0" fmla="*/ 0 w 480"/>
                  <a:gd name="T1" fmla="*/ 0 h 192"/>
                  <a:gd name="T2" fmla="*/ 0 w 480"/>
                  <a:gd name="T3" fmla="*/ 108 h 192"/>
                  <a:gd name="T4" fmla="*/ 660 w 480"/>
                  <a:gd name="T5" fmla="*/ 108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32" name="Freeform 126">
                <a:extLst>
                  <a:ext uri="{FF2B5EF4-FFF2-40B4-BE49-F238E27FC236}">
                    <a16:creationId xmlns:a16="http://schemas.microsoft.com/office/drawing/2014/main" id="{E5D184AE-341B-F9B4-E372-7C13E2669F58}"/>
                  </a:ext>
                </a:extLst>
              </p:cNvPr>
              <p:cNvSpPr>
                <a:spLocks/>
              </p:cNvSpPr>
              <p:nvPr/>
            </p:nvSpPr>
            <p:spPr bwMode="auto">
              <a:xfrm flipH="1">
                <a:off x="990" y="2202"/>
                <a:ext cx="660" cy="1086"/>
              </a:xfrm>
              <a:custGeom>
                <a:avLst/>
                <a:gdLst>
                  <a:gd name="T0" fmla="*/ 0 w 480"/>
                  <a:gd name="T1" fmla="*/ 0 h 192"/>
                  <a:gd name="T2" fmla="*/ 0 w 480"/>
                  <a:gd name="T3" fmla="*/ 1086 h 192"/>
                  <a:gd name="T4" fmla="*/ 660 w 480"/>
                  <a:gd name="T5" fmla="*/ 108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grpSp>
            <p:nvGrpSpPr>
              <p:cNvPr id="33" name="Group 127">
                <a:extLst>
                  <a:ext uri="{FF2B5EF4-FFF2-40B4-BE49-F238E27FC236}">
                    <a16:creationId xmlns:a16="http://schemas.microsoft.com/office/drawing/2014/main" id="{41F7E0F8-83B2-BBF5-ACEB-CCB8806D8215}"/>
                  </a:ext>
                </a:extLst>
              </p:cNvPr>
              <p:cNvGrpSpPr>
                <a:grpSpLocks/>
              </p:cNvGrpSpPr>
              <p:nvPr/>
            </p:nvGrpSpPr>
            <p:grpSpPr bwMode="auto">
              <a:xfrm>
                <a:off x="1509" y="2715"/>
                <a:ext cx="312" cy="296"/>
                <a:chOff x="1551" y="2967"/>
                <a:chExt cx="312" cy="296"/>
              </a:xfrm>
            </p:grpSpPr>
            <p:sp>
              <p:nvSpPr>
                <p:cNvPr id="47" name="Oval 128">
                  <a:extLst>
                    <a:ext uri="{FF2B5EF4-FFF2-40B4-BE49-F238E27FC236}">
                      <a16:creationId xmlns:a16="http://schemas.microsoft.com/office/drawing/2014/main" id="{2A168942-E167-7C41-E94C-2BA0ACF8D479}"/>
                    </a:ext>
                  </a:extLst>
                </p:cNvPr>
                <p:cNvSpPr>
                  <a:spLocks noChangeArrowheads="1"/>
                </p:cNvSpPr>
                <p:nvPr/>
              </p:nvSpPr>
              <p:spPr bwMode="auto">
                <a:xfrm rot="10800000" flipH="1">
                  <a:off x="1651" y="2967"/>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8" name="Rectangle 129">
                  <a:extLst>
                    <a:ext uri="{FF2B5EF4-FFF2-40B4-BE49-F238E27FC236}">
                      <a16:creationId xmlns:a16="http://schemas.microsoft.com/office/drawing/2014/main" id="{AB4A741C-6725-1ED6-678F-A77B5D6465F9}"/>
                    </a:ext>
                  </a:extLst>
                </p:cNvPr>
                <p:cNvSpPr>
                  <a:spLocks noChangeArrowheads="1"/>
                </p:cNvSpPr>
                <p:nvPr/>
              </p:nvSpPr>
              <p:spPr bwMode="auto">
                <a:xfrm rot="10800000">
                  <a:off x="1551" y="3059"/>
                  <a:ext cx="312" cy="204"/>
                </a:xfrm>
                <a:prstGeom prst="rect">
                  <a:avLst/>
                </a:prstGeom>
                <a:solidFill>
                  <a:schemeClr val="bg1"/>
                </a:solidFill>
                <a:ln w="38100">
                  <a:solidFill>
                    <a:schemeClr val="tx1"/>
                  </a:solidFill>
                  <a:miter lim="800000"/>
                  <a:headEnd/>
                  <a:tailEnd/>
                </a:ln>
              </p:spPr>
              <p:txBody>
                <a:bodyPr rot="10800000" wrap="none" anchor="ctr"/>
                <a:lstStyle/>
                <a:p>
                  <a:pPr algn="ctr">
                    <a:spcAft>
                      <a:spcPct val="100000"/>
                    </a:spcAft>
                  </a:pPr>
                  <a:endParaRPr lang="zh-CN" altLang="zh-CN" sz="2000" b="1">
                    <a:solidFill>
                      <a:srgbClr val="FF0066"/>
                    </a:solidFill>
                    <a:ea typeface="楷体_GB2312" pitchFamily="49" charset="-122"/>
                  </a:endParaRPr>
                </a:p>
              </p:txBody>
            </p:sp>
            <p:sp>
              <p:nvSpPr>
                <p:cNvPr id="49" name="Rectangle 130">
                  <a:extLst>
                    <a:ext uri="{FF2B5EF4-FFF2-40B4-BE49-F238E27FC236}">
                      <a16:creationId xmlns:a16="http://schemas.microsoft.com/office/drawing/2014/main" id="{A7B0E9F7-57C9-3AFB-C54B-186AC38AD6DD}"/>
                    </a:ext>
                  </a:extLst>
                </p:cNvPr>
                <p:cNvSpPr>
                  <a:spLocks noChangeArrowheads="1"/>
                </p:cNvSpPr>
                <p:nvPr/>
              </p:nvSpPr>
              <p:spPr bwMode="auto">
                <a:xfrm>
                  <a:off x="1614" y="3013"/>
                  <a:ext cx="196" cy="250"/>
                </a:xfrm>
                <a:prstGeom prst="rect">
                  <a:avLst/>
                </a:prstGeom>
                <a:noFill/>
                <a:ln w="9525">
                  <a:noFill/>
                  <a:miter lim="800000"/>
                  <a:headEnd/>
                  <a:tailEnd/>
                </a:ln>
              </p:spPr>
              <p:txBody>
                <a:bodyPr wrap="none">
                  <a:spAutoFit/>
                </a:bodyPr>
                <a:lstStyle/>
                <a:p>
                  <a:r>
                    <a:rPr lang="en-US" altLang="zh-CN" sz="2000" b="1"/>
                    <a:t>1</a:t>
                  </a:r>
                </a:p>
              </p:txBody>
            </p:sp>
          </p:grpSp>
          <p:sp>
            <p:nvSpPr>
              <p:cNvPr id="34" name="Oval 131">
                <a:extLst>
                  <a:ext uri="{FF2B5EF4-FFF2-40B4-BE49-F238E27FC236}">
                    <a16:creationId xmlns:a16="http://schemas.microsoft.com/office/drawing/2014/main" id="{2EA8353A-DAEB-69D1-F8CE-B4A71738D090}"/>
                  </a:ext>
                </a:extLst>
              </p:cNvPr>
              <p:cNvSpPr>
                <a:spLocks noChangeArrowheads="1"/>
              </p:cNvSpPr>
              <p:nvPr/>
            </p:nvSpPr>
            <p:spPr bwMode="auto">
              <a:xfrm flipH="1">
                <a:off x="725" y="241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35" name="Line 132">
                <a:extLst>
                  <a:ext uri="{FF2B5EF4-FFF2-40B4-BE49-F238E27FC236}">
                    <a16:creationId xmlns:a16="http://schemas.microsoft.com/office/drawing/2014/main" id="{4CDB0D33-D602-4232-1362-9B243D8274AC}"/>
                  </a:ext>
                </a:extLst>
              </p:cNvPr>
              <p:cNvSpPr>
                <a:spLocks noChangeShapeType="1"/>
              </p:cNvSpPr>
              <p:nvPr/>
            </p:nvSpPr>
            <p:spPr bwMode="auto">
              <a:xfrm rot="16200000" flipH="1">
                <a:off x="1007" y="2189"/>
                <a:ext cx="0" cy="521"/>
              </a:xfrm>
              <a:prstGeom prst="line">
                <a:avLst/>
              </a:prstGeom>
              <a:noFill/>
              <a:ln w="28575">
                <a:solidFill>
                  <a:schemeClr val="tx1"/>
                </a:solidFill>
                <a:round/>
                <a:headEnd/>
                <a:tailEnd/>
              </a:ln>
            </p:spPr>
            <p:txBody>
              <a:bodyPr/>
              <a:lstStyle/>
              <a:p>
                <a:endParaRPr lang="zh-CN" altLang="en-US"/>
              </a:p>
            </p:txBody>
          </p:sp>
          <p:grpSp>
            <p:nvGrpSpPr>
              <p:cNvPr id="36" name="Group 133">
                <a:extLst>
                  <a:ext uri="{FF2B5EF4-FFF2-40B4-BE49-F238E27FC236}">
                    <a16:creationId xmlns:a16="http://schemas.microsoft.com/office/drawing/2014/main" id="{2F3D1B23-D2B0-EDE5-1477-5C7C9DB27EB4}"/>
                  </a:ext>
                </a:extLst>
              </p:cNvPr>
              <p:cNvGrpSpPr>
                <a:grpSpLocks/>
              </p:cNvGrpSpPr>
              <p:nvPr/>
            </p:nvGrpSpPr>
            <p:grpSpPr bwMode="auto">
              <a:xfrm rot="5400000">
                <a:off x="879" y="2325"/>
                <a:ext cx="312" cy="284"/>
                <a:chOff x="1983" y="1719"/>
                <a:chExt cx="312" cy="284"/>
              </a:xfrm>
            </p:grpSpPr>
            <p:sp>
              <p:nvSpPr>
                <p:cNvPr id="45" name="Oval 134">
                  <a:extLst>
                    <a:ext uri="{FF2B5EF4-FFF2-40B4-BE49-F238E27FC236}">
                      <a16:creationId xmlns:a16="http://schemas.microsoft.com/office/drawing/2014/main" id="{551A15EA-1F63-19E2-5131-E854F765C0F1}"/>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6" name="Rectangle 135">
                  <a:extLst>
                    <a:ext uri="{FF2B5EF4-FFF2-40B4-BE49-F238E27FC236}">
                      <a16:creationId xmlns:a16="http://schemas.microsoft.com/office/drawing/2014/main" id="{A3C3E9CD-F881-BE7D-056E-CB0B684FC19B}"/>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37" name="Rectangle 136">
                <a:extLst>
                  <a:ext uri="{FF2B5EF4-FFF2-40B4-BE49-F238E27FC236}">
                    <a16:creationId xmlns:a16="http://schemas.microsoft.com/office/drawing/2014/main" id="{385AFCEF-B1AE-15B1-2651-C0D879733535}"/>
                  </a:ext>
                </a:extLst>
              </p:cNvPr>
              <p:cNvSpPr>
                <a:spLocks noChangeArrowheads="1"/>
              </p:cNvSpPr>
              <p:nvPr/>
            </p:nvSpPr>
            <p:spPr bwMode="auto">
              <a:xfrm>
                <a:off x="894" y="2269"/>
                <a:ext cx="196" cy="250"/>
              </a:xfrm>
              <a:prstGeom prst="rect">
                <a:avLst/>
              </a:prstGeom>
              <a:noFill/>
              <a:ln w="9525">
                <a:noFill/>
                <a:miter lim="800000"/>
                <a:headEnd/>
                <a:tailEnd/>
              </a:ln>
            </p:spPr>
            <p:txBody>
              <a:bodyPr wrap="none">
                <a:spAutoFit/>
              </a:bodyPr>
              <a:lstStyle/>
              <a:p>
                <a:r>
                  <a:rPr lang="en-US" altLang="zh-CN" sz="2000" b="1"/>
                  <a:t>1</a:t>
                </a:r>
              </a:p>
            </p:txBody>
          </p:sp>
          <p:sp>
            <p:nvSpPr>
              <p:cNvPr id="38" name="Oval 137">
                <a:extLst>
                  <a:ext uri="{FF2B5EF4-FFF2-40B4-BE49-F238E27FC236}">
                    <a16:creationId xmlns:a16="http://schemas.microsoft.com/office/drawing/2014/main" id="{6E4E3132-D014-5AD1-3769-4268466F958E}"/>
                  </a:ext>
                </a:extLst>
              </p:cNvPr>
              <p:cNvSpPr>
                <a:spLocks noChangeArrowheads="1"/>
              </p:cNvSpPr>
              <p:nvPr/>
            </p:nvSpPr>
            <p:spPr bwMode="auto">
              <a:xfrm flipH="1">
                <a:off x="723" y="3487"/>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grpSp>
            <p:nvGrpSpPr>
              <p:cNvPr id="39" name="Group 138">
                <a:extLst>
                  <a:ext uri="{FF2B5EF4-FFF2-40B4-BE49-F238E27FC236}">
                    <a16:creationId xmlns:a16="http://schemas.microsoft.com/office/drawing/2014/main" id="{FD6DA573-21C4-91C3-5194-B58AD9F20C1F}"/>
                  </a:ext>
                </a:extLst>
              </p:cNvPr>
              <p:cNvGrpSpPr>
                <a:grpSpLocks/>
              </p:cNvGrpSpPr>
              <p:nvPr/>
            </p:nvGrpSpPr>
            <p:grpSpPr bwMode="auto">
              <a:xfrm rot="5400000">
                <a:off x="877" y="3381"/>
                <a:ext cx="312" cy="284"/>
                <a:chOff x="1983" y="1719"/>
                <a:chExt cx="312" cy="284"/>
              </a:xfrm>
            </p:grpSpPr>
            <p:sp>
              <p:nvSpPr>
                <p:cNvPr id="43" name="Oval 139">
                  <a:extLst>
                    <a:ext uri="{FF2B5EF4-FFF2-40B4-BE49-F238E27FC236}">
                      <a16:creationId xmlns:a16="http://schemas.microsoft.com/office/drawing/2014/main" id="{E1BDE977-BA6C-74A5-D2B7-7FB854D4D176}"/>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4" name="Rectangle 140">
                  <a:extLst>
                    <a:ext uri="{FF2B5EF4-FFF2-40B4-BE49-F238E27FC236}">
                      <a16:creationId xmlns:a16="http://schemas.microsoft.com/office/drawing/2014/main" id="{2C73F5BC-9F28-E682-0D9D-A2876825A21D}"/>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40" name="Rectangle 141">
                <a:extLst>
                  <a:ext uri="{FF2B5EF4-FFF2-40B4-BE49-F238E27FC236}">
                    <a16:creationId xmlns:a16="http://schemas.microsoft.com/office/drawing/2014/main" id="{3ABE4D66-B6D9-5702-A585-D84847650CEF}"/>
                  </a:ext>
                </a:extLst>
              </p:cNvPr>
              <p:cNvSpPr>
                <a:spLocks noChangeArrowheads="1"/>
              </p:cNvSpPr>
              <p:nvPr/>
            </p:nvSpPr>
            <p:spPr bwMode="auto">
              <a:xfrm>
                <a:off x="916" y="3337"/>
                <a:ext cx="196" cy="250"/>
              </a:xfrm>
              <a:prstGeom prst="rect">
                <a:avLst/>
              </a:prstGeom>
              <a:noFill/>
              <a:ln w="9525">
                <a:noFill/>
                <a:miter lim="800000"/>
                <a:headEnd/>
                <a:tailEnd/>
              </a:ln>
            </p:spPr>
            <p:txBody>
              <a:bodyPr wrap="none">
                <a:spAutoFit/>
              </a:bodyPr>
              <a:lstStyle/>
              <a:p>
                <a:r>
                  <a:rPr lang="en-US" altLang="zh-CN" sz="2000" b="1"/>
                  <a:t>1</a:t>
                </a:r>
              </a:p>
            </p:txBody>
          </p:sp>
          <p:sp>
            <p:nvSpPr>
              <p:cNvPr id="41" name="Oval 142">
                <a:extLst>
                  <a:ext uri="{FF2B5EF4-FFF2-40B4-BE49-F238E27FC236}">
                    <a16:creationId xmlns:a16="http://schemas.microsoft.com/office/drawing/2014/main" id="{516DDBC0-24B6-87CD-4952-A6ED87F739B2}"/>
                  </a:ext>
                </a:extLst>
              </p:cNvPr>
              <p:cNvSpPr>
                <a:spLocks noChangeArrowheads="1"/>
              </p:cNvSpPr>
              <p:nvPr/>
            </p:nvSpPr>
            <p:spPr bwMode="auto">
              <a:xfrm flipH="1">
                <a:off x="447" y="3493"/>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42" name="Text Box 143">
                <a:extLst>
                  <a:ext uri="{FF2B5EF4-FFF2-40B4-BE49-F238E27FC236}">
                    <a16:creationId xmlns:a16="http://schemas.microsoft.com/office/drawing/2014/main" id="{D7043CBD-5E50-572E-E4A6-94D8AEEFA8D8}"/>
                  </a:ext>
                </a:extLst>
              </p:cNvPr>
              <p:cNvSpPr txBox="1">
                <a:spLocks noChangeArrowheads="1"/>
              </p:cNvSpPr>
              <p:nvPr/>
            </p:nvSpPr>
            <p:spPr bwMode="auto">
              <a:xfrm>
                <a:off x="350" y="3494"/>
                <a:ext cx="363" cy="288"/>
              </a:xfrm>
              <a:prstGeom prst="rect">
                <a:avLst/>
              </a:prstGeom>
              <a:noFill/>
              <a:ln>
                <a:noFill/>
              </a:ln>
              <a:effectLst/>
            </p:spPr>
            <p:txBody>
              <a:bodyPr>
                <a:spAutoFit/>
              </a:bodyPr>
              <a:lstStyle/>
              <a:p>
                <a:pPr>
                  <a:defRPr/>
                </a:pPr>
                <a:r>
                  <a:rPr lang="en-US" altLang="zh-CN" b="1" i="1">
                    <a:solidFill>
                      <a:schemeClr val="accent2"/>
                    </a:solidFill>
                    <a:effectLst>
                      <a:outerShdw blurRad="38100" dist="38100" dir="2700000" algn="tl">
                        <a:srgbClr val="C0C0C0"/>
                      </a:outerShdw>
                    </a:effectLst>
                    <a:ea typeface="隶书" panose="02010509060101010101" pitchFamily="49" charset="-122"/>
                  </a:rPr>
                  <a:t>D</a:t>
                </a:r>
              </a:p>
            </p:txBody>
          </p:sp>
        </p:grpSp>
      </p:grpSp>
      <p:grpSp>
        <p:nvGrpSpPr>
          <p:cNvPr id="58" name="Group 147">
            <a:extLst>
              <a:ext uri="{FF2B5EF4-FFF2-40B4-BE49-F238E27FC236}">
                <a16:creationId xmlns:a16="http://schemas.microsoft.com/office/drawing/2014/main" id="{A2911DF9-06E9-08D6-F5BC-5C0A31568F83}"/>
              </a:ext>
            </a:extLst>
          </p:cNvPr>
          <p:cNvGrpSpPr>
            <a:grpSpLocks/>
          </p:cNvGrpSpPr>
          <p:nvPr/>
        </p:nvGrpSpPr>
        <p:grpSpPr bwMode="auto">
          <a:xfrm>
            <a:off x="6777718" y="1310821"/>
            <a:ext cx="3333750" cy="4683125"/>
            <a:chOff x="432" y="1132"/>
            <a:chExt cx="2100" cy="2950"/>
          </a:xfrm>
        </p:grpSpPr>
        <p:grpSp>
          <p:nvGrpSpPr>
            <p:cNvPr id="59" name="Group 91">
              <a:extLst>
                <a:ext uri="{FF2B5EF4-FFF2-40B4-BE49-F238E27FC236}">
                  <a16:creationId xmlns:a16="http://schemas.microsoft.com/office/drawing/2014/main" id="{42725135-5398-B06C-6A4E-E91BC7353B17}"/>
                </a:ext>
              </a:extLst>
            </p:cNvPr>
            <p:cNvGrpSpPr>
              <a:grpSpLocks/>
            </p:cNvGrpSpPr>
            <p:nvPr/>
          </p:nvGrpSpPr>
          <p:grpSpPr bwMode="auto">
            <a:xfrm>
              <a:off x="432" y="1132"/>
              <a:ext cx="2100" cy="2950"/>
              <a:chOff x="432" y="1100"/>
              <a:chExt cx="2100" cy="2950"/>
            </a:xfrm>
          </p:grpSpPr>
          <p:sp>
            <p:nvSpPr>
              <p:cNvPr id="63" name="Freeform 8">
                <a:extLst>
                  <a:ext uri="{FF2B5EF4-FFF2-40B4-BE49-F238E27FC236}">
                    <a16:creationId xmlns:a16="http://schemas.microsoft.com/office/drawing/2014/main" id="{C59DBE96-3EE5-8053-1184-8ADE7CAB7038}"/>
                  </a:ext>
                </a:extLst>
              </p:cNvPr>
              <p:cNvSpPr>
                <a:spLocks/>
              </p:cNvSpPr>
              <p:nvPr/>
            </p:nvSpPr>
            <p:spPr bwMode="auto">
              <a:xfrm>
                <a:off x="586" y="3553"/>
                <a:ext cx="904" cy="356"/>
              </a:xfrm>
              <a:custGeom>
                <a:avLst/>
                <a:gdLst>
                  <a:gd name="T0" fmla="*/ 0 w 528"/>
                  <a:gd name="T1" fmla="*/ 356 h 312"/>
                  <a:gd name="T2" fmla="*/ 904 w 528"/>
                  <a:gd name="T3" fmla="*/ 356 h 312"/>
                  <a:gd name="T4" fmla="*/ 904 w 528"/>
                  <a:gd name="T5" fmla="*/ 0 h 312"/>
                  <a:gd name="T6" fmla="*/ 0 60000 65536"/>
                  <a:gd name="T7" fmla="*/ 0 60000 65536"/>
                  <a:gd name="T8" fmla="*/ 0 60000 65536"/>
                  <a:gd name="T9" fmla="*/ 0 w 528"/>
                  <a:gd name="T10" fmla="*/ 0 h 312"/>
                  <a:gd name="T11" fmla="*/ 528 w 528"/>
                  <a:gd name="T12" fmla="*/ 312 h 312"/>
                </a:gdLst>
                <a:ahLst/>
                <a:cxnLst>
                  <a:cxn ang="T6">
                    <a:pos x="T0" y="T1"/>
                  </a:cxn>
                  <a:cxn ang="T7">
                    <a:pos x="T2" y="T3"/>
                  </a:cxn>
                  <a:cxn ang="T8">
                    <a:pos x="T4" y="T5"/>
                  </a:cxn>
                </a:cxnLst>
                <a:rect l="T9" t="T10" r="T11" b="T12"/>
                <a:pathLst>
                  <a:path w="528" h="312">
                    <a:moveTo>
                      <a:pt x="0" y="312"/>
                    </a:moveTo>
                    <a:lnTo>
                      <a:pt x="528" y="312"/>
                    </a:lnTo>
                    <a:lnTo>
                      <a:pt x="528" y="0"/>
                    </a:lnTo>
                  </a:path>
                </a:pathLst>
              </a:custGeom>
              <a:noFill/>
              <a:ln w="28575" cmpd="sng">
                <a:solidFill>
                  <a:schemeClr val="tx1"/>
                </a:solidFill>
                <a:round/>
                <a:headEnd/>
                <a:tailEnd/>
              </a:ln>
            </p:spPr>
            <p:txBody>
              <a:bodyPr/>
              <a:lstStyle/>
              <a:p>
                <a:endParaRPr lang="zh-CN" altLang="en-US"/>
              </a:p>
            </p:txBody>
          </p:sp>
          <p:sp>
            <p:nvSpPr>
              <p:cNvPr id="64" name="Rectangle 9">
                <a:extLst>
                  <a:ext uri="{FF2B5EF4-FFF2-40B4-BE49-F238E27FC236}">
                    <a16:creationId xmlns:a16="http://schemas.microsoft.com/office/drawing/2014/main" id="{67B06273-5312-F0EE-04E4-A3570388458E}"/>
                  </a:ext>
                </a:extLst>
              </p:cNvPr>
              <p:cNvSpPr>
                <a:spLocks noChangeArrowheads="1"/>
              </p:cNvSpPr>
              <p:nvPr/>
            </p:nvSpPr>
            <p:spPr bwMode="auto">
              <a:xfrm>
                <a:off x="432" y="3273"/>
                <a:ext cx="360" cy="250"/>
              </a:xfrm>
              <a:prstGeom prst="rect">
                <a:avLst/>
              </a:prstGeom>
              <a:noFill/>
              <a:ln w="9525">
                <a:noFill/>
                <a:miter lim="800000"/>
                <a:headEnd/>
                <a:tailEnd/>
              </a:ln>
            </p:spPr>
            <p:txBody>
              <a:bodyPr>
                <a:spAutoFit/>
              </a:bodyPr>
              <a:lstStyle/>
              <a:p>
                <a:pPr algn="just">
                  <a:spcBef>
                    <a:spcPct val="50000"/>
                  </a:spcBef>
                </a:pPr>
                <a:r>
                  <a:rPr lang="en-US" altLang="zh-CN" sz="2000" b="1"/>
                  <a:t>G</a:t>
                </a:r>
                <a:r>
                  <a:rPr lang="en-US" altLang="zh-CN" sz="2000" b="1" baseline="-25000"/>
                  <a:t>7</a:t>
                </a:r>
              </a:p>
            </p:txBody>
          </p:sp>
          <p:sp>
            <p:nvSpPr>
              <p:cNvPr id="65" name="Text Box 10">
                <a:extLst>
                  <a:ext uri="{FF2B5EF4-FFF2-40B4-BE49-F238E27FC236}">
                    <a16:creationId xmlns:a16="http://schemas.microsoft.com/office/drawing/2014/main" id="{E3E6B2B0-13E8-2E36-9C13-AA91BE94F207}"/>
                  </a:ext>
                </a:extLst>
              </p:cNvPr>
              <p:cNvSpPr txBox="1">
                <a:spLocks noChangeArrowheads="1"/>
              </p:cNvSpPr>
              <p:nvPr/>
            </p:nvSpPr>
            <p:spPr bwMode="auto">
              <a:xfrm>
                <a:off x="2051" y="3628"/>
                <a:ext cx="481" cy="288"/>
              </a:xfrm>
              <a:prstGeom prst="rect">
                <a:avLst/>
              </a:prstGeom>
              <a:noFill/>
              <a:ln>
                <a:noFill/>
              </a:ln>
              <a:effectLst/>
            </p:spPr>
            <p:txBody>
              <a:bodyPr>
                <a:spAutoFit/>
              </a:bodyPr>
              <a:lstStyle/>
              <a:p>
                <a:pPr>
                  <a:defRPr/>
                </a:pPr>
                <a:r>
                  <a:rPr lang="en-US" altLang="zh-CN" b="1" i="1" dirty="0">
                    <a:solidFill>
                      <a:srgbClr val="FF0066"/>
                    </a:solidFill>
                    <a:effectLst>
                      <a:outerShdw blurRad="38100" dist="38100" dir="2700000" algn="tl">
                        <a:srgbClr val="C0C0C0"/>
                      </a:outerShdw>
                    </a:effectLst>
                    <a:ea typeface="宋体" panose="02010600030101010101" pitchFamily="2" charset="-122"/>
                  </a:rPr>
                  <a:t>CP</a:t>
                </a:r>
              </a:p>
            </p:txBody>
          </p:sp>
          <p:sp>
            <p:nvSpPr>
              <p:cNvPr id="66" name="Oval 11">
                <a:extLst>
                  <a:ext uri="{FF2B5EF4-FFF2-40B4-BE49-F238E27FC236}">
                    <a16:creationId xmlns:a16="http://schemas.microsoft.com/office/drawing/2014/main" id="{2A5D05C6-FE5B-2209-3D9D-8FC69E76B131}"/>
                  </a:ext>
                </a:extLst>
              </p:cNvPr>
              <p:cNvSpPr>
                <a:spLocks noChangeArrowheads="1"/>
              </p:cNvSpPr>
              <p:nvPr/>
            </p:nvSpPr>
            <p:spPr bwMode="auto">
              <a:xfrm flipH="1" flipV="1">
                <a:off x="2076" y="3607"/>
                <a:ext cx="34" cy="36"/>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67" name="Freeform 12">
                <a:extLst>
                  <a:ext uri="{FF2B5EF4-FFF2-40B4-BE49-F238E27FC236}">
                    <a16:creationId xmlns:a16="http://schemas.microsoft.com/office/drawing/2014/main" id="{AE8A394A-BEC3-744C-9AAC-6638EEDD9DDF}"/>
                  </a:ext>
                </a:extLst>
              </p:cNvPr>
              <p:cNvSpPr>
                <a:spLocks/>
              </p:cNvSpPr>
              <p:nvPr/>
            </p:nvSpPr>
            <p:spPr bwMode="auto">
              <a:xfrm>
                <a:off x="949" y="2180"/>
                <a:ext cx="443" cy="106"/>
              </a:xfrm>
              <a:custGeom>
                <a:avLst/>
                <a:gdLst>
                  <a:gd name="T0" fmla="*/ 0 w 660"/>
                  <a:gd name="T1" fmla="*/ 0 h 162"/>
                  <a:gd name="T2" fmla="*/ 0 w 660"/>
                  <a:gd name="T3" fmla="*/ 106 h 162"/>
                  <a:gd name="T4" fmla="*/ 443 w 660"/>
                  <a:gd name="T5" fmla="*/ 106 h 162"/>
                  <a:gd name="T6" fmla="*/ 443 w 660"/>
                  <a:gd name="T7" fmla="*/ 20 h 162"/>
                  <a:gd name="T8" fmla="*/ 0 60000 65536"/>
                  <a:gd name="T9" fmla="*/ 0 60000 65536"/>
                  <a:gd name="T10" fmla="*/ 0 60000 65536"/>
                  <a:gd name="T11" fmla="*/ 0 60000 65536"/>
                  <a:gd name="T12" fmla="*/ 0 w 660"/>
                  <a:gd name="T13" fmla="*/ 0 h 162"/>
                  <a:gd name="T14" fmla="*/ 660 w 660"/>
                  <a:gd name="T15" fmla="*/ 162 h 162"/>
                </a:gdLst>
                <a:ahLst/>
                <a:cxnLst>
                  <a:cxn ang="T8">
                    <a:pos x="T0" y="T1"/>
                  </a:cxn>
                  <a:cxn ang="T9">
                    <a:pos x="T2" y="T3"/>
                  </a:cxn>
                  <a:cxn ang="T10">
                    <a:pos x="T4" y="T5"/>
                  </a:cxn>
                  <a:cxn ang="T11">
                    <a:pos x="T6" y="T7"/>
                  </a:cxn>
                </a:cxnLst>
                <a:rect l="T12" t="T13" r="T14" b="T15"/>
                <a:pathLst>
                  <a:path w="660" h="162">
                    <a:moveTo>
                      <a:pt x="0" y="0"/>
                    </a:moveTo>
                    <a:lnTo>
                      <a:pt x="0" y="162"/>
                    </a:lnTo>
                    <a:lnTo>
                      <a:pt x="660" y="162"/>
                    </a:lnTo>
                    <a:lnTo>
                      <a:pt x="660" y="30"/>
                    </a:lnTo>
                  </a:path>
                </a:pathLst>
              </a:custGeom>
              <a:noFill/>
              <a:ln w="28575" cmpd="sng">
                <a:solidFill>
                  <a:schemeClr val="tx1"/>
                </a:solidFill>
                <a:round/>
                <a:headEnd/>
                <a:tailEnd/>
              </a:ln>
            </p:spPr>
            <p:txBody>
              <a:bodyPr/>
              <a:lstStyle/>
              <a:p>
                <a:endParaRPr lang="zh-CN" altLang="en-US"/>
              </a:p>
            </p:txBody>
          </p:sp>
          <p:sp>
            <p:nvSpPr>
              <p:cNvPr id="68" name="Rectangle 13">
                <a:extLst>
                  <a:ext uri="{FF2B5EF4-FFF2-40B4-BE49-F238E27FC236}">
                    <a16:creationId xmlns:a16="http://schemas.microsoft.com/office/drawing/2014/main" id="{B9927B2C-3B4B-6773-8592-22A64C124BCE}"/>
                  </a:ext>
                </a:extLst>
              </p:cNvPr>
              <p:cNvSpPr>
                <a:spLocks noChangeArrowheads="1"/>
              </p:cNvSpPr>
              <p:nvPr/>
            </p:nvSpPr>
            <p:spPr bwMode="auto">
              <a:xfrm>
                <a:off x="619" y="1100"/>
                <a:ext cx="255"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69" name="Line 14">
                <a:extLst>
                  <a:ext uri="{FF2B5EF4-FFF2-40B4-BE49-F238E27FC236}">
                    <a16:creationId xmlns:a16="http://schemas.microsoft.com/office/drawing/2014/main" id="{FADDC6FA-D5E2-7A13-792D-2734C490EEFD}"/>
                  </a:ext>
                </a:extLst>
              </p:cNvPr>
              <p:cNvSpPr>
                <a:spLocks noChangeShapeType="1"/>
              </p:cNvSpPr>
              <p:nvPr/>
            </p:nvSpPr>
            <p:spPr bwMode="auto">
              <a:xfrm>
                <a:off x="866" y="1615"/>
                <a:ext cx="0" cy="302"/>
              </a:xfrm>
              <a:prstGeom prst="line">
                <a:avLst/>
              </a:prstGeom>
              <a:noFill/>
              <a:ln w="28575">
                <a:solidFill>
                  <a:schemeClr val="tx1"/>
                </a:solidFill>
                <a:round/>
                <a:headEnd/>
                <a:tailEnd/>
              </a:ln>
            </p:spPr>
            <p:txBody>
              <a:bodyPr/>
              <a:lstStyle/>
              <a:p>
                <a:endParaRPr lang="zh-CN" altLang="en-US"/>
              </a:p>
            </p:txBody>
          </p:sp>
          <p:sp>
            <p:nvSpPr>
              <p:cNvPr id="70" name="Line 15">
                <a:extLst>
                  <a:ext uri="{FF2B5EF4-FFF2-40B4-BE49-F238E27FC236}">
                    <a16:creationId xmlns:a16="http://schemas.microsoft.com/office/drawing/2014/main" id="{C01A3950-3293-0A9B-2D46-E96A6384454F}"/>
                  </a:ext>
                </a:extLst>
              </p:cNvPr>
              <p:cNvSpPr>
                <a:spLocks noChangeShapeType="1"/>
              </p:cNvSpPr>
              <p:nvPr/>
            </p:nvSpPr>
            <p:spPr bwMode="auto">
              <a:xfrm flipH="1">
                <a:off x="1489" y="1610"/>
                <a:ext cx="0" cy="302"/>
              </a:xfrm>
              <a:prstGeom prst="line">
                <a:avLst/>
              </a:prstGeom>
              <a:noFill/>
              <a:ln w="28575">
                <a:solidFill>
                  <a:schemeClr val="tx1"/>
                </a:solidFill>
                <a:round/>
                <a:headEnd/>
                <a:tailEnd/>
              </a:ln>
            </p:spPr>
            <p:txBody>
              <a:bodyPr/>
              <a:lstStyle/>
              <a:p>
                <a:endParaRPr lang="zh-CN" altLang="en-US"/>
              </a:p>
            </p:txBody>
          </p:sp>
          <p:sp>
            <p:nvSpPr>
              <p:cNvPr id="71" name="Oval 16">
                <a:extLst>
                  <a:ext uri="{FF2B5EF4-FFF2-40B4-BE49-F238E27FC236}">
                    <a16:creationId xmlns:a16="http://schemas.microsoft.com/office/drawing/2014/main" id="{F71A7C84-DA44-FB89-A556-4A2C2282B030}"/>
                  </a:ext>
                </a:extLst>
              </p:cNvPr>
              <p:cNvSpPr>
                <a:spLocks noChangeArrowheads="1"/>
              </p:cNvSpPr>
              <p:nvPr/>
            </p:nvSpPr>
            <p:spPr bwMode="auto">
              <a:xfrm flipH="1">
                <a:off x="1377" y="2268"/>
                <a:ext cx="33" cy="3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72" name="Rectangle 17">
                <a:extLst>
                  <a:ext uri="{FF2B5EF4-FFF2-40B4-BE49-F238E27FC236}">
                    <a16:creationId xmlns:a16="http://schemas.microsoft.com/office/drawing/2014/main" id="{48D51659-11DA-B93E-3D9C-80863EEE3AC6}"/>
                  </a:ext>
                </a:extLst>
              </p:cNvPr>
              <p:cNvSpPr>
                <a:spLocks noChangeArrowheads="1"/>
              </p:cNvSpPr>
              <p:nvPr/>
            </p:nvSpPr>
            <p:spPr bwMode="auto">
              <a:xfrm>
                <a:off x="709" y="1483"/>
                <a:ext cx="324"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73" name="Group 18">
                <a:extLst>
                  <a:ext uri="{FF2B5EF4-FFF2-40B4-BE49-F238E27FC236}">
                    <a16:creationId xmlns:a16="http://schemas.microsoft.com/office/drawing/2014/main" id="{95D56947-12ED-30E8-92F4-CE82897934BC}"/>
                  </a:ext>
                </a:extLst>
              </p:cNvPr>
              <p:cNvGrpSpPr>
                <a:grpSpLocks/>
              </p:cNvGrpSpPr>
              <p:nvPr/>
            </p:nvGrpSpPr>
            <p:grpSpPr bwMode="auto">
              <a:xfrm flipV="1">
                <a:off x="850" y="1143"/>
                <a:ext cx="33" cy="339"/>
                <a:chOff x="518" y="1962"/>
                <a:chExt cx="45" cy="431"/>
              </a:xfrm>
            </p:grpSpPr>
            <p:sp>
              <p:nvSpPr>
                <p:cNvPr id="144" name="Line 19">
                  <a:extLst>
                    <a:ext uri="{FF2B5EF4-FFF2-40B4-BE49-F238E27FC236}">
                      <a16:creationId xmlns:a16="http://schemas.microsoft.com/office/drawing/2014/main" id="{8F55F969-7A23-039C-1AA5-E4CEBD394A70}"/>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145" name="Oval 20">
                  <a:extLst>
                    <a:ext uri="{FF2B5EF4-FFF2-40B4-BE49-F238E27FC236}">
                      <a16:creationId xmlns:a16="http://schemas.microsoft.com/office/drawing/2014/main" id="{63A35C96-0117-435F-76C6-85436B5AE90F}"/>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4" name="Rectangle 21">
                <a:extLst>
                  <a:ext uri="{FF2B5EF4-FFF2-40B4-BE49-F238E27FC236}">
                    <a16:creationId xmlns:a16="http://schemas.microsoft.com/office/drawing/2014/main" id="{8D2AFD1B-1651-EF8A-152C-626E61ECEFF7}"/>
                  </a:ext>
                </a:extLst>
              </p:cNvPr>
              <p:cNvSpPr>
                <a:spLocks noChangeArrowheads="1"/>
              </p:cNvSpPr>
              <p:nvPr/>
            </p:nvSpPr>
            <p:spPr bwMode="auto">
              <a:xfrm>
                <a:off x="751" y="147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75" name="Rectangle 22">
                <a:extLst>
                  <a:ext uri="{FF2B5EF4-FFF2-40B4-BE49-F238E27FC236}">
                    <a16:creationId xmlns:a16="http://schemas.microsoft.com/office/drawing/2014/main" id="{65EE92D6-071B-6ACF-5877-5C98E56373C4}"/>
                  </a:ext>
                </a:extLst>
              </p:cNvPr>
              <p:cNvSpPr>
                <a:spLocks noChangeArrowheads="1"/>
              </p:cNvSpPr>
              <p:nvPr/>
            </p:nvSpPr>
            <p:spPr bwMode="auto">
              <a:xfrm flipH="1">
                <a:off x="1312" y="1483"/>
                <a:ext cx="325"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76" name="Group 23">
                <a:extLst>
                  <a:ext uri="{FF2B5EF4-FFF2-40B4-BE49-F238E27FC236}">
                    <a16:creationId xmlns:a16="http://schemas.microsoft.com/office/drawing/2014/main" id="{D4B0872A-429E-3B26-6E5B-0C966C457545}"/>
                  </a:ext>
                </a:extLst>
              </p:cNvPr>
              <p:cNvGrpSpPr>
                <a:grpSpLocks/>
              </p:cNvGrpSpPr>
              <p:nvPr/>
            </p:nvGrpSpPr>
            <p:grpSpPr bwMode="auto">
              <a:xfrm flipH="1" flipV="1">
                <a:off x="1462" y="1133"/>
                <a:ext cx="34" cy="339"/>
                <a:chOff x="518" y="1962"/>
                <a:chExt cx="45" cy="431"/>
              </a:xfrm>
            </p:grpSpPr>
            <p:sp>
              <p:nvSpPr>
                <p:cNvPr id="142" name="Line 24">
                  <a:extLst>
                    <a:ext uri="{FF2B5EF4-FFF2-40B4-BE49-F238E27FC236}">
                      <a16:creationId xmlns:a16="http://schemas.microsoft.com/office/drawing/2014/main" id="{7A4C393C-FE97-AE3B-0BA7-3F94BAB62561}"/>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143" name="Oval 25">
                  <a:extLst>
                    <a:ext uri="{FF2B5EF4-FFF2-40B4-BE49-F238E27FC236}">
                      <a16:creationId xmlns:a16="http://schemas.microsoft.com/office/drawing/2014/main" id="{1225CCD0-9DA9-A9FA-42F0-AC640365768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7" name="Oval 26">
                <a:extLst>
                  <a:ext uri="{FF2B5EF4-FFF2-40B4-BE49-F238E27FC236}">
                    <a16:creationId xmlns:a16="http://schemas.microsoft.com/office/drawing/2014/main" id="{86A525D8-78F0-0E25-7485-27C5A11832C5}"/>
                  </a:ext>
                </a:extLst>
              </p:cNvPr>
              <p:cNvSpPr>
                <a:spLocks noChangeArrowheads="1"/>
              </p:cNvSpPr>
              <p:nvPr/>
            </p:nvSpPr>
            <p:spPr bwMode="auto">
              <a:xfrm flipH="1">
                <a:off x="1454" y="1413"/>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78" name="Rectangle 27">
                <a:extLst>
                  <a:ext uri="{FF2B5EF4-FFF2-40B4-BE49-F238E27FC236}">
                    <a16:creationId xmlns:a16="http://schemas.microsoft.com/office/drawing/2014/main" id="{75152928-244E-8D7E-7CF8-2EAFD6881C0A}"/>
                  </a:ext>
                </a:extLst>
              </p:cNvPr>
              <p:cNvSpPr>
                <a:spLocks noChangeArrowheads="1"/>
              </p:cNvSpPr>
              <p:nvPr/>
            </p:nvSpPr>
            <p:spPr bwMode="auto">
              <a:xfrm>
                <a:off x="1386" y="1460"/>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79" name="Oval 28">
                <a:extLst>
                  <a:ext uri="{FF2B5EF4-FFF2-40B4-BE49-F238E27FC236}">
                    <a16:creationId xmlns:a16="http://schemas.microsoft.com/office/drawing/2014/main" id="{EAEB6EB3-1D38-DBC1-C2E3-8C67DFB969F7}"/>
                  </a:ext>
                </a:extLst>
              </p:cNvPr>
              <p:cNvSpPr>
                <a:spLocks noChangeArrowheads="1"/>
              </p:cNvSpPr>
              <p:nvPr/>
            </p:nvSpPr>
            <p:spPr bwMode="auto">
              <a:xfrm>
                <a:off x="850" y="1329"/>
                <a:ext cx="33" cy="34"/>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80" name="Oval 29">
                <a:extLst>
                  <a:ext uri="{FF2B5EF4-FFF2-40B4-BE49-F238E27FC236}">
                    <a16:creationId xmlns:a16="http://schemas.microsoft.com/office/drawing/2014/main" id="{1B065836-6392-3F93-7093-C3E07F4A4FC1}"/>
                  </a:ext>
                </a:extLst>
              </p:cNvPr>
              <p:cNvSpPr>
                <a:spLocks noChangeArrowheads="1"/>
              </p:cNvSpPr>
              <p:nvPr/>
            </p:nvSpPr>
            <p:spPr bwMode="auto">
              <a:xfrm>
                <a:off x="1463" y="1329"/>
                <a:ext cx="34" cy="34"/>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81" name="Rectangle 30">
                <a:extLst>
                  <a:ext uri="{FF2B5EF4-FFF2-40B4-BE49-F238E27FC236}">
                    <a16:creationId xmlns:a16="http://schemas.microsoft.com/office/drawing/2014/main" id="{9B05B115-5494-0BFE-C4A6-8349FFADD670}"/>
                  </a:ext>
                </a:extLst>
              </p:cNvPr>
              <p:cNvSpPr>
                <a:spLocks noChangeArrowheads="1"/>
              </p:cNvSpPr>
              <p:nvPr/>
            </p:nvSpPr>
            <p:spPr bwMode="auto">
              <a:xfrm>
                <a:off x="1515" y="1123"/>
                <a:ext cx="255"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82" name="Line 31">
                <a:extLst>
                  <a:ext uri="{FF2B5EF4-FFF2-40B4-BE49-F238E27FC236}">
                    <a16:creationId xmlns:a16="http://schemas.microsoft.com/office/drawing/2014/main" id="{A7C0E74B-CBCF-801A-4CF5-370E5E6870F6}"/>
                  </a:ext>
                </a:extLst>
              </p:cNvPr>
              <p:cNvSpPr>
                <a:spLocks noChangeShapeType="1"/>
              </p:cNvSpPr>
              <p:nvPr/>
            </p:nvSpPr>
            <p:spPr bwMode="auto">
              <a:xfrm flipV="1">
                <a:off x="1579" y="1159"/>
                <a:ext cx="99" cy="0"/>
              </a:xfrm>
              <a:prstGeom prst="line">
                <a:avLst/>
              </a:prstGeom>
              <a:noFill/>
              <a:ln w="28575">
                <a:solidFill>
                  <a:srgbClr val="FF0066"/>
                </a:solidFill>
                <a:round/>
                <a:headEnd/>
                <a:tailEnd/>
              </a:ln>
            </p:spPr>
            <p:txBody>
              <a:bodyPr>
                <a:spAutoFit/>
              </a:bodyPr>
              <a:lstStyle/>
              <a:p>
                <a:endParaRPr lang="zh-CN" altLang="en-US"/>
              </a:p>
            </p:txBody>
          </p:sp>
          <p:sp>
            <p:nvSpPr>
              <p:cNvPr id="83" name="Freeform 32">
                <a:extLst>
                  <a:ext uri="{FF2B5EF4-FFF2-40B4-BE49-F238E27FC236}">
                    <a16:creationId xmlns:a16="http://schemas.microsoft.com/office/drawing/2014/main" id="{25F1A2E8-3229-DAD2-5549-D3B53872947D}"/>
                  </a:ext>
                </a:extLst>
              </p:cNvPr>
              <p:cNvSpPr>
                <a:spLocks/>
              </p:cNvSpPr>
              <p:nvPr/>
            </p:nvSpPr>
            <p:spPr bwMode="auto">
              <a:xfrm>
                <a:off x="870" y="1346"/>
                <a:ext cx="393" cy="491"/>
              </a:xfrm>
              <a:custGeom>
                <a:avLst/>
                <a:gdLst>
                  <a:gd name="T0" fmla="*/ 0 w 576"/>
                  <a:gd name="T1" fmla="*/ 0 h 528"/>
                  <a:gd name="T2" fmla="*/ 197 w 576"/>
                  <a:gd name="T3" fmla="*/ 0 h 528"/>
                  <a:gd name="T4" fmla="*/ 393 w 576"/>
                  <a:gd name="T5" fmla="*/ 491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84" name="Freeform 33">
                <a:extLst>
                  <a:ext uri="{FF2B5EF4-FFF2-40B4-BE49-F238E27FC236}">
                    <a16:creationId xmlns:a16="http://schemas.microsoft.com/office/drawing/2014/main" id="{3ED4A4F2-A008-861D-D2C3-8933F5750BD7}"/>
                  </a:ext>
                </a:extLst>
              </p:cNvPr>
              <p:cNvSpPr>
                <a:spLocks/>
              </p:cNvSpPr>
              <p:nvPr/>
            </p:nvSpPr>
            <p:spPr bwMode="auto">
              <a:xfrm flipH="1">
                <a:off x="1083" y="1346"/>
                <a:ext cx="379" cy="491"/>
              </a:xfrm>
              <a:custGeom>
                <a:avLst/>
                <a:gdLst>
                  <a:gd name="T0" fmla="*/ 0 w 576"/>
                  <a:gd name="T1" fmla="*/ 0 h 528"/>
                  <a:gd name="T2" fmla="*/ 190 w 576"/>
                  <a:gd name="T3" fmla="*/ 0 h 528"/>
                  <a:gd name="T4" fmla="*/ 379 w 576"/>
                  <a:gd name="T5" fmla="*/ 491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85" name="Freeform 34">
                <a:extLst>
                  <a:ext uri="{FF2B5EF4-FFF2-40B4-BE49-F238E27FC236}">
                    <a16:creationId xmlns:a16="http://schemas.microsoft.com/office/drawing/2014/main" id="{48632D1B-2774-CC9E-AA94-04381CD1A30C}"/>
                  </a:ext>
                </a:extLst>
              </p:cNvPr>
              <p:cNvSpPr>
                <a:spLocks/>
              </p:cNvSpPr>
              <p:nvPr/>
            </p:nvSpPr>
            <p:spPr bwMode="auto">
              <a:xfrm>
                <a:off x="1259" y="1714"/>
                <a:ext cx="157" cy="118"/>
              </a:xfrm>
              <a:custGeom>
                <a:avLst/>
                <a:gdLst>
                  <a:gd name="T0" fmla="*/ 157 w 210"/>
                  <a:gd name="T1" fmla="*/ 0 h 138"/>
                  <a:gd name="T2" fmla="*/ 157 w 210"/>
                  <a:gd name="T3" fmla="*/ 118 h 138"/>
                  <a:gd name="T4" fmla="*/ 0 w 210"/>
                  <a:gd name="T5" fmla="*/ 118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86" name="Freeform 35">
                <a:extLst>
                  <a:ext uri="{FF2B5EF4-FFF2-40B4-BE49-F238E27FC236}">
                    <a16:creationId xmlns:a16="http://schemas.microsoft.com/office/drawing/2014/main" id="{ED0BE745-CBF4-555E-F383-1F52CD0897C3}"/>
                  </a:ext>
                </a:extLst>
              </p:cNvPr>
              <p:cNvSpPr>
                <a:spLocks/>
              </p:cNvSpPr>
              <p:nvPr/>
            </p:nvSpPr>
            <p:spPr bwMode="auto">
              <a:xfrm flipH="1">
                <a:off x="930" y="1718"/>
                <a:ext cx="157" cy="119"/>
              </a:xfrm>
              <a:custGeom>
                <a:avLst/>
                <a:gdLst>
                  <a:gd name="T0" fmla="*/ 157 w 210"/>
                  <a:gd name="T1" fmla="*/ 0 h 138"/>
                  <a:gd name="T2" fmla="*/ 157 w 210"/>
                  <a:gd name="T3" fmla="*/ 119 h 138"/>
                  <a:gd name="T4" fmla="*/ 0 w 210"/>
                  <a:gd name="T5" fmla="*/ 119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87" name="Oval 36">
                <a:extLst>
                  <a:ext uri="{FF2B5EF4-FFF2-40B4-BE49-F238E27FC236}">
                    <a16:creationId xmlns:a16="http://schemas.microsoft.com/office/drawing/2014/main" id="{78D5B6E1-686A-AB98-B757-69AB5528262D}"/>
                  </a:ext>
                </a:extLst>
              </p:cNvPr>
              <p:cNvSpPr>
                <a:spLocks noChangeArrowheads="1"/>
              </p:cNvSpPr>
              <p:nvPr/>
            </p:nvSpPr>
            <p:spPr bwMode="auto">
              <a:xfrm flipH="1">
                <a:off x="836" y="1413"/>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88" name="Rectangle 37">
                <a:extLst>
                  <a:ext uri="{FF2B5EF4-FFF2-40B4-BE49-F238E27FC236}">
                    <a16:creationId xmlns:a16="http://schemas.microsoft.com/office/drawing/2014/main" id="{F1E81521-D8A3-965A-A0BE-3D974DC786EC}"/>
                  </a:ext>
                </a:extLst>
              </p:cNvPr>
              <p:cNvSpPr>
                <a:spLocks noChangeArrowheads="1"/>
              </p:cNvSpPr>
              <p:nvPr/>
            </p:nvSpPr>
            <p:spPr bwMode="auto">
              <a:xfrm>
                <a:off x="458" y="1981"/>
                <a:ext cx="292" cy="250"/>
              </a:xfrm>
              <a:prstGeom prst="rect">
                <a:avLst/>
              </a:prstGeom>
              <a:noFill/>
              <a:ln w="9525">
                <a:noFill/>
                <a:miter lim="800000"/>
                <a:headEnd/>
                <a:tailEnd/>
              </a:ln>
            </p:spPr>
            <p:txBody>
              <a:bodyPr wrap="none">
                <a:spAutoFit/>
              </a:bodyPr>
              <a:lstStyle/>
              <a:p>
                <a:pPr algn="just">
                  <a:spcBef>
                    <a:spcPct val="50000"/>
                  </a:spcBef>
                </a:pPr>
                <a:r>
                  <a:rPr lang="en-US" altLang="zh-CN" sz="2000" b="1"/>
                  <a:t>G</a:t>
                </a:r>
                <a:r>
                  <a:rPr lang="en-US" altLang="zh-CN" sz="2000" b="1" baseline="-25000"/>
                  <a:t>3</a:t>
                </a:r>
              </a:p>
            </p:txBody>
          </p:sp>
          <p:sp>
            <p:nvSpPr>
              <p:cNvPr id="89" name="Line 38">
                <a:extLst>
                  <a:ext uri="{FF2B5EF4-FFF2-40B4-BE49-F238E27FC236}">
                    <a16:creationId xmlns:a16="http://schemas.microsoft.com/office/drawing/2014/main" id="{75F33FC2-CA07-442E-E4C8-C985EBEA06F3}"/>
                  </a:ext>
                </a:extLst>
              </p:cNvPr>
              <p:cNvSpPr>
                <a:spLocks noChangeShapeType="1"/>
              </p:cNvSpPr>
              <p:nvPr/>
            </p:nvSpPr>
            <p:spPr bwMode="auto">
              <a:xfrm rot="5400000" flipV="1">
                <a:off x="1806" y="3180"/>
                <a:ext cx="0" cy="899"/>
              </a:xfrm>
              <a:prstGeom prst="line">
                <a:avLst/>
              </a:prstGeom>
              <a:noFill/>
              <a:ln w="28575">
                <a:solidFill>
                  <a:schemeClr val="tx1"/>
                </a:solidFill>
                <a:round/>
                <a:headEnd/>
                <a:tailEnd/>
              </a:ln>
            </p:spPr>
            <p:txBody>
              <a:bodyPr/>
              <a:lstStyle/>
              <a:p>
                <a:endParaRPr lang="zh-CN" altLang="en-US"/>
              </a:p>
            </p:txBody>
          </p:sp>
          <p:grpSp>
            <p:nvGrpSpPr>
              <p:cNvPr id="90" name="Group 39">
                <a:extLst>
                  <a:ext uri="{FF2B5EF4-FFF2-40B4-BE49-F238E27FC236}">
                    <a16:creationId xmlns:a16="http://schemas.microsoft.com/office/drawing/2014/main" id="{4BBBEBA8-4219-D3C1-CBD5-E8971BA47ADF}"/>
                  </a:ext>
                </a:extLst>
              </p:cNvPr>
              <p:cNvGrpSpPr>
                <a:grpSpLocks/>
              </p:cNvGrpSpPr>
              <p:nvPr/>
            </p:nvGrpSpPr>
            <p:grpSpPr bwMode="auto">
              <a:xfrm flipH="1">
                <a:off x="837" y="3541"/>
                <a:ext cx="23" cy="388"/>
                <a:chOff x="518" y="1962"/>
                <a:chExt cx="45" cy="431"/>
              </a:xfrm>
            </p:grpSpPr>
            <p:sp>
              <p:nvSpPr>
                <p:cNvPr id="140" name="Line 40">
                  <a:extLst>
                    <a:ext uri="{FF2B5EF4-FFF2-40B4-BE49-F238E27FC236}">
                      <a16:creationId xmlns:a16="http://schemas.microsoft.com/office/drawing/2014/main" id="{D080810B-D51F-3177-8240-835357CF8E18}"/>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141" name="Oval 41">
                  <a:extLst>
                    <a:ext uri="{FF2B5EF4-FFF2-40B4-BE49-F238E27FC236}">
                      <a16:creationId xmlns:a16="http://schemas.microsoft.com/office/drawing/2014/main" id="{B8CC140B-8E0F-8506-7652-09FD39516961}"/>
                    </a:ext>
                  </a:extLst>
                </p:cNvPr>
                <p:cNvSpPr>
                  <a:spLocks noChangeArrowheads="1"/>
                </p:cNvSpPr>
                <p:nvPr/>
              </p:nvSpPr>
              <p:spPr bwMode="auto">
                <a:xfrm>
                  <a:off x="518" y="2348"/>
                  <a:ext cx="45" cy="45"/>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91" name="Rectangle 42">
                <a:extLst>
                  <a:ext uri="{FF2B5EF4-FFF2-40B4-BE49-F238E27FC236}">
                    <a16:creationId xmlns:a16="http://schemas.microsoft.com/office/drawing/2014/main" id="{AE2947ED-7C48-5A0D-21D3-496008F9683E}"/>
                  </a:ext>
                </a:extLst>
              </p:cNvPr>
              <p:cNvSpPr>
                <a:spLocks noChangeArrowheads="1"/>
              </p:cNvSpPr>
              <p:nvPr/>
            </p:nvSpPr>
            <p:spPr bwMode="auto">
              <a:xfrm>
                <a:off x="709" y="1971"/>
                <a:ext cx="324"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92" name="Rectangle 43">
                <a:extLst>
                  <a:ext uri="{FF2B5EF4-FFF2-40B4-BE49-F238E27FC236}">
                    <a16:creationId xmlns:a16="http://schemas.microsoft.com/office/drawing/2014/main" id="{B54A3D50-04E5-46F4-A3DD-31A3C856605C}"/>
                  </a:ext>
                </a:extLst>
              </p:cNvPr>
              <p:cNvSpPr>
                <a:spLocks noChangeArrowheads="1"/>
              </p:cNvSpPr>
              <p:nvPr/>
            </p:nvSpPr>
            <p:spPr bwMode="auto">
              <a:xfrm>
                <a:off x="751" y="196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93" name="Rectangle 44">
                <a:extLst>
                  <a:ext uri="{FF2B5EF4-FFF2-40B4-BE49-F238E27FC236}">
                    <a16:creationId xmlns:a16="http://schemas.microsoft.com/office/drawing/2014/main" id="{0E997015-3C5B-385E-FC40-8D17CDF9E0F8}"/>
                  </a:ext>
                </a:extLst>
              </p:cNvPr>
              <p:cNvSpPr>
                <a:spLocks noChangeArrowheads="1"/>
              </p:cNvSpPr>
              <p:nvPr/>
            </p:nvSpPr>
            <p:spPr bwMode="auto">
              <a:xfrm flipH="1">
                <a:off x="1312" y="1971"/>
                <a:ext cx="325"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94" name="Oval 45">
                <a:extLst>
                  <a:ext uri="{FF2B5EF4-FFF2-40B4-BE49-F238E27FC236}">
                    <a16:creationId xmlns:a16="http://schemas.microsoft.com/office/drawing/2014/main" id="{C237B21B-4569-98CC-3E4E-5DEC5B9F588D}"/>
                  </a:ext>
                </a:extLst>
              </p:cNvPr>
              <p:cNvSpPr>
                <a:spLocks noChangeArrowheads="1"/>
              </p:cNvSpPr>
              <p:nvPr/>
            </p:nvSpPr>
            <p:spPr bwMode="auto">
              <a:xfrm flipH="1">
                <a:off x="1454" y="1902"/>
                <a:ext cx="58" cy="62"/>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5" name="Rectangle 46">
                <a:extLst>
                  <a:ext uri="{FF2B5EF4-FFF2-40B4-BE49-F238E27FC236}">
                    <a16:creationId xmlns:a16="http://schemas.microsoft.com/office/drawing/2014/main" id="{F01715C7-2391-79F9-13D0-BE2E08604738}"/>
                  </a:ext>
                </a:extLst>
              </p:cNvPr>
              <p:cNvSpPr>
                <a:spLocks noChangeArrowheads="1"/>
              </p:cNvSpPr>
              <p:nvPr/>
            </p:nvSpPr>
            <p:spPr bwMode="auto">
              <a:xfrm>
                <a:off x="1386" y="1949"/>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96" name="Rectangle 47">
                <a:extLst>
                  <a:ext uri="{FF2B5EF4-FFF2-40B4-BE49-F238E27FC236}">
                    <a16:creationId xmlns:a16="http://schemas.microsoft.com/office/drawing/2014/main" id="{F202C2AB-A5D6-E6D7-6CED-D2890FE38A4D}"/>
                  </a:ext>
                </a:extLst>
              </p:cNvPr>
              <p:cNvSpPr>
                <a:spLocks noChangeArrowheads="1"/>
              </p:cNvSpPr>
              <p:nvPr/>
            </p:nvSpPr>
            <p:spPr bwMode="auto">
              <a:xfrm>
                <a:off x="482" y="3656"/>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chemeClr val="accent2"/>
                    </a:solidFill>
                  </a:rPr>
                  <a:t>D</a:t>
                </a:r>
                <a:endParaRPr lang="en-US" altLang="zh-CN" b="1" baseline="-25000">
                  <a:solidFill>
                    <a:schemeClr val="accent2"/>
                  </a:solidFill>
                </a:endParaRPr>
              </a:p>
            </p:txBody>
          </p:sp>
          <p:sp>
            <p:nvSpPr>
              <p:cNvPr id="97" name="Oval 48">
                <a:extLst>
                  <a:ext uri="{FF2B5EF4-FFF2-40B4-BE49-F238E27FC236}">
                    <a16:creationId xmlns:a16="http://schemas.microsoft.com/office/drawing/2014/main" id="{350395A5-C444-103A-F77A-BEFC30F12B05}"/>
                  </a:ext>
                </a:extLst>
              </p:cNvPr>
              <p:cNvSpPr>
                <a:spLocks noChangeArrowheads="1"/>
              </p:cNvSpPr>
              <p:nvPr/>
            </p:nvSpPr>
            <p:spPr bwMode="auto">
              <a:xfrm flipH="1">
                <a:off x="836" y="1902"/>
                <a:ext cx="58" cy="62"/>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8" name="Rectangle 49">
                <a:extLst>
                  <a:ext uri="{FF2B5EF4-FFF2-40B4-BE49-F238E27FC236}">
                    <a16:creationId xmlns:a16="http://schemas.microsoft.com/office/drawing/2014/main" id="{C25BD6B2-D35A-01FA-BD6F-077D421A0798}"/>
                  </a:ext>
                </a:extLst>
              </p:cNvPr>
              <p:cNvSpPr>
                <a:spLocks noChangeArrowheads="1"/>
              </p:cNvSpPr>
              <p:nvPr/>
            </p:nvSpPr>
            <p:spPr bwMode="auto">
              <a:xfrm>
                <a:off x="1627" y="1467"/>
                <a:ext cx="460" cy="250"/>
              </a:xfrm>
              <a:prstGeom prst="rect">
                <a:avLst/>
              </a:prstGeom>
              <a:noFill/>
              <a:ln w="9525">
                <a:noFill/>
                <a:miter lim="800000"/>
                <a:headEnd/>
                <a:tailEnd/>
              </a:ln>
            </p:spPr>
            <p:txBody>
              <a:bodyPr>
                <a:spAutoFit/>
              </a:bodyPr>
              <a:lstStyle/>
              <a:p>
                <a:pPr algn="just">
                  <a:spcBef>
                    <a:spcPct val="50000"/>
                  </a:spcBef>
                </a:pPr>
                <a:r>
                  <a:rPr lang="en-US" altLang="zh-CN" sz="2000" b="1"/>
                  <a:t>G</a:t>
                </a:r>
                <a:r>
                  <a:rPr lang="en-US" altLang="zh-CN" sz="2000" b="1" baseline="-25000"/>
                  <a:t>2</a:t>
                </a:r>
              </a:p>
            </p:txBody>
          </p:sp>
          <p:sp>
            <p:nvSpPr>
              <p:cNvPr id="99" name="Rectangle 50">
                <a:extLst>
                  <a:ext uri="{FF2B5EF4-FFF2-40B4-BE49-F238E27FC236}">
                    <a16:creationId xmlns:a16="http://schemas.microsoft.com/office/drawing/2014/main" id="{881056FF-01E8-E04E-B7D3-168E58944BFC}"/>
                  </a:ext>
                </a:extLst>
              </p:cNvPr>
              <p:cNvSpPr>
                <a:spLocks noChangeArrowheads="1"/>
              </p:cNvSpPr>
              <p:nvPr/>
            </p:nvSpPr>
            <p:spPr bwMode="auto">
              <a:xfrm>
                <a:off x="1638" y="2015"/>
                <a:ext cx="292" cy="250"/>
              </a:xfrm>
              <a:prstGeom prst="rect">
                <a:avLst/>
              </a:prstGeom>
              <a:noFill/>
              <a:ln w="9525">
                <a:noFill/>
                <a:miter lim="800000"/>
                <a:headEnd/>
                <a:tailEnd/>
              </a:ln>
            </p:spPr>
            <p:txBody>
              <a:bodyPr wrap="none">
                <a:spAutoFit/>
              </a:bodyPr>
              <a:lstStyle/>
              <a:p>
                <a:pPr algn="just">
                  <a:spcBef>
                    <a:spcPct val="50000"/>
                  </a:spcBef>
                </a:pPr>
                <a:r>
                  <a:rPr lang="en-US" altLang="zh-CN" sz="2000" b="1"/>
                  <a:t>G</a:t>
                </a:r>
                <a:r>
                  <a:rPr lang="en-US" altLang="zh-CN" sz="2000" b="1" baseline="-25000"/>
                  <a:t>4</a:t>
                </a:r>
              </a:p>
            </p:txBody>
          </p:sp>
          <p:sp>
            <p:nvSpPr>
              <p:cNvPr id="100" name="Freeform 51">
                <a:extLst>
                  <a:ext uri="{FF2B5EF4-FFF2-40B4-BE49-F238E27FC236}">
                    <a16:creationId xmlns:a16="http://schemas.microsoft.com/office/drawing/2014/main" id="{F6652325-25C2-2A30-FEF6-5D2A89BED860}"/>
                  </a:ext>
                </a:extLst>
              </p:cNvPr>
              <p:cNvSpPr>
                <a:spLocks/>
              </p:cNvSpPr>
              <p:nvPr/>
            </p:nvSpPr>
            <p:spPr bwMode="auto">
              <a:xfrm>
                <a:off x="979" y="3523"/>
                <a:ext cx="387" cy="107"/>
              </a:xfrm>
              <a:custGeom>
                <a:avLst/>
                <a:gdLst>
                  <a:gd name="T0" fmla="*/ 0 w 660"/>
                  <a:gd name="T1" fmla="*/ 0 h 162"/>
                  <a:gd name="T2" fmla="*/ 0 w 660"/>
                  <a:gd name="T3" fmla="*/ 107 h 162"/>
                  <a:gd name="T4" fmla="*/ 387 w 660"/>
                  <a:gd name="T5" fmla="*/ 107 h 162"/>
                  <a:gd name="T6" fmla="*/ 387 w 660"/>
                  <a:gd name="T7" fmla="*/ 20 h 162"/>
                  <a:gd name="T8" fmla="*/ 0 60000 65536"/>
                  <a:gd name="T9" fmla="*/ 0 60000 65536"/>
                  <a:gd name="T10" fmla="*/ 0 60000 65536"/>
                  <a:gd name="T11" fmla="*/ 0 60000 65536"/>
                  <a:gd name="T12" fmla="*/ 0 w 660"/>
                  <a:gd name="T13" fmla="*/ 0 h 162"/>
                  <a:gd name="T14" fmla="*/ 660 w 660"/>
                  <a:gd name="T15" fmla="*/ 162 h 162"/>
                </a:gdLst>
                <a:ahLst/>
                <a:cxnLst>
                  <a:cxn ang="T8">
                    <a:pos x="T0" y="T1"/>
                  </a:cxn>
                  <a:cxn ang="T9">
                    <a:pos x="T2" y="T3"/>
                  </a:cxn>
                  <a:cxn ang="T10">
                    <a:pos x="T4" y="T5"/>
                  </a:cxn>
                  <a:cxn ang="T11">
                    <a:pos x="T6" y="T7"/>
                  </a:cxn>
                </a:cxnLst>
                <a:rect l="T12" t="T13" r="T14" b="T15"/>
                <a:pathLst>
                  <a:path w="660" h="162">
                    <a:moveTo>
                      <a:pt x="0" y="0"/>
                    </a:moveTo>
                    <a:lnTo>
                      <a:pt x="0" y="162"/>
                    </a:lnTo>
                    <a:lnTo>
                      <a:pt x="660" y="162"/>
                    </a:lnTo>
                    <a:lnTo>
                      <a:pt x="660" y="30"/>
                    </a:lnTo>
                  </a:path>
                </a:pathLst>
              </a:custGeom>
              <a:noFill/>
              <a:ln w="28575" cmpd="sng">
                <a:solidFill>
                  <a:schemeClr val="tx1"/>
                </a:solidFill>
                <a:round/>
                <a:headEnd/>
                <a:tailEnd/>
              </a:ln>
            </p:spPr>
            <p:txBody>
              <a:bodyPr/>
              <a:lstStyle/>
              <a:p>
                <a:endParaRPr lang="zh-CN" altLang="en-US"/>
              </a:p>
            </p:txBody>
          </p:sp>
          <p:sp>
            <p:nvSpPr>
              <p:cNvPr id="101" name="Line 52">
                <a:extLst>
                  <a:ext uri="{FF2B5EF4-FFF2-40B4-BE49-F238E27FC236}">
                    <a16:creationId xmlns:a16="http://schemas.microsoft.com/office/drawing/2014/main" id="{9DD12538-EE43-8E8E-32D2-3B93D0ADFA71}"/>
                  </a:ext>
                </a:extLst>
              </p:cNvPr>
              <p:cNvSpPr>
                <a:spLocks noChangeShapeType="1"/>
              </p:cNvSpPr>
              <p:nvPr/>
            </p:nvSpPr>
            <p:spPr bwMode="auto">
              <a:xfrm>
                <a:off x="866" y="2958"/>
                <a:ext cx="0" cy="303"/>
              </a:xfrm>
              <a:prstGeom prst="line">
                <a:avLst/>
              </a:prstGeom>
              <a:noFill/>
              <a:ln w="28575">
                <a:solidFill>
                  <a:schemeClr val="tx1"/>
                </a:solidFill>
                <a:round/>
                <a:headEnd/>
                <a:tailEnd/>
              </a:ln>
            </p:spPr>
            <p:txBody>
              <a:bodyPr/>
              <a:lstStyle/>
              <a:p>
                <a:endParaRPr lang="zh-CN" altLang="en-US"/>
              </a:p>
            </p:txBody>
          </p:sp>
          <p:sp>
            <p:nvSpPr>
              <p:cNvPr id="102" name="Line 53">
                <a:extLst>
                  <a:ext uri="{FF2B5EF4-FFF2-40B4-BE49-F238E27FC236}">
                    <a16:creationId xmlns:a16="http://schemas.microsoft.com/office/drawing/2014/main" id="{4233FAF7-CF3F-425F-0054-ED26BCD2D6E2}"/>
                  </a:ext>
                </a:extLst>
              </p:cNvPr>
              <p:cNvSpPr>
                <a:spLocks noChangeShapeType="1"/>
              </p:cNvSpPr>
              <p:nvPr/>
            </p:nvSpPr>
            <p:spPr bwMode="auto">
              <a:xfrm flipH="1">
                <a:off x="1489" y="2954"/>
                <a:ext cx="0" cy="301"/>
              </a:xfrm>
              <a:prstGeom prst="line">
                <a:avLst/>
              </a:prstGeom>
              <a:noFill/>
              <a:ln w="28575">
                <a:solidFill>
                  <a:schemeClr val="tx1"/>
                </a:solidFill>
                <a:round/>
                <a:headEnd/>
                <a:tailEnd/>
              </a:ln>
            </p:spPr>
            <p:txBody>
              <a:bodyPr/>
              <a:lstStyle/>
              <a:p>
                <a:endParaRPr lang="zh-CN" altLang="en-US"/>
              </a:p>
            </p:txBody>
          </p:sp>
          <p:sp>
            <p:nvSpPr>
              <p:cNvPr id="103" name="Rectangle 54">
                <a:extLst>
                  <a:ext uri="{FF2B5EF4-FFF2-40B4-BE49-F238E27FC236}">
                    <a16:creationId xmlns:a16="http://schemas.microsoft.com/office/drawing/2014/main" id="{BAB68937-F959-B766-75CE-39A1BF60728C}"/>
                  </a:ext>
                </a:extLst>
              </p:cNvPr>
              <p:cNvSpPr>
                <a:spLocks noChangeArrowheads="1"/>
              </p:cNvSpPr>
              <p:nvPr/>
            </p:nvSpPr>
            <p:spPr bwMode="auto">
              <a:xfrm>
                <a:off x="709" y="2826"/>
                <a:ext cx="324"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04" name="Line 55">
                <a:extLst>
                  <a:ext uri="{FF2B5EF4-FFF2-40B4-BE49-F238E27FC236}">
                    <a16:creationId xmlns:a16="http://schemas.microsoft.com/office/drawing/2014/main" id="{12C57C27-EA88-68C7-C82E-1E4991531AB8}"/>
                  </a:ext>
                </a:extLst>
              </p:cNvPr>
              <p:cNvSpPr>
                <a:spLocks noChangeShapeType="1"/>
              </p:cNvSpPr>
              <p:nvPr/>
            </p:nvSpPr>
            <p:spPr bwMode="auto">
              <a:xfrm flipH="1" flipV="1">
                <a:off x="860" y="2205"/>
                <a:ext cx="6" cy="620"/>
              </a:xfrm>
              <a:prstGeom prst="line">
                <a:avLst/>
              </a:prstGeom>
              <a:noFill/>
              <a:ln w="28575">
                <a:solidFill>
                  <a:schemeClr val="tx1"/>
                </a:solidFill>
                <a:round/>
                <a:headEnd/>
                <a:tailEnd/>
              </a:ln>
            </p:spPr>
            <p:txBody>
              <a:bodyPr/>
              <a:lstStyle/>
              <a:p>
                <a:endParaRPr lang="zh-CN" altLang="en-US"/>
              </a:p>
            </p:txBody>
          </p:sp>
          <p:sp>
            <p:nvSpPr>
              <p:cNvPr id="105" name="Rectangle 56">
                <a:extLst>
                  <a:ext uri="{FF2B5EF4-FFF2-40B4-BE49-F238E27FC236}">
                    <a16:creationId xmlns:a16="http://schemas.microsoft.com/office/drawing/2014/main" id="{969F393E-F1C5-238A-1775-56E74EDA59FB}"/>
                  </a:ext>
                </a:extLst>
              </p:cNvPr>
              <p:cNvSpPr>
                <a:spLocks noChangeArrowheads="1"/>
              </p:cNvSpPr>
              <p:nvPr/>
            </p:nvSpPr>
            <p:spPr bwMode="auto">
              <a:xfrm>
                <a:off x="751" y="281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06" name="Rectangle 57">
                <a:extLst>
                  <a:ext uri="{FF2B5EF4-FFF2-40B4-BE49-F238E27FC236}">
                    <a16:creationId xmlns:a16="http://schemas.microsoft.com/office/drawing/2014/main" id="{B68EC95A-7992-9CC3-61AF-3433B7050FD4}"/>
                  </a:ext>
                </a:extLst>
              </p:cNvPr>
              <p:cNvSpPr>
                <a:spLocks noChangeArrowheads="1"/>
              </p:cNvSpPr>
              <p:nvPr/>
            </p:nvSpPr>
            <p:spPr bwMode="auto">
              <a:xfrm flipH="1">
                <a:off x="1312" y="2826"/>
                <a:ext cx="325"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07" name="Line 58">
                <a:extLst>
                  <a:ext uri="{FF2B5EF4-FFF2-40B4-BE49-F238E27FC236}">
                    <a16:creationId xmlns:a16="http://schemas.microsoft.com/office/drawing/2014/main" id="{7B3CC9D4-78DC-57EA-CD1D-DC332ECB0154}"/>
                  </a:ext>
                </a:extLst>
              </p:cNvPr>
              <p:cNvSpPr>
                <a:spLocks noChangeShapeType="1"/>
              </p:cNvSpPr>
              <p:nvPr/>
            </p:nvSpPr>
            <p:spPr bwMode="auto">
              <a:xfrm flipV="1">
                <a:off x="1480" y="2677"/>
                <a:ext cx="10" cy="139"/>
              </a:xfrm>
              <a:prstGeom prst="line">
                <a:avLst/>
              </a:prstGeom>
              <a:noFill/>
              <a:ln w="28575">
                <a:solidFill>
                  <a:schemeClr val="tx1"/>
                </a:solidFill>
                <a:round/>
                <a:headEnd/>
                <a:tailEnd/>
              </a:ln>
            </p:spPr>
            <p:txBody>
              <a:bodyPr/>
              <a:lstStyle/>
              <a:p>
                <a:endParaRPr lang="zh-CN" altLang="en-US"/>
              </a:p>
            </p:txBody>
          </p:sp>
          <p:sp>
            <p:nvSpPr>
              <p:cNvPr id="108" name="Oval 59">
                <a:extLst>
                  <a:ext uri="{FF2B5EF4-FFF2-40B4-BE49-F238E27FC236}">
                    <a16:creationId xmlns:a16="http://schemas.microsoft.com/office/drawing/2014/main" id="{041CF7E8-E5D6-0BAE-CCDA-D327E3697CFF}"/>
                  </a:ext>
                </a:extLst>
              </p:cNvPr>
              <p:cNvSpPr>
                <a:spLocks noChangeArrowheads="1"/>
              </p:cNvSpPr>
              <p:nvPr/>
            </p:nvSpPr>
            <p:spPr bwMode="auto">
              <a:xfrm flipH="1">
                <a:off x="1454" y="275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09" name="Rectangle 60">
                <a:extLst>
                  <a:ext uri="{FF2B5EF4-FFF2-40B4-BE49-F238E27FC236}">
                    <a16:creationId xmlns:a16="http://schemas.microsoft.com/office/drawing/2014/main" id="{77043122-756E-174B-86CF-B449339F6416}"/>
                  </a:ext>
                </a:extLst>
              </p:cNvPr>
              <p:cNvSpPr>
                <a:spLocks noChangeArrowheads="1"/>
              </p:cNvSpPr>
              <p:nvPr/>
            </p:nvSpPr>
            <p:spPr bwMode="auto">
              <a:xfrm>
                <a:off x="1386" y="280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10" name="Oval 61">
                <a:extLst>
                  <a:ext uri="{FF2B5EF4-FFF2-40B4-BE49-F238E27FC236}">
                    <a16:creationId xmlns:a16="http://schemas.microsoft.com/office/drawing/2014/main" id="{0B3194BD-430B-F7CE-2C8F-3DBE0D835AEC}"/>
                  </a:ext>
                </a:extLst>
              </p:cNvPr>
              <p:cNvSpPr>
                <a:spLocks noChangeArrowheads="1"/>
              </p:cNvSpPr>
              <p:nvPr/>
            </p:nvSpPr>
            <p:spPr bwMode="auto">
              <a:xfrm>
                <a:off x="850" y="2672"/>
                <a:ext cx="33" cy="35"/>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11" name="Oval 62">
                <a:extLst>
                  <a:ext uri="{FF2B5EF4-FFF2-40B4-BE49-F238E27FC236}">
                    <a16:creationId xmlns:a16="http://schemas.microsoft.com/office/drawing/2014/main" id="{757CA0BB-0E5E-D860-0D25-892B34762900}"/>
                  </a:ext>
                </a:extLst>
              </p:cNvPr>
              <p:cNvSpPr>
                <a:spLocks noChangeArrowheads="1"/>
              </p:cNvSpPr>
              <p:nvPr/>
            </p:nvSpPr>
            <p:spPr bwMode="auto">
              <a:xfrm>
                <a:off x="563" y="3890"/>
                <a:ext cx="33" cy="34"/>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12" name="Freeform 63">
                <a:extLst>
                  <a:ext uri="{FF2B5EF4-FFF2-40B4-BE49-F238E27FC236}">
                    <a16:creationId xmlns:a16="http://schemas.microsoft.com/office/drawing/2014/main" id="{7B53418B-51F2-809E-455B-3BD57C00768A}"/>
                  </a:ext>
                </a:extLst>
              </p:cNvPr>
              <p:cNvSpPr>
                <a:spLocks/>
              </p:cNvSpPr>
              <p:nvPr/>
            </p:nvSpPr>
            <p:spPr bwMode="auto">
              <a:xfrm>
                <a:off x="870" y="2689"/>
                <a:ext cx="393" cy="491"/>
              </a:xfrm>
              <a:custGeom>
                <a:avLst/>
                <a:gdLst>
                  <a:gd name="T0" fmla="*/ 0 w 576"/>
                  <a:gd name="T1" fmla="*/ 0 h 528"/>
                  <a:gd name="T2" fmla="*/ 197 w 576"/>
                  <a:gd name="T3" fmla="*/ 0 h 528"/>
                  <a:gd name="T4" fmla="*/ 393 w 576"/>
                  <a:gd name="T5" fmla="*/ 491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113" name="Freeform 64">
                <a:extLst>
                  <a:ext uri="{FF2B5EF4-FFF2-40B4-BE49-F238E27FC236}">
                    <a16:creationId xmlns:a16="http://schemas.microsoft.com/office/drawing/2014/main" id="{5D3E60DE-29E6-CBD4-D19D-71674B70261A}"/>
                  </a:ext>
                </a:extLst>
              </p:cNvPr>
              <p:cNvSpPr>
                <a:spLocks/>
              </p:cNvSpPr>
              <p:nvPr/>
            </p:nvSpPr>
            <p:spPr bwMode="auto">
              <a:xfrm flipH="1">
                <a:off x="1093" y="2679"/>
                <a:ext cx="398" cy="501"/>
              </a:xfrm>
              <a:custGeom>
                <a:avLst/>
                <a:gdLst>
                  <a:gd name="T0" fmla="*/ 0 w 576"/>
                  <a:gd name="T1" fmla="*/ 0 h 528"/>
                  <a:gd name="T2" fmla="*/ 199 w 576"/>
                  <a:gd name="T3" fmla="*/ 0 h 528"/>
                  <a:gd name="T4" fmla="*/ 398 w 576"/>
                  <a:gd name="T5" fmla="*/ 501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114" name="Freeform 65">
                <a:extLst>
                  <a:ext uri="{FF2B5EF4-FFF2-40B4-BE49-F238E27FC236}">
                    <a16:creationId xmlns:a16="http://schemas.microsoft.com/office/drawing/2014/main" id="{7A12253D-529D-0F2E-4161-EDF254964FBC}"/>
                  </a:ext>
                </a:extLst>
              </p:cNvPr>
              <p:cNvSpPr>
                <a:spLocks/>
              </p:cNvSpPr>
              <p:nvPr/>
            </p:nvSpPr>
            <p:spPr bwMode="auto">
              <a:xfrm>
                <a:off x="1259" y="3057"/>
                <a:ext cx="157" cy="118"/>
              </a:xfrm>
              <a:custGeom>
                <a:avLst/>
                <a:gdLst>
                  <a:gd name="T0" fmla="*/ 157 w 210"/>
                  <a:gd name="T1" fmla="*/ 0 h 138"/>
                  <a:gd name="T2" fmla="*/ 157 w 210"/>
                  <a:gd name="T3" fmla="*/ 118 h 138"/>
                  <a:gd name="T4" fmla="*/ 0 w 210"/>
                  <a:gd name="T5" fmla="*/ 118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115" name="Freeform 66">
                <a:extLst>
                  <a:ext uri="{FF2B5EF4-FFF2-40B4-BE49-F238E27FC236}">
                    <a16:creationId xmlns:a16="http://schemas.microsoft.com/office/drawing/2014/main" id="{7C1EAEB1-72B2-C0F0-9BFA-E735D878004E}"/>
                  </a:ext>
                </a:extLst>
              </p:cNvPr>
              <p:cNvSpPr>
                <a:spLocks/>
              </p:cNvSpPr>
              <p:nvPr/>
            </p:nvSpPr>
            <p:spPr bwMode="auto">
              <a:xfrm flipH="1">
                <a:off x="930" y="3062"/>
                <a:ext cx="157" cy="118"/>
              </a:xfrm>
              <a:custGeom>
                <a:avLst/>
                <a:gdLst>
                  <a:gd name="T0" fmla="*/ 157 w 210"/>
                  <a:gd name="T1" fmla="*/ 0 h 138"/>
                  <a:gd name="T2" fmla="*/ 157 w 210"/>
                  <a:gd name="T3" fmla="*/ 118 h 138"/>
                  <a:gd name="T4" fmla="*/ 0 w 210"/>
                  <a:gd name="T5" fmla="*/ 118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116" name="Oval 67">
                <a:extLst>
                  <a:ext uri="{FF2B5EF4-FFF2-40B4-BE49-F238E27FC236}">
                    <a16:creationId xmlns:a16="http://schemas.microsoft.com/office/drawing/2014/main" id="{450F363F-C28A-D523-97CA-0FEDCCD59DA7}"/>
                  </a:ext>
                </a:extLst>
              </p:cNvPr>
              <p:cNvSpPr>
                <a:spLocks noChangeArrowheads="1"/>
              </p:cNvSpPr>
              <p:nvPr/>
            </p:nvSpPr>
            <p:spPr bwMode="auto">
              <a:xfrm flipH="1">
                <a:off x="836" y="275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17" name="Rectangle 68">
                <a:extLst>
                  <a:ext uri="{FF2B5EF4-FFF2-40B4-BE49-F238E27FC236}">
                    <a16:creationId xmlns:a16="http://schemas.microsoft.com/office/drawing/2014/main" id="{36E0555D-4FE5-BDFB-C047-9FFF88DF3BDF}"/>
                  </a:ext>
                </a:extLst>
              </p:cNvPr>
              <p:cNvSpPr>
                <a:spLocks noChangeArrowheads="1"/>
              </p:cNvSpPr>
              <p:nvPr/>
            </p:nvSpPr>
            <p:spPr bwMode="auto">
              <a:xfrm>
                <a:off x="709" y="3315"/>
                <a:ext cx="324" cy="226"/>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18" name="Rectangle 69">
                <a:extLst>
                  <a:ext uri="{FF2B5EF4-FFF2-40B4-BE49-F238E27FC236}">
                    <a16:creationId xmlns:a16="http://schemas.microsoft.com/office/drawing/2014/main" id="{08A44EFA-17DC-E05E-BB70-3DA30C43548D}"/>
                  </a:ext>
                </a:extLst>
              </p:cNvPr>
              <p:cNvSpPr>
                <a:spLocks noChangeArrowheads="1"/>
              </p:cNvSpPr>
              <p:nvPr/>
            </p:nvSpPr>
            <p:spPr bwMode="auto">
              <a:xfrm>
                <a:off x="751" y="330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19" name="Rectangle 70">
                <a:extLst>
                  <a:ext uri="{FF2B5EF4-FFF2-40B4-BE49-F238E27FC236}">
                    <a16:creationId xmlns:a16="http://schemas.microsoft.com/office/drawing/2014/main" id="{4D25EA17-1F16-0729-06DE-8C61B2C3B56E}"/>
                  </a:ext>
                </a:extLst>
              </p:cNvPr>
              <p:cNvSpPr>
                <a:spLocks noChangeArrowheads="1"/>
              </p:cNvSpPr>
              <p:nvPr/>
            </p:nvSpPr>
            <p:spPr bwMode="auto">
              <a:xfrm flipH="1">
                <a:off x="1312" y="3315"/>
                <a:ext cx="325" cy="226"/>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20" name="Oval 71">
                <a:extLst>
                  <a:ext uri="{FF2B5EF4-FFF2-40B4-BE49-F238E27FC236}">
                    <a16:creationId xmlns:a16="http://schemas.microsoft.com/office/drawing/2014/main" id="{2BA248C1-D7F0-4C0A-95E0-E65214E92BD1}"/>
                  </a:ext>
                </a:extLst>
              </p:cNvPr>
              <p:cNvSpPr>
                <a:spLocks noChangeArrowheads="1"/>
              </p:cNvSpPr>
              <p:nvPr/>
            </p:nvSpPr>
            <p:spPr bwMode="auto">
              <a:xfrm flipH="1">
                <a:off x="1454" y="324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21" name="Rectangle 72">
                <a:extLst>
                  <a:ext uri="{FF2B5EF4-FFF2-40B4-BE49-F238E27FC236}">
                    <a16:creationId xmlns:a16="http://schemas.microsoft.com/office/drawing/2014/main" id="{79600AAA-8202-F32E-0170-39BBF2A9E0C4}"/>
                  </a:ext>
                </a:extLst>
              </p:cNvPr>
              <p:cNvSpPr>
                <a:spLocks noChangeArrowheads="1"/>
              </p:cNvSpPr>
              <p:nvPr/>
            </p:nvSpPr>
            <p:spPr bwMode="auto">
              <a:xfrm>
                <a:off x="1386" y="3292"/>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22" name="Oval 73">
                <a:extLst>
                  <a:ext uri="{FF2B5EF4-FFF2-40B4-BE49-F238E27FC236}">
                    <a16:creationId xmlns:a16="http://schemas.microsoft.com/office/drawing/2014/main" id="{35731F5D-1171-3F02-CD36-4E2E4A6B035D}"/>
                  </a:ext>
                </a:extLst>
              </p:cNvPr>
              <p:cNvSpPr>
                <a:spLocks noChangeArrowheads="1"/>
              </p:cNvSpPr>
              <p:nvPr/>
            </p:nvSpPr>
            <p:spPr bwMode="auto">
              <a:xfrm flipH="1">
                <a:off x="836" y="324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23" name="Rectangle 74">
                <a:extLst>
                  <a:ext uri="{FF2B5EF4-FFF2-40B4-BE49-F238E27FC236}">
                    <a16:creationId xmlns:a16="http://schemas.microsoft.com/office/drawing/2014/main" id="{6B659F10-F906-E1AF-0E02-5AEFE8D44736}"/>
                  </a:ext>
                </a:extLst>
              </p:cNvPr>
              <p:cNvSpPr>
                <a:spLocks noChangeArrowheads="1"/>
              </p:cNvSpPr>
              <p:nvPr/>
            </p:nvSpPr>
            <p:spPr bwMode="auto">
              <a:xfrm>
                <a:off x="1608" y="2800"/>
                <a:ext cx="443" cy="250"/>
              </a:xfrm>
              <a:prstGeom prst="rect">
                <a:avLst/>
              </a:prstGeom>
              <a:noFill/>
              <a:ln w="9525">
                <a:noFill/>
                <a:miter lim="800000"/>
                <a:headEnd/>
                <a:tailEnd/>
              </a:ln>
            </p:spPr>
            <p:txBody>
              <a:bodyPr>
                <a:spAutoFit/>
              </a:bodyPr>
              <a:lstStyle/>
              <a:p>
                <a:pPr algn="just">
                  <a:spcBef>
                    <a:spcPct val="50000"/>
                  </a:spcBef>
                </a:pPr>
                <a:r>
                  <a:rPr lang="en-US" altLang="zh-CN" sz="2000" b="1"/>
                  <a:t>G</a:t>
                </a:r>
                <a:r>
                  <a:rPr lang="en-US" altLang="zh-CN" sz="2000" b="1" baseline="-25000"/>
                  <a:t>6</a:t>
                </a:r>
              </a:p>
            </p:txBody>
          </p:sp>
          <p:sp>
            <p:nvSpPr>
              <p:cNvPr id="124" name="Rectangle 75">
                <a:extLst>
                  <a:ext uri="{FF2B5EF4-FFF2-40B4-BE49-F238E27FC236}">
                    <a16:creationId xmlns:a16="http://schemas.microsoft.com/office/drawing/2014/main" id="{084B6946-2F64-C028-1FAD-7D7CB6280756}"/>
                  </a:ext>
                </a:extLst>
              </p:cNvPr>
              <p:cNvSpPr>
                <a:spLocks noChangeArrowheads="1"/>
              </p:cNvSpPr>
              <p:nvPr/>
            </p:nvSpPr>
            <p:spPr bwMode="auto">
              <a:xfrm>
                <a:off x="1624" y="3293"/>
                <a:ext cx="292" cy="250"/>
              </a:xfrm>
              <a:prstGeom prst="rect">
                <a:avLst/>
              </a:prstGeom>
              <a:noFill/>
              <a:ln w="9525">
                <a:noFill/>
                <a:miter lim="800000"/>
                <a:headEnd/>
                <a:tailEnd/>
              </a:ln>
            </p:spPr>
            <p:txBody>
              <a:bodyPr wrap="none">
                <a:spAutoFit/>
              </a:bodyPr>
              <a:lstStyle/>
              <a:p>
                <a:pPr algn="just">
                  <a:spcBef>
                    <a:spcPct val="50000"/>
                  </a:spcBef>
                </a:pPr>
                <a:r>
                  <a:rPr lang="en-US" altLang="zh-CN" sz="2000" b="1"/>
                  <a:t>G</a:t>
                </a:r>
                <a:r>
                  <a:rPr lang="en-US" altLang="zh-CN" sz="2000" b="1" baseline="-25000"/>
                  <a:t>8</a:t>
                </a:r>
              </a:p>
            </p:txBody>
          </p:sp>
          <p:sp>
            <p:nvSpPr>
              <p:cNvPr id="125" name="Freeform 76">
                <a:extLst>
                  <a:ext uri="{FF2B5EF4-FFF2-40B4-BE49-F238E27FC236}">
                    <a16:creationId xmlns:a16="http://schemas.microsoft.com/office/drawing/2014/main" id="{E94D71C1-749D-7EA8-85D4-6A555D50391B}"/>
                  </a:ext>
                </a:extLst>
              </p:cNvPr>
              <p:cNvSpPr>
                <a:spLocks/>
              </p:cNvSpPr>
              <p:nvPr/>
            </p:nvSpPr>
            <p:spPr bwMode="auto">
              <a:xfrm flipV="1">
                <a:off x="1376" y="2282"/>
                <a:ext cx="718" cy="1354"/>
              </a:xfrm>
              <a:custGeom>
                <a:avLst/>
                <a:gdLst>
                  <a:gd name="T0" fmla="*/ 718 w 210"/>
                  <a:gd name="T1" fmla="*/ 0 h 138"/>
                  <a:gd name="T2" fmla="*/ 718 w 210"/>
                  <a:gd name="T3" fmla="*/ 1354 h 138"/>
                  <a:gd name="T4" fmla="*/ 0 w 210"/>
                  <a:gd name="T5" fmla="*/ 1354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126" name="Rectangle 77">
                <a:extLst>
                  <a:ext uri="{FF2B5EF4-FFF2-40B4-BE49-F238E27FC236}">
                    <a16:creationId xmlns:a16="http://schemas.microsoft.com/office/drawing/2014/main" id="{1FA89DCF-3C2A-6713-CE19-12C0705DC486}"/>
                  </a:ext>
                </a:extLst>
              </p:cNvPr>
              <p:cNvSpPr>
                <a:spLocks noChangeArrowheads="1"/>
              </p:cNvSpPr>
              <p:nvPr/>
            </p:nvSpPr>
            <p:spPr bwMode="auto">
              <a:xfrm flipH="1">
                <a:off x="1946" y="2837"/>
                <a:ext cx="325" cy="226"/>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27" name="Oval 78">
                <a:extLst>
                  <a:ext uri="{FF2B5EF4-FFF2-40B4-BE49-F238E27FC236}">
                    <a16:creationId xmlns:a16="http://schemas.microsoft.com/office/drawing/2014/main" id="{44B49F3B-B3AE-77E6-8512-08B60FAA3B39}"/>
                  </a:ext>
                </a:extLst>
              </p:cNvPr>
              <p:cNvSpPr>
                <a:spLocks noChangeArrowheads="1"/>
              </p:cNvSpPr>
              <p:nvPr/>
            </p:nvSpPr>
            <p:spPr bwMode="auto">
              <a:xfrm flipH="1">
                <a:off x="2078" y="2767"/>
                <a:ext cx="57"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28" name="Oval 79">
                <a:extLst>
                  <a:ext uri="{FF2B5EF4-FFF2-40B4-BE49-F238E27FC236}">
                    <a16:creationId xmlns:a16="http://schemas.microsoft.com/office/drawing/2014/main" id="{83A23247-0ADE-0981-4416-0DD5181B9EA3}"/>
                  </a:ext>
                </a:extLst>
              </p:cNvPr>
              <p:cNvSpPr>
                <a:spLocks noChangeArrowheads="1"/>
              </p:cNvSpPr>
              <p:nvPr/>
            </p:nvSpPr>
            <p:spPr bwMode="auto">
              <a:xfrm flipH="1">
                <a:off x="1349" y="3610"/>
                <a:ext cx="33" cy="3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129" name="Text Box 80">
                <a:extLst>
                  <a:ext uri="{FF2B5EF4-FFF2-40B4-BE49-F238E27FC236}">
                    <a16:creationId xmlns:a16="http://schemas.microsoft.com/office/drawing/2014/main" id="{19C4A648-42E6-E49A-3C13-640895C3FBB4}"/>
                  </a:ext>
                </a:extLst>
              </p:cNvPr>
              <p:cNvSpPr txBox="1">
                <a:spLocks noChangeArrowheads="1"/>
              </p:cNvSpPr>
              <p:nvPr/>
            </p:nvSpPr>
            <p:spPr bwMode="auto">
              <a:xfrm>
                <a:off x="2017" y="2818"/>
                <a:ext cx="244" cy="250"/>
              </a:xfrm>
              <a:prstGeom prst="rect">
                <a:avLst/>
              </a:prstGeom>
              <a:noFill/>
              <a:ln w="9525">
                <a:noFill/>
                <a:miter lim="800000"/>
                <a:headEnd/>
                <a:tailEnd/>
              </a:ln>
            </p:spPr>
            <p:txBody>
              <a:bodyPr>
                <a:spAutoFit/>
              </a:bodyPr>
              <a:lstStyle/>
              <a:p>
                <a:r>
                  <a:rPr lang="en-US" altLang="zh-CN" sz="2000" b="1"/>
                  <a:t>1</a:t>
                </a:r>
              </a:p>
            </p:txBody>
          </p:sp>
          <p:sp>
            <p:nvSpPr>
              <p:cNvPr id="130" name="Oval 81">
                <a:extLst>
                  <a:ext uri="{FF2B5EF4-FFF2-40B4-BE49-F238E27FC236}">
                    <a16:creationId xmlns:a16="http://schemas.microsoft.com/office/drawing/2014/main" id="{3DD1AA92-9B2A-0B09-8AFD-5C36E565E311}"/>
                  </a:ext>
                </a:extLst>
              </p:cNvPr>
              <p:cNvSpPr>
                <a:spLocks noChangeArrowheads="1"/>
              </p:cNvSpPr>
              <p:nvPr/>
            </p:nvSpPr>
            <p:spPr bwMode="auto">
              <a:xfrm flipH="1">
                <a:off x="2224" y="3618"/>
                <a:ext cx="33" cy="3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31" name="Rectangle 82">
                <a:extLst>
                  <a:ext uri="{FF2B5EF4-FFF2-40B4-BE49-F238E27FC236}">
                    <a16:creationId xmlns:a16="http://schemas.microsoft.com/office/drawing/2014/main" id="{4EC07BC4-2BFB-0503-2ACF-BE7CC78EA904}"/>
                  </a:ext>
                </a:extLst>
              </p:cNvPr>
              <p:cNvSpPr>
                <a:spLocks noChangeArrowheads="1"/>
              </p:cNvSpPr>
              <p:nvPr/>
            </p:nvSpPr>
            <p:spPr bwMode="auto">
              <a:xfrm>
                <a:off x="446" y="1482"/>
                <a:ext cx="292" cy="250"/>
              </a:xfrm>
              <a:prstGeom prst="rect">
                <a:avLst/>
              </a:prstGeom>
              <a:noFill/>
              <a:ln w="9525">
                <a:noFill/>
                <a:miter lim="800000"/>
                <a:headEnd/>
                <a:tailEnd/>
              </a:ln>
            </p:spPr>
            <p:txBody>
              <a:bodyPr wrap="none">
                <a:spAutoFit/>
              </a:bodyPr>
              <a:lstStyle/>
              <a:p>
                <a:pPr algn="just">
                  <a:spcBef>
                    <a:spcPct val="50000"/>
                  </a:spcBef>
                </a:pPr>
                <a:r>
                  <a:rPr lang="en-US" altLang="zh-CN" sz="2000" b="1"/>
                  <a:t>G</a:t>
                </a:r>
                <a:r>
                  <a:rPr lang="en-US" altLang="zh-CN" sz="2000" b="1" baseline="-25000"/>
                  <a:t>1</a:t>
                </a:r>
              </a:p>
            </p:txBody>
          </p:sp>
          <p:sp>
            <p:nvSpPr>
              <p:cNvPr id="132" name="Rectangle 83">
                <a:extLst>
                  <a:ext uri="{FF2B5EF4-FFF2-40B4-BE49-F238E27FC236}">
                    <a16:creationId xmlns:a16="http://schemas.microsoft.com/office/drawing/2014/main" id="{769C39BC-D011-9A49-0A26-CB404D34E7A1}"/>
                  </a:ext>
                </a:extLst>
              </p:cNvPr>
              <p:cNvSpPr>
                <a:spLocks noChangeArrowheads="1"/>
              </p:cNvSpPr>
              <p:nvPr/>
            </p:nvSpPr>
            <p:spPr bwMode="auto">
              <a:xfrm>
                <a:off x="438" y="2794"/>
                <a:ext cx="350" cy="250"/>
              </a:xfrm>
              <a:prstGeom prst="rect">
                <a:avLst/>
              </a:prstGeom>
              <a:noFill/>
              <a:ln w="9525">
                <a:noFill/>
                <a:miter lim="800000"/>
                <a:headEnd/>
                <a:tailEnd/>
              </a:ln>
            </p:spPr>
            <p:txBody>
              <a:bodyPr>
                <a:spAutoFit/>
              </a:bodyPr>
              <a:lstStyle/>
              <a:p>
                <a:pPr algn="just">
                  <a:spcBef>
                    <a:spcPct val="50000"/>
                  </a:spcBef>
                </a:pPr>
                <a:r>
                  <a:rPr lang="en-US" altLang="zh-CN" sz="2000" b="1"/>
                  <a:t>G</a:t>
                </a:r>
                <a:r>
                  <a:rPr lang="en-US" altLang="zh-CN" sz="2000" b="1" baseline="-25000"/>
                  <a:t>5</a:t>
                </a:r>
              </a:p>
            </p:txBody>
          </p:sp>
          <p:sp>
            <p:nvSpPr>
              <p:cNvPr id="133" name="Freeform 84">
                <a:extLst>
                  <a:ext uri="{FF2B5EF4-FFF2-40B4-BE49-F238E27FC236}">
                    <a16:creationId xmlns:a16="http://schemas.microsoft.com/office/drawing/2014/main" id="{5A55F057-5A93-C92E-F41F-15345357969B}"/>
                  </a:ext>
                </a:extLst>
              </p:cNvPr>
              <p:cNvSpPr>
                <a:spLocks/>
              </p:cNvSpPr>
              <p:nvPr/>
            </p:nvSpPr>
            <p:spPr bwMode="auto">
              <a:xfrm>
                <a:off x="869" y="2192"/>
                <a:ext cx="654" cy="321"/>
              </a:xfrm>
              <a:custGeom>
                <a:avLst/>
                <a:gdLst>
                  <a:gd name="T0" fmla="*/ 0 w 528"/>
                  <a:gd name="T1" fmla="*/ 321 h 312"/>
                  <a:gd name="T2" fmla="*/ 654 w 528"/>
                  <a:gd name="T3" fmla="*/ 321 h 312"/>
                  <a:gd name="T4" fmla="*/ 654 w 528"/>
                  <a:gd name="T5" fmla="*/ 0 h 312"/>
                  <a:gd name="T6" fmla="*/ 0 60000 65536"/>
                  <a:gd name="T7" fmla="*/ 0 60000 65536"/>
                  <a:gd name="T8" fmla="*/ 0 60000 65536"/>
                  <a:gd name="T9" fmla="*/ 0 w 528"/>
                  <a:gd name="T10" fmla="*/ 0 h 312"/>
                  <a:gd name="T11" fmla="*/ 528 w 528"/>
                  <a:gd name="T12" fmla="*/ 312 h 312"/>
                </a:gdLst>
                <a:ahLst/>
                <a:cxnLst>
                  <a:cxn ang="T6">
                    <a:pos x="T0" y="T1"/>
                  </a:cxn>
                  <a:cxn ang="T7">
                    <a:pos x="T2" y="T3"/>
                  </a:cxn>
                  <a:cxn ang="T8">
                    <a:pos x="T4" y="T5"/>
                  </a:cxn>
                </a:cxnLst>
                <a:rect l="T9" t="T10" r="T11" b="T12"/>
                <a:pathLst>
                  <a:path w="528" h="312">
                    <a:moveTo>
                      <a:pt x="0" y="312"/>
                    </a:moveTo>
                    <a:lnTo>
                      <a:pt x="528" y="312"/>
                    </a:lnTo>
                    <a:lnTo>
                      <a:pt x="528" y="0"/>
                    </a:lnTo>
                  </a:path>
                </a:pathLst>
              </a:custGeom>
              <a:noFill/>
              <a:ln w="28575" cmpd="sng">
                <a:solidFill>
                  <a:schemeClr val="tx1"/>
                </a:solidFill>
                <a:round/>
                <a:headEnd/>
                <a:tailEnd/>
              </a:ln>
            </p:spPr>
            <p:txBody>
              <a:bodyPr/>
              <a:lstStyle/>
              <a:p>
                <a:endParaRPr lang="zh-CN" altLang="en-US"/>
              </a:p>
            </p:txBody>
          </p:sp>
          <p:sp>
            <p:nvSpPr>
              <p:cNvPr id="134" name="Rectangle 85">
                <a:extLst>
                  <a:ext uri="{FF2B5EF4-FFF2-40B4-BE49-F238E27FC236}">
                    <a16:creationId xmlns:a16="http://schemas.microsoft.com/office/drawing/2014/main" id="{FFD8E385-00FA-3C29-7265-8EAE70579170}"/>
                  </a:ext>
                </a:extLst>
              </p:cNvPr>
              <p:cNvSpPr>
                <a:spLocks noChangeArrowheads="1"/>
              </p:cNvSpPr>
              <p:nvPr/>
            </p:nvSpPr>
            <p:spPr bwMode="auto">
              <a:xfrm rot="16200000" flipH="1">
                <a:off x="981" y="2395"/>
                <a:ext cx="312" cy="205"/>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135" name="Oval 86">
                <a:extLst>
                  <a:ext uri="{FF2B5EF4-FFF2-40B4-BE49-F238E27FC236}">
                    <a16:creationId xmlns:a16="http://schemas.microsoft.com/office/drawing/2014/main" id="{349E10B4-374D-FC41-8586-AF41C54B7BE5}"/>
                  </a:ext>
                </a:extLst>
              </p:cNvPr>
              <p:cNvSpPr>
                <a:spLocks noChangeArrowheads="1"/>
              </p:cNvSpPr>
              <p:nvPr/>
            </p:nvSpPr>
            <p:spPr bwMode="auto">
              <a:xfrm flipH="1">
                <a:off x="1236" y="2481"/>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36" name="Text Box 87">
                <a:extLst>
                  <a:ext uri="{FF2B5EF4-FFF2-40B4-BE49-F238E27FC236}">
                    <a16:creationId xmlns:a16="http://schemas.microsoft.com/office/drawing/2014/main" id="{39332C1B-310A-4FB4-04C7-E02C9EF03B96}"/>
                  </a:ext>
                </a:extLst>
              </p:cNvPr>
              <p:cNvSpPr txBox="1">
                <a:spLocks noChangeArrowheads="1"/>
              </p:cNvSpPr>
              <p:nvPr/>
            </p:nvSpPr>
            <p:spPr bwMode="auto">
              <a:xfrm>
                <a:off x="1054" y="2344"/>
                <a:ext cx="244" cy="250"/>
              </a:xfrm>
              <a:prstGeom prst="rect">
                <a:avLst/>
              </a:prstGeom>
              <a:noFill/>
              <a:ln w="9525">
                <a:noFill/>
                <a:miter lim="800000"/>
                <a:headEnd/>
                <a:tailEnd/>
              </a:ln>
            </p:spPr>
            <p:txBody>
              <a:bodyPr>
                <a:spAutoFit/>
              </a:bodyPr>
              <a:lstStyle/>
              <a:p>
                <a:r>
                  <a:rPr lang="en-US" altLang="zh-CN" sz="2000" b="1"/>
                  <a:t>1</a:t>
                </a:r>
              </a:p>
            </p:txBody>
          </p:sp>
          <p:sp>
            <p:nvSpPr>
              <p:cNvPr id="137" name="Rectangle 88">
                <a:extLst>
                  <a:ext uri="{FF2B5EF4-FFF2-40B4-BE49-F238E27FC236}">
                    <a16:creationId xmlns:a16="http://schemas.microsoft.com/office/drawing/2014/main" id="{A1E5D361-65DB-2AC0-9F7A-F0F3121D8005}"/>
                  </a:ext>
                </a:extLst>
              </p:cNvPr>
              <p:cNvSpPr>
                <a:spLocks noChangeArrowheads="1"/>
              </p:cNvSpPr>
              <p:nvPr/>
            </p:nvSpPr>
            <p:spPr bwMode="auto">
              <a:xfrm rot="16200000" flipH="1">
                <a:off x="1014" y="3791"/>
                <a:ext cx="312" cy="205"/>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138" name="Oval 89">
                <a:extLst>
                  <a:ext uri="{FF2B5EF4-FFF2-40B4-BE49-F238E27FC236}">
                    <a16:creationId xmlns:a16="http://schemas.microsoft.com/office/drawing/2014/main" id="{1B50A888-87C4-5F5E-D0D0-5BB39D71D785}"/>
                  </a:ext>
                </a:extLst>
              </p:cNvPr>
              <p:cNvSpPr>
                <a:spLocks noChangeArrowheads="1"/>
              </p:cNvSpPr>
              <p:nvPr/>
            </p:nvSpPr>
            <p:spPr bwMode="auto">
              <a:xfrm flipH="1">
                <a:off x="1269" y="387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39" name="Text Box 90">
                <a:extLst>
                  <a:ext uri="{FF2B5EF4-FFF2-40B4-BE49-F238E27FC236}">
                    <a16:creationId xmlns:a16="http://schemas.microsoft.com/office/drawing/2014/main" id="{B473F6CF-27CA-2781-9F7F-49E789D7A847}"/>
                  </a:ext>
                </a:extLst>
              </p:cNvPr>
              <p:cNvSpPr txBox="1">
                <a:spLocks noChangeArrowheads="1"/>
              </p:cNvSpPr>
              <p:nvPr/>
            </p:nvSpPr>
            <p:spPr bwMode="auto">
              <a:xfrm>
                <a:off x="1087" y="3739"/>
                <a:ext cx="244" cy="250"/>
              </a:xfrm>
              <a:prstGeom prst="rect">
                <a:avLst/>
              </a:prstGeom>
              <a:noFill/>
              <a:ln w="9525">
                <a:noFill/>
                <a:miter lim="800000"/>
                <a:headEnd/>
                <a:tailEnd/>
              </a:ln>
            </p:spPr>
            <p:txBody>
              <a:bodyPr>
                <a:spAutoFit/>
              </a:bodyPr>
              <a:lstStyle/>
              <a:p>
                <a:r>
                  <a:rPr lang="en-US" altLang="zh-CN" sz="2000" b="1"/>
                  <a:t>1</a:t>
                </a:r>
              </a:p>
            </p:txBody>
          </p:sp>
        </p:grpSp>
        <p:sp>
          <p:nvSpPr>
            <p:cNvPr id="60" name="Rectangle 144">
              <a:extLst>
                <a:ext uri="{FF2B5EF4-FFF2-40B4-BE49-F238E27FC236}">
                  <a16:creationId xmlns:a16="http://schemas.microsoft.com/office/drawing/2014/main" id="{240A39FA-D243-7E4D-7D57-5DEB1901C2BD}"/>
                </a:ext>
              </a:extLst>
            </p:cNvPr>
            <p:cNvSpPr>
              <a:spLocks noChangeArrowheads="1"/>
            </p:cNvSpPr>
            <p:nvPr/>
          </p:nvSpPr>
          <p:spPr bwMode="auto">
            <a:xfrm>
              <a:off x="502" y="2375"/>
              <a:ext cx="330" cy="250"/>
            </a:xfrm>
            <a:prstGeom prst="rect">
              <a:avLst/>
            </a:prstGeom>
            <a:noFill/>
            <a:ln w="9525">
              <a:noFill/>
              <a:miter lim="800000"/>
              <a:headEnd/>
              <a:tailEnd/>
            </a:ln>
          </p:spPr>
          <p:txBody>
            <a:bodyPr wrap="none">
              <a:spAutoFit/>
            </a:bodyPr>
            <a:lstStyle/>
            <a:p>
              <a:r>
                <a:rPr lang="en-US" altLang="zh-CN" sz="2000" b="1" i="1">
                  <a:solidFill>
                    <a:srgbClr val="0033CC"/>
                  </a:solidFill>
                </a:rPr>
                <a:t>Q</a:t>
              </a:r>
              <a:r>
                <a:rPr lang="en-US" altLang="zh-CN" sz="2000" b="1" baseline="-25000">
                  <a:solidFill>
                    <a:srgbClr val="0033CC"/>
                  </a:solidFill>
                </a:rPr>
                <a:t>M</a:t>
              </a:r>
            </a:p>
          </p:txBody>
        </p:sp>
        <p:sp>
          <p:nvSpPr>
            <p:cNvPr id="61" name="Rectangle 145">
              <a:extLst>
                <a:ext uri="{FF2B5EF4-FFF2-40B4-BE49-F238E27FC236}">
                  <a16:creationId xmlns:a16="http://schemas.microsoft.com/office/drawing/2014/main" id="{89138F59-23CC-0246-A91A-AB7B86DEB42C}"/>
                </a:ext>
              </a:extLst>
            </p:cNvPr>
            <p:cNvSpPr>
              <a:spLocks noChangeArrowheads="1"/>
            </p:cNvSpPr>
            <p:nvPr/>
          </p:nvSpPr>
          <p:spPr bwMode="auto">
            <a:xfrm>
              <a:off x="1558" y="2423"/>
              <a:ext cx="330" cy="250"/>
            </a:xfrm>
            <a:prstGeom prst="rect">
              <a:avLst/>
            </a:prstGeom>
            <a:noFill/>
            <a:ln w="9525">
              <a:noFill/>
              <a:miter lim="800000"/>
              <a:headEnd/>
              <a:tailEnd/>
            </a:ln>
          </p:spPr>
          <p:txBody>
            <a:bodyPr wrap="none">
              <a:spAutoFit/>
            </a:bodyPr>
            <a:lstStyle/>
            <a:p>
              <a:r>
                <a:rPr lang="en-US" altLang="zh-CN" sz="2000" b="1" i="1">
                  <a:solidFill>
                    <a:srgbClr val="0033CC"/>
                  </a:solidFill>
                </a:rPr>
                <a:t>Q</a:t>
              </a:r>
              <a:r>
                <a:rPr lang="en-US" altLang="zh-CN" sz="2000" b="1" baseline="-25000">
                  <a:solidFill>
                    <a:srgbClr val="0033CC"/>
                  </a:solidFill>
                </a:rPr>
                <a:t>M</a:t>
              </a:r>
            </a:p>
          </p:txBody>
        </p:sp>
        <p:sp>
          <p:nvSpPr>
            <p:cNvPr id="62" name="Line 146">
              <a:extLst>
                <a:ext uri="{FF2B5EF4-FFF2-40B4-BE49-F238E27FC236}">
                  <a16:creationId xmlns:a16="http://schemas.microsoft.com/office/drawing/2014/main" id="{C7269A05-FCAE-756F-8F48-56C18025A13C}"/>
                </a:ext>
              </a:extLst>
            </p:cNvPr>
            <p:cNvSpPr>
              <a:spLocks noChangeShapeType="1"/>
            </p:cNvSpPr>
            <p:nvPr/>
          </p:nvSpPr>
          <p:spPr bwMode="auto">
            <a:xfrm>
              <a:off x="1616" y="2464"/>
              <a:ext cx="128" cy="0"/>
            </a:xfrm>
            <a:prstGeom prst="line">
              <a:avLst/>
            </a:prstGeom>
            <a:noFill/>
            <a:ln w="28575">
              <a:solidFill>
                <a:schemeClr val="accent2"/>
              </a:solidFill>
              <a:round/>
              <a:headEnd/>
              <a:tailEnd/>
            </a:ln>
          </p:spPr>
          <p:txBody>
            <a:bodyPr/>
            <a:lstStyle/>
            <a:p>
              <a:endParaRPr lang="zh-CN" altLang="en-US"/>
            </a:p>
          </p:txBody>
        </p:sp>
      </p:grpSp>
      <p:sp>
        <p:nvSpPr>
          <p:cNvPr id="146" name="AutoShape 148">
            <a:extLst>
              <a:ext uri="{FF2B5EF4-FFF2-40B4-BE49-F238E27FC236}">
                <a16:creationId xmlns:a16="http://schemas.microsoft.com/office/drawing/2014/main" id="{82160C91-33BA-AF8D-6033-073A39A428D0}"/>
              </a:ext>
            </a:extLst>
          </p:cNvPr>
          <p:cNvSpPr>
            <a:spLocks noChangeArrowheads="1"/>
          </p:cNvSpPr>
          <p:nvPr/>
        </p:nvSpPr>
        <p:spPr bwMode="auto">
          <a:xfrm flipH="1">
            <a:off x="6434818" y="3349171"/>
            <a:ext cx="493713" cy="300038"/>
          </a:xfrm>
          <a:prstGeom prst="notchedRightArrow">
            <a:avLst>
              <a:gd name="adj1" fmla="val 50000"/>
              <a:gd name="adj2" fmla="val 41138"/>
            </a:avLst>
          </a:prstGeom>
          <a:solidFill>
            <a:srgbClr val="FF0066"/>
          </a:solidFill>
          <a:ln w="9525">
            <a:solidFill>
              <a:srgbClr val="FF0066"/>
            </a:solidFill>
            <a:miter lim="800000"/>
            <a:headEnd/>
            <a:tailEnd/>
          </a:ln>
        </p:spPr>
        <p:txBody>
          <a:bodyPr wrap="none" anchor="ctr"/>
          <a:lstStyle/>
          <a:p>
            <a:endParaRPr lang="zh-CN" altLang="en-US"/>
          </a:p>
        </p:txBody>
      </p:sp>
      <p:sp>
        <p:nvSpPr>
          <p:cNvPr id="147" name="Text Box 149">
            <a:extLst>
              <a:ext uri="{FF2B5EF4-FFF2-40B4-BE49-F238E27FC236}">
                <a16:creationId xmlns:a16="http://schemas.microsoft.com/office/drawing/2014/main" id="{705DB0D3-8D5F-FF7B-A5A3-F0D84182DA02}"/>
              </a:ext>
            </a:extLst>
          </p:cNvPr>
          <p:cNvSpPr txBox="1">
            <a:spLocks noChangeArrowheads="1"/>
          </p:cNvSpPr>
          <p:nvPr/>
        </p:nvSpPr>
        <p:spPr bwMode="auto">
          <a:xfrm>
            <a:off x="4748893" y="2628446"/>
            <a:ext cx="603250" cy="2123658"/>
          </a:xfrm>
          <a:prstGeom prst="rect">
            <a:avLst/>
          </a:prstGeom>
          <a:noFill/>
          <a:ln>
            <a:noFill/>
          </a:ln>
          <a:effectLst/>
        </p:spPr>
        <p:txBody>
          <a:bodyPr>
            <a:spAutoFit/>
          </a:bodyPr>
          <a:lstStyle/>
          <a:p>
            <a:pPr>
              <a:defRPr/>
            </a:pPr>
            <a:r>
              <a:rPr lang="zh-CN" altLang="en-US" b="1" dirty="0">
                <a:solidFill>
                  <a:srgbClr val="FF0066"/>
                </a:solidFill>
                <a:effectLst>
                  <a:outerShdw blurRad="38100" dist="38100" dir="2700000" algn="tl">
                    <a:srgbClr val="C0C0C0"/>
                  </a:outerShdw>
                </a:effectLst>
                <a:ea typeface="宋体" panose="02010600030101010101" pitchFamily="2" charset="-122"/>
              </a:rPr>
              <a:t>从</a:t>
            </a:r>
          </a:p>
          <a:p>
            <a:pPr>
              <a:defRPr/>
            </a:pPr>
            <a:endParaRPr lang="zh-CN" altLang="en-US"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6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6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0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en-US" altLang="zh-CN" b="1" dirty="0">
              <a:solidFill>
                <a:srgbClr val="FF0066"/>
              </a:solidFill>
              <a:effectLst>
                <a:outerShdw blurRad="38100" dist="38100" dir="2700000" algn="tl">
                  <a:srgbClr val="C0C0C0"/>
                </a:outerShdw>
              </a:effectLst>
              <a:ea typeface="宋体" panose="02010600030101010101" pitchFamily="2" charset="-122"/>
            </a:endParaRPr>
          </a:p>
          <a:p>
            <a:pPr>
              <a:defRPr/>
            </a:pPr>
            <a:r>
              <a:rPr lang="zh-CN" altLang="en-US" b="1" dirty="0">
                <a:solidFill>
                  <a:srgbClr val="FF0066"/>
                </a:solidFill>
                <a:effectLst>
                  <a:outerShdw blurRad="38100" dist="38100" dir="2700000" algn="tl">
                    <a:srgbClr val="C0C0C0"/>
                  </a:outerShdw>
                </a:effectLst>
                <a:ea typeface="宋体" panose="02010600030101010101" pitchFamily="2" charset="-122"/>
              </a:rPr>
              <a:t>主</a:t>
            </a:r>
          </a:p>
        </p:txBody>
      </p:sp>
      <p:sp>
        <p:nvSpPr>
          <p:cNvPr id="148" name="Rectangle 150">
            <a:extLst>
              <a:ext uri="{FF2B5EF4-FFF2-40B4-BE49-F238E27FC236}">
                <a16:creationId xmlns:a16="http://schemas.microsoft.com/office/drawing/2014/main" id="{E6161AC3-C78D-8A48-FE44-A2A471DAC260}"/>
              </a:ext>
            </a:extLst>
          </p:cNvPr>
          <p:cNvSpPr>
            <a:spLocks noChangeArrowheads="1"/>
          </p:cNvSpPr>
          <p:nvPr/>
        </p:nvSpPr>
        <p:spPr bwMode="auto">
          <a:xfrm>
            <a:off x="945243" y="2784021"/>
            <a:ext cx="1035050" cy="822325"/>
          </a:xfrm>
          <a:prstGeom prst="rect">
            <a:avLst/>
          </a:prstGeom>
          <a:noFill/>
          <a:ln w="9525">
            <a:noFill/>
            <a:miter lim="800000"/>
            <a:headEnd/>
            <a:tailEnd/>
          </a:ln>
        </p:spPr>
        <p:txBody>
          <a:bodyPr>
            <a:spAutoFit/>
          </a:bodyPr>
          <a:lstStyle/>
          <a:p>
            <a:r>
              <a:rPr lang="zh-CN" altLang="en-US" b="1">
                <a:solidFill>
                  <a:srgbClr val="0033CC"/>
                </a:solidFill>
                <a:ea typeface="隶书"/>
                <a:cs typeface="隶书"/>
              </a:rPr>
              <a:t>曾用</a:t>
            </a:r>
          </a:p>
          <a:p>
            <a:r>
              <a:rPr lang="zh-CN" altLang="en-US" b="1">
                <a:solidFill>
                  <a:srgbClr val="0033CC"/>
                </a:solidFill>
                <a:ea typeface="隶书"/>
                <a:cs typeface="隶书"/>
              </a:rPr>
              <a:t>符号</a:t>
            </a:r>
          </a:p>
        </p:txBody>
      </p:sp>
      <p:sp>
        <p:nvSpPr>
          <p:cNvPr id="149" name="Rectangle 230">
            <a:extLst>
              <a:ext uri="{FF2B5EF4-FFF2-40B4-BE49-F238E27FC236}">
                <a16:creationId xmlns:a16="http://schemas.microsoft.com/office/drawing/2014/main" id="{DB12A452-8EDD-3C47-2C8B-B7C4BA40407E}"/>
              </a:ext>
            </a:extLst>
          </p:cNvPr>
          <p:cNvSpPr>
            <a:spLocks noChangeArrowheads="1"/>
          </p:cNvSpPr>
          <p:nvPr/>
        </p:nvSpPr>
        <p:spPr bwMode="auto">
          <a:xfrm>
            <a:off x="888888" y="5179931"/>
            <a:ext cx="1020762" cy="822325"/>
          </a:xfrm>
          <a:prstGeom prst="rect">
            <a:avLst/>
          </a:prstGeom>
          <a:noFill/>
          <a:ln w="9525">
            <a:noFill/>
            <a:miter lim="800000"/>
            <a:headEnd/>
            <a:tailEnd/>
          </a:ln>
        </p:spPr>
        <p:txBody>
          <a:bodyPr>
            <a:spAutoFit/>
          </a:bodyPr>
          <a:lstStyle/>
          <a:p>
            <a:r>
              <a:rPr lang="zh-CN" altLang="en-US" b="1">
                <a:solidFill>
                  <a:srgbClr val="0033CC"/>
                </a:solidFill>
                <a:ea typeface="隶书"/>
                <a:cs typeface="隶书"/>
              </a:rPr>
              <a:t>国标</a:t>
            </a:r>
          </a:p>
          <a:p>
            <a:r>
              <a:rPr lang="zh-CN" altLang="en-US" b="1">
                <a:solidFill>
                  <a:srgbClr val="0033CC"/>
                </a:solidFill>
                <a:ea typeface="隶书"/>
                <a:cs typeface="隶书"/>
              </a:rPr>
              <a:t>符号</a:t>
            </a:r>
          </a:p>
        </p:txBody>
      </p:sp>
      <p:grpSp>
        <p:nvGrpSpPr>
          <p:cNvPr id="150" name="Group 231">
            <a:extLst>
              <a:ext uri="{FF2B5EF4-FFF2-40B4-BE49-F238E27FC236}">
                <a16:creationId xmlns:a16="http://schemas.microsoft.com/office/drawing/2014/main" id="{B82FCA4D-9C23-8980-1314-E8A0DC03D56D}"/>
              </a:ext>
            </a:extLst>
          </p:cNvPr>
          <p:cNvGrpSpPr>
            <a:grpSpLocks/>
          </p:cNvGrpSpPr>
          <p:nvPr/>
        </p:nvGrpSpPr>
        <p:grpSpPr bwMode="auto">
          <a:xfrm>
            <a:off x="1898538" y="4503656"/>
            <a:ext cx="1744662" cy="2446337"/>
            <a:chOff x="1852" y="1549"/>
            <a:chExt cx="1099" cy="1541"/>
          </a:xfrm>
        </p:grpSpPr>
        <p:grpSp>
          <p:nvGrpSpPr>
            <p:cNvPr id="151" name="Group 232">
              <a:extLst>
                <a:ext uri="{FF2B5EF4-FFF2-40B4-BE49-F238E27FC236}">
                  <a16:creationId xmlns:a16="http://schemas.microsoft.com/office/drawing/2014/main" id="{DFDF6199-C660-FB33-7E29-4CE9A4CFED77}"/>
                </a:ext>
              </a:extLst>
            </p:cNvPr>
            <p:cNvGrpSpPr>
              <a:grpSpLocks/>
            </p:cNvGrpSpPr>
            <p:nvPr/>
          </p:nvGrpSpPr>
          <p:grpSpPr bwMode="auto">
            <a:xfrm flipV="1">
              <a:off x="2573" y="1692"/>
              <a:ext cx="45" cy="299"/>
              <a:chOff x="2131" y="2070"/>
              <a:chExt cx="45" cy="299"/>
            </a:xfrm>
          </p:grpSpPr>
          <p:sp>
            <p:nvSpPr>
              <p:cNvPr id="172" name="Line 233">
                <a:extLst>
                  <a:ext uri="{FF2B5EF4-FFF2-40B4-BE49-F238E27FC236}">
                    <a16:creationId xmlns:a16="http://schemas.microsoft.com/office/drawing/2014/main" id="{6E5F15D2-5148-6639-D9CC-4DF2E0955C8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73" name="Oval 234">
                <a:extLst>
                  <a:ext uri="{FF2B5EF4-FFF2-40B4-BE49-F238E27FC236}">
                    <a16:creationId xmlns:a16="http://schemas.microsoft.com/office/drawing/2014/main" id="{3E7F1925-34E9-9590-2F2D-2F0BEEEB95D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52" name="Group 235">
              <a:extLst>
                <a:ext uri="{FF2B5EF4-FFF2-40B4-BE49-F238E27FC236}">
                  <a16:creationId xmlns:a16="http://schemas.microsoft.com/office/drawing/2014/main" id="{8ED5D612-61E9-4F5A-740E-8EB532D52B70}"/>
                </a:ext>
              </a:extLst>
            </p:cNvPr>
            <p:cNvGrpSpPr>
              <a:grpSpLocks/>
            </p:cNvGrpSpPr>
            <p:nvPr/>
          </p:nvGrpSpPr>
          <p:grpSpPr bwMode="auto">
            <a:xfrm flipV="1">
              <a:off x="2075" y="1710"/>
              <a:ext cx="45" cy="299"/>
              <a:chOff x="2131" y="2070"/>
              <a:chExt cx="45" cy="299"/>
            </a:xfrm>
          </p:grpSpPr>
          <p:sp>
            <p:nvSpPr>
              <p:cNvPr id="170" name="Line 236">
                <a:extLst>
                  <a:ext uri="{FF2B5EF4-FFF2-40B4-BE49-F238E27FC236}">
                    <a16:creationId xmlns:a16="http://schemas.microsoft.com/office/drawing/2014/main" id="{0347BC32-39BF-5830-FCEF-0A4C5006ECD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71" name="Oval 237">
                <a:extLst>
                  <a:ext uri="{FF2B5EF4-FFF2-40B4-BE49-F238E27FC236}">
                    <a16:creationId xmlns:a16="http://schemas.microsoft.com/office/drawing/2014/main" id="{B07D3151-8561-E50B-3F88-A6975E37004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53" name="Rectangle 238">
              <a:extLst>
                <a:ext uri="{FF2B5EF4-FFF2-40B4-BE49-F238E27FC236}">
                  <a16:creationId xmlns:a16="http://schemas.microsoft.com/office/drawing/2014/main" id="{7D5256FD-7CDB-E5E8-D5CE-0C4750D16A3C}"/>
                </a:ext>
              </a:extLst>
            </p:cNvPr>
            <p:cNvSpPr>
              <a:spLocks noChangeArrowheads="1"/>
            </p:cNvSpPr>
            <p:nvPr/>
          </p:nvSpPr>
          <p:spPr bwMode="auto">
            <a:xfrm>
              <a:off x="2600" y="159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54" name="Line 239">
              <a:extLst>
                <a:ext uri="{FF2B5EF4-FFF2-40B4-BE49-F238E27FC236}">
                  <a16:creationId xmlns:a16="http://schemas.microsoft.com/office/drawing/2014/main" id="{7E57417C-71EB-A9EF-D76D-F8CB13594387}"/>
                </a:ext>
              </a:extLst>
            </p:cNvPr>
            <p:cNvSpPr>
              <a:spLocks noChangeShapeType="1"/>
            </p:cNvSpPr>
            <p:nvPr/>
          </p:nvSpPr>
          <p:spPr bwMode="auto">
            <a:xfrm>
              <a:off x="2684" y="1624"/>
              <a:ext cx="128" cy="0"/>
            </a:xfrm>
            <a:prstGeom prst="line">
              <a:avLst/>
            </a:prstGeom>
            <a:noFill/>
            <a:ln w="28575">
              <a:solidFill>
                <a:srgbClr val="FF0066"/>
              </a:solidFill>
              <a:round/>
              <a:headEnd/>
              <a:tailEnd/>
            </a:ln>
          </p:spPr>
          <p:txBody>
            <a:bodyPr>
              <a:spAutoFit/>
            </a:bodyPr>
            <a:lstStyle/>
            <a:p>
              <a:endParaRPr lang="zh-CN" altLang="en-US"/>
            </a:p>
          </p:txBody>
        </p:sp>
        <p:sp>
          <p:nvSpPr>
            <p:cNvPr id="155" name="Rectangle 240">
              <a:extLst>
                <a:ext uri="{FF2B5EF4-FFF2-40B4-BE49-F238E27FC236}">
                  <a16:creationId xmlns:a16="http://schemas.microsoft.com/office/drawing/2014/main" id="{94DB3E80-F524-DC22-90D4-AAF42F6F3099}"/>
                </a:ext>
              </a:extLst>
            </p:cNvPr>
            <p:cNvSpPr>
              <a:spLocks noChangeArrowheads="1"/>
            </p:cNvSpPr>
            <p:nvPr/>
          </p:nvSpPr>
          <p:spPr bwMode="auto">
            <a:xfrm>
              <a:off x="1860" y="154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56" name="Rectangle 241">
              <a:extLst>
                <a:ext uri="{FF2B5EF4-FFF2-40B4-BE49-F238E27FC236}">
                  <a16:creationId xmlns:a16="http://schemas.microsoft.com/office/drawing/2014/main" id="{A38407DF-67FF-0129-31CA-F026476B9CAA}"/>
                </a:ext>
              </a:extLst>
            </p:cNvPr>
            <p:cNvSpPr>
              <a:spLocks noChangeArrowheads="1"/>
            </p:cNvSpPr>
            <p:nvPr/>
          </p:nvSpPr>
          <p:spPr bwMode="auto">
            <a:xfrm>
              <a:off x="1852" y="1968"/>
              <a:ext cx="105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57" name="Group 242">
              <a:extLst>
                <a:ext uri="{FF2B5EF4-FFF2-40B4-BE49-F238E27FC236}">
                  <a16:creationId xmlns:a16="http://schemas.microsoft.com/office/drawing/2014/main" id="{493A9055-B8DD-F325-B913-09583AC5A3F5}"/>
                </a:ext>
              </a:extLst>
            </p:cNvPr>
            <p:cNvGrpSpPr>
              <a:grpSpLocks/>
            </p:cNvGrpSpPr>
            <p:nvPr/>
          </p:nvGrpSpPr>
          <p:grpSpPr bwMode="auto">
            <a:xfrm>
              <a:off x="2381" y="2532"/>
              <a:ext cx="45" cy="299"/>
              <a:chOff x="2131" y="2070"/>
              <a:chExt cx="45" cy="299"/>
            </a:xfrm>
          </p:grpSpPr>
          <p:sp>
            <p:nvSpPr>
              <p:cNvPr id="168" name="Line 243">
                <a:extLst>
                  <a:ext uri="{FF2B5EF4-FFF2-40B4-BE49-F238E27FC236}">
                    <a16:creationId xmlns:a16="http://schemas.microsoft.com/office/drawing/2014/main" id="{53B2A3CD-2416-10D5-354C-E6A720F6FF3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69" name="Oval 244">
                <a:extLst>
                  <a:ext uri="{FF2B5EF4-FFF2-40B4-BE49-F238E27FC236}">
                    <a16:creationId xmlns:a16="http://schemas.microsoft.com/office/drawing/2014/main" id="{749EE413-B2C2-C7E9-F451-2330B1EA959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58" name="Rectangle 245">
              <a:extLst>
                <a:ext uri="{FF2B5EF4-FFF2-40B4-BE49-F238E27FC236}">
                  <a16:creationId xmlns:a16="http://schemas.microsoft.com/office/drawing/2014/main" id="{740851E6-A442-2506-9EB6-D15187AEC91D}"/>
                </a:ext>
              </a:extLst>
            </p:cNvPr>
            <p:cNvSpPr>
              <a:spLocks noChangeArrowheads="1"/>
            </p:cNvSpPr>
            <p:nvPr/>
          </p:nvSpPr>
          <p:spPr bwMode="auto">
            <a:xfrm>
              <a:off x="2218" y="280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59" name="AutoShape 246">
              <a:extLst>
                <a:ext uri="{FF2B5EF4-FFF2-40B4-BE49-F238E27FC236}">
                  <a16:creationId xmlns:a16="http://schemas.microsoft.com/office/drawing/2014/main" id="{D180DF97-B0DB-D7AE-3008-0C29BB727B63}"/>
                </a:ext>
              </a:extLst>
            </p:cNvPr>
            <p:cNvSpPr>
              <a:spLocks noChangeArrowheads="1"/>
            </p:cNvSpPr>
            <p:nvPr/>
          </p:nvSpPr>
          <p:spPr bwMode="auto">
            <a:xfrm>
              <a:off x="2316" y="2449"/>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60" name="Oval 247">
              <a:extLst>
                <a:ext uri="{FF2B5EF4-FFF2-40B4-BE49-F238E27FC236}">
                  <a16:creationId xmlns:a16="http://schemas.microsoft.com/office/drawing/2014/main" id="{9656A947-2F98-56F9-0AD6-EAE59CFD753C}"/>
                </a:ext>
              </a:extLst>
            </p:cNvPr>
            <p:cNvSpPr>
              <a:spLocks noChangeArrowheads="1"/>
            </p:cNvSpPr>
            <p:nvPr/>
          </p:nvSpPr>
          <p:spPr bwMode="auto">
            <a:xfrm>
              <a:off x="2364" y="252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61" name="Oval 248">
              <a:extLst>
                <a:ext uri="{FF2B5EF4-FFF2-40B4-BE49-F238E27FC236}">
                  <a16:creationId xmlns:a16="http://schemas.microsoft.com/office/drawing/2014/main" id="{46012CED-3EDC-E396-2251-30B6575996F3}"/>
                </a:ext>
              </a:extLst>
            </p:cNvPr>
            <p:cNvSpPr>
              <a:spLocks noChangeArrowheads="1"/>
            </p:cNvSpPr>
            <p:nvPr/>
          </p:nvSpPr>
          <p:spPr bwMode="auto">
            <a:xfrm>
              <a:off x="2556" y="187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62" name="Rectangle 249">
              <a:extLst>
                <a:ext uri="{FF2B5EF4-FFF2-40B4-BE49-F238E27FC236}">
                  <a16:creationId xmlns:a16="http://schemas.microsoft.com/office/drawing/2014/main" id="{2BB07A4B-DB83-DC2D-B284-611A0679BF11}"/>
                </a:ext>
              </a:extLst>
            </p:cNvPr>
            <p:cNvSpPr>
              <a:spLocks noChangeArrowheads="1"/>
            </p:cNvSpPr>
            <p:nvPr/>
          </p:nvSpPr>
          <p:spPr bwMode="auto">
            <a:xfrm>
              <a:off x="2244" y="2161"/>
              <a:ext cx="399" cy="288"/>
            </a:xfrm>
            <a:prstGeom prst="rect">
              <a:avLst/>
            </a:prstGeom>
            <a:noFill/>
            <a:ln w="9525">
              <a:noFill/>
              <a:miter lim="800000"/>
              <a:headEnd/>
              <a:tailEnd/>
            </a:ln>
          </p:spPr>
          <p:txBody>
            <a:bodyPr>
              <a:spAutoFit/>
            </a:bodyPr>
            <a:lstStyle/>
            <a:p>
              <a:r>
                <a:rPr lang="en-US" altLang="zh-CN" b="1"/>
                <a:t>C1</a:t>
              </a:r>
            </a:p>
          </p:txBody>
        </p:sp>
        <p:grpSp>
          <p:nvGrpSpPr>
            <p:cNvPr id="163" name="Group 250">
              <a:extLst>
                <a:ext uri="{FF2B5EF4-FFF2-40B4-BE49-F238E27FC236}">
                  <a16:creationId xmlns:a16="http://schemas.microsoft.com/office/drawing/2014/main" id="{803861E4-CE50-9D2C-E8A0-49BEBE65D64A}"/>
                </a:ext>
              </a:extLst>
            </p:cNvPr>
            <p:cNvGrpSpPr>
              <a:grpSpLocks/>
            </p:cNvGrpSpPr>
            <p:nvPr/>
          </p:nvGrpSpPr>
          <p:grpSpPr bwMode="auto">
            <a:xfrm>
              <a:off x="2135" y="2526"/>
              <a:ext cx="45" cy="299"/>
              <a:chOff x="2131" y="2070"/>
              <a:chExt cx="45" cy="299"/>
            </a:xfrm>
          </p:grpSpPr>
          <p:sp>
            <p:nvSpPr>
              <p:cNvPr id="166" name="Line 251">
                <a:extLst>
                  <a:ext uri="{FF2B5EF4-FFF2-40B4-BE49-F238E27FC236}">
                    <a16:creationId xmlns:a16="http://schemas.microsoft.com/office/drawing/2014/main" id="{83DB0B8F-0861-3075-4960-8E4403BC33E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67" name="Oval 252">
                <a:extLst>
                  <a:ext uri="{FF2B5EF4-FFF2-40B4-BE49-F238E27FC236}">
                    <a16:creationId xmlns:a16="http://schemas.microsoft.com/office/drawing/2014/main" id="{AFD741A1-3378-C3C7-2545-C6745843BC4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64" name="Rectangle 253">
              <a:extLst>
                <a:ext uri="{FF2B5EF4-FFF2-40B4-BE49-F238E27FC236}">
                  <a16:creationId xmlns:a16="http://schemas.microsoft.com/office/drawing/2014/main" id="{E3AE1BAE-2C03-A4DC-4478-20FF629E0EC6}"/>
                </a:ext>
              </a:extLst>
            </p:cNvPr>
            <p:cNvSpPr>
              <a:spLocks noChangeArrowheads="1"/>
            </p:cNvSpPr>
            <p:nvPr/>
          </p:nvSpPr>
          <p:spPr bwMode="auto">
            <a:xfrm>
              <a:off x="1980" y="2256"/>
              <a:ext cx="399" cy="288"/>
            </a:xfrm>
            <a:prstGeom prst="rect">
              <a:avLst/>
            </a:prstGeom>
            <a:noFill/>
            <a:ln w="9525">
              <a:noFill/>
              <a:miter lim="800000"/>
              <a:headEnd/>
              <a:tailEnd/>
            </a:ln>
          </p:spPr>
          <p:txBody>
            <a:bodyPr wrap="none">
              <a:spAutoFit/>
            </a:bodyPr>
            <a:lstStyle/>
            <a:p>
              <a:r>
                <a:rPr lang="en-US" altLang="zh-CN" b="1"/>
                <a:t>1D</a:t>
              </a:r>
              <a:r>
                <a:rPr lang="en-US" altLang="zh-CN" b="1">
                  <a:solidFill>
                    <a:srgbClr val="0033CC"/>
                  </a:solidFill>
                </a:rPr>
                <a:t> </a:t>
              </a:r>
            </a:p>
          </p:txBody>
        </p:sp>
        <p:sp>
          <p:nvSpPr>
            <p:cNvPr id="165" name="Rectangle 254">
              <a:extLst>
                <a:ext uri="{FF2B5EF4-FFF2-40B4-BE49-F238E27FC236}">
                  <a16:creationId xmlns:a16="http://schemas.microsoft.com/office/drawing/2014/main" id="{7A24A3F3-1984-2F98-9F14-5E78B134FF9F}"/>
                </a:ext>
              </a:extLst>
            </p:cNvPr>
            <p:cNvSpPr>
              <a:spLocks noChangeArrowheads="1"/>
            </p:cNvSpPr>
            <p:nvPr/>
          </p:nvSpPr>
          <p:spPr bwMode="auto">
            <a:xfrm>
              <a:off x="2021" y="2784"/>
              <a:ext cx="303" cy="288"/>
            </a:xfrm>
            <a:prstGeom prst="rect">
              <a:avLst/>
            </a:prstGeom>
            <a:noFill/>
            <a:ln>
              <a:noFill/>
            </a:ln>
            <a:effectLst/>
          </p:spPr>
          <p:txBody>
            <a:bodyPr wrap="none">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grpSp>
        <p:nvGrpSpPr>
          <p:cNvPr id="174" name="Group 258">
            <a:extLst>
              <a:ext uri="{FF2B5EF4-FFF2-40B4-BE49-F238E27FC236}">
                <a16:creationId xmlns:a16="http://schemas.microsoft.com/office/drawing/2014/main" id="{E5322399-99EA-CFF3-0281-FE635D908A28}"/>
              </a:ext>
            </a:extLst>
          </p:cNvPr>
          <p:cNvGrpSpPr>
            <a:grpSpLocks/>
          </p:cNvGrpSpPr>
          <p:nvPr/>
        </p:nvGrpSpPr>
        <p:grpSpPr bwMode="auto">
          <a:xfrm>
            <a:off x="1945368" y="2022021"/>
            <a:ext cx="1744663" cy="2446338"/>
            <a:chOff x="4140" y="765"/>
            <a:chExt cx="1099" cy="1541"/>
          </a:xfrm>
        </p:grpSpPr>
        <p:grpSp>
          <p:nvGrpSpPr>
            <p:cNvPr id="175" name="Group 152">
              <a:extLst>
                <a:ext uri="{FF2B5EF4-FFF2-40B4-BE49-F238E27FC236}">
                  <a16:creationId xmlns:a16="http://schemas.microsoft.com/office/drawing/2014/main" id="{5A9318F4-A010-DA34-881F-F770DFE0C216}"/>
                </a:ext>
              </a:extLst>
            </p:cNvPr>
            <p:cNvGrpSpPr>
              <a:grpSpLocks/>
            </p:cNvGrpSpPr>
            <p:nvPr/>
          </p:nvGrpSpPr>
          <p:grpSpPr bwMode="auto">
            <a:xfrm>
              <a:off x="4140" y="765"/>
              <a:ext cx="1099" cy="1541"/>
              <a:chOff x="1852" y="1549"/>
              <a:chExt cx="1099" cy="1541"/>
            </a:xfrm>
          </p:grpSpPr>
          <p:grpSp>
            <p:nvGrpSpPr>
              <p:cNvPr id="179" name="Group 153">
                <a:extLst>
                  <a:ext uri="{FF2B5EF4-FFF2-40B4-BE49-F238E27FC236}">
                    <a16:creationId xmlns:a16="http://schemas.microsoft.com/office/drawing/2014/main" id="{8F04EB56-21FD-7D34-3795-133057437E43}"/>
                  </a:ext>
                </a:extLst>
              </p:cNvPr>
              <p:cNvGrpSpPr>
                <a:grpSpLocks/>
              </p:cNvGrpSpPr>
              <p:nvPr/>
            </p:nvGrpSpPr>
            <p:grpSpPr bwMode="auto">
              <a:xfrm flipV="1">
                <a:off x="2573" y="1692"/>
                <a:ext cx="45" cy="299"/>
                <a:chOff x="2131" y="2070"/>
                <a:chExt cx="45" cy="299"/>
              </a:xfrm>
            </p:grpSpPr>
            <p:sp>
              <p:nvSpPr>
                <p:cNvPr id="200" name="Line 154">
                  <a:extLst>
                    <a:ext uri="{FF2B5EF4-FFF2-40B4-BE49-F238E27FC236}">
                      <a16:creationId xmlns:a16="http://schemas.microsoft.com/office/drawing/2014/main" id="{EBD9E1F1-C13B-4C1C-0EB6-233F75B9106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1" name="Oval 155">
                  <a:extLst>
                    <a:ext uri="{FF2B5EF4-FFF2-40B4-BE49-F238E27FC236}">
                      <a16:creationId xmlns:a16="http://schemas.microsoft.com/office/drawing/2014/main" id="{75DFCE30-D042-1CE1-EDA9-179E02D6E4A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80" name="Group 156">
                <a:extLst>
                  <a:ext uri="{FF2B5EF4-FFF2-40B4-BE49-F238E27FC236}">
                    <a16:creationId xmlns:a16="http://schemas.microsoft.com/office/drawing/2014/main" id="{68487792-483D-FA5D-ADAC-B2B14C39797E}"/>
                  </a:ext>
                </a:extLst>
              </p:cNvPr>
              <p:cNvGrpSpPr>
                <a:grpSpLocks/>
              </p:cNvGrpSpPr>
              <p:nvPr/>
            </p:nvGrpSpPr>
            <p:grpSpPr bwMode="auto">
              <a:xfrm flipV="1">
                <a:off x="2075" y="1710"/>
                <a:ext cx="45" cy="299"/>
                <a:chOff x="2131" y="2070"/>
                <a:chExt cx="45" cy="299"/>
              </a:xfrm>
            </p:grpSpPr>
            <p:sp>
              <p:nvSpPr>
                <p:cNvPr id="198" name="Line 157">
                  <a:extLst>
                    <a:ext uri="{FF2B5EF4-FFF2-40B4-BE49-F238E27FC236}">
                      <a16:creationId xmlns:a16="http://schemas.microsoft.com/office/drawing/2014/main" id="{89A7DA29-C538-4926-4B03-D823EE0B017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99" name="Oval 158">
                  <a:extLst>
                    <a:ext uri="{FF2B5EF4-FFF2-40B4-BE49-F238E27FC236}">
                      <a16:creationId xmlns:a16="http://schemas.microsoft.com/office/drawing/2014/main" id="{A619275C-4EB6-99C8-0A15-2A27B89D92C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1" name="Rectangle 159">
                <a:extLst>
                  <a:ext uri="{FF2B5EF4-FFF2-40B4-BE49-F238E27FC236}">
                    <a16:creationId xmlns:a16="http://schemas.microsoft.com/office/drawing/2014/main" id="{1D820EEB-DFD2-F457-7E0B-DD2ACD2B0EBD}"/>
                  </a:ext>
                </a:extLst>
              </p:cNvPr>
              <p:cNvSpPr>
                <a:spLocks noChangeArrowheads="1"/>
              </p:cNvSpPr>
              <p:nvPr/>
            </p:nvSpPr>
            <p:spPr bwMode="auto">
              <a:xfrm>
                <a:off x="2600" y="159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82" name="Line 160">
                <a:extLst>
                  <a:ext uri="{FF2B5EF4-FFF2-40B4-BE49-F238E27FC236}">
                    <a16:creationId xmlns:a16="http://schemas.microsoft.com/office/drawing/2014/main" id="{6DE38375-8C5E-D5F6-0BA1-19440520F9EA}"/>
                  </a:ext>
                </a:extLst>
              </p:cNvPr>
              <p:cNvSpPr>
                <a:spLocks noChangeShapeType="1"/>
              </p:cNvSpPr>
              <p:nvPr/>
            </p:nvSpPr>
            <p:spPr bwMode="auto">
              <a:xfrm>
                <a:off x="2684" y="1624"/>
                <a:ext cx="128" cy="0"/>
              </a:xfrm>
              <a:prstGeom prst="line">
                <a:avLst/>
              </a:prstGeom>
              <a:noFill/>
              <a:ln w="28575">
                <a:solidFill>
                  <a:srgbClr val="FF0066"/>
                </a:solidFill>
                <a:round/>
                <a:headEnd/>
                <a:tailEnd/>
              </a:ln>
            </p:spPr>
            <p:txBody>
              <a:bodyPr>
                <a:spAutoFit/>
              </a:bodyPr>
              <a:lstStyle/>
              <a:p>
                <a:endParaRPr lang="zh-CN" altLang="en-US"/>
              </a:p>
            </p:txBody>
          </p:sp>
          <p:sp>
            <p:nvSpPr>
              <p:cNvPr id="183" name="Rectangle 161">
                <a:extLst>
                  <a:ext uri="{FF2B5EF4-FFF2-40B4-BE49-F238E27FC236}">
                    <a16:creationId xmlns:a16="http://schemas.microsoft.com/office/drawing/2014/main" id="{6C04F8FE-B635-2475-C55A-299C142CA19F}"/>
                  </a:ext>
                </a:extLst>
              </p:cNvPr>
              <p:cNvSpPr>
                <a:spLocks noChangeArrowheads="1"/>
              </p:cNvSpPr>
              <p:nvPr/>
            </p:nvSpPr>
            <p:spPr bwMode="auto">
              <a:xfrm>
                <a:off x="1860" y="154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84" name="Rectangle 162">
                <a:extLst>
                  <a:ext uri="{FF2B5EF4-FFF2-40B4-BE49-F238E27FC236}">
                    <a16:creationId xmlns:a16="http://schemas.microsoft.com/office/drawing/2014/main" id="{FC15A710-BEF1-5CE3-B7CC-9727BC0532A8}"/>
                  </a:ext>
                </a:extLst>
              </p:cNvPr>
              <p:cNvSpPr>
                <a:spLocks noChangeArrowheads="1"/>
              </p:cNvSpPr>
              <p:nvPr/>
            </p:nvSpPr>
            <p:spPr bwMode="auto">
              <a:xfrm>
                <a:off x="1852" y="1968"/>
                <a:ext cx="105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85" name="Group 163">
                <a:extLst>
                  <a:ext uri="{FF2B5EF4-FFF2-40B4-BE49-F238E27FC236}">
                    <a16:creationId xmlns:a16="http://schemas.microsoft.com/office/drawing/2014/main" id="{2B8D7C1C-6FD9-725B-AFC7-7982D6699FCB}"/>
                  </a:ext>
                </a:extLst>
              </p:cNvPr>
              <p:cNvGrpSpPr>
                <a:grpSpLocks/>
              </p:cNvGrpSpPr>
              <p:nvPr/>
            </p:nvGrpSpPr>
            <p:grpSpPr bwMode="auto">
              <a:xfrm>
                <a:off x="2381" y="2532"/>
                <a:ext cx="45" cy="299"/>
                <a:chOff x="2131" y="2070"/>
                <a:chExt cx="45" cy="299"/>
              </a:xfrm>
            </p:grpSpPr>
            <p:sp>
              <p:nvSpPr>
                <p:cNvPr id="196" name="Line 164">
                  <a:extLst>
                    <a:ext uri="{FF2B5EF4-FFF2-40B4-BE49-F238E27FC236}">
                      <a16:creationId xmlns:a16="http://schemas.microsoft.com/office/drawing/2014/main" id="{E6FB8FF0-E5A2-9AD5-C13D-C9468B93F72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97" name="Oval 165">
                  <a:extLst>
                    <a:ext uri="{FF2B5EF4-FFF2-40B4-BE49-F238E27FC236}">
                      <a16:creationId xmlns:a16="http://schemas.microsoft.com/office/drawing/2014/main" id="{FF6A4927-CE1C-4523-108B-A59CA2C0D73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6" name="Rectangle 166">
                <a:extLst>
                  <a:ext uri="{FF2B5EF4-FFF2-40B4-BE49-F238E27FC236}">
                    <a16:creationId xmlns:a16="http://schemas.microsoft.com/office/drawing/2014/main" id="{7D2AF01B-BC75-D754-8A0B-BCBB6E0BD6F8}"/>
                  </a:ext>
                </a:extLst>
              </p:cNvPr>
              <p:cNvSpPr>
                <a:spLocks noChangeArrowheads="1"/>
              </p:cNvSpPr>
              <p:nvPr/>
            </p:nvSpPr>
            <p:spPr bwMode="auto">
              <a:xfrm>
                <a:off x="2218" y="280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87" name="AutoShape 167">
                <a:extLst>
                  <a:ext uri="{FF2B5EF4-FFF2-40B4-BE49-F238E27FC236}">
                    <a16:creationId xmlns:a16="http://schemas.microsoft.com/office/drawing/2014/main" id="{BD0BB4DC-7E1A-1934-ED6A-B5AB99FCA9E1}"/>
                  </a:ext>
                </a:extLst>
              </p:cNvPr>
              <p:cNvSpPr>
                <a:spLocks noChangeArrowheads="1"/>
              </p:cNvSpPr>
              <p:nvPr/>
            </p:nvSpPr>
            <p:spPr bwMode="auto">
              <a:xfrm>
                <a:off x="2316" y="2449"/>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88" name="Oval 168">
                <a:extLst>
                  <a:ext uri="{FF2B5EF4-FFF2-40B4-BE49-F238E27FC236}">
                    <a16:creationId xmlns:a16="http://schemas.microsoft.com/office/drawing/2014/main" id="{D8F58253-07C7-CD56-5F75-BDC05CA18CF7}"/>
                  </a:ext>
                </a:extLst>
              </p:cNvPr>
              <p:cNvSpPr>
                <a:spLocks noChangeArrowheads="1"/>
              </p:cNvSpPr>
              <p:nvPr/>
            </p:nvSpPr>
            <p:spPr bwMode="auto">
              <a:xfrm>
                <a:off x="2364" y="252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89" name="Oval 169">
                <a:extLst>
                  <a:ext uri="{FF2B5EF4-FFF2-40B4-BE49-F238E27FC236}">
                    <a16:creationId xmlns:a16="http://schemas.microsoft.com/office/drawing/2014/main" id="{4E74ACA5-30FA-EC55-26E6-95E17947DBA5}"/>
                  </a:ext>
                </a:extLst>
              </p:cNvPr>
              <p:cNvSpPr>
                <a:spLocks noChangeArrowheads="1"/>
              </p:cNvSpPr>
              <p:nvPr/>
            </p:nvSpPr>
            <p:spPr bwMode="auto">
              <a:xfrm>
                <a:off x="2556" y="187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90" name="Rectangle 170">
                <a:extLst>
                  <a:ext uri="{FF2B5EF4-FFF2-40B4-BE49-F238E27FC236}">
                    <a16:creationId xmlns:a16="http://schemas.microsoft.com/office/drawing/2014/main" id="{62E89ACE-D766-7466-5D95-DB45DF4E77A6}"/>
                  </a:ext>
                </a:extLst>
              </p:cNvPr>
              <p:cNvSpPr>
                <a:spLocks noChangeArrowheads="1"/>
              </p:cNvSpPr>
              <p:nvPr/>
            </p:nvSpPr>
            <p:spPr bwMode="auto">
              <a:xfrm>
                <a:off x="2244" y="2161"/>
                <a:ext cx="399" cy="288"/>
              </a:xfrm>
              <a:prstGeom prst="rect">
                <a:avLst/>
              </a:prstGeom>
              <a:noFill/>
              <a:ln w="9525">
                <a:noFill/>
                <a:miter lim="800000"/>
                <a:headEnd/>
                <a:tailEnd/>
              </a:ln>
            </p:spPr>
            <p:txBody>
              <a:bodyPr>
                <a:spAutoFit/>
              </a:bodyPr>
              <a:lstStyle/>
              <a:p>
                <a:r>
                  <a:rPr lang="en-US" altLang="zh-CN" b="1"/>
                  <a:t>C1</a:t>
                </a:r>
              </a:p>
            </p:txBody>
          </p:sp>
          <p:grpSp>
            <p:nvGrpSpPr>
              <p:cNvPr id="191" name="Group 171">
                <a:extLst>
                  <a:ext uri="{FF2B5EF4-FFF2-40B4-BE49-F238E27FC236}">
                    <a16:creationId xmlns:a16="http://schemas.microsoft.com/office/drawing/2014/main" id="{6F74F89E-1257-9B60-8B46-AB42C078EA7A}"/>
                  </a:ext>
                </a:extLst>
              </p:cNvPr>
              <p:cNvGrpSpPr>
                <a:grpSpLocks/>
              </p:cNvGrpSpPr>
              <p:nvPr/>
            </p:nvGrpSpPr>
            <p:grpSpPr bwMode="auto">
              <a:xfrm>
                <a:off x="2135" y="2526"/>
                <a:ext cx="45" cy="299"/>
                <a:chOff x="2131" y="2070"/>
                <a:chExt cx="45" cy="299"/>
              </a:xfrm>
            </p:grpSpPr>
            <p:sp>
              <p:nvSpPr>
                <p:cNvPr id="194" name="Line 172">
                  <a:extLst>
                    <a:ext uri="{FF2B5EF4-FFF2-40B4-BE49-F238E27FC236}">
                      <a16:creationId xmlns:a16="http://schemas.microsoft.com/office/drawing/2014/main" id="{263D0A30-662D-24BC-22AE-279AA8C21E8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95" name="Oval 173">
                  <a:extLst>
                    <a:ext uri="{FF2B5EF4-FFF2-40B4-BE49-F238E27FC236}">
                      <a16:creationId xmlns:a16="http://schemas.microsoft.com/office/drawing/2014/main" id="{B8B5677A-FAC2-C7D4-81A7-8027CD64E4A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2" name="Rectangle 174">
                <a:extLst>
                  <a:ext uri="{FF2B5EF4-FFF2-40B4-BE49-F238E27FC236}">
                    <a16:creationId xmlns:a16="http://schemas.microsoft.com/office/drawing/2014/main" id="{33896BE2-B86F-2FCF-3D8F-1A893BA3799D}"/>
                  </a:ext>
                </a:extLst>
              </p:cNvPr>
              <p:cNvSpPr>
                <a:spLocks noChangeArrowheads="1"/>
              </p:cNvSpPr>
              <p:nvPr/>
            </p:nvSpPr>
            <p:spPr bwMode="auto">
              <a:xfrm>
                <a:off x="1980" y="2256"/>
                <a:ext cx="399" cy="288"/>
              </a:xfrm>
              <a:prstGeom prst="rect">
                <a:avLst/>
              </a:prstGeom>
              <a:noFill/>
              <a:ln w="9525">
                <a:noFill/>
                <a:miter lim="800000"/>
                <a:headEnd/>
                <a:tailEnd/>
              </a:ln>
            </p:spPr>
            <p:txBody>
              <a:bodyPr wrap="none">
                <a:spAutoFit/>
              </a:bodyPr>
              <a:lstStyle/>
              <a:p>
                <a:r>
                  <a:rPr lang="en-US" altLang="zh-CN" b="1"/>
                  <a:t>1D</a:t>
                </a:r>
                <a:r>
                  <a:rPr lang="en-US" altLang="zh-CN" b="1">
                    <a:solidFill>
                      <a:srgbClr val="0033CC"/>
                    </a:solidFill>
                  </a:rPr>
                  <a:t> </a:t>
                </a:r>
              </a:p>
            </p:txBody>
          </p:sp>
          <p:sp>
            <p:nvSpPr>
              <p:cNvPr id="193" name="Rectangle 175">
                <a:extLst>
                  <a:ext uri="{FF2B5EF4-FFF2-40B4-BE49-F238E27FC236}">
                    <a16:creationId xmlns:a16="http://schemas.microsoft.com/office/drawing/2014/main" id="{9F3DC16E-2153-7354-E96A-3B35A07503D7}"/>
                  </a:ext>
                </a:extLst>
              </p:cNvPr>
              <p:cNvSpPr>
                <a:spLocks noChangeArrowheads="1"/>
              </p:cNvSpPr>
              <p:nvPr/>
            </p:nvSpPr>
            <p:spPr bwMode="auto">
              <a:xfrm>
                <a:off x="2021" y="2784"/>
                <a:ext cx="303" cy="288"/>
              </a:xfrm>
              <a:prstGeom prst="rect">
                <a:avLst/>
              </a:prstGeom>
              <a:noFill/>
              <a:ln>
                <a:noFill/>
              </a:ln>
              <a:effectLst/>
            </p:spPr>
            <p:txBody>
              <a:bodyPr wrap="none">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sp>
          <p:nvSpPr>
            <p:cNvPr id="176" name="Rectangle 255">
              <a:extLst>
                <a:ext uri="{FF2B5EF4-FFF2-40B4-BE49-F238E27FC236}">
                  <a16:creationId xmlns:a16="http://schemas.microsoft.com/office/drawing/2014/main" id="{410819FD-FB21-55D7-0173-69721001C4C3}"/>
                </a:ext>
              </a:extLst>
            </p:cNvPr>
            <p:cNvSpPr>
              <a:spLocks noChangeArrowheads="1"/>
            </p:cNvSpPr>
            <p:nvPr/>
          </p:nvSpPr>
          <p:spPr bwMode="auto">
            <a:xfrm>
              <a:off x="4241" y="1128"/>
              <a:ext cx="255" cy="288"/>
            </a:xfrm>
            <a:prstGeom prst="rect">
              <a:avLst/>
            </a:prstGeom>
            <a:noFill/>
            <a:ln w="9525">
              <a:noFill/>
              <a:miter lim="800000"/>
              <a:headEnd/>
              <a:tailEnd/>
            </a:ln>
          </p:spPr>
          <p:txBody>
            <a:bodyPr wrap="none">
              <a:spAutoFit/>
            </a:bodyPr>
            <a:lstStyle/>
            <a:p>
              <a:r>
                <a:rPr lang="en-US" altLang="zh-CN" b="1" i="1"/>
                <a:t>Q</a:t>
              </a:r>
            </a:p>
          </p:txBody>
        </p:sp>
        <p:sp>
          <p:nvSpPr>
            <p:cNvPr id="177" name="Rectangle 256">
              <a:extLst>
                <a:ext uri="{FF2B5EF4-FFF2-40B4-BE49-F238E27FC236}">
                  <a16:creationId xmlns:a16="http://schemas.microsoft.com/office/drawing/2014/main" id="{F0E742D3-39B0-CD0A-F14D-E377D090C07C}"/>
                </a:ext>
              </a:extLst>
            </p:cNvPr>
            <p:cNvSpPr>
              <a:spLocks noChangeArrowheads="1"/>
            </p:cNvSpPr>
            <p:nvPr/>
          </p:nvSpPr>
          <p:spPr bwMode="auto">
            <a:xfrm>
              <a:off x="4753" y="1160"/>
              <a:ext cx="255" cy="288"/>
            </a:xfrm>
            <a:prstGeom prst="rect">
              <a:avLst/>
            </a:prstGeom>
            <a:noFill/>
            <a:ln w="9525">
              <a:noFill/>
              <a:miter lim="800000"/>
              <a:headEnd/>
              <a:tailEnd/>
            </a:ln>
          </p:spPr>
          <p:txBody>
            <a:bodyPr wrap="none">
              <a:spAutoFit/>
            </a:bodyPr>
            <a:lstStyle/>
            <a:p>
              <a:r>
                <a:rPr lang="en-US" altLang="zh-CN" b="1" i="1"/>
                <a:t>Q</a:t>
              </a:r>
            </a:p>
          </p:txBody>
        </p:sp>
        <p:sp>
          <p:nvSpPr>
            <p:cNvPr id="178" name="Line 257">
              <a:extLst>
                <a:ext uri="{FF2B5EF4-FFF2-40B4-BE49-F238E27FC236}">
                  <a16:creationId xmlns:a16="http://schemas.microsoft.com/office/drawing/2014/main" id="{834D6753-FE57-4F4E-DC6D-EDC2F36D4D39}"/>
                </a:ext>
              </a:extLst>
            </p:cNvPr>
            <p:cNvSpPr>
              <a:spLocks noChangeShapeType="1"/>
            </p:cNvSpPr>
            <p:nvPr/>
          </p:nvSpPr>
          <p:spPr bwMode="auto">
            <a:xfrm>
              <a:off x="4848" y="1216"/>
              <a:ext cx="96" cy="8"/>
            </a:xfrm>
            <a:prstGeom prst="line">
              <a:avLst/>
            </a:prstGeom>
            <a:noFill/>
            <a:ln w="28575">
              <a:solidFill>
                <a:schemeClr val="tx1"/>
              </a:solidFill>
              <a:round/>
              <a:headEnd/>
              <a:tailEnd/>
            </a:ln>
          </p:spPr>
          <p:txBody>
            <a:bodyPr/>
            <a:lstStyle/>
            <a:p>
              <a:endParaRPr lang="zh-CN" altLang="en-US"/>
            </a:p>
          </p:txBody>
        </p:sp>
      </p:grpSp>
      <p:sp>
        <p:nvSpPr>
          <p:cNvPr id="202" name="Text Box 261">
            <a:extLst>
              <a:ext uri="{FF2B5EF4-FFF2-40B4-BE49-F238E27FC236}">
                <a16:creationId xmlns:a16="http://schemas.microsoft.com/office/drawing/2014/main" id="{B5C5AF7E-971C-1464-94D8-3ECC7C274433}"/>
              </a:ext>
            </a:extLst>
          </p:cNvPr>
          <p:cNvSpPr txBox="1">
            <a:spLocks noChangeArrowheads="1"/>
          </p:cNvSpPr>
          <p:nvPr/>
        </p:nvSpPr>
        <p:spPr bwMode="auto">
          <a:xfrm>
            <a:off x="1059543" y="1512434"/>
            <a:ext cx="4343400" cy="488950"/>
          </a:xfrm>
          <a:prstGeom prst="rect">
            <a:avLst/>
          </a:prstGeom>
          <a:noFill/>
          <a:ln w="9525">
            <a:noFill/>
            <a:miter lim="800000"/>
            <a:headEnd/>
            <a:tailEnd/>
          </a:ln>
        </p:spPr>
        <p:txBody>
          <a:bodyPr>
            <a:spAutoFit/>
          </a:bodyPr>
          <a:lstStyle/>
          <a:p>
            <a:r>
              <a:rPr lang="en-US" altLang="zh-CN" sz="2600" b="1"/>
              <a:t>1. </a:t>
            </a:r>
            <a:r>
              <a:rPr lang="zh-CN" altLang="en-US" sz="2600" b="1"/>
              <a:t>电路组成及逻辑符号</a:t>
            </a:r>
          </a:p>
        </p:txBody>
      </p:sp>
      <p:sp>
        <p:nvSpPr>
          <p:cNvPr id="3" name="灯片编号占位符 2">
            <a:extLst>
              <a:ext uri="{FF2B5EF4-FFF2-40B4-BE49-F238E27FC236}">
                <a16:creationId xmlns:a16="http://schemas.microsoft.com/office/drawing/2014/main" id="{157656EB-4264-E49C-5EF6-CEDD6E3772DE}"/>
              </a:ext>
            </a:extLst>
          </p:cNvPr>
          <p:cNvSpPr>
            <a:spLocks noGrp="1"/>
          </p:cNvSpPr>
          <p:nvPr>
            <p:ph type="sldNum" sz="quarter" idx="12"/>
          </p:nvPr>
        </p:nvSpPr>
        <p:spPr/>
        <p:txBody>
          <a:bodyPr/>
          <a:lstStyle/>
          <a:p>
            <a:fld id="{392CBAA0-59E6-204E-8F03-85E5040D48B8}" type="slidenum">
              <a:rPr kumimoji="1" lang="zh-CN" altLang="en-US" smtClean="0"/>
              <a:t>34</a:t>
            </a:fld>
            <a:r>
              <a:rPr kumimoji="1" lang="en-US" altLang="zh-CN"/>
              <a:t>/70</a:t>
            </a:r>
            <a:endParaRPr kumimoji="1" lang="zh-CN" altLang="en-US" dirty="0"/>
          </a:p>
        </p:txBody>
      </p:sp>
    </p:spTree>
    <p:extLst>
      <p:ext uri="{BB962C8B-B14F-4D97-AF65-F5344CB8AC3E}">
        <p14:creationId xmlns:p14="http://schemas.microsoft.com/office/powerpoint/2010/main" val="37819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
                                            <p:txEl>
                                              <p:pRg st="0" end="0"/>
                                            </p:txEl>
                                          </p:spTgt>
                                        </p:tgtEl>
                                        <p:attrNameLst>
                                          <p:attrName>style.visibility</p:attrName>
                                        </p:attrNameLst>
                                      </p:cBhvr>
                                      <p:to>
                                        <p:strVal val="visible"/>
                                      </p:to>
                                    </p:set>
                                    <p:animEffect transition="in" filter="wipe(left)">
                                      <p:cBhvr>
                                        <p:cTn id="12" dur="500"/>
                                        <p:tgtEl>
                                          <p:spTgt spid="2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slide(fromRight)">
                                      <p:cBhvr>
                                        <p:cTn id="22" dur="500"/>
                                        <p:tgtEl>
                                          <p:spTgt spid="146"/>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47"/>
                                        </p:tgtEl>
                                        <p:attrNameLst>
                                          <p:attrName>style.visibility</p:attrName>
                                        </p:attrNameLst>
                                      </p:cBhvr>
                                      <p:to>
                                        <p:strVal val="visible"/>
                                      </p:to>
                                    </p:set>
                                    <p:anim calcmode="lin" valueType="num">
                                      <p:cBhvr>
                                        <p:cTn id="31" dur="500" fill="hold"/>
                                        <p:tgtEl>
                                          <p:spTgt spid="147"/>
                                        </p:tgtEl>
                                        <p:attrNameLst>
                                          <p:attrName>ppt_x</p:attrName>
                                        </p:attrNameLst>
                                      </p:cBhvr>
                                      <p:tavLst>
                                        <p:tav tm="0">
                                          <p:val>
                                            <p:strVal val="#ppt_x-#ppt_w/2"/>
                                          </p:val>
                                        </p:tav>
                                        <p:tav tm="100000">
                                          <p:val>
                                            <p:strVal val="#ppt_x"/>
                                          </p:val>
                                        </p:tav>
                                      </p:tavLst>
                                    </p:anim>
                                    <p:anim calcmode="lin" valueType="num">
                                      <p:cBhvr>
                                        <p:cTn id="32" dur="500" fill="hold"/>
                                        <p:tgtEl>
                                          <p:spTgt spid="147"/>
                                        </p:tgtEl>
                                        <p:attrNameLst>
                                          <p:attrName>ppt_y</p:attrName>
                                        </p:attrNameLst>
                                      </p:cBhvr>
                                      <p:tavLst>
                                        <p:tav tm="0">
                                          <p:val>
                                            <p:strVal val="#ppt_y"/>
                                          </p:val>
                                        </p:tav>
                                        <p:tav tm="100000">
                                          <p:val>
                                            <p:strVal val="#ppt_y"/>
                                          </p:val>
                                        </p:tav>
                                      </p:tavLst>
                                    </p:anim>
                                    <p:anim calcmode="lin" valueType="num">
                                      <p:cBhvr>
                                        <p:cTn id="33" dur="500" fill="hold"/>
                                        <p:tgtEl>
                                          <p:spTgt spid="147"/>
                                        </p:tgtEl>
                                        <p:attrNameLst>
                                          <p:attrName>ppt_w</p:attrName>
                                        </p:attrNameLst>
                                      </p:cBhvr>
                                      <p:tavLst>
                                        <p:tav tm="0">
                                          <p:val>
                                            <p:fltVal val="0"/>
                                          </p:val>
                                        </p:tav>
                                        <p:tav tm="100000">
                                          <p:val>
                                            <p:strVal val="#ppt_w"/>
                                          </p:val>
                                        </p:tav>
                                      </p:tavLst>
                                    </p:anim>
                                    <p:anim calcmode="lin" valueType="num">
                                      <p:cBhvr>
                                        <p:cTn id="34" dur="500" fill="hold"/>
                                        <p:tgtEl>
                                          <p:spTgt spid="14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48"/>
                                        </p:tgtEl>
                                        <p:attrNameLst>
                                          <p:attrName>style.visibility</p:attrName>
                                        </p:attrNameLst>
                                      </p:cBhvr>
                                      <p:to>
                                        <p:strVal val="visible"/>
                                      </p:to>
                                    </p:set>
                                    <p:animEffect transition="in" filter="slide(fromBottom)">
                                      <p:cBhvr>
                                        <p:cTn id="39" dur="500"/>
                                        <p:tgtEl>
                                          <p:spTgt spid="148"/>
                                        </p:tgtEl>
                                      </p:cBhvr>
                                    </p:animEffect>
                                  </p:childTnLst>
                                </p:cTn>
                              </p:par>
                            </p:childTnLst>
                          </p:cTn>
                        </p:par>
                        <p:par>
                          <p:cTn id="40" fill="hold">
                            <p:stCondLst>
                              <p:cond delay="500"/>
                            </p:stCondLst>
                            <p:childTnLst>
                              <p:par>
                                <p:cTn id="41" presetID="12" presetClass="entr" presetSubtype="4" fill="hold" nodeType="afterEffect">
                                  <p:stCondLst>
                                    <p:cond delay="0"/>
                                  </p:stCondLst>
                                  <p:childTnLst>
                                    <p:set>
                                      <p:cBhvr>
                                        <p:cTn id="42" dur="1" fill="hold">
                                          <p:stCondLst>
                                            <p:cond delay="0"/>
                                          </p:stCondLst>
                                        </p:cTn>
                                        <p:tgtEl>
                                          <p:spTgt spid="174"/>
                                        </p:tgtEl>
                                        <p:attrNameLst>
                                          <p:attrName>style.visibility</p:attrName>
                                        </p:attrNameLst>
                                      </p:cBhvr>
                                      <p:to>
                                        <p:strVal val="visible"/>
                                      </p:to>
                                    </p:set>
                                    <p:animEffect transition="in" filter="slide(fromBottom)">
                                      <p:cBhvr>
                                        <p:cTn id="43" dur="500"/>
                                        <p:tgtEl>
                                          <p:spTgt spid="17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149"/>
                                        </p:tgtEl>
                                        <p:attrNameLst>
                                          <p:attrName>style.visibility</p:attrName>
                                        </p:attrNameLst>
                                      </p:cBhvr>
                                      <p:to>
                                        <p:strVal val="visible"/>
                                      </p:to>
                                    </p:set>
                                    <p:animEffect transition="in" filter="slide(fromBottom)">
                                      <p:cBhvr>
                                        <p:cTn id="48" dur="500"/>
                                        <p:tgtEl>
                                          <p:spTgt spid="149"/>
                                        </p:tgtEl>
                                      </p:cBhvr>
                                    </p:animEffect>
                                  </p:childTnLst>
                                </p:cTn>
                              </p:par>
                            </p:childTnLst>
                          </p:cTn>
                        </p:par>
                        <p:par>
                          <p:cTn id="49" fill="hold">
                            <p:stCondLst>
                              <p:cond delay="500"/>
                            </p:stCondLst>
                            <p:childTnLst>
                              <p:par>
                                <p:cTn id="50" presetID="12" presetClass="entr" presetSubtype="4" fill="hold" nodeType="after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slide(fromBottom)">
                                      <p:cBhvr>
                                        <p:cTn id="52"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147" grpId="0" autoUpdateAnimBg="0"/>
      <p:bldP spid="148" grpId="0" autoUpdateAnimBg="0"/>
      <p:bldP spid="149" grpId="0" autoUpdateAnimBg="0"/>
      <p:bldP spid="20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4">
            <a:extLst>
              <a:ext uri="{FF2B5EF4-FFF2-40B4-BE49-F238E27FC236}">
                <a16:creationId xmlns:a16="http://schemas.microsoft.com/office/drawing/2014/main" id="{418127F6-D317-A2D4-EFD0-E17DB33161AE}"/>
              </a:ext>
            </a:extLst>
          </p:cNvPr>
          <p:cNvSpPr txBox="1">
            <a:spLocks noChangeArrowheads="1"/>
          </p:cNvSpPr>
          <p:nvPr/>
        </p:nvSpPr>
        <p:spPr bwMode="auto">
          <a:xfrm>
            <a:off x="1172482" y="680650"/>
            <a:ext cx="3241675" cy="519113"/>
          </a:xfrm>
          <a:prstGeom prst="rect">
            <a:avLst/>
          </a:prstGeom>
          <a:noFill/>
          <a:ln w="9525">
            <a:noFill/>
            <a:miter lim="800000"/>
            <a:headEnd/>
            <a:tailEnd/>
          </a:ln>
        </p:spPr>
        <p:txBody>
          <a:bodyPr>
            <a:spAutoFit/>
          </a:bodyPr>
          <a:lstStyle/>
          <a:p>
            <a:r>
              <a:rPr lang="en-US" altLang="zh-CN" sz="2800" b="1"/>
              <a:t>2. </a:t>
            </a:r>
            <a:r>
              <a:rPr lang="zh-CN" altLang="en-US" sz="2800" b="1"/>
              <a:t>工作原理</a:t>
            </a:r>
          </a:p>
        </p:txBody>
      </p:sp>
      <p:sp>
        <p:nvSpPr>
          <p:cNvPr id="6" name="Text Box 5">
            <a:extLst>
              <a:ext uri="{FF2B5EF4-FFF2-40B4-BE49-F238E27FC236}">
                <a16:creationId xmlns:a16="http://schemas.microsoft.com/office/drawing/2014/main" id="{366260C7-EBE8-2A53-FA70-B60E3D508CD8}"/>
              </a:ext>
            </a:extLst>
          </p:cNvPr>
          <p:cNvSpPr txBox="1">
            <a:spLocks noChangeArrowheads="1"/>
          </p:cNvSpPr>
          <p:nvPr/>
        </p:nvSpPr>
        <p:spPr bwMode="auto">
          <a:xfrm>
            <a:off x="5362363" y="1047363"/>
            <a:ext cx="2516188" cy="519112"/>
          </a:xfrm>
          <a:prstGeom prst="rect">
            <a:avLst/>
          </a:prstGeom>
          <a:noFill/>
          <a:ln w="9525">
            <a:noFill/>
            <a:miter lim="800000"/>
            <a:headEnd/>
            <a:tailEnd/>
          </a:ln>
        </p:spPr>
        <p:txBody>
          <a:bodyPr>
            <a:spAutoFit/>
          </a:bodyPr>
          <a:lstStyle/>
          <a:p>
            <a:r>
              <a:rPr lang="en-US" altLang="zh-CN" sz="2800" b="1">
                <a:solidFill>
                  <a:srgbClr val="FF0066"/>
                </a:solidFill>
              </a:rPr>
              <a:t>(1)</a:t>
            </a:r>
            <a:r>
              <a:rPr lang="zh-CN" altLang="en-US" sz="2800" b="1">
                <a:solidFill>
                  <a:srgbClr val="FF0066"/>
                </a:solidFill>
              </a:rPr>
              <a:t>接收信号：</a:t>
            </a:r>
          </a:p>
        </p:txBody>
      </p:sp>
      <p:sp>
        <p:nvSpPr>
          <p:cNvPr id="7" name="Text Box 6">
            <a:extLst>
              <a:ext uri="{FF2B5EF4-FFF2-40B4-BE49-F238E27FC236}">
                <a16:creationId xmlns:a16="http://schemas.microsoft.com/office/drawing/2014/main" id="{EC25E321-07B0-1948-2219-F2985FD459CA}"/>
              </a:ext>
            </a:extLst>
          </p:cNvPr>
          <p:cNvSpPr txBox="1">
            <a:spLocks noChangeArrowheads="1"/>
          </p:cNvSpPr>
          <p:nvPr/>
        </p:nvSpPr>
        <p:spPr bwMode="auto">
          <a:xfrm>
            <a:off x="8007138" y="1026725"/>
            <a:ext cx="1387475" cy="538163"/>
          </a:xfrm>
          <a:prstGeom prst="rect">
            <a:avLst/>
          </a:prstGeom>
          <a:solidFill>
            <a:srgbClr val="FFFFCC"/>
          </a:solidFill>
          <a:ln w="19050">
            <a:solidFill>
              <a:srgbClr val="0033CC"/>
            </a:solidFill>
            <a:miter lim="800000"/>
            <a:headEnd/>
            <a:tailEnd/>
          </a:ln>
        </p:spPr>
        <p:txBody>
          <a:bodyPr>
            <a:spAutoFit/>
          </a:bodyPr>
          <a:lstStyle/>
          <a:p>
            <a:r>
              <a:rPr lang="en-US" altLang="zh-CN" sz="2800" b="1" i="1" dirty="0">
                <a:solidFill>
                  <a:srgbClr val="0033CC"/>
                </a:solidFill>
              </a:rPr>
              <a:t>CP </a:t>
            </a:r>
            <a:r>
              <a:rPr lang="en-US" altLang="zh-CN" sz="2800" b="1" dirty="0">
                <a:solidFill>
                  <a:srgbClr val="0033CC"/>
                </a:solidFill>
              </a:rPr>
              <a:t>= 1</a:t>
            </a:r>
          </a:p>
        </p:txBody>
      </p:sp>
      <p:sp>
        <p:nvSpPr>
          <p:cNvPr id="8" name="Text Box 7">
            <a:extLst>
              <a:ext uri="{FF2B5EF4-FFF2-40B4-BE49-F238E27FC236}">
                <a16:creationId xmlns:a16="http://schemas.microsoft.com/office/drawing/2014/main" id="{D640CEBF-95C5-7713-2427-8F4CA089E0FC}"/>
              </a:ext>
            </a:extLst>
          </p:cNvPr>
          <p:cNvSpPr txBox="1">
            <a:spLocks noChangeArrowheads="1"/>
          </p:cNvSpPr>
          <p:nvPr/>
        </p:nvSpPr>
        <p:spPr bwMode="auto">
          <a:xfrm>
            <a:off x="5554451" y="1739513"/>
            <a:ext cx="4267200" cy="519112"/>
          </a:xfrm>
          <a:prstGeom prst="rect">
            <a:avLst/>
          </a:prstGeom>
          <a:noFill/>
          <a:ln w="9525">
            <a:noFill/>
            <a:miter lim="800000"/>
            <a:headEnd/>
            <a:tailEnd/>
          </a:ln>
        </p:spPr>
        <p:txBody>
          <a:bodyPr>
            <a:spAutoFit/>
          </a:bodyPr>
          <a:lstStyle/>
          <a:p>
            <a:r>
              <a:rPr lang="zh-CN" altLang="en-US" sz="2800" b="1"/>
              <a:t>主触发器接收输入信号</a:t>
            </a:r>
          </a:p>
        </p:txBody>
      </p:sp>
      <p:graphicFrame>
        <p:nvGraphicFramePr>
          <p:cNvPr id="9" name="Object 81">
            <a:extLst>
              <a:ext uri="{FF2B5EF4-FFF2-40B4-BE49-F238E27FC236}">
                <a16:creationId xmlns:a16="http://schemas.microsoft.com/office/drawing/2014/main" id="{8B4EAA61-28B0-4E10-1203-CCED329E5DD2}"/>
              </a:ext>
            </a:extLst>
          </p:cNvPr>
          <p:cNvGraphicFramePr>
            <a:graphicFrameLocks noChangeAspect="1"/>
          </p:cNvGraphicFramePr>
          <p:nvPr>
            <p:extLst>
              <p:ext uri="{D42A27DB-BD31-4B8C-83A1-F6EECF244321}">
                <p14:modId xmlns:p14="http://schemas.microsoft.com/office/powerpoint/2010/main" val="3763657200"/>
              </p:ext>
            </p:extLst>
          </p:nvPr>
        </p:nvGraphicFramePr>
        <p:xfrm>
          <a:off x="5668751" y="2431663"/>
          <a:ext cx="1474787" cy="549275"/>
        </p:xfrm>
        <a:graphic>
          <a:graphicData uri="http://schemas.openxmlformats.org/presentationml/2006/ole">
            <mc:AlternateContent xmlns:mc="http://schemas.openxmlformats.org/markup-compatibility/2006">
              <mc:Choice xmlns:v="urn:schemas-microsoft-com:vml" Requires="v">
                <p:oleObj name="公式" r:id="rId2" imgW="458280" imgH="167040" progId="Equation.3">
                  <p:embed/>
                </p:oleObj>
              </mc:Choice>
              <mc:Fallback>
                <p:oleObj name="公式" r:id="rId2" imgW="458280" imgH="167040" progId="Equation.3">
                  <p:embed/>
                  <p:pic>
                    <p:nvPicPr>
                      <p:cNvPr id="81929" name="Object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751" y="2431663"/>
                        <a:ext cx="1474787"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1">
            <a:extLst>
              <a:ext uri="{FF2B5EF4-FFF2-40B4-BE49-F238E27FC236}">
                <a16:creationId xmlns:a16="http://schemas.microsoft.com/office/drawing/2014/main" id="{127F9769-5D82-6F68-5385-6DE6A35E27A4}"/>
              </a:ext>
            </a:extLst>
          </p:cNvPr>
          <p:cNvSpPr txBox="1">
            <a:spLocks noChangeArrowheads="1"/>
          </p:cNvSpPr>
          <p:nvPr/>
        </p:nvSpPr>
        <p:spPr bwMode="auto">
          <a:xfrm>
            <a:off x="7281651" y="2431663"/>
            <a:ext cx="3559175" cy="519112"/>
          </a:xfrm>
          <a:prstGeom prst="rect">
            <a:avLst/>
          </a:prstGeom>
          <a:noFill/>
          <a:ln w="9525">
            <a:noFill/>
            <a:miter lim="800000"/>
            <a:headEnd/>
            <a:tailEnd/>
          </a:ln>
        </p:spPr>
        <p:txBody>
          <a:bodyPr>
            <a:spAutoFit/>
          </a:bodyPr>
          <a:lstStyle/>
          <a:p>
            <a:r>
              <a:rPr lang="zh-CN" altLang="en-US" sz="2800" b="1" u="sng">
                <a:solidFill>
                  <a:srgbClr val="0033CC"/>
                </a:solidFill>
              </a:rPr>
              <a:t>主触发器跟随</a:t>
            </a:r>
            <a:r>
              <a:rPr lang="en-US" altLang="zh-CN" sz="2800" b="1" i="1" u="sng">
                <a:solidFill>
                  <a:srgbClr val="0033CC"/>
                </a:solidFill>
              </a:rPr>
              <a:t>D</a:t>
            </a:r>
            <a:r>
              <a:rPr lang="zh-CN" altLang="en-US" sz="2800" b="1" u="sng">
                <a:solidFill>
                  <a:srgbClr val="0033CC"/>
                </a:solidFill>
              </a:rPr>
              <a:t>变化</a:t>
            </a:r>
          </a:p>
        </p:txBody>
      </p:sp>
      <p:sp>
        <p:nvSpPr>
          <p:cNvPr id="11" name="Text Box 12">
            <a:extLst>
              <a:ext uri="{FF2B5EF4-FFF2-40B4-BE49-F238E27FC236}">
                <a16:creationId xmlns:a16="http://schemas.microsoft.com/office/drawing/2014/main" id="{C6F5B5A3-EE83-438C-6716-AD64C59014ED}"/>
              </a:ext>
            </a:extLst>
          </p:cNvPr>
          <p:cNvSpPr txBox="1">
            <a:spLocks noChangeArrowheads="1"/>
          </p:cNvSpPr>
          <p:nvPr/>
        </p:nvSpPr>
        <p:spPr bwMode="auto">
          <a:xfrm>
            <a:off x="5362363" y="3153975"/>
            <a:ext cx="2795588" cy="519113"/>
          </a:xfrm>
          <a:prstGeom prst="rect">
            <a:avLst/>
          </a:prstGeom>
          <a:noFill/>
          <a:ln w="9525">
            <a:noFill/>
            <a:miter lim="800000"/>
            <a:headEnd/>
            <a:tailEnd/>
          </a:ln>
        </p:spPr>
        <p:txBody>
          <a:bodyPr>
            <a:spAutoFit/>
          </a:bodyPr>
          <a:lstStyle/>
          <a:p>
            <a:r>
              <a:rPr lang="en-US" altLang="zh-CN" sz="2800" b="1">
                <a:solidFill>
                  <a:srgbClr val="FF0066"/>
                </a:solidFill>
              </a:rPr>
              <a:t>(2) </a:t>
            </a:r>
            <a:r>
              <a:rPr lang="zh-CN" altLang="en-US" sz="2800" b="1">
                <a:solidFill>
                  <a:srgbClr val="FF0066"/>
                </a:solidFill>
              </a:rPr>
              <a:t>输出信号：</a:t>
            </a:r>
          </a:p>
        </p:txBody>
      </p:sp>
      <p:sp>
        <p:nvSpPr>
          <p:cNvPr id="12" name="Text Box 13">
            <a:extLst>
              <a:ext uri="{FF2B5EF4-FFF2-40B4-BE49-F238E27FC236}">
                <a16:creationId xmlns:a16="http://schemas.microsoft.com/office/drawing/2014/main" id="{F7897F2C-F479-F59F-BB62-CC2594E802A2}"/>
              </a:ext>
            </a:extLst>
          </p:cNvPr>
          <p:cNvSpPr txBox="1">
            <a:spLocks noChangeArrowheads="1"/>
          </p:cNvSpPr>
          <p:nvPr/>
        </p:nvSpPr>
        <p:spPr bwMode="auto">
          <a:xfrm>
            <a:off x="8007138" y="3153975"/>
            <a:ext cx="1458913" cy="538163"/>
          </a:xfrm>
          <a:prstGeom prst="rect">
            <a:avLst/>
          </a:prstGeom>
          <a:solidFill>
            <a:srgbClr val="FFFFCC"/>
          </a:solidFill>
          <a:ln w="19050">
            <a:solidFill>
              <a:srgbClr val="0033CC"/>
            </a:solidFill>
            <a:miter lim="800000"/>
            <a:headEnd/>
            <a:tailEnd/>
          </a:ln>
        </p:spPr>
        <p:txBody>
          <a:bodyPr>
            <a:spAutoFit/>
          </a:bodyPr>
          <a:lstStyle/>
          <a:p>
            <a:r>
              <a:rPr lang="en-US" altLang="zh-CN" sz="2800" b="1" i="1" dirty="0">
                <a:solidFill>
                  <a:srgbClr val="0033CC"/>
                </a:solidFill>
              </a:rPr>
              <a:t>CP</a:t>
            </a:r>
            <a:r>
              <a:rPr lang="en-US" altLang="zh-CN" sz="2800" b="1" dirty="0">
                <a:solidFill>
                  <a:srgbClr val="0033CC"/>
                </a:solidFill>
              </a:rPr>
              <a:t> = 0</a:t>
            </a:r>
          </a:p>
        </p:txBody>
      </p:sp>
      <p:sp>
        <p:nvSpPr>
          <p:cNvPr id="13" name="Text Box 14">
            <a:extLst>
              <a:ext uri="{FF2B5EF4-FFF2-40B4-BE49-F238E27FC236}">
                <a16:creationId xmlns:a16="http://schemas.microsoft.com/office/drawing/2014/main" id="{6BB138E9-B5F7-E909-2E6F-10FC91FCF4CA}"/>
              </a:ext>
            </a:extLst>
          </p:cNvPr>
          <p:cNvSpPr txBox="1">
            <a:spLocks noChangeArrowheads="1"/>
          </p:cNvSpPr>
          <p:nvPr/>
        </p:nvSpPr>
        <p:spPr bwMode="auto">
          <a:xfrm>
            <a:off x="5554451" y="3846125"/>
            <a:ext cx="3956050" cy="519113"/>
          </a:xfrm>
          <a:prstGeom prst="rect">
            <a:avLst/>
          </a:prstGeom>
          <a:noFill/>
          <a:ln w="9525">
            <a:noFill/>
            <a:miter lim="800000"/>
            <a:headEnd/>
            <a:tailEnd/>
          </a:ln>
        </p:spPr>
        <p:txBody>
          <a:bodyPr>
            <a:spAutoFit/>
          </a:bodyPr>
          <a:lstStyle/>
          <a:p>
            <a:r>
              <a:rPr lang="zh-CN" altLang="en-US" sz="2800" b="1"/>
              <a:t>主触发器保持不变；</a:t>
            </a:r>
          </a:p>
        </p:txBody>
      </p:sp>
      <p:sp>
        <p:nvSpPr>
          <p:cNvPr id="14" name="Text Box 16">
            <a:extLst>
              <a:ext uri="{FF2B5EF4-FFF2-40B4-BE49-F238E27FC236}">
                <a16:creationId xmlns:a16="http://schemas.microsoft.com/office/drawing/2014/main" id="{E97B7FD3-D25E-13A7-E824-75F82C9A8ADF}"/>
              </a:ext>
            </a:extLst>
          </p:cNvPr>
          <p:cNvSpPr txBox="1">
            <a:spLocks noChangeArrowheads="1"/>
          </p:cNvSpPr>
          <p:nvPr/>
        </p:nvSpPr>
        <p:spPr bwMode="auto">
          <a:xfrm>
            <a:off x="5525876" y="4523988"/>
            <a:ext cx="4608512" cy="1031875"/>
          </a:xfrm>
          <a:prstGeom prst="rect">
            <a:avLst/>
          </a:prstGeom>
          <a:noFill/>
          <a:ln w="9525">
            <a:noFill/>
            <a:miter lim="800000"/>
            <a:headEnd/>
            <a:tailEnd/>
          </a:ln>
        </p:spPr>
        <p:txBody>
          <a:bodyPr>
            <a:spAutoFit/>
          </a:bodyPr>
          <a:lstStyle/>
          <a:p>
            <a:pPr>
              <a:spcBef>
                <a:spcPct val="20000"/>
              </a:spcBef>
            </a:pPr>
            <a:r>
              <a:rPr lang="zh-CN" altLang="en-US" sz="2800" b="1" dirty="0"/>
              <a:t>从触发器由</a:t>
            </a:r>
            <a:r>
              <a:rPr lang="en-US" altLang="zh-CN" sz="2800" b="1" i="1" dirty="0">
                <a:solidFill>
                  <a:srgbClr val="FF0000"/>
                </a:solidFill>
              </a:rPr>
              <a:t>CP</a:t>
            </a:r>
            <a:r>
              <a:rPr lang="zh-CN" altLang="en-US" sz="2800" b="1" dirty="0">
                <a:solidFill>
                  <a:srgbClr val="FF0000"/>
                </a:solidFill>
              </a:rPr>
              <a:t>到来之前的</a:t>
            </a:r>
          </a:p>
          <a:p>
            <a:pPr>
              <a:spcBef>
                <a:spcPct val="20000"/>
              </a:spcBef>
            </a:pPr>
            <a:r>
              <a:rPr lang="zh-CN" altLang="en-US" sz="2800" b="1" dirty="0"/>
              <a:t> </a:t>
            </a:r>
            <a:r>
              <a:rPr lang="en-US" altLang="zh-CN" sz="2800" b="1" i="1" dirty="0" err="1">
                <a:solidFill>
                  <a:srgbClr val="FF0066"/>
                </a:solidFill>
              </a:rPr>
              <a:t>Q</a:t>
            </a:r>
            <a:r>
              <a:rPr lang="en-US" altLang="zh-CN" sz="2800" b="1" i="1" baseline="30000" dirty="0" err="1">
                <a:solidFill>
                  <a:srgbClr val="FF0066"/>
                </a:solidFill>
              </a:rPr>
              <a:t>n</a:t>
            </a:r>
            <a:r>
              <a:rPr lang="en-US" altLang="zh-CN" sz="2800" b="1" baseline="-25000" dirty="0" err="1">
                <a:solidFill>
                  <a:srgbClr val="FF0066"/>
                </a:solidFill>
              </a:rPr>
              <a:t>M</a:t>
            </a:r>
            <a:r>
              <a:rPr lang="en-US" altLang="zh-CN" sz="2800" b="1" baseline="-25000" dirty="0"/>
              <a:t>  </a:t>
            </a:r>
            <a:r>
              <a:rPr lang="zh-CN" altLang="en-US" sz="2800" b="1" dirty="0"/>
              <a:t>确定。</a:t>
            </a:r>
          </a:p>
        </p:txBody>
      </p:sp>
      <p:grpSp>
        <p:nvGrpSpPr>
          <p:cNvPr id="15" name="Group 18">
            <a:extLst>
              <a:ext uri="{FF2B5EF4-FFF2-40B4-BE49-F238E27FC236}">
                <a16:creationId xmlns:a16="http://schemas.microsoft.com/office/drawing/2014/main" id="{2D1BEF3B-486D-6093-25B9-D89CF5824B29}"/>
              </a:ext>
            </a:extLst>
          </p:cNvPr>
          <p:cNvGrpSpPr>
            <a:grpSpLocks/>
          </p:cNvGrpSpPr>
          <p:nvPr/>
        </p:nvGrpSpPr>
        <p:grpSpPr bwMode="auto">
          <a:xfrm>
            <a:off x="1305832" y="1566475"/>
            <a:ext cx="2609850" cy="3908425"/>
            <a:chOff x="350" y="1320"/>
            <a:chExt cx="1644" cy="2462"/>
          </a:xfrm>
        </p:grpSpPr>
        <p:sp>
          <p:nvSpPr>
            <p:cNvPr id="16" name="Rectangle 19">
              <a:extLst>
                <a:ext uri="{FF2B5EF4-FFF2-40B4-BE49-F238E27FC236}">
                  <a16:creationId xmlns:a16="http://schemas.microsoft.com/office/drawing/2014/main" id="{02E954B1-9E8B-AD99-06BA-5050A1339404}"/>
                </a:ext>
              </a:extLst>
            </p:cNvPr>
            <p:cNvSpPr>
              <a:spLocks noChangeArrowheads="1"/>
            </p:cNvSpPr>
            <p:nvPr/>
          </p:nvSpPr>
          <p:spPr bwMode="auto">
            <a:xfrm>
              <a:off x="392" y="2124"/>
              <a:ext cx="531"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grpSp>
          <p:nvGrpSpPr>
            <p:cNvPr id="17" name="Group 20">
              <a:extLst>
                <a:ext uri="{FF2B5EF4-FFF2-40B4-BE49-F238E27FC236}">
                  <a16:creationId xmlns:a16="http://schemas.microsoft.com/office/drawing/2014/main" id="{CCB3616D-A353-D45D-6C30-22A2BCE9C908}"/>
                </a:ext>
              </a:extLst>
            </p:cNvPr>
            <p:cNvGrpSpPr>
              <a:grpSpLocks/>
            </p:cNvGrpSpPr>
            <p:nvPr/>
          </p:nvGrpSpPr>
          <p:grpSpPr bwMode="auto">
            <a:xfrm>
              <a:off x="1256" y="2232"/>
              <a:ext cx="507" cy="288"/>
              <a:chOff x="2840" y="2460"/>
              <a:chExt cx="507" cy="288"/>
            </a:xfrm>
          </p:grpSpPr>
          <p:sp>
            <p:nvSpPr>
              <p:cNvPr id="65" name="Rectangle 21">
                <a:extLst>
                  <a:ext uri="{FF2B5EF4-FFF2-40B4-BE49-F238E27FC236}">
                    <a16:creationId xmlns:a16="http://schemas.microsoft.com/office/drawing/2014/main" id="{6F33ABD1-93EE-F8C3-6401-83E2A1CDDCD2}"/>
                  </a:ext>
                </a:extLst>
              </p:cNvPr>
              <p:cNvSpPr>
                <a:spLocks noChangeArrowheads="1"/>
              </p:cNvSpPr>
              <p:nvPr/>
            </p:nvSpPr>
            <p:spPr bwMode="auto">
              <a:xfrm>
                <a:off x="2840" y="2460"/>
                <a:ext cx="5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sp>
            <p:nvSpPr>
              <p:cNvPr id="66" name="Line 22">
                <a:extLst>
                  <a:ext uri="{FF2B5EF4-FFF2-40B4-BE49-F238E27FC236}">
                    <a16:creationId xmlns:a16="http://schemas.microsoft.com/office/drawing/2014/main" id="{1D7C219E-ADED-5439-6081-D8B03914E203}"/>
                  </a:ext>
                </a:extLst>
              </p:cNvPr>
              <p:cNvSpPr>
                <a:spLocks noChangeShapeType="1"/>
              </p:cNvSpPr>
              <p:nvPr/>
            </p:nvSpPr>
            <p:spPr bwMode="auto">
              <a:xfrm>
                <a:off x="2924" y="2499"/>
                <a:ext cx="128" cy="0"/>
              </a:xfrm>
              <a:prstGeom prst="line">
                <a:avLst/>
              </a:prstGeom>
              <a:noFill/>
              <a:ln w="28575">
                <a:solidFill>
                  <a:srgbClr val="0033CC"/>
                </a:solidFill>
                <a:round/>
                <a:headEnd/>
                <a:tailEnd/>
              </a:ln>
            </p:spPr>
            <p:txBody>
              <a:bodyPr>
                <a:spAutoFit/>
              </a:bodyPr>
              <a:lstStyle/>
              <a:p>
                <a:endParaRPr lang="zh-CN" altLang="en-US"/>
              </a:p>
            </p:txBody>
          </p:sp>
        </p:grpSp>
        <p:grpSp>
          <p:nvGrpSpPr>
            <p:cNvPr id="18" name="Group 23">
              <a:extLst>
                <a:ext uri="{FF2B5EF4-FFF2-40B4-BE49-F238E27FC236}">
                  <a16:creationId xmlns:a16="http://schemas.microsoft.com/office/drawing/2014/main" id="{1A36CAB0-4B4C-4243-CE02-3004A8D54A82}"/>
                </a:ext>
              </a:extLst>
            </p:cNvPr>
            <p:cNvGrpSpPr>
              <a:grpSpLocks/>
            </p:cNvGrpSpPr>
            <p:nvPr/>
          </p:nvGrpSpPr>
          <p:grpSpPr bwMode="auto">
            <a:xfrm>
              <a:off x="350" y="1320"/>
              <a:ext cx="1644" cy="2462"/>
              <a:chOff x="350" y="1320"/>
              <a:chExt cx="1644" cy="2462"/>
            </a:xfrm>
          </p:grpSpPr>
          <p:sp>
            <p:nvSpPr>
              <p:cNvPr id="19" name="Rectangle 24">
                <a:extLst>
                  <a:ext uri="{FF2B5EF4-FFF2-40B4-BE49-F238E27FC236}">
                    <a16:creationId xmlns:a16="http://schemas.microsoft.com/office/drawing/2014/main" id="{FE911C98-833F-70A0-E5CB-6F71D9D922C6}"/>
                  </a:ext>
                </a:extLst>
              </p:cNvPr>
              <p:cNvSpPr>
                <a:spLocks noChangeArrowheads="1"/>
              </p:cNvSpPr>
              <p:nvPr/>
            </p:nvSpPr>
            <p:spPr bwMode="auto">
              <a:xfrm>
                <a:off x="1486" y="3473"/>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grpSp>
            <p:nvGrpSpPr>
              <p:cNvPr id="20" name="Group 25">
                <a:extLst>
                  <a:ext uri="{FF2B5EF4-FFF2-40B4-BE49-F238E27FC236}">
                    <a16:creationId xmlns:a16="http://schemas.microsoft.com/office/drawing/2014/main" id="{846BC9A4-D80D-5545-0BBA-92FCF5C9C555}"/>
                  </a:ext>
                </a:extLst>
              </p:cNvPr>
              <p:cNvGrpSpPr>
                <a:grpSpLocks/>
              </p:cNvGrpSpPr>
              <p:nvPr/>
            </p:nvGrpSpPr>
            <p:grpSpPr bwMode="auto">
              <a:xfrm>
                <a:off x="1625" y="3221"/>
                <a:ext cx="45" cy="299"/>
                <a:chOff x="2131" y="2070"/>
                <a:chExt cx="45" cy="299"/>
              </a:xfrm>
            </p:grpSpPr>
            <p:sp>
              <p:nvSpPr>
                <p:cNvPr id="63" name="Line 26">
                  <a:extLst>
                    <a:ext uri="{FF2B5EF4-FFF2-40B4-BE49-F238E27FC236}">
                      <a16:creationId xmlns:a16="http://schemas.microsoft.com/office/drawing/2014/main" id="{A0A01BC6-9EF5-29F0-128B-E25F41DB3A3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4" name="Oval 27">
                  <a:extLst>
                    <a:ext uri="{FF2B5EF4-FFF2-40B4-BE49-F238E27FC236}">
                      <a16:creationId xmlns:a16="http://schemas.microsoft.com/office/drawing/2014/main" id="{71D4F0B1-38AD-6000-FD18-D9F15A190D8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1" name="Rectangle 28">
                <a:extLst>
                  <a:ext uri="{FF2B5EF4-FFF2-40B4-BE49-F238E27FC236}">
                    <a16:creationId xmlns:a16="http://schemas.microsoft.com/office/drawing/2014/main" id="{24EA689D-9E87-21B6-B433-8B0E46D94403}"/>
                  </a:ext>
                </a:extLst>
              </p:cNvPr>
              <p:cNvSpPr>
                <a:spLocks noChangeArrowheads="1"/>
              </p:cNvSpPr>
              <p:nvPr/>
            </p:nvSpPr>
            <p:spPr bwMode="auto">
              <a:xfrm>
                <a:off x="1240" y="3227"/>
                <a:ext cx="3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22" name="Rectangle 29">
                <a:extLst>
                  <a:ext uri="{FF2B5EF4-FFF2-40B4-BE49-F238E27FC236}">
                    <a16:creationId xmlns:a16="http://schemas.microsoft.com/office/drawing/2014/main" id="{A5B98377-B0F5-75B6-37FB-E1325A91440A}"/>
                  </a:ext>
                </a:extLst>
              </p:cNvPr>
              <p:cNvSpPr>
                <a:spLocks noChangeArrowheads="1"/>
              </p:cNvSpPr>
              <p:nvPr/>
            </p:nvSpPr>
            <p:spPr bwMode="auto">
              <a:xfrm>
                <a:off x="536" y="3209"/>
                <a:ext cx="292"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23" name="Oval 30">
                <a:extLst>
                  <a:ext uri="{FF2B5EF4-FFF2-40B4-BE49-F238E27FC236}">
                    <a16:creationId xmlns:a16="http://schemas.microsoft.com/office/drawing/2014/main" id="{A2871E88-A954-281B-0FCA-1FE271947263}"/>
                  </a:ext>
                </a:extLst>
              </p:cNvPr>
              <p:cNvSpPr>
                <a:spLocks noChangeArrowheads="1"/>
              </p:cNvSpPr>
              <p:nvPr/>
            </p:nvSpPr>
            <p:spPr bwMode="auto">
              <a:xfrm flipH="1">
                <a:off x="1623" y="325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24" name="Freeform 31">
                <a:extLst>
                  <a:ext uri="{FF2B5EF4-FFF2-40B4-BE49-F238E27FC236}">
                    <a16:creationId xmlns:a16="http://schemas.microsoft.com/office/drawing/2014/main" id="{F6CDC931-739A-9681-59E9-71029C024432}"/>
                  </a:ext>
                </a:extLst>
              </p:cNvPr>
              <p:cNvSpPr>
                <a:spLocks/>
              </p:cNvSpPr>
              <p:nvPr/>
            </p:nvSpPr>
            <p:spPr bwMode="auto">
              <a:xfrm flipH="1">
                <a:off x="486" y="3180"/>
                <a:ext cx="792" cy="336"/>
              </a:xfrm>
              <a:custGeom>
                <a:avLst/>
                <a:gdLst>
                  <a:gd name="T0" fmla="*/ 0 w 480"/>
                  <a:gd name="T1" fmla="*/ 0 h 192"/>
                  <a:gd name="T2" fmla="*/ 0 w 480"/>
                  <a:gd name="T3" fmla="*/ 336 h 192"/>
                  <a:gd name="T4" fmla="*/ 792 w 480"/>
                  <a:gd name="T5" fmla="*/ 33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25" name="Line 32">
                <a:extLst>
                  <a:ext uri="{FF2B5EF4-FFF2-40B4-BE49-F238E27FC236}">
                    <a16:creationId xmlns:a16="http://schemas.microsoft.com/office/drawing/2014/main" id="{CBEE36E9-3DC1-8407-2D53-D5FC1D598772}"/>
                  </a:ext>
                </a:extLst>
              </p:cNvPr>
              <p:cNvSpPr>
                <a:spLocks noChangeShapeType="1"/>
              </p:cNvSpPr>
              <p:nvPr/>
            </p:nvSpPr>
            <p:spPr bwMode="auto">
              <a:xfrm flipH="1">
                <a:off x="748" y="2075"/>
                <a:ext cx="0" cy="1423"/>
              </a:xfrm>
              <a:prstGeom prst="line">
                <a:avLst/>
              </a:prstGeom>
              <a:noFill/>
              <a:ln w="28575">
                <a:solidFill>
                  <a:schemeClr val="tx1"/>
                </a:solidFill>
                <a:round/>
                <a:headEnd/>
                <a:tailEnd/>
              </a:ln>
            </p:spPr>
            <p:txBody>
              <a:bodyPr/>
              <a:lstStyle/>
              <a:p>
                <a:endParaRPr lang="zh-CN" altLang="en-US"/>
              </a:p>
            </p:txBody>
          </p:sp>
          <p:sp>
            <p:nvSpPr>
              <p:cNvPr id="26" name="Line 33">
                <a:extLst>
                  <a:ext uri="{FF2B5EF4-FFF2-40B4-BE49-F238E27FC236}">
                    <a16:creationId xmlns:a16="http://schemas.microsoft.com/office/drawing/2014/main" id="{1DC021B8-22BE-6345-9E27-D238D50E9FAF}"/>
                  </a:ext>
                </a:extLst>
              </p:cNvPr>
              <p:cNvSpPr>
                <a:spLocks noChangeShapeType="1"/>
              </p:cNvSpPr>
              <p:nvPr/>
            </p:nvSpPr>
            <p:spPr bwMode="auto">
              <a:xfrm>
                <a:off x="1270" y="2106"/>
                <a:ext cx="0" cy="355"/>
              </a:xfrm>
              <a:prstGeom prst="line">
                <a:avLst/>
              </a:prstGeom>
              <a:noFill/>
              <a:ln w="28575">
                <a:solidFill>
                  <a:schemeClr val="tx1"/>
                </a:solidFill>
                <a:round/>
                <a:headEnd/>
                <a:tailEnd/>
              </a:ln>
            </p:spPr>
            <p:txBody>
              <a:bodyPr/>
              <a:lstStyle/>
              <a:p>
                <a:endParaRPr lang="zh-CN" altLang="en-US"/>
              </a:p>
            </p:txBody>
          </p:sp>
          <p:grpSp>
            <p:nvGrpSpPr>
              <p:cNvPr id="27" name="Group 34">
                <a:extLst>
                  <a:ext uri="{FF2B5EF4-FFF2-40B4-BE49-F238E27FC236}">
                    <a16:creationId xmlns:a16="http://schemas.microsoft.com/office/drawing/2014/main" id="{EB4C2E27-49F7-8D3B-C38C-E975BEF677F6}"/>
                  </a:ext>
                </a:extLst>
              </p:cNvPr>
              <p:cNvGrpSpPr>
                <a:grpSpLocks/>
              </p:cNvGrpSpPr>
              <p:nvPr/>
            </p:nvGrpSpPr>
            <p:grpSpPr bwMode="auto">
              <a:xfrm flipV="1">
                <a:off x="755" y="1373"/>
                <a:ext cx="45" cy="299"/>
                <a:chOff x="2131" y="2070"/>
                <a:chExt cx="45" cy="299"/>
              </a:xfrm>
            </p:grpSpPr>
            <p:sp>
              <p:nvSpPr>
                <p:cNvPr id="61" name="Line 35">
                  <a:extLst>
                    <a:ext uri="{FF2B5EF4-FFF2-40B4-BE49-F238E27FC236}">
                      <a16:creationId xmlns:a16="http://schemas.microsoft.com/office/drawing/2014/main" id="{B7092BB4-C347-AC66-2E64-B381C84AB96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2" name="Oval 36">
                  <a:extLst>
                    <a:ext uri="{FF2B5EF4-FFF2-40B4-BE49-F238E27FC236}">
                      <a16:creationId xmlns:a16="http://schemas.microsoft.com/office/drawing/2014/main" id="{DA5F235F-739E-7755-663E-345ECA060E7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8" name="Rectangle 37">
                <a:extLst>
                  <a:ext uri="{FF2B5EF4-FFF2-40B4-BE49-F238E27FC236}">
                    <a16:creationId xmlns:a16="http://schemas.microsoft.com/office/drawing/2014/main" id="{03E04FDC-4F41-1E75-CB53-E9AAF8AE5402}"/>
                  </a:ext>
                </a:extLst>
              </p:cNvPr>
              <p:cNvSpPr>
                <a:spLocks noChangeArrowheads="1"/>
              </p:cNvSpPr>
              <p:nvPr/>
            </p:nvSpPr>
            <p:spPr bwMode="auto">
              <a:xfrm>
                <a:off x="1232" y="1356"/>
                <a:ext cx="38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9" name="Line 38">
                <a:extLst>
                  <a:ext uri="{FF2B5EF4-FFF2-40B4-BE49-F238E27FC236}">
                    <a16:creationId xmlns:a16="http://schemas.microsoft.com/office/drawing/2014/main" id="{B1F4C780-7383-0273-91F3-850AF73C21E0}"/>
                  </a:ext>
                </a:extLst>
              </p:cNvPr>
              <p:cNvSpPr>
                <a:spLocks noChangeShapeType="1"/>
              </p:cNvSpPr>
              <p:nvPr/>
            </p:nvSpPr>
            <p:spPr bwMode="auto">
              <a:xfrm>
                <a:off x="1316" y="1395"/>
                <a:ext cx="128" cy="0"/>
              </a:xfrm>
              <a:prstGeom prst="line">
                <a:avLst/>
              </a:prstGeom>
              <a:noFill/>
              <a:ln w="28575">
                <a:solidFill>
                  <a:srgbClr val="FF0066"/>
                </a:solidFill>
                <a:round/>
                <a:headEnd/>
                <a:tailEnd/>
              </a:ln>
            </p:spPr>
            <p:txBody>
              <a:bodyPr>
                <a:spAutoFit/>
              </a:bodyPr>
              <a:lstStyle/>
              <a:p>
                <a:endParaRPr lang="zh-CN" altLang="en-US"/>
              </a:p>
            </p:txBody>
          </p:sp>
          <p:sp>
            <p:nvSpPr>
              <p:cNvPr id="30" name="Rectangle 39">
                <a:extLst>
                  <a:ext uri="{FF2B5EF4-FFF2-40B4-BE49-F238E27FC236}">
                    <a16:creationId xmlns:a16="http://schemas.microsoft.com/office/drawing/2014/main" id="{ACB7870A-ACFF-C3ED-7B74-1F5E713B8D71}"/>
                  </a:ext>
                </a:extLst>
              </p:cNvPr>
              <p:cNvSpPr>
                <a:spLocks noChangeArrowheads="1"/>
              </p:cNvSpPr>
              <p:nvPr/>
            </p:nvSpPr>
            <p:spPr bwMode="auto">
              <a:xfrm>
                <a:off x="432" y="1320"/>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31" name="Rectangle 40">
                <a:extLst>
                  <a:ext uri="{FF2B5EF4-FFF2-40B4-BE49-F238E27FC236}">
                    <a16:creationId xmlns:a16="http://schemas.microsoft.com/office/drawing/2014/main" id="{2C3DF820-5E30-2E39-A732-F850E56BB89E}"/>
                  </a:ext>
                </a:extLst>
              </p:cNvPr>
              <p:cNvSpPr>
                <a:spLocks noChangeArrowheads="1"/>
              </p:cNvSpPr>
              <p:nvPr/>
            </p:nvSpPr>
            <p:spPr bwMode="auto">
              <a:xfrm>
                <a:off x="640" y="1643"/>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32" name="Group 41">
                <a:extLst>
                  <a:ext uri="{FF2B5EF4-FFF2-40B4-BE49-F238E27FC236}">
                    <a16:creationId xmlns:a16="http://schemas.microsoft.com/office/drawing/2014/main" id="{91D5F648-2FF7-C6F3-5AE3-3FF43D6506F9}"/>
                  </a:ext>
                </a:extLst>
              </p:cNvPr>
              <p:cNvGrpSpPr>
                <a:grpSpLocks/>
              </p:cNvGrpSpPr>
              <p:nvPr/>
            </p:nvGrpSpPr>
            <p:grpSpPr bwMode="auto">
              <a:xfrm flipV="1">
                <a:off x="1193" y="1355"/>
                <a:ext cx="45" cy="299"/>
                <a:chOff x="2131" y="2070"/>
                <a:chExt cx="45" cy="299"/>
              </a:xfrm>
            </p:grpSpPr>
            <p:sp>
              <p:nvSpPr>
                <p:cNvPr id="59" name="Line 42">
                  <a:extLst>
                    <a:ext uri="{FF2B5EF4-FFF2-40B4-BE49-F238E27FC236}">
                      <a16:creationId xmlns:a16="http://schemas.microsoft.com/office/drawing/2014/main" id="{A964D81A-579C-39AB-1867-6B91740D0622}"/>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0" name="Oval 43">
                  <a:extLst>
                    <a:ext uri="{FF2B5EF4-FFF2-40B4-BE49-F238E27FC236}">
                      <a16:creationId xmlns:a16="http://schemas.microsoft.com/office/drawing/2014/main" id="{7AD50D98-558B-1B68-4B1B-2CBFB24FE90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3" name="Rectangle 44">
                <a:extLst>
                  <a:ext uri="{FF2B5EF4-FFF2-40B4-BE49-F238E27FC236}">
                    <a16:creationId xmlns:a16="http://schemas.microsoft.com/office/drawing/2014/main" id="{2DC357CB-B56F-4D00-357B-8F18970B796A}"/>
                  </a:ext>
                </a:extLst>
              </p:cNvPr>
              <p:cNvSpPr>
                <a:spLocks noChangeArrowheads="1"/>
              </p:cNvSpPr>
              <p:nvPr/>
            </p:nvSpPr>
            <p:spPr bwMode="auto">
              <a:xfrm>
                <a:off x="634" y="1830"/>
                <a:ext cx="1007" cy="288"/>
              </a:xfrm>
              <a:prstGeom prst="rect">
                <a:avLst/>
              </a:prstGeom>
              <a:noFill/>
              <a:ln w="9525">
                <a:noFill/>
                <a:miter lim="800000"/>
                <a:headEnd/>
                <a:tailEnd/>
              </a:ln>
            </p:spPr>
            <p:txBody>
              <a:bodyPr>
                <a:spAutoFit/>
              </a:bodyPr>
              <a:lstStyle/>
              <a:p>
                <a:r>
                  <a:rPr lang="en-US" altLang="zh-CN" b="1">
                    <a:solidFill>
                      <a:srgbClr val="0033CC"/>
                    </a:solidFill>
                  </a:rPr>
                  <a:t>S </a:t>
                </a:r>
                <a:r>
                  <a:rPr lang="en-US" altLang="zh-CN" b="1" baseline="-25000">
                    <a:solidFill>
                      <a:srgbClr val="0033CC"/>
                    </a:solidFill>
                  </a:rPr>
                  <a:t> </a:t>
                </a:r>
                <a:r>
                  <a:rPr lang="en-US" altLang="zh-CN" b="1">
                    <a:solidFill>
                      <a:srgbClr val="0033CC"/>
                    </a:solidFill>
                  </a:rPr>
                  <a:t>C1 </a:t>
                </a:r>
                <a:r>
                  <a:rPr lang="en-US" altLang="zh-CN" b="1" baseline="-25000">
                    <a:solidFill>
                      <a:srgbClr val="FF0066"/>
                    </a:solidFill>
                  </a:rPr>
                  <a:t> </a:t>
                </a:r>
                <a:r>
                  <a:rPr lang="en-US" altLang="zh-CN" b="1">
                    <a:solidFill>
                      <a:srgbClr val="0033CC"/>
                    </a:solidFill>
                  </a:rPr>
                  <a:t>R</a:t>
                </a:r>
                <a:endParaRPr lang="en-US" altLang="zh-CN" b="1" baseline="-25000">
                  <a:solidFill>
                    <a:srgbClr val="0033CC"/>
                  </a:solidFill>
                </a:endParaRPr>
              </a:p>
            </p:txBody>
          </p:sp>
          <p:sp>
            <p:nvSpPr>
              <p:cNvPr id="34" name="Oval 45">
                <a:extLst>
                  <a:ext uri="{FF2B5EF4-FFF2-40B4-BE49-F238E27FC236}">
                    <a16:creationId xmlns:a16="http://schemas.microsoft.com/office/drawing/2014/main" id="{AD277EC2-3B40-EB24-A2F8-E84A4E78E736}"/>
                  </a:ext>
                </a:extLst>
              </p:cNvPr>
              <p:cNvSpPr>
                <a:spLocks noChangeArrowheads="1"/>
              </p:cNvSpPr>
              <p:nvPr/>
            </p:nvSpPr>
            <p:spPr bwMode="auto">
              <a:xfrm>
                <a:off x="1176" y="1560"/>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5" name="Line 46">
                <a:extLst>
                  <a:ext uri="{FF2B5EF4-FFF2-40B4-BE49-F238E27FC236}">
                    <a16:creationId xmlns:a16="http://schemas.microsoft.com/office/drawing/2014/main" id="{870B13C7-CB57-9741-7DA9-84952983D170}"/>
                  </a:ext>
                </a:extLst>
              </p:cNvPr>
              <p:cNvSpPr>
                <a:spLocks noChangeShapeType="1"/>
              </p:cNvSpPr>
              <p:nvPr/>
            </p:nvSpPr>
            <p:spPr bwMode="auto">
              <a:xfrm>
                <a:off x="988" y="3131"/>
                <a:ext cx="0" cy="168"/>
              </a:xfrm>
              <a:prstGeom prst="line">
                <a:avLst/>
              </a:prstGeom>
              <a:noFill/>
              <a:ln w="28575">
                <a:solidFill>
                  <a:schemeClr val="tx1"/>
                </a:solidFill>
                <a:round/>
                <a:headEnd/>
                <a:tailEnd/>
              </a:ln>
            </p:spPr>
            <p:txBody>
              <a:bodyPr/>
              <a:lstStyle/>
              <a:p>
                <a:endParaRPr lang="zh-CN" altLang="en-US"/>
              </a:p>
            </p:txBody>
          </p:sp>
          <p:sp>
            <p:nvSpPr>
              <p:cNvPr id="36" name="Rectangle 47">
                <a:extLst>
                  <a:ext uri="{FF2B5EF4-FFF2-40B4-BE49-F238E27FC236}">
                    <a16:creationId xmlns:a16="http://schemas.microsoft.com/office/drawing/2014/main" id="{9671AFDA-C0A8-18FD-4DF7-0441454C0DAC}"/>
                  </a:ext>
                </a:extLst>
              </p:cNvPr>
              <p:cNvSpPr>
                <a:spLocks noChangeArrowheads="1"/>
              </p:cNvSpPr>
              <p:nvPr/>
            </p:nvSpPr>
            <p:spPr bwMode="auto">
              <a:xfrm>
                <a:off x="628" y="2711"/>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7" name="Rectangle 48">
                <a:extLst>
                  <a:ext uri="{FF2B5EF4-FFF2-40B4-BE49-F238E27FC236}">
                    <a16:creationId xmlns:a16="http://schemas.microsoft.com/office/drawing/2014/main" id="{742DE575-CFFF-30B8-9F62-9933B7EEC271}"/>
                  </a:ext>
                </a:extLst>
              </p:cNvPr>
              <p:cNvSpPr>
                <a:spLocks noChangeArrowheads="1"/>
              </p:cNvSpPr>
              <p:nvPr/>
            </p:nvSpPr>
            <p:spPr bwMode="auto">
              <a:xfrm>
                <a:off x="1120" y="2910"/>
                <a:ext cx="447" cy="288"/>
              </a:xfrm>
              <a:prstGeom prst="rect">
                <a:avLst/>
              </a:prstGeom>
              <a:noFill/>
              <a:ln w="9525">
                <a:noFill/>
                <a:miter lim="800000"/>
                <a:headEnd/>
                <a:tailEnd/>
              </a:ln>
            </p:spPr>
            <p:txBody>
              <a:bodyPr>
                <a:spAutoFit/>
              </a:bodyPr>
              <a:lstStyle/>
              <a:p>
                <a:r>
                  <a:rPr lang="en-US" altLang="zh-CN" b="1">
                    <a:solidFill>
                      <a:srgbClr val="0033CC"/>
                    </a:solidFill>
                  </a:rPr>
                  <a:t> R</a:t>
                </a:r>
                <a:r>
                  <a:rPr lang="en-US" altLang="zh-CN" b="1" baseline="-25000">
                    <a:solidFill>
                      <a:srgbClr val="0033CC"/>
                    </a:solidFill>
                  </a:rPr>
                  <a:t> </a:t>
                </a:r>
              </a:p>
            </p:txBody>
          </p:sp>
          <p:sp>
            <p:nvSpPr>
              <p:cNvPr id="38" name="Rectangle 49">
                <a:extLst>
                  <a:ext uri="{FF2B5EF4-FFF2-40B4-BE49-F238E27FC236}">
                    <a16:creationId xmlns:a16="http://schemas.microsoft.com/office/drawing/2014/main" id="{C5991739-4C2C-0665-360F-E0EE5BBA389F}"/>
                  </a:ext>
                </a:extLst>
              </p:cNvPr>
              <p:cNvSpPr>
                <a:spLocks noChangeArrowheads="1"/>
              </p:cNvSpPr>
              <p:nvPr/>
            </p:nvSpPr>
            <p:spPr bwMode="auto">
              <a:xfrm>
                <a:off x="622" y="2910"/>
                <a:ext cx="271" cy="288"/>
              </a:xfrm>
              <a:prstGeom prst="rect">
                <a:avLst/>
              </a:prstGeom>
              <a:noFill/>
              <a:ln w="9525">
                <a:noFill/>
                <a:miter lim="800000"/>
                <a:headEnd/>
                <a:tailEnd/>
              </a:ln>
            </p:spPr>
            <p:txBody>
              <a:bodyPr wrap="none">
                <a:spAutoFit/>
              </a:bodyPr>
              <a:lstStyle/>
              <a:p>
                <a:r>
                  <a:rPr lang="en-US" altLang="zh-CN" b="1">
                    <a:solidFill>
                      <a:srgbClr val="0033CC"/>
                    </a:solidFill>
                  </a:rPr>
                  <a:t>S </a:t>
                </a:r>
                <a:endParaRPr lang="en-US" altLang="zh-CN" b="1" baseline="-25000">
                  <a:solidFill>
                    <a:srgbClr val="0033CC"/>
                  </a:solidFill>
                </a:endParaRPr>
              </a:p>
            </p:txBody>
          </p:sp>
          <p:sp>
            <p:nvSpPr>
              <p:cNvPr id="39" name="Rectangle 50">
                <a:extLst>
                  <a:ext uri="{FF2B5EF4-FFF2-40B4-BE49-F238E27FC236}">
                    <a16:creationId xmlns:a16="http://schemas.microsoft.com/office/drawing/2014/main" id="{C3B48E7F-C596-9F58-26BB-4A871280B285}"/>
                  </a:ext>
                </a:extLst>
              </p:cNvPr>
              <p:cNvSpPr>
                <a:spLocks noChangeArrowheads="1"/>
              </p:cNvSpPr>
              <p:nvPr/>
            </p:nvSpPr>
            <p:spPr bwMode="auto">
              <a:xfrm>
                <a:off x="833" y="2892"/>
                <a:ext cx="351" cy="288"/>
              </a:xfrm>
              <a:prstGeom prst="rect">
                <a:avLst/>
              </a:prstGeom>
              <a:noFill/>
              <a:ln w="9525">
                <a:noFill/>
                <a:miter lim="800000"/>
                <a:headEnd/>
                <a:tailEnd/>
              </a:ln>
            </p:spPr>
            <p:txBody>
              <a:bodyPr wrap="none">
                <a:spAutoFit/>
              </a:bodyPr>
              <a:lstStyle/>
              <a:p>
                <a:r>
                  <a:rPr lang="en-US" altLang="zh-CN" b="1">
                    <a:solidFill>
                      <a:srgbClr val="0033CC"/>
                    </a:solidFill>
                  </a:rPr>
                  <a:t>C1</a:t>
                </a:r>
                <a:endParaRPr lang="en-US" altLang="zh-CN" b="1" baseline="-25000">
                  <a:solidFill>
                    <a:srgbClr val="0033CC"/>
                  </a:solidFill>
                </a:endParaRPr>
              </a:p>
            </p:txBody>
          </p:sp>
          <p:sp>
            <p:nvSpPr>
              <p:cNvPr id="40" name="Freeform 51">
                <a:extLst>
                  <a:ext uri="{FF2B5EF4-FFF2-40B4-BE49-F238E27FC236}">
                    <a16:creationId xmlns:a16="http://schemas.microsoft.com/office/drawing/2014/main" id="{89625B34-D51D-A805-DF09-E4A3A3E256E1}"/>
                  </a:ext>
                </a:extLst>
              </p:cNvPr>
              <p:cNvSpPr>
                <a:spLocks/>
              </p:cNvSpPr>
              <p:nvPr/>
            </p:nvSpPr>
            <p:spPr bwMode="auto">
              <a:xfrm>
                <a:off x="996" y="2100"/>
                <a:ext cx="660" cy="108"/>
              </a:xfrm>
              <a:custGeom>
                <a:avLst/>
                <a:gdLst>
                  <a:gd name="T0" fmla="*/ 0 w 480"/>
                  <a:gd name="T1" fmla="*/ 0 h 192"/>
                  <a:gd name="T2" fmla="*/ 0 w 480"/>
                  <a:gd name="T3" fmla="*/ 108 h 192"/>
                  <a:gd name="T4" fmla="*/ 660 w 480"/>
                  <a:gd name="T5" fmla="*/ 108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41" name="Freeform 52">
                <a:extLst>
                  <a:ext uri="{FF2B5EF4-FFF2-40B4-BE49-F238E27FC236}">
                    <a16:creationId xmlns:a16="http://schemas.microsoft.com/office/drawing/2014/main" id="{70167D18-E4D2-8067-5960-B514633B688D}"/>
                  </a:ext>
                </a:extLst>
              </p:cNvPr>
              <p:cNvSpPr>
                <a:spLocks/>
              </p:cNvSpPr>
              <p:nvPr/>
            </p:nvSpPr>
            <p:spPr bwMode="auto">
              <a:xfrm flipH="1">
                <a:off x="990" y="2202"/>
                <a:ext cx="660" cy="1086"/>
              </a:xfrm>
              <a:custGeom>
                <a:avLst/>
                <a:gdLst>
                  <a:gd name="T0" fmla="*/ 0 w 480"/>
                  <a:gd name="T1" fmla="*/ 0 h 192"/>
                  <a:gd name="T2" fmla="*/ 0 w 480"/>
                  <a:gd name="T3" fmla="*/ 1086 h 192"/>
                  <a:gd name="T4" fmla="*/ 660 w 480"/>
                  <a:gd name="T5" fmla="*/ 108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grpSp>
            <p:nvGrpSpPr>
              <p:cNvPr id="42" name="Group 53">
                <a:extLst>
                  <a:ext uri="{FF2B5EF4-FFF2-40B4-BE49-F238E27FC236}">
                    <a16:creationId xmlns:a16="http://schemas.microsoft.com/office/drawing/2014/main" id="{37A36B72-A52C-8517-FBB4-A8A6C480F8F4}"/>
                  </a:ext>
                </a:extLst>
              </p:cNvPr>
              <p:cNvGrpSpPr>
                <a:grpSpLocks/>
              </p:cNvGrpSpPr>
              <p:nvPr/>
            </p:nvGrpSpPr>
            <p:grpSpPr bwMode="auto">
              <a:xfrm>
                <a:off x="1509" y="2715"/>
                <a:ext cx="312" cy="296"/>
                <a:chOff x="1551" y="2967"/>
                <a:chExt cx="312" cy="296"/>
              </a:xfrm>
            </p:grpSpPr>
            <p:sp>
              <p:nvSpPr>
                <p:cNvPr id="56" name="Oval 54">
                  <a:extLst>
                    <a:ext uri="{FF2B5EF4-FFF2-40B4-BE49-F238E27FC236}">
                      <a16:creationId xmlns:a16="http://schemas.microsoft.com/office/drawing/2014/main" id="{8A0D5966-E5E5-5EB4-DBE0-C130F2B01512}"/>
                    </a:ext>
                  </a:extLst>
                </p:cNvPr>
                <p:cNvSpPr>
                  <a:spLocks noChangeArrowheads="1"/>
                </p:cNvSpPr>
                <p:nvPr/>
              </p:nvSpPr>
              <p:spPr bwMode="auto">
                <a:xfrm rot="10800000" flipH="1">
                  <a:off x="1651" y="2967"/>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7" name="Rectangle 55">
                  <a:extLst>
                    <a:ext uri="{FF2B5EF4-FFF2-40B4-BE49-F238E27FC236}">
                      <a16:creationId xmlns:a16="http://schemas.microsoft.com/office/drawing/2014/main" id="{C8D1903E-D971-986B-1841-D31B96BA66AF}"/>
                    </a:ext>
                  </a:extLst>
                </p:cNvPr>
                <p:cNvSpPr>
                  <a:spLocks noChangeArrowheads="1"/>
                </p:cNvSpPr>
                <p:nvPr/>
              </p:nvSpPr>
              <p:spPr bwMode="auto">
                <a:xfrm rot="10800000">
                  <a:off x="1551" y="3059"/>
                  <a:ext cx="312" cy="204"/>
                </a:xfrm>
                <a:prstGeom prst="rect">
                  <a:avLst/>
                </a:prstGeom>
                <a:solidFill>
                  <a:schemeClr val="bg1"/>
                </a:solidFill>
                <a:ln w="38100">
                  <a:solidFill>
                    <a:schemeClr val="tx1"/>
                  </a:solidFill>
                  <a:miter lim="800000"/>
                  <a:headEnd/>
                  <a:tailEnd/>
                </a:ln>
              </p:spPr>
              <p:txBody>
                <a:bodyPr rot="10800000" wrap="none" anchor="ctr"/>
                <a:lstStyle/>
                <a:p>
                  <a:pPr algn="ctr">
                    <a:spcAft>
                      <a:spcPct val="100000"/>
                    </a:spcAft>
                  </a:pPr>
                  <a:endParaRPr lang="zh-CN" altLang="zh-CN" sz="2000" b="1">
                    <a:solidFill>
                      <a:srgbClr val="FF0066"/>
                    </a:solidFill>
                    <a:ea typeface="楷体_GB2312" pitchFamily="49" charset="-122"/>
                  </a:endParaRPr>
                </a:p>
              </p:txBody>
            </p:sp>
            <p:sp>
              <p:nvSpPr>
                <p:cNvPr id="58" name="Rectangle 56">
                  <a:extLst>
                    <a:ext uri="{FF2B5EF4-FFF2-40B4-BE49-F238E27FC236}">
                      <a16:creationId xmlns:a16="http://schemas.microsoft.com/office/drawing/2014/main" id="{59B1D203-6126-C155-20AF-90C19223F43A}"/>
                    </a:ext>
                  </a:extLst>
                </p:cNvPr>
                <p:cNvSpPr>
                  <a:spLocks noChangeArrowheads="1"/>
                </p:cNvSpPr>
                <p:nvPr/>
              </p:nvSpPr>
              <p:spPr bwMode="auto">
                <a:xfrm>
                  <a:off x="1614" y="3013"/>
                  <a:ext cx="196" cy="250"/>
                </a:xfrm>
                <a:prstGeom prst="rect">
                  <a:avLst/>
                </a:prstGeom>
                <a:noFill/>
                <a:ln w="9525">
                  <a:noFill/>
                  <a:miter lim="800000"/>
                  <a:headEnd/>
                  <a:tailEnd/>
                </a:ln>
              </p:spPr>
              <p:txBody>
                <a:bodyPr wrap="none">
                  <a:spAutoFit/>
                </a:bodyPr>
                <a:lstStyle/>
                <a:p>
                  <a:r>
                    <a:rPr lang="en-US" altLang="zh-CN" sz="2000" b="1"/>
                    <a:t>1</a:t>
                  </a:r>
                </a:p>
              </p:txBody>
            </p:sp>
          </p:grpSp>
          <p:sp>
            <p:nvSpPr>
              <p:cNvPr id="43" name="Oval 57">
                <a:extLst>
                  <a:ext uri="{FF2B5EF4-FFF2-40B4-BE49-F238E27FC236}">
                    <a16:creationId xmlns:a16="http://schemas.microsoft.com/office/drawing/2014/main" id="{128CFC52-8A85-60FB-E9A1-0E8697CECB65}"/>
                  </a:ext>
                </a:extLst>
              </p:cNvPr>
              <p:cNvSpPr>
                <a:spLocks noChangeArrowheads="1"/>
              </p:cNvSpPr>
              <p:nvPr/>
            </p:nvSpPr>
            <p:spPr bwMode="auto">
              <a:xfrm flipH="1">
                <a:off x="725" y="241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44" name="Line 58">
                <a:extLst>
                  <a:ext uri="{FF2B5EF4-FFF2-40B4-BE49-F238E27FC236}">
                    <a16:creationId xmlns:a16="http://schemas.microsoft.com/office/drawing/2014/main" id="{828C110D-F19F-12E4-CEC8-9209FD734465}"/>
                  </a:ext>
                </a:extLst>
              </p:cNvPr>
              <p:cNvSpPr>
                <a:spLocks noChangeShapeType="1"/>
              </p:cNvSpPr>
              <p:nvPr/>
            </p:nvSpPr>
            <p:spPr bwMode="auto">
              <a:xfrm rot="16200000" flipH="1">
                <a:off x="1007" y="2189"/>
                <a:ext cx="0" cy="521"/>
              </a:xfrm>
              <a:prstGeom prst="line">
                <a:avLst/>
              </a:prstGeom>
              <a:noFill/>
              <a:ln w="28575">
                <a:solidFill>
                  <a:schemeClr val="tx1"/>
                </a:solidFill>
                <a:round/>
                <a:headEnd/>
                <a:tailEnd/>
              </a:ln>
            </p:spPr>
            <p:txBody>
              <a:bodyPr/>
              <a:lstStyle/>
              <a:p>
                <a:endParaRPr lang="zh-CN" altLang="en-US"/>
              </a:p>
            </p:txBody>
          </p:sp>
          <p:grpSp>
            <p:nvGrpSpPr>
              <p:cNvPr id="45" name="Group 59">
                <a:extLst>
                  <a:ext uri="{FF2B5EF4-FFF2-40B4-BE49-F238E27FC236}">
                    <a16:creationId xmlns:a16="http://schemas.microsoft.com/office/drawing/2014/main" id="{F743BDBF-EFE3-7746-EE2B-D21CE1207837}"/>
                  </a:ext>
                </a:extLst>
              </p:cNvPr>
              <p:cNvGrpSpPr>
                <a:grpSpLocks/>
              </p:cNvGrpSpPr>
              <p:nvPr/>
            </p:nvGrpSpPr>
            <p:grpSpPr bwMode="auto">
              <a:xfrm rot="5400000">
                <a:off x="879" y="2325"/>
                <a:ext cx="312" cy="284"/>
                <a:chOff x="1983" y="1719"/>
                <a:chExt cx="312" cy="284"/>
              </a:xfrm>
            </p:grpSpPr>
            <p:sp>
              <p:nvSpPr>
                <p:cNvPr id="54" name="Oval 60">
                  <a:extLst>
                    <a:ext uri="{FF2B5EF4-FFF2-40B4-BE49-F238E27FC236}">
                      <a16:creationId xmlns:a16="http://schemas.microsoft.com/office/drawing/2014/main" id="{7BE19354-06C7-3BAF-23BB-70A78E740904}"/>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5" name="Rectangle 61">
                  <a:extLst>
                    <a:ext uri="{FF2B5EF4-FFF2-40B4-BE49-F238E27FC236}">
                      <a16:creationId xmlns:a16="http://schemas.microsoft.com/office/drawing/2014/main" id="{F4F94448-ABBF-5DB8-1A33-8D3D137DEC4B}"/>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46" name="Rectangle 62">
                <a:extLst>
                  <a:ext uri="{FF2B5EF4-FFF2-40B4-BE49-F238E27FC236}">
                    <a16:creationId xmlns:a16="http://schemas.microsoft.com/office/drawing/2014/main" id="{A886EA75-0B02-F264-3CF4-625804D93CBF}"/>
                  </a:ext>
                </a:extLst>
              </p:cNvPr>
              <p:cNvSpPr>
                <a:spLocks noChangeArrowheads="1"/>
              </p:cNvSpPr>
              <p:nvPr/>
            </p:nvSpPr>
            <p:spPr bwMode="auto">
              <a:xfrm>
                <a:off x="894" y="2269"/>
                <a:ext cx="196" cy="250"/>
              </a:xfrm>
              <a:prstGeom prst="rect">
                <a:avLst/>
              </a:prstGeom>
              <a:noFill/>
              <a:ln w="9525">
                <a:noFill/>
                <a:miter lim="800000"/>
                <a:headEnd/>
                <a:tailEnd/>
              </a:ln>
            </p:spPr>
            <p:txBody>
              <a:bodyPr wrap="none">
                <a:spAutoFit/>
              </a:bodyPr>
              <a:lstStyle/>
              <a:p>
                <a:r>
                  <a:rPr lang="en-US" altLang="zh-CN" sz="2000" b="1"/>
                  <a:t>1</a:t>
                </a:r>
              </a:p>
            </p:txBody>
          </p:sp>
          <p:sp>
            <p:nvSpPr>
              <p:cNvPr id="47" name="Oval 63">
                <a:extLst>
                  <a:ext uri="{FF2B5EF4-FFF2-40B4-BE49-F238E27FC236}">
                    <a16:creationId xmlns:a16="http://schemas.microsoft.com/office/drawing/2014/main" id="{FC4A0927-072C-AC5C-F0D3-E3E30B07BDE8}"/>
                  </a:ext>
                </a:extLst>
              </p:cNvPr>
              <p:cNvSpPr>
                <a:spLocks noChangeArrowheads="1"/>
              </p:cNvSpPr>
              <p:nvPr/>
            </p:nvSpPr>
            <p:spPr bwMode="auto">
              <a:xfrm flipH="1">
                <a:off x="723" y="3487"/>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grpSp>
            <p:nvGrpSpPr>
              <p:cNvPr id="48" name="Group 64">
                <a:extLst>
                  <a:ext uri="{FF2B5EF4-FFF2-40B4-BE49-F238E27FC236}">
                    <a16:creationId xmlns:a16="http://schemas.microsoft.com/office/drawing/2014/main" id="{06743F02-FE9A-BFF9-7B93-1C79BBC84703}"/>
                  </a:ext>
                </a:extLst>
              </p:cNvPr>
              <p:cNvGrpSpPr>
                <a:grpSpLocks/>
              </p:cNvGrpSpPr>
              <p:nvPr/>
            </p:nvGrpSpPr>
            <p:grpSpPr bwMode="auto">
              <a:xfrm rot="5400000">
                <a:off x="877" y="3381"/>
                <a:ext cx="312" cy="284"/>
                <a:chOff x="1983" y="1719"/>
                <a:chExt cx="312" cy="284"/>
              </a:xfrm>
            </p:grpSpPr>
            <p:sp>
              <p:nvSpPr>
                <p:cNvPr id="52" name="Oval 65">
                  <a:extLst>
                    <a:ext uri="{FF2B5EF4-FFF2-40B4-BE49-F238E27FC236}">
                      <a16:creationId xmlns:a16="http://schemas.microsoft.com/office/drawing/2014/main" id="{4A4F8722-1C85-4200-E1C8-1EEE5A914EE3}"/>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3" name="Rectangle 66">
                  <a:extLst>
                    <a:ext uri="{FF2B5EF4-FFF2-40B4-BE49-F238E27FC236}">
                      <a16:creationId xmlns:a16="http://schemas.microsoft.com/office/drawing/2014/main" id="{32FB9C1A-14A6-6EA2-0408-EEDA704D5423}"/>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49" name="Rectangle 67">
                <a:extLst>
                  <a:ext uri="{FF2B5EF4-FFF2-40B4-BE49-F238E27FC236}">
                    <a16:creationId xmlns:a16="http://schemas.microsoft.com/office/drawing/2014/main" id="{8AE82E0D-3850-56FC-CCEE-1D51339C5CE6}"/>
                  </a:ext>
                </a:extLst>
              </p:cNvPr>
              <p:cNvSpPr>
                <a:spLocks noChangeArrowheads="1"/>
              </p:cNvSpPr>
              <p:nvPr/>
            </p:nvSpPr>
            <p:spPr bwMode="auto">
              <a:xfrm>
                <a:off x="916" y="3337"/>
                <a:ext cx="196" cy="250"/>
              </a:xfrm>
              <a:prstGeom prst="rect">
                <a:avLst/>
              </a:prstGeom>
              <a:noFill/>
              <a:ln w="9525">
                <a:noFill/>
                <a:miter lim="800000"/>
                <a:headEnd/>
                <a:tailEnd/>
              </a:ln>
            </p:spPr>
            <p:txBody>
              <a:bodyPr wrap="none">
                <a:spAutoFit/>
              </a:bodyPr>
              <a:lstStyle/>
              <a:p>
                <a:r>
                  <a:rPr lang="en-US" altLang="zh-CN" sz="2000" b="1"/>
                  <a:t>1</a:t>
                </a:r>
              </a:p>
            </p:txBody>
          </p:sp>
          <p:sp>
            <p:nvSpPr>
              <p:cNvPr id="50" name="Oval 68">
                <a:extLst>
                  <a:ext uri="{FF2B5EF4-FFF2-40B4-BE49-F238E27FC236}">
                    <a16:creationId xmlns:a16="http://schemas.microsoft.com/office/drawing/2014/main" id="{13135AB4-4524-755C-6560-2367740C72D0}"/>
                  </a:ext>
                </a:extLst>
              </p:cNvPr>
              <p:cNvSpPr>
                <a:spLocks noChangeArrowheads="1"/>
              </p:cNvSpPr>
              <p:nvPr/>
            </p:nvSpPr>
            <p:spPr bwMode="auto">
              <a:xfrm flipH="1">
                <a:off x="447" y="3493"/>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51" name="Text Box 69">
                <a:extLst>
                  <a:ext uri="{FF2B5EF4-FFF2-40B4-BE49-F238E27FC236}">
                    <a16:creationId xmlns:a16="http://schemas.microsoft.com/office/drawing/2014/main" id="{8F8CB93D-D54B-4A4C-F092-0156E13EBEF6}"/>
                  </a:ext>
                </a:extLst>
              </p:cNvPr>
              <p:cNvSpPr txBox="1">
                <a:spLocks noChangeArrowheads="1"/>
              </p:cNvSpPr>
              <p:nvPr/>
            </p:nvSpPr>
            <p:spPr bwMode="auto">
              <a:xfrm>
                <a:off x="350" y="3494"/>
                <a:ext cx="363" cy="288"/>
              </a:xfrm>
              <a:prstGeom prst="rect">
                <a:avLst/>
              </a:prstGeom>
              <a:noFill/>
              <a:ln>
                <a:noFill/>
              </a:ln>
              <a:effectLst/>
            </p:spPr>
            <p:txBody>
              <a:bodyPr>
                <a:spAutoFit/>
              </a:bodyPr>
              <a:lstStyle/>
              <a:p>
                <a:pPr>
                  <a:defRPr/>
                </a:pPr>
                <a:r>
                  <a:rPr lang="en-US" altLang="zh-CN" b="1" i="1">
                    <a:solidFill>
                      <a:schemeClr val="accent2"/>
                    </a:solidFill>
                    <a:effectLst>
                      <a:outerShdw blurRad="38100" dist="38100" dir="2700000" algn="tl">
                        <a:srgbClr val="C0C0C0"/>
                      </a:outerShdw>
                    </a:effectLst>
                    <a:ea typeface="隶书" panose="02010509060101010101" pitchFamily="49" charset="-122"/>
                  </a:rPr>
                  <a:t>D</a:t>
                </a:r>
              </a:p>
            </p:txBody>
          </p:sp>
        </p:grpSp>
      </p:grpSp>
      <p:sp>
        <p:nvSpPr>
          <p:cNvPr id="67" name="Text Box 70">
            <a:extLst>
              <a:ext uri="{FF2B5EF4-FFF2-40B4-BE49-F238E27FC236}">
                <a16:creationId xmlns:a16="http://schemas.microsoft.com/office/drawing/2014/main" id="{0BFAC200-A8C2-61A0-7CF4-1C9FABF192CD}"/>
              </a:ext>
            </a:extLst>
          </p:cNvPr>
          <p:cNvSpPr txBox="1">
            <a:spLocks noChangeArrowheads="1"/>
          </p:cNvSpPr>
          <p:nvPr/>
        </p:nvSpPr>
        <p:spPr bwMode="auto">
          <a:xfrm>
            <a:off x="2137682" y="2069713"/>
            <a:ext cx="603250" cy="2193925"/>
          </a:xfrm>
          <a:prstGeom prst="rect">
            <a:avLst/>
          </a:prstGeom>
          <a:noFill/>
          <a:ln>
            <a:noFill/>
          </a:ln>
          <a:effectLst/>
        </p:spPr>
        <p:txBody>
          <a:bodyPr>
            <a:spAutoFit/>
          </a:bodyPr>
          <a:lstStyle/>
          <a:p>
            <a:pPr>
              <a:defRPr/>
            </a:pPr>
            <a:r>
              <a:rPr lang="zh-CN" altLang="en-US" b="1" dirty="0">
                <a:solidFill>
                  <a:srgbClr val="FF0066"/>
                </a:solidFill>
                <a:effectLst>
                  <a:outerShdw blurRad="38100" dist="38100" dir="2700000" algn="tl">
                    <a:srgbClr val="C0C0C0"/>
                  </a:outerShdw>
                </a:effectLst>
                <a:ea typeface="宋体" panose="02010600030101010101" pitchFamily="2" charset="-122"/>
              </a:rPr>
              <a:t>从</a:t>
            </a:r>
          </a:p>
          <a:p>
            <a:pPr>
              <a:defRPr/>
            </a:pPr>
            <a:endParaRPr lang="zh-CN" altLang="en-US"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6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6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0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en-US" altLang="zh-CN" b="1" dirty="0">
              <a:solidFill>
                <a:srgbClr val="FF0066"/>
              </a:solidFill>
              <a:effectLst>
                <a:outerShdw blurRad="38100" dist="38100" dir="2700000" algn="tl">
                  <a:srgbClr val="C0C0C0"/>
                </a:outerShdw>
              </a:effectLst>
              <a:ea typeface="宋体" panose="02010600030101010101" pitchFamily="2" charset="-122"/>
            </a:endParaRPr>
          </a:p>
          <a:p>
            <a:pPr>
              <a:defRPr/>
            </a:pPr>
            <a:r>
              <a:rPr lang="zh-CN" altLang="en-US" b="1" dirty="0">
                <a:solidFill>
                  <a:srgbClr val="FF0066"/>
                </a:solidFill>
                <a:effectLst>
                  <a:outerShdw blurRad="38100" dist="38100" dir="2700000" algn="tl">
                    <a:srgbClr val="C0C0C0"/>
                  </a:outerShdw>
                </a:effectLst>
                <a:ea typeface="宋体" panose="02010600030101010101" pitchFamily="2" charset="-122"/>
              </a:rPr>
              <a:t>主</a:t>
            </a:r>
          </a:p>
        </p:txBody>
      </p:sp>
      <p:sp>
        <p:nvSpPr>
          <p:cNvPr id="68" name="Text Box 75">
            <a:extLst>
              <a:ext uri="{FF2B5EF4-FFF2-40B4-BE49-F238E27FC236}">
                <a16:creationId xmlns:a16="http://schemas.microsoft.com/office/drawing/2014/main" id="{98010DAB-235A-F067-0AB4-2B8E7EBBE33F}"/>
              </a:ext>
            </a:extLst>
          </p:cNvPr>
          <p:cNvSpPr txBox="1">
            <a:spLocks noChangeArrowheads="1"/>
          </p:cNvSpPr>
          <p:nvPr/>
        </p:nvSpPr>
        <p:spPr bwMode="auto">
          <a:xfrm>
            <a:off x="5028988" y="5743188"/>
            <a:ext cx="1141413" cy="519112"/>
          </a:xfrm>
          <a:prstGeom prst="rect">
            <a:avLst/>
          </a:prstGeom>
          <a:noFill/>
          <a:ln w="9525">
            <a:noFill/>
            <a:miter lim="800000"/>
            <a:headEnd/>
            <a:tailEnd/>
          </a:ln>
        </p:spPr>
        <p:txBody>
          <a:bodyPr>
            <a:spAutoFit/>
          </a:bodyPr>
          <a:lstStyle/>
          <a:p>
            <a:r>
              <a:rPr lang="zh-CN" altLang="en-US" sz="2800" b="1"/>
              <a:t>即：</a:t>
            </a:r>
          </a:p>
        </p:txBody>
      </p:sp>
      <p:graphicFrame>
        <p:nvGraphicFramePr>
          <p:cNvPr id="69" name="Object 82">
            <a:extLst>
              <a:ext uri="{FF2B5EF4-FFF2-40B4-BE49-F238E27FC236}">
                <a16:creationId xmlns:a16="http://schemas.microsoft.com/office/drawing/2014/main" id="{DFA8BF8C-4512-3F2E-417B-0331A67BB086}"/>
              </a:ext>
            </a:extLst>
          </p:cNvPr>
          <p:cNvGraphicFramePr>
            <a:graphicFrameLocks noChangeAspect="1"/>
          </p:cNvGraphicFramePr>
          <p:nvPr>
            <p:extLst>
              <p:ext uri="{D42A27DB-BD31-4B8C-83A1-F6EECF244321}">
                <p14:modId xmlns:p14="http://schemas.microsoft.com/office/powerpoint/2010/main" val="4235392050"/>
              </p:ext>
            </p:extLst>
          </p:nvPr>
        </p:nvGraphicFramePr>
        <p:xfrm>
          <a:off x="5943388" y="5743188"/>
          <a:ext cx="1474788" cy="609600"/>
        </p:xfrm>
        <a:graphic>
          <a:graphicData uri="http://schemas.openxmlformats.org/presentationml/2006/ole">
            <mc:AlternateContent xmlns:mc="http://schemas.openxmlformats.org/markup-compatibility/2006">
              <mc:Choice xmlns:v="urn:schemas-microsoft-com:vml" Requires="v">
                <p:oleObj name="公式" r:id="rId4" imgW="458280" imgH="189000" progId="Equation.3">
                  <p:embed/>
                </p:oleObj>
              </mc:Choice>
              <mc:Fallback>
                <p:oleObj name="公式" r:id="rId4" imgW="458280" imgH="189000" progId="Equation.3">
                  <p:embed/>
                  <p:pic>
                    <p:nvPicPr>
                      <p:cNvPr id="81996" name="Object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388" y="5743188"/>
                        <a:ext cx="14747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Rectangle 77">
            <a:extLst>
              <a:ext uri="{FF2B5EF4-FFF2-40B4-BE49-F238E27FC236}">
                <a16:creationId xmlns:a16="http://schemas.microsoft.com/office/drawing/2014/main" id="{2BB1D312-6FA5-D149-E30D-3EC293C5950E}"/>
              </a:ext>
            </a:extLst>
          </p:cNvPr>
          <p:cNvSpPr>
            <a:spLocks noChangeArrowheads="1"/>
          </p:cNvSpPr>
          <p:nvPr/>
        </p:nvSpPr>
        <p:spPr bwMode="auto">
          <a:xfrm>
            <a:off x="7418176" y="5743188"/>
            <a:ext cx="3106737" cy="519112"/>
          </a:xfrm>
          <a:prstGeom prst="rect">
            <a:avLst/>
          </a:prstGeom>
          <a:noFill/>
          <a:ln w="9525">
            <a:noFill/>
            <a:miter lim="800000"/>
            <a:headEnd/>
            <a:tailEnd/>
          </a:ln>
        </p:spPr>
        <p:txBody>
          <a:bodyPr>
            <a:spAutoFit/>
          </a:bodyPr>
          <a:lstStyle/>
          <a:p>
            <a:r>
              <a:rPr lang="zh-CN" altLang="en-US" sz="2800" b="1" u="sng" dirty="0">
                <a:solidFill>
                  <a:srgbClr val="0033CC"/>
                </a:solidFill>
              </a:rPr>
              <a:t>下降沿时刻有效</a:t>
            </a:r>
          </a:p>
        </p:txBody>
      </p:sp>
      <p:sp>
        <p:nvSpPr>
          <p:cNvPr id="71" name="Rectangle 77">
            <a:extLst>
              <a:ext uri="{FF2B5EF4-FFF2-40B4-BE49-F238E27FC236}">
                <a16:creationId xmlns:a16="http://schemas.microsoft.com/office/drawing/2014/main" id="{AA9AA23B-90CC-A1EC-6B43-1E816A3039D2}"/>
              </a:ext>
            </a:extLst>
          </p:cNvPr>
          <p:cNvSpPr>
            <a:spLocks noChangeArrowheads="1"/>
          </p:cNvSpPr>
          <p:nvPr/>
        </p:nvSpPr>
        <p:spPr bwMode="auto">
          <a:xfrm>
            <a:off x="818794" y="6235746"/>
            <a:ext cx="5644501" cy="461665"/>
          </a:xfrm>
          <a:prstGeom prst="rect">
            <a:avLst/>
          </a:prstGeom>
          <a:noFill/>
          <a:ln w="9525">
            <a:noFill/>
            <a:miter lim="800000"/>
            <a:headEnd/>
            <a:tailEnd/>
          </a:ln>
        </p:spPr>
        <p:txBody>
          <a:bodyPr wrap="square">
            <a:spAutoFit/>
          </a:bodyPr>
          <a:lstStyle/>
          <a:p>
            <a:r>
              <a:rPr lang="zh-CN" altLang="en-US" b="1" u="sng" dirty="0">
                <a:solidFill>
                  <a:srgbClr val="FF0000"/>
                </a:solidFill>
              </a:rPr>
              <a:t>先有时钟沿到来，后有</a:t>
            </a:r>
            <a:r>
              <a:rPr lang="en-US" altLang="zh-CN" b="1" u="sng" dirty="0">
                <a:solidFill>
                  <a:srgbClr val="FF0000"/>
                </a:solidFill>
              </a:rPr>
              <a:t>Q</a:t>
            </a:r>
            <a:r>
              <a:rPr lang="zh-CN" altLang="en-US" b="1" u="sng" dirty="0">
                <a:solidFill>
                  <a:srgbClr val="FF0000"/>
                </a:solidFill>
              </a:rPr>
              <a:t>的状态转换。</a:t>
            </a:r>
          </a:p>
        </p:txBody>
      </p:sp>
      <p:sp>
        <p:nvSpPr>
          <p:cNvPr id="3" name="灯片编号占位符 2">
            <a:extLst>
              <a:ext uri="{FF2B5EF4-FFF2-40B4-BE49-F238E27FC236}">
                <a16:creationId xmlns:a16="http://schemas.microsoft.com/office/drawing/2014/main" id="{2DEB274A-9115-192C-2493-95E859303977}"/>
              </a:ext>
            </a:extLst>
          </p:cNvPr>
          <p:cNvSpPr>
            <a:spLocks noGrp="1"/>
          </p:cNvSpPr>
          <p:nvPr>
            <p:ph type="sldNum" sz="quarter" idx="12"/>
          </p:nvPr>
        </p:nvSpPr>
        <p:spPr/>
        <p:txBody>
          <a:bodyPr/>
          <a:lstStyle/>
          <a:p>
            <a:fld id="{392CBAA0-59E6-204E-8F03-85E5040D48B8}" type="slidenum">
              <a:rPr kumimoji="1" lang="zh-CN" altLang="en-US" smtClean="0"/>
              <a:t>35</a:t>
            </a:fld>
            <a:r>
              <a:rPr kumimoji="1" lang="en-US" altLang="zh-CN"/>
              <a:t>/70</a:t>
            </a:r>
            <a:endParaRPr kumimoji="1" lang="zh-CN" altLang="en-US" dirty="0"/>
          </a:p>
        </p:txBody>
      </p:sp>
    </p:spTree>
    <p:extLst>
      <p:ext uri="{BB962C8B-B14F-4D97-AF65-F5344CB8AC3E}">
        <p14:creationId xmlns:p14="http://schemas.microsoft.com/office/powerpoint/2010/main" val="150072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1000"/>
                                        <p:tgtEl>
                                          <p:spTgt spid="15"/>
                                        </p:tgtEl>
                                      </p:cBhvr>
                                    </p:animEffect>
                                  </p:childTnLst>
                                </p:cTn>
                              </p:par>
                            </p:childTnLst>
                          </p:cTn>
                        </p:par>
                        <p:par>
                          <p:cTn id="12" fill="hold">
                            <p:stCondLst>
                              <p:cond delay="1500"/>
                            </p:stCondLst>
                            <p:childTnLst>
                              <p:par>
                                <p:cTn id="13" presetID="17" presetClass="entr" presetSubtype="8"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p:cTn id="15" dur="500" fill="hold"/>
                                        <p:tgtEl>
                                          <p:spTgt spid="67"/>
                                        </p:tgtEl>
                                        <p:attrNameLst>
                                          <p:attrName>ppt_x</p:attrName>
                                        </p:attrNameLst>
                                      </p:cBhvr>
                                      <p:tavLst>
                                        <p:tav tm="0">
                                          <p:val>
                                            <p:strVal val="#ppt_x-#ppt_w/2"/>
                                          </p:val>
                                        </p:tav>
                                        <p:tav tm="100000">
                                          <p:val>
                                            <p:strVal val="#ppt_x"/>
                                          </p:val>
                                        </p:tav>
                                      </p:tavLst>
                                    </p:anim>
                                    <p:anim calcmode="lin" valueType="num">
                                      <p:cBhvr>
                                        <p:cTn id="16" dur="500" fill="hold"/>
                                        <p:tgtEl>
                                          <p:spTgt spid="67"/>
                                        </p:tgtEl>
                                        <p:attrNameLst>
                                          <p:attrName>ppt_y</p:attrName>
                                        </p:attrNameLst>
                                      </p:cBhvr>
                                      <p:tavLst>
                                        <p:tav tm="0">
                                          <p:val>
                                            <p:strVal val="#ppt_y"/>
                                          </p:val>
                                        </p:tav>
                                        <p:tav tm="100000">
                                          <p:val>
                                            <p:strVal val="#ppt_y"/>
                                          </p:val>
                                        </p:tav>
                                      </p:tavLst>
                                    </p:anim>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wipe(left)">
                                      <p:cBhvr>
                                        <p:cTn id="33" dur="500"/>
                                        <p:tgtEl>
                                          <p:spTgt spid="8">
                                            <p:txEl>
                                              <p:pRg st="0" end="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1000"/>
                            </p:stCondLst>
                            <p:childTnLst>
                              <p:par>
                                <p:cTn id="39" presetID="22" presetClass="entr" presetSubtype="8" fill="hold" grpId="0" nodeType="afterEffect">
                                  <p:stCondLst>
                                    <p:cond delay="100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5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20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20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left)">
                                      <p:cBhvr>
                                        <p:cTn id="75" dur="500"/>
                                        <p:tgtEl>
                                          <p:spTgt spid="69"/>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ipe(left)">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fade">
                                      <p:cBhvr>
                                        <p:cTn id="84" dur="1000"/>
                                        <p:tgtEl>
                                          <p:spTgt spid="71"/>
                                        </p:tgtEl>
                                      </p:cBhvr>
                                    </p:animEffect>
                                    <p:anim calcmode="lin" valueType="num">
                                      <p:cBhvr>
                                        <p:cTn id="85" dur="1000" fill="hold"/>
                                        <p:tgtEl>
                                          <p:spTgt spid="71"/>
                                        </p:tgtEl>
                                        <p:attrNameLst>
                                          <p:attrName>ppt_x</p:attrName>
                                        </p:attrNameLst>
                                      </p:cBhvr>
                                      <p:tavLst>
                                        <p:tav tm="0">
                                          <p:val>
                                            <p:strVal val="#ppt_x"/>
                                          </p:val>
                                        </p:tav>
                                        <p:tav tm="100000">
                                          <p:val>
                                            <p:strVal val="#ppt_x"/>
                                          </p:val>
                                        </p:tav>
                                      </p:tavLst>
                                    </p:anim>
                                    <p:anim calcmode="lin" valueType="num">
                                      <p:cBhvr>
                                        <p:cTn id="8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animBg="1" autoUpdateAnimBg="0"/>
      <p:bldP spid="8" grpId="0" build="p" autoUpdateAnimBg="0"/>
      <p:bldP spid="10" grpId="0" build="p" autoUpdateAnimBg="0" advAuto="1000"/>
      <p:bldP spid="11" grpId="0" build="p" autoUpdateAnimBg="0"/>
      <p:bldP spid="12" grpId="0" animBg="1" autoUpdateAnimBg="0"/>
      <p:bldP spid="13" grpId="0" autoUpdateAnimBg="0"/>
      <p:bldP spid="14" grpId="0" build="p"/>
      <p:bldP spid="67" grpId="0" autoUpdateAnimBg="0"/>
      <p:bldP spid="68" grpId="0"/>
      <p:bldP spid="70" grpId="0"/>
      <p:bldP spid="7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4">
            <a:extLst>
              <a:ext uri="{FF2B5EF4-FFF2-40B4-BE49-F238E27FC236}">
                <a16:creationId xmlns:a16="http://schemas.microsoft.com/office/drawing/2014/main" id="{9E015AC7-99C2-02DE-5EAD-CBAEB5922184}"/>
              </a:ext>
            </a:extLst>
          </p:cNvPr>
          <p:cNvSpPr txBox="1">
            <a:spLocks noChangeArrowheads="1"/>
          </p:cNvSpPr>
          <p:nvPr/>
        </p:nvSpPr>
        <p:spPr bwMode="auto">
          <a:xfrm>
            <a:off x="1179059" y="763361"/>
            <a:ext cx="4926012" cy="519113"/>
          </a:xfrm>
          <a:prstGeom prst="rect">
            <a:avLst/>
          </a:prstGeom>
          <a:noFill/>
          <a:ln w="9525">
            <a:noFill/>
            <a:miter lim="800000"/>
            <a:headEnd/>
            <a:tailEnd/>
          </a:ln>
        </p:spPr>
        <p:txBody>
          <a:bodyPr>
            <a:spAutoFit/>
          </a:bodyPr>
          <a:lstStyle/>
          <a:p>
            <a:r>
              <a:rPr lang="en-US" altLang="zh-CN" sz="2800" b="1"/>
              <a:t>3. </a:t>
            </a:r>
            <a:r>
              <a:rPr lang="zh-CN" altLang="en-US" sz="2800" b="1"/>
              <a:t>异步输入端的作用</a:t>
            </a:r>
          </a:p>
        </p:txBody>
      </p:sp>
      <p:grpSp>
        <p:nvGrpSpPr>
          <p:cNvPr id="6" name="Group 248">
            <a:extLst>
              <a:ext uri="{FF2B5EF4-FFF2-40B4-BE49-F238E27FC236}">
                <a16:creationId xmlns:a16="http://schemas.microsoft.com/office/drawing/2014/main" id="{1AAEEC31-69DA-E1C4-B7C2-184848462FB1}"/>
              </a:ext>
            </a:extLst>
          </p:cNvPr>
          <p:cNvGrpSpPr>
            <a:grpSpLocks/>
          </p:cNvGrpSpPr>
          <p:nvPr/>
        </p:nvGrpSpPr>
        <p:grpSpPr bwMode="auto">
          <a:xfrm>
            <a:off x="7419975" y="1039974"/>
            <a:ext cx="4149725" cy="5483225"/>
            <a:chOff x="3080" y="484"/>
            <a:chExt cx="2614" cy="3454"/>
          </a:xfrm>
        </p:grpSpPr>
        <p:sp>
          <p:nvSpPr>
            <p:cNvPr id="7" name="Freeform 6">
              <a:extLst>
                <a:ext uri="{FF2B5EF4-FFF2-40B4-BE49-F238E27FC236}">
                  <a16:creationId xmlns:a16="http://schemas.microsoft.com/office/drawing/2014/main" id="{1F210EBF-CB4C-9CDB-8639-EE2815E773D7}"/>
                </a:ext>
              </a:extLst>
            </p:cNvPr>
            <p:cNvSpPr>
              <a:spLocks/>
            </p:cNvSpPr>
            <p:nvPr/>
          </p:nvSpPr>
          <p:spPr bwMode="auto">
            <a:xfrm>
              <a:off x="3334" y="3296"/>
              <a:ext cx="1096" cy="472"/>
            </a:xfrm>
            <a:custGeom>
              <a:avLst/>
              <a:gdLst>
                <a:gd name="T0" fmla="*/ 0 w 528"/>
                <a:gd name="T1" fmla="*/ 472 h 312"/>
                <a:gd name="T2" fmla="*/ 1096 w 528"/>
                <a:gd name="T3" fmla="*/ 472 h 312"/>
                <a:gd name="T4" fmla="*/ 1096 w 528"/>
                <a:gd name="T5" fmla="*/ 0 h 312"/>
                <a:gd name="T6" fmla="*/ 0 60000 65536"/>
                <a:gd name="T7" fmla="*/ 0 60000 65536"/>
                <a:gd name="T8" fmla="*/ 0 60000 65536"/>
                <a:gd name="T9" fmla="*/ 0 w 528"/>
                <a:gd name="T10" fmla="*/ 0 h 312"/>
                <a:gd name="T11" fmla="*/ 528 w 528"/>
                <a:gd name="T12" fmla="*/ 312 h 312"/>
              </a:gdLst>
              <a:ahLst/>
              <a:cxnLst>
                <a:cxn ang="T6">
                  <a:pos x="T0" y="T1"/>
                </a:cxn>
                <a:cxn ang="T7">
                  <a:pos x="T2" y="T3"/>
                </a:cxn>
                <a:cxn ang="T8">
                  <a:pos x="T4" y="T5"/>
                </a:cxn>
              </a:cxnLst>
              <a:rect l="T9" t="T10" r="T11" b="T12"/>
              <a:pathLst>
                <a:path w="528" h="312">
                  <a:moveTo>
                    <a:pt x="0" y="312"/>
                  </a:moveTo>
                  <a:lnTo>
                    <a:pt x="528" y="312"/>
                  </a:lnTo>
                  <a:lnTo>
                    <a:pt x="528" y="0"/>
                  </a:lnTo>
                </a:path>
              </a:pathLst>
            </a:custGeom>
            <a:noFill/>
            <a:ln w="28575" cmpd="sng">
              <a:solidFill>
                <a:schemeClr val="tx1"/>
              </a:solidFill>
              <a:round/>
              <a:headEnd/>
              <a:tailEnd/>
            </a:ln>
          </p:spPr>
          <p:txBody>
            <a:bodyPr/>
            <a:lstStyle/>
            <a:p>
              <a:endParaRPr lang="zh-CN" altLang="en-US"/>
            </a:p>
          </p:txBody>
        </p:sp>
        <p:sp>
          <p:nvSpPr>
            <p:cNvPr id="8" name="Rectangle 7">
              <a:extLst>
                <a:ext uri="{FF2B5EF4-FFF2-40B4-BE49-F238E27FC236}">
                  <a16:creationId xmlns:a16="http://schemas.microsoft.com/office/drawing/2014/main" id="{7B6E046D-955F-3F53-7359-699A64FA1286}"/>
                </a:ext>
              </a:extLst>
            </p:cNvPr>
            <p:cNvSpPr>
              <a:spLocks noChangeArrowheads="1"/>
            </p:cNvSpPr>
            <p:nvPr/>
          </p:nvSpPr>
          <p:spPr bwMode="auto">
            <a:xfrm>
              <a:off x="3196" y="2984"/>
              <a:ext cx="437" cy="288"/>
            </a:xfrm>
            <a:prstGeom prst="rect">
              <a:avLst/>
            </a:prstGeom>
            <a:noFill/>
            <a:ln w="9525">
              <a:noFill/>
              <a:miter lim="800000"/>
              <a:headEnd/>
              <a:tailEnd/>
            </a:ln>
          </p:spPr>
          <p:txBody>
            <a:bodyPr>
              <a:spAutoFit/>
            </a:bodyPr>
            <a:lstStyle/>
            <a:p>
              <a:pPr algn="just">
                <a:spcBef>
                  <a:spcPct val="50000"/>
                </a:spcBef>
              </a:pPr>
              <a:r>
                <a:rPr lang="en-US" altLang="zh-CN" b="1"/>
                <a:t>G</a:t>
              </a:r>
              <a:r>
                <a:rPr lang="en-US" altLang="zh-CN" b="1" baseline="-25000"/>
                <a:t>7</a:t>
              </a:r>
            </a:p>
          </p:txBody>
        </p:sp>
        <p:sp>
          <p:nvSpPr>
            <p:cNvPr id="9" name="Text Box 8">
              <a:extLst>
                <a:ext uri="{FF2B5EF4-FFF2-40B4-BE49-F238E27FC236}">
                  <a16:creationId xmlns:a16="http://schemas.microsoft.com/office/drawing/2014/main" id="{4B59BA64-CCB0-EA96-1883-B5EE6D72DBB7}"/>
                </a:ext>
              </a:extLst>
            </p:cNvPr>
            <p:cNvSpPr txBox="1">
              <a:spLocks noChangeArrowheads="1"/>
            </p:cNvSpPr>
            <p:nvPr/>
          </p:nvSpPr>
          <p:spPr bwMode="auto">
            <a:xfrm>
              <a:off x="5111" y="3382"/>
              <a:ext cx="583" cy="288"/>
            </a:xfrm>
            <a:prstGeom prst="rect">
              <a:avLst/>
            </a:prstGeom>
            <a:noFill/>
            <a:ln>
              <a:noFill/>
            </a:ln>
            <a:effectLst/>
          </p:spPr>
          <p:txBody>
            <a:bodyPr>
              <a:spAutoFit/>
            </a:bodyPr>
            <a:lstStyle/>
            <a:p>
              <a:pPr>
                <a:defRPr/>
              </a:pPr>
              <a:r>
                <a:rPr lang="en-US" altLang="zh-CN" b="1" i="1" dirty="0">
                  <a:solidFill>
                    <a:srgbClr val="0033CC"/>
                  </a:solidFill>
                  <a:effectLst>
                    <a:outerShdw blurRad="38100" dist="38100" dir="2700000" algn="tl">
                      <a:srgbClr val="C0C0C0"/>
                    </a:outerShdw>
                  </a:effectLst>
                  <a:ea typeface="宋体" panose="02010600030101010101" pitchFamily="2" charset="-122"/>
                </a:rPr>
                <a:t>CP</a:t>
              </a:r>
            </a:p>
          </p:txBody>
        </p:sp>
        <p:sp>
          <p:nvSpPr>
            <p:cNvPr id="10" name="Oval 9">
              <a:extLst>
                <a:ext uri="{FF2B5EF4-FFF2-40B4-BE49-F238E27FC236}">
                  <a16:creationId xmlns:a16="http://schemas.microsoft.com/office/drawing/2014/main" id="{AB6E571F-41EF-BDAD-1A28-358E27C74468}"/>
                </a:ext>
              </a:extLst>
            </p:cNvPr>
            <p:cNvSpPr>
              <a:spLocks noChangeArrowheads="1"/>
            </p:cNvSpPr>
            <p:nvPr/>
          </p:nvSpPr>
          <p:spPr bwMode="auto">
            <a:xfrm flipH="1" flipV="1">
              <a:off x="5141" y="3358"/>
              <a:ext cx="41" cy="41"/>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1" name="Freeform 10">
              <a:extLst>
                <a:ext uri="{FF2B5EF4-FFF2-40B4-BE49-F238E27FC236}">
                  <a16:creationId xmlns:a16="http://schemas.microsoft.com/office/drawing/2014/main" id="{2ACB97C4-ABE0-1340-9D03-076D58FB679C}"/>
                </a:ext>
              </a:extLst>
            </p:cNvPr>
            <p:cNvSpPr>
              <a:spLocks/>
            </p:cNvSpPr>
            <p:nvPr/>
          </p:nvSpPr>
          <p:spPr bwMode="auto">
            <a:xfrm>
              <a:off x="3775" y="1722"/>
              <a:ext cx="537" cy="122"/>
            </a:xfrm>
            <a:custGeom>
              <a:avLst/>
              <a:gdLst>
                <a:gd name="T0" fmla="*/ 0 w 660"/>
                <a:gd name="T1" fmla="*/ 0 h 162"/>
                <a:gd name="T2" fmla="*/ 0 w 660"/>
                <a:gd name="T3" fmla="*/ 122 h 162"/>
                <a:gd name="T4" fmla="*/ 537 w 660"/>
                <a:gd name="T5" fmla="*/ 122 h 162"/>
                <a:gd name="T6" fmla="*/ 537 w 660"/>
                <a:gd name="T7" fmla="*/ 23 h 162"/>
                <a:gd name="T8" fmla="*/ 0 60000 65536"/>
                <a:gd name="T9" fmla="*/ 0 60000 65536"/>
                <a:gd name="T10" fmla="*/ 0 60000 65536"/>
                <a:gd name="T11" fmla="*/ 0 60000 65536"/>
                <a:gd name="T12" fmla="*/ 0 w 660"/>
                <a:gd name="T13" fmla="*/ 0 h 162"/>
                <a:gd name="T14" fmla="*/ 660 w 660"/>
                <a:gd name="T15" fmla="*/ 162 h 162"/>
              </a:gdLst>
              <a:ahLst/>
              <a:cxnLst>
                <a:cxn ang="T8">
                  <a:pos x="T0" y="T1"/>
                </a:cxn>
                <a:cxn ang="T9">
                  <a:pos x="T2" y="T3"/>
                </a:cxn>
                <a:cxn ang="T10">
                  <a:pos x="T4" y="T5"/>
                </a:cxn>
                <a:cxn ang="T11">
                  <a:pos x="T6" y="T7"/>
                </a:cxn>
              </a:cxnLst>
              <a:rect l="T12" t="T13" r="T14" b="T15"/>
              <a:pathLst>
                <a:path w="660" h="162">
                  <a:moveTo>
                    <a:pt x="0" y="0"/>
                  </a:moveTo>
                  <a:lnTo>
                    <a:pt x="0" y="162"/>
                  </a:lnTo>
                  <a:lnTo>
                    <a:pt x="660" y="162"/>
                  </a:lnTo>
                  <a:lnTo>
                    <a:pt x="660" y="30"/>
                  </a:lnTo>
                </a:path>
              </a:pathLst>
            </a:custGeom>
            <a:noFill/>
            <a:ln w="28575" cmpd="sng">
              <a:solidFill>
                <a:schemeClr val="tx1"/>
              </a:solidFill>
              <a:round/>
              <a:headEnd/>
              <a:tailEnd/>
            </a:ln>
          </p:spPr>
          <p:txBody>
            <a:bodyPr/>
            <a:lstStyle/>
            <a:p>
              <a:endParaRPr lang="zh-CN" altLang="en-US"/>
            </a:p>
          </p:txBody>
        </p:sp>
        <p:sp>
          <p:nvSpPr>
            <p:cNvPr id="12" name="Rectangle 11">
              <a:extLst>
                <a:ext uri="{FF2B5EF4-FFF2-40B4-BE49-F238E27FC236}">
                  <a16:creationId xmlns:a16="http://schemas.microsoft.com/office/drawing/2014/main" id="{F54173BB-CBA4-6514-E629-1E848F0E14FE}"/>
                </a:ext>
              </a:extLst>
            </p:cNvPr>
            <p:cNvSpPr>
              <a:spLocks noChangeArrowheads="1"/>
            </p:cNvSpPr>
            <p:nvPr/>
          </p:nvSpPr>
          <p:spPr bwMode="auto">
            <a:xfrm>
              <a:off x="3374" y="484"/>
              <a:ext cx="309"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3" name="Line 12">
              <a:extLst>
                <a:ext uri="{FF2B5EF4-FFF2-40B4-BE49-F238E27FC236}">
                  <a16:creationId xmlns:a16="http://schemas.microsoft.com/office/drawing/2014/main" id="{4A70C46E-15BF-C7C5-F100-F70034B6D636}"/>
                </a:ext>
              </a:extLst>
            </p:cNvPr>
            <p:cNvSpPr>
              <a:spLocks noChangeShapeType="1"/>
            </p:cNvSpPr>
            <p:nvPr/>
          </p:nvSpPr>
          <p:spPr bwMode="auto">
            <a:xfrm>
              <a:off x="3674" y="1074"/>
              <a:ext cx="0" cy="347"/>
            </a:xfrm>
            <a:prstGeom prst="line">
              <a:avLst/>
            </a:prstGeom>
            <a:noFill/>
            <a:ln w="28575">
              <a:solidFill>
                <a:schemeClr val="tx1"/>
              </a:solidFill>
              <a:round/>
              <a:headEnd/>
              <a:tailEnd/>
            </a:ln>
          </p:spPr>
          <p:txBody>
            <a:bodyPr/>
            <a:lstStyle/>
            <a:p>
              <a:endParaRPr lang="zh-CN" altLang="en-US"/>
            </a:p>
          </p:txBody>
        </p:sp>
        <p:sp>
          <p:nvSpPr>
            <p:cNvPr id="14" name="Line 13">
              <a:extLst>
                <a:ext uri="{FF2B5EF4-FFF2-40B4-BE49-F238E27FC236}">
                  <a16:creationId xmlns:a16="http://schemas.microsoft.com/office/drawing/2014/main" id="{BD715DDB-18D0-6366-E6A2-36DFC773029F}"/>
                </a:ext>
              </a:extLst>
            </p:cNvPr>
            <p:cNvSpPr>
              <a:spLocks noChangeShapeType="1"/>
            </p:cNvSpPr>
            <p:nvPr/>
          </p:nvSpPr>
          <p:spPr bwMode="auto">
            <a:xfrm flipH="1">
              <a:off x="4429" y="1069"/>
              <a:ext cx="0" cy="346"/>
            </a:xfrm>
            <a:prstGeom prst="line">
              <a:avLst/>
            </a:prstGeom>
            <a:noFill/>
            <a:ln w="28575">
              <a:solidFill>
                <a:schemeClr val="tx1"/>
              </a:solidFill>
              <a:round/>
              <a:headEnd/>
              <a:tailEnd/>
            </a:ln>
          </p:spPr>
          <p:txBody>
            <a:bodyPr/>
            <a:lstStyle/>
            <a:p>
              <a:endParaRPr lang="zh-CN" altLang="en-US"/>
            </a:p>
          </p:txBody>
        </p:sp>
        <p:sp>
          <p:nvSpPr>
            <p:cNvPr id="15" name="Oval 14">
              <a:extLst>
                <a:ext uri="{FF2B5EF4-FFF2-40B4-BE49-F238E27FC236}">
                  <a16:creationId xmlns:a16="http://schemas.microsoft.com/office/drawing/2014/main" id="{542F6A2A-9D18-5442-8551-C7215EAFA88B}"/>
                </a:ext>
              </a:extLst>
            </p:cNvPr>
            <p:cNvSpPr>
              <a:spLocks noChangeArrowheads="1"/>
            </p:cNvSpPr>
            <p:nvPr/>
          </p:nvSpPr>
          <p:spPr bwMode="auto">
            <a:xfrm flipH="1">
              <a:off x="4293" y="1823"/>
              <a:ext cx="41" cy="41"/>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16" name="Rectangle 15">
              <a:extLst>
                <a:ext uri="{FF2B5EF4-FFF2-40B4-BE49-F238E27FC236}">
                  <a16:creationId xmlns:a16="http://schemas.microsoft.com/office/drawing/2014/main" id="{2837937D-DB6F-F923-FD15-AE8C36967AC7}"/>
                </a:ext>
              </a:extLst>
            </p:cNvPr>
            <p:cNvSpPr>
              <a:spLocks noChangeArrowheads="1"/>
            </p:cNvSpPr>
            <p:nvPr/>
          </p:nvSpPr>
          <p:spPr bwMode="auto">
            <a:xfrm>
              <a:off x="3483" y="923"/>
              <a:ext cx="393"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17" name="Group 16">
              <a:extLst>
                <a:ext uri="{FF2B5EF4-FFF2-40B4-BE49-F238E27FC236}">
                  <a16:creationId xmlns:a16="http://schemas.microsoft.com/office/drawing/2014/main" id="{B777FC57-BBC3-9314-8AC7-9B599910E3CC}"/>
                </a:ext>
              </a:extLst>
            </p:cNvPr>
            <p:cNvGrpSpPr>
              <a:grpSpLocks/>
            </p:cNvGrpSpPr>
            <p:nvPr/>
          </p:nvGrpSpPr>
          <p:grpSpPr bwMode="auto">
            <a:xfrm flipV="1">
              <a:off x="3654" y="533"/>
              <a:ext cx="41" cy="389"/>
              <a:chOff x="518" y="1962"/>
              <a:chExt cx="45" cy="431"/>
            </a:xfrm>
          </p:grpSpPr>
          <p:sp>
            <p:nvSpPr>
              <p:cNvPr id="88" name="Line 17">
                <a:extLst>
                  <a:ext uri="{FF2B5EF4-FFF2-40B4-BE49-F238E27FC236}">
                    <a16:creationId xmlns:a16="http://schemas.microsoft.com/office/drawing/2014/main" id="{2404C078-9456-B10D-B8E6-CAD0355F05C0}"/>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89" name="Oval 18">
                <a:extLst>
                  <a:ext uri="{FF2B5EF4-FFF2-40B4-BE49-F238E27FC236}">
                    <a16:creationId xmlns:a16="http://schemas.microsoft.com/office/drawing/2014/main" id="{4595464E-DBA8-99C8-5E31-B0BE8681326B}"/>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 name="Rectangle 19">
              <a:extLst>
                <a:ext uri="{FF2B5EF4-FFF2-40B4-BE49-F238E27FC236}">
                  <a16:creationId xmlns:a16="http://schemas.microsoft.com/office/drawing/2014/main" id="{F0096CF1-452F-A76B-A219-59EF5EB369E6}"/>
                </a:ext>
              </a:extLst>
            </p:cNvPr>
            <p:cNvSpPr>
              <a:spLocks noChangeArrowheads="1"/>
            </p:cNvSpPr>
            <p:nvPr/>
          </p:nvSpPr>
          <p:spPr bwMode="auto">
            <a:xfrm>
              <a:off x="3534" y="913"/>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9" name="Rectangle 20">
              <a:extLst>
                <a:ext uri="{FF2B5EF4-FFF2-40B4-BE49-F238E27FC236}">
                  <a16:creationId xmlns:a16="http://schemas.microsoft.com/office/drawing/2014/main" id="{68DE12C8-C4F7-A2DA-B59C-36CAED767B1E}"/>
                </a:ext>
              </a:extLst>
            </p:cNvPr>
            <p:cNvSpPr>
              <a:spLocks noChangeArrowheads="1"/>
            </p:cNvSpPr>
            <p:nvPr/>
          </p:nvSpPr>
          <p:spPr bwMode="auto">
            <a:xfrm flipH="1">
              <a:off x="4215" y="923"/>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20" name="Group 21">
              <a:extLst>
                <a:ext uri="{FF2B5EF4-FFF2-40B4-BE49-F238E27FC236}">
                  <a16:creationId xmlns:a16="http://schemas.microsoft.com/office/drawing/2014/main" id="{9CEE64DC-11AE-A121-7EC8-8759D3CBD0D8}"/>
                </a:ext>
              </a:extLst>
            </p:cNvPr>
            <p:cNvGrpSpPr>
              <a:grpSpLocks/>
            </p:cNvGrpSpPr>
            <p:nvPr/>
          </p:nvGrpSpPr>
          <p:grpSpPr bwMode="auto">
            <a:xfrm flipH="1" flipV="1">
              <a:off x="4397" y="522"/>
              <a:ext cx="41" cy="389"/>
              <a:chOff x="518" y="1962"/>
              <a:chExt cx="45" cy="431"/>
            </a:xfrm>
          </p:grpSpPr>
          <p:sp>
            <p:nvSpPr>
              <p:cNvPr id="86" name="Line 22">
                <a:extLst>
                  <a:ext uri="{FF2B5EF4-FFF2-40B4-BE49-F238E27FC236}">
                    <a16:creationId xmlns:a16="http://schemas.microsoft.com/office/drawing/2014/main" id="{20A4619C-1776-31D2-09AF-EA9F71F031BB}"/>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87" name="Oval 23">
                <a:extLst>
                  <a:ext uri="{FF2B5EF4-FFF2-40B4-BE49-F238E27FC236}">
                    <a16:creationId xmlns:a16="http://schemas.microsoft.com/office/drawing/2014/main" id="{B6C1763B-26A1-BD2C-518E-AF32D4C7EA9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1" name="Oval 24">
              <a:extLst>
                <a:ext uri="{FF2B5EF4-FFF2-40B4-BE49-F238E27FC236}">
                  <a16:creationId xmlns:a16="http://schemas.microsoft.com/office/drawing/2014/main" id="{F517B944-CBDA-09CF-93D5-FCD070948E8F}"/>
                </a:ext>
              </a:extLst>
            </p:cNvPr>
            <p:cNvSpPr>
              <a:spLocks noChangeArrowheads="1"/>
            </p:cNvSpPr>
            <p:nvPr/>
          </p:nvSpPr>
          <p:spPr bwMode="auto">
            <a:xfrm flipH="1">
              <a:off x="4387" y="843"/>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2" name="Rectangle 25">
              <a:extLst>
                <a:ext uri="{FF2B5EF4-FFF2-40B4-BE49-F238E27FC236}">
                  <a16:creationId xmlns:a16="http://schemas.microsoft.com/office/drawing/2014/main" id="{E08D5370-872F-DF7E-C402-FD0C0BEFB5D8}"/>
                </a:ext>
              </a:extLst>
            </p:cNvPr>
            <p:cNvSpPr>
              <a:spLocks noChangeArrowheads="1"/>
            </p:cNvSpPr>
            <p:nvPr/>
          </p:nvSpPr>
          <p:spPr bwMode="auto">
            <a:xfrm>
              <a:off x="4305" y="89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23" name="Oval 26">
              <a:extLst>
                <a:ext uri="{FF2B5EF4-FFF2-40B4-BE49-F238E27FC236}">
                  <a16:creationId xmlns:a16="http://schemas.microsoft.com/office/drawing/2014/main" id="{A6890A2A-24D8-6AF6-92C7-CD8BFACF9762}"/>
                </a:ext>
              </a:extLst>
            </p:cNvPr>
            <p:cNvSpPr>
              <a:spLocks noChangeArrowheads="1"/>
            </p:cNvSpPr>
            <p:nvPr/>
          </p:nvSpPr>
          <p:spPr bwMode="auto">
            <a:xfrm>
              <a:off x="3654" y="746"/>
              <a:ext cx="41" cy="4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24" name="Oval 27">
              <a:extLst>
                <a:ext uri="{FF2B5EF4-FFF2-40B4-BE49-F238E27FC236}">
                  <a16:creationId xmlns:a16="http://schemas.microsoft.com/office/drawing/2014/main" id="{11D5FE22-0DC3-6901-FCAC-E780CE016E6F}"/>
                </a:ext>
              </a:extLst>
            </p:cNvPr>
            <p:cNvSpPr>
              <a:spLocks noChangeArrowheads="1"/>
            </p:cNvSpPr>
            <p:nvPr/>
          </p:nvSpPr>
          <p:spPr bwMode="auto">
            <a:xfrm>
              <a:off x="4398" y="746"/>
              <a:ext cx="41" cy="4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25" name="Rectangle 28">
              <a:extLst>
                <a:ext uri="{FF2B5EF4-FFF2-40B4-BE49-F238E27FC236}">
                  <a16:creationId xmlns:a16="http://schemas.microsoft.com/office/drawing/2014/main" id="{82E9EB43-70C4-A578-8C8A-E8770DB57D1C}"/>
                </a:ext>
              </a:extLst>
            </p:cNvPr>
            <p:cNvSpPr>
              <a:spLocks noChangeArrowheads="1"/>
            </p:cNvSpPr>
            <p:nvPr/>
          </p:nvSpPr>
          <p:spPr bwMode="auto">
            <a:xfrm>
              <a:off x="4461" y="510"/>
              <a:ext cx="309"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6" name="Line 29">
              <a:extLst>
                <a:ext uri="{FF2B5EF4-FFF2-40B4-BE49-F238E27FC236}">
                  <a16:creationId xmlns:a16="http://schemas.microsoft.com/office/drawing/2014/main" id="{216EE723-7BE9-7FEA-5D93-684ED6F1609D}"/>
                </a:ext>
              </a:extLst>
            </p:cNvPr>
            <p:cNvSpPr>
              <a:spLocks noChangeShapeType="1"/>
            </p:cNvSpPr>
            <p:nvPr/>
          </p:nvSpPr>
          <p:spPr bwMode="auto">
            <a:xfrm flipV="1">
              <a:off x="4538" y="552"/>
              <a:ext cx="120" cy="0"/>
            </a:xfrm>
            <a:prstGeom prst="line">
              <a:avLst/>
            </a:prstGeom>
            <a:noFill/>
            <a:ln w="28575">
              <a:solidFill>
                <a:srgbClr val="FF0066"/>
              </a:solidFill>
              <a:round/>
              <a:headEnd/>
              <a:tailEnd/>
            </a:ln>
          </p:spPr>
          <p:txBody>
            <a:bodyPr>
              <a:spAutoFit/>
            </a:bodyPr>
            <a:lstStyle/>
            <a:p>
              <a:endParaRPr lang="zh-CN" altLang="en-US"/>
            </a:p>
          </p:txBody>
        </p:sp>
        <p:sp>
          <p:nvSpPr>
            <p:cNvPr id="27" name="Freeform 30">
              <a:extLst>
                <a:ext uri="{FF2B5EF4-FFF2-40B4-BE49-F238E27FC236}">
                  <a16:creationId xmlns:a16="http://schemas.microsoft.com/office/drawing/2014/main" id="{3100EC13-E4AA-6204-B036-CAA4FCEAE11C}"/>
                </a:ext>
              </a:extLst>
            </p:cNvPr>
            <p:cNvSpPr>
              <a:spLocks/>
            </p:cNvSpPr>
            <p:nvPr/>
          </p:nvSpPr>
          <p:spPr bwMode="auto">
            <a:xfrm>
              <a:off x="3679" y="766"/>
              <a:ext cx="476" cy="563"/>
            </a:xfrm>
            <a:custGeom>
              <a:avLst/>
              <a:gdLst>
                <a:gd name="T0" fmla="*/ 0 w 576"/>
                <a:gd name="T1" fmla="*/ 0 h 528"/>
                <a:gd name="T2" fmla="*/ 238 w 576"/>
                <a:gd name="T3" fmla="*/ 0 h 528"/>
                <a:gd name="T4" fmla="*/ 476 w 576"/>
                <a:gd name="T5" fmla="*/ 563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28" name="Freeform 31">
              <a:extLst>
                <a:ext uri="{FF2B5EF4-FFF2-40B4-BE49-F238E27FC236}">
                  <a16:creationId xmlns:a16="http://schemas.microsoft.com/office/drawing/2014/main" id="{3967F20F-051A-2579-C6BA-0B1E6B1ECFDB}"/>
                </a:ext>
              </a:extLst>
            </p:cNvPr>
            <p:cNvSpPr>
              <a:spLocks/>
            </p:cNvSpPr>
            <p:nvPr/>
          </p:nvSpPr>
          <p:spPr bwMode="auto">
            <a:xfrm flipH="1">
              <a:off x="3937" y="766"/>
              <a:ext cx="459" cy="563"/>
            </a:xfrm>
            <a:custGeom>
              <a:avLst/>
              <a:gdLst>
                <a:gd name="T0" fmla="*/ 0 w 576"/>
                <a:gd name="T1" fmla="*/ 0 h 528"/>
                <a:gd name="T2" fmla="*/ 230 w 576"/>
                <a:gd name="T3" fmla="*/ 0 h 528"/>
                <a:gd name="T4" fmla="*/ 459 w 576"/>
                <a:gd name="T5" fmla="*/ 563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29" name="Freeform 32">
              <a:extLst>
                <a:ext uri="{FF2B5EF4-FFF2-40B4-BE49-F238E27FC236}">
                  <a16:creationId xmlns:a16="http://schemas.microsoft.com/office/drawing/2014/main" id="{BA9982AD-BFC4-94FE-8007-F2084DB15EF9}"/>
                </a:ext>
              </a:extLst>
            </p:cNvPr>
            <p:cNvSpPr>
              <a:spLocks/>
            </p:cNvSpPr>
            <p:nvPr/>
          </p:nvSpPr>
          <p:spPr bwMode="auto">
            <a:xfrm>
              <a:off x="4150" y="1188"/>
              <a:ext cx="191" cy="135"/>
            </a:xfrm>
            <a:custGeom>
              <a:avLst/>
              <a:gdLst>
                <a:gd name="T0" fmla="*/ 191 w 210"/>
                <a:gd name="T1" fmla="*/ 0 h 138"/>
                <a:gd name="T2" fmla="*/ 191 w 210"/>
                <a:gd name="T3" fmla="*/ 135 h 138"/>
                <a:gd name="T4" fmla="*/ 0 w 210"/>
                <a:gd name="T5" fmla="*/ 135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30" name="Freeform 33">
              <a:extLst>
                <a:ext uri="{FF2B5EF4-FFF2-40B4-BE49-F238E27FC236}">
                  <a16:creationId xmlns:a16="http://schemas.microsoft.com/office/drawing/2014/main" id="{FC3D6BEC-A99C-7D17-8618-DEB62A568AA5}"/>
                </a:ext>
              </a:extLst>
            </p:cNvPr>
            <p:cNvSpPr>
              <a:spLocks/>
            </p:cNvSpPr>
            <p:nvPr/>
          </p:nvSpPr>
          <p:spPr bwMode="auto">
            <a:xfrm flipH="1">
              <a:off x="3751" y="1193"/>
              <a:ext cx="191" cy="136"/>
            </a:xfrm>
            <a:custGeom>
              <a:avLst/>
              <a:gdLst>
                <a:gd name="T0" fmla="*/ 191 w 210"/>
                <a:gd name="T1" fmla="*/ 0 h 138"/>
                <a:gd name="T2" fmla="*/ 191 w 210"/>
                <a:gd name="T3" fmla="*/ 136 h 138"/>
                <a:gd name="T4" fmla="*/ 0 w 210"/>
                <a:gd name="T5" fmla="*/ 136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31" name="Oval 34">
              <a:extLst>
                <a:ext uri="{FF2B5EF4-FFF2-40B4-BE49-F238E27FC236}">
                  <a16:creationId xmlns:a16="http://schemas.microsoft.com/office/drawing/2014/main" id="{9B9EFFF9-7326-FD70-0DBB-8FFF6E9901E4}"/>
                </a:ext>
              </a:extLst>
            </p:cNvPr>
            <p:cNvSpPr>
              <a:spLocks noChangeArrowheads="1"/>
            </p:cNvSpPr>
            <p:nvPr/>
          </p:nvSpPr>
          <p:spPr bwMode="auto">
            <a:xfrm flipH="1">
              <a:off x="3638" y="843"/>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2" name="Rectangle 35">
              <a:extLst>
                <a:ext uri="{FF2B5EF4-FFF2-40B4-BE49-F238E27FC236}">
                  <a16:creationId xmlns:a16="http://schemas.microsoft.com/office/drawing/2014/main" id="{703C4219-865A-F9A8-F201-32F3726E911F}"/>
                </a:ext>
              </a:extLst>
            </p:cNvPr>
            <p:cNvSpPr>
              <a:spLocks noChangeArrowheads="1"/>
            </p:cNvSpPr>
            <p:nvPr/>
          </p:nvSpPr>
          <p:spPr bwMode="auto">
            <a:xfrm>
              <a:off x="3208" y="1468"/>
              <a:ext cx="329" cy="288"/>
            </a:xfrm>
            <a:prstGeom prst="rect">
              <a:avLst/>
            </a:prstGeom>
            <a:noFill/>
            <a:ln w="9525">
              <a:noFill/>
              <a:miter lim="800000"/>
              <a:headEnd/>
              <a:tailEnd/>
            </a:ln>
          </p:spPr>
          <p:txBody>
            <a:bodyPr wrap="none">
              <a:spAutoFit/>
            </a:bodyPr>
            <a:lstStyle/>
            <a:p>
              <a:pPr algn="just">
                <a:spcBef>
                  <a:spcPct val="50000"/>
                </a:spcBef>
              </a:pPr>
              <a:r>
                <a:rPr lang="en-US" altLang="zh-CN" b="1"/>
                <a:t>G</a:t>
              </a:r>
              <a:r>
                <a:rPr lang="en-US" altLang="zh-CN" b="1" baseline="-25000"/>
                <a:t>3</a:t>
              </a:r>
            </a:p>
          </p:txBody>
        </p:sp>
        <p:sp>
          <p:nvSpPr>
            <p:cNvPr id="33" name="Line 36">
              <a:extLst>
                <a:ext uri="{FF2B5EF4-FFF2-40B4-BE49-F238E27FC236}">
                  <a16:creationId xmlns:a16="http://schemas.microsoft.com/office/drawing/2014/main" id="{871F8435-CAAC-CC5C-B784-172810B346F1}"/>
                </a:ext>
              </a:extLst>
            </p:cNvPr>
            <p:cNvSpPr>
              <a:spLocks noChangeShapeType="1"/>
            </p:cNvSpPr>
            <p:nvPr/>
          </p:nvSpPr>
          <p:spPr bwMode="auto">
            <a:xfrm rot="5400000" flipV="1">
              <a:off x="4813" y="2839"/>
              <a:ext cx="0" cy="1090"/>
            </a:xfrm>
            <a:prstGeom prst="line">
              <a:avLst/>
            </a:prstGeom>
            <a:noFill/>
            <a:ln w="28575">
              <a:solidFill>
                <a:schemeClr val="tx1"/>
              </a:solidFill>
              <a:round/>
              <a:headEnd/>
              <a:tailEnd/>
            </a:ln>
          </p:spPr>
          <p:txBody>
            <a:bodyPr/>
            <a:lstStyle/>
            <a:p>
              <a:endParaRPr lang="zh-CN" altLang="en-US"/>
            </a:p>
          </p:txBody>
        </p:sp>
        <p:grpSp>
          <p:nvGrpSpPr>
            <p:cNvPr id="34" name="Group 247">
              <a:extLst>
                <a:ext uri="{FF2B5EF4-FFF2-40B4-BE49-F238E27FC236}">
                  <a16:creationId xmlns:a16="http://schemas.microsoft.com/office/drawing/2014/main" id="{579FBA7D-27C8-7573-A95B-212A22887F46}"/>
                </a:ext>
              </a:extLst>
            </p:cNvPr>
            <p:cNvGrpSpPr>
              <a:grpSpLocks/>
            </p:cNvGrpSpPr>
            <p:nvPr/>
          </p:nvGrpSpPr>
          <p:grpSpPr bwMode="auto">
            <a:xfrm>
              <a:off x="3639" y="3288"/>
              <a:ext cx="45" cy="504"/>
              <a:chOff x="3639" y="3288"/>
              <a:chExt cx="45" cy="504"/>
            </a:xfrm>
          </p:grpSpPr>
          <p:sp>
            <p:nvSpPr>
              <p:cNvPr id="84" name="Line 38">
                <a:extLst>
                  <a:ext uri="{FF2B5EF4-FFF2-40B4-BE49-F238E27FC236}">
                    <a16:creationId xmlns:a16="http://schemas.microsoft.com/office/drawing/2014/main" id="{D84248F0-DEC7-82FC-30E0-ABE2511868C2}"/>
                  </a:ext>
                </a:extLst>
              </p:cNvPr>
              <p:cNvSpPr>
                <a:spLocks noChangeShapeType="1"/>
              </p:cNvSpPr>
              <p:nvPr/>
            </p:nvSpPr>
            <p:spPr bwMode="auto">
              <a:xfrm flipH="1">
                <a:off x="3659" y="3288"/>
                <a:ext cx="0" cy="453"/>
              </a:xfrm>
              <a:prstGeom prst="line">
                <a:avLst/>
              </a:prstGeom>
              <a:noFill/>
              <a:ln w="28575">
                <a:solidFill>
                  <a:schemeClr val="tx1"/>
                </a:solidFill>
                <a:round/>
                <a:headEnd/>
                <a:tailEnd/>
              </a:ln>
            </p:spPr>
            <p:txBody>
              <a:bodyPr/>
              <a:lstStyle/>
              <a:p>
                <a:endParaRPr lang="zh-CN" altLang="en-US"/>
              </a:p>
            </p:txBody>
          </p:sp>
          <p:sp>
            <p:nvSpPr>
              <p:cNvPr id="85" name="Oval 39">
                <a:extLst>
                  <a:ext uri="{FF2B5EF4-FFF2-40B4-BE49-F238E27FC236}">
                    <a16:creationId xmlns:a16="http://schemas.microsoft.com/office/drawing/2014/main" id="{79EEA3A3-5660-6827-F137-ADC173365CE1}"/>
                  </a:ext>
                </a:extLst>
              </p:cNvPr>
              <p:cNvSpPr>
                <a:spLocks noChangeArrowheads="1"/>
              </p:cNvSpPr>
              <p:nvPr/>
            </p:nvSpPr>
            <p:spPr bwMode="auto">
              <a:xfrm flipH="1">
                <a:off x="3639" y="3747"/>
                <a:ext cx="45" cy="45"/>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35" name="Rectangle 40">
              <a:extLst>
                <a:ext uri="{FF2B5EF4-FFF2-40B4-BE49-F238E27FC236}">
                  <a16:creationId xmlns:a16="http://schemas.microsoft.com/office/drawing/2014/main" id="{8AEAE1FC-C25F-5B58-9A4D-8E0D8AC47E6F}"/>
                </a:ext>
              </a:extLst>
            </p:cNvPr>
            <p:cNvSpPr>
              <a:spLocks noChangeArrowheads="1"/>
            </p:cNvSpPr>
            <p:nvPr/>
          </p:nvSpPr>
          <p:spPr bwMode="auto">
            <a:xfrm>
              <a:off x="3483" y="1483"/>
              <a:ext cx="393"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6" name="Rectangle 41">
              <a:extLst>
                <a:ext uri="{FF2B5EF4-FFF2-40B4-BE49-F238E27FC236}">
                  <a16:creationId xmlns:a16="http://schemas.microsoft.com/office/drawing/2014/main" id="{21D21B63-94BB-767E-E598-146A309E814E}"/>
                </a:ext>
              </a:extLst>
            </p:cNvPr>
            <p:cNvSpPr>
              <a:spLocks noChangeArrowheads="1"/>
            </p:cNvSpPr>
            <p:nvPr/>
          </p:nvSpPr>
          <p:spPr bwMode="auto">
            <a:xfrm>
              <a:off x="3534" y="147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37" name="Rectangle 42">
              <a:extLst>
                <a:ext uri="{FF2B5EF4-FFF2-40B4-BE49-F238E27FC236}">
                  <a16:creationId xmlns:a16="http://schemas.microsoft.com/office/drawing/2014/main" id="{DEF642CF-5B8D-77FA-F8CD-C4E5562D8E90}"/>
                </a:ext>
              </a:extLst>
            </p:cNvPr>
            <p:cNvSpPr>
              <a:spLocks noChangeArrowheads="1"/>
            </p:cNvSpPr>
            <p:nvPr/>
          </p:nvSpPr>
          <p:spPr bwMode="auto">
            <a:xfrm flipH="1">
              <a:off x="4215" y="1483"/>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8" name="Oval 43">
              <a:extLst>
                <a:ext uri="{FF2B5EF4-FFF2-40B4-BE49-F238E27FC236}">
                  <a16:creationId xmlns:a16="http://schemas.microsoft.com/office/drawing/2014/main" id="{46E5276C-306B-8201-F436-D4ABED07D9C6}"/>
                </a:ext>
              </a:extLst>
            </p:cNvPr>
            <p:cNvSpPr>
              <a:spLocks noChangeArrowheads="1"/>
            </p:cNvSpPr>
            <p:nvPr/>
          </p:nvSpPr>
          <p:spPr bwMode="auto">
            <a:xfrm flipH="1">
              <a:off x="4387" y="1404"/>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9" name="Rectangle 44">
              <a:extLst>
                <a:ext uri="{FF2B5EF4-FFF2-40B4-BE49-F238E27FC236}">
                  <a16:creationId xmlns:a16="http://schemas.microsoft.com/office/drawing/2014/main" id="{E6A4A455-9C12-7302-91A4-C298C7760809}"/>
                </a:ext>
              </a:extLst>
            </p:cNvPr>
            <p:cNvSpPr>
              <a:spLocks noChangeArrowheads="1"/>
            </p:cNvSpPr>
            <p:nvPr/>
          </p:nvSpPr>
          <p:spPr bwMode="auto">
            <a:xfrm>
              <a:off x="4305" y="145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40" name="Rectangle 45">
              <a:extLst>
                <a:ext uri="{FF2B5EF4-FFF2-40B4-BE49-F238E27FC236}">
                  <a16:creationId xmlns:a16="http://schemas.microsoft.com/office/drawing/2014/main" id="{484A74E0-0B1E-9D21-2E23-F7B89CAD081E}"/>
                </a:ext>
              </a:extLst>
            </p:cNvPr>
            <p:cNvSpPr>
              <a:spLocks noChangeArrowheads="1"/>
            </p:cNvSpPr>
            <p:nvPr/>
          </p:nvSpPr>
          <p:spPr bwMode="auto">
            <a:xfrm>
              <a:off x="3080" y="3615"/>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0033CC"/>
                  </a:solidFill>
                </a:rPr>
                <a:t>D</a:t>
              </a:r>
              <a:endParaRPr lang="en-US" altLang="zh-CN" b="1" baseline="-25000">
                <a:solidFill>
                  <a:srgbClr val="0033CC"/>
                </a:solidFill>
              </a:endParaRPr>
            </a:p>
          </p:txBody>
        </p:sp>
        <p:sp>
          <p:nvSpPr>
            <p:cNvPr id="41" name="Oval 46">
              <a:extLst>
                <a:ext uri="{FF2B5EF4-FFF2-40B4-BE49-F238E27FC236}">
                  <a16:creationId xmlns:a16="http://schemas.microsoft.com/office/drawing/2014/main" id="{CF87BEE5-3E98-7352-4049-CFF35539A598}"/>
                </a:ext>
              </a:extLst>
            </p:cNvPr>
            <p:cNvSpPr>
              <a:spLocks noChangeArrowheads="1"/>
            </p:cNvSpPr>
            <p:nvPr/>
          </p:nvSpPr>
          <p:spPr bwMode="auto">
            <a:xfrm flipH="1">
              <a:off x="3638" y="1404"/>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2" name="Rectangle 47">
              <a:extLst>
                <a:ext uri="{FF2B5EF4-FFF2-40B4-BE49-F238E27FC236}">
                  <a16:creationId xmlns:a16="http://schemas.microsoft.com/office/drawing/2014/main" id="{074DAF5B-A4F0-8F01-4C65-7CD319ADAA6C}"/>
                </a:ext>
              </a:extLst>
            </p:cNvPr>
            <p:cNvSpPr>
              <a:spLocks noChangeArrowheads="1"/>
            </p:cNvSpPr>
            <p:nvPr/>
          </p:nvSpPr>
          <p:spPr bwMode="auto">
            <a:xfrm>
              <a:off x="4597" y="905"/>
              <a:ext cx="344" cy="288"/>
            </a:xfrm>
            <a:prstGeom prst="rect">
              <a:avLst/>
            </a:prstGeom>
            <a:noFill/>
            <a:ln w="9525">
              <a:noFill/>
              <a:miter lim="800000"/>
              <a:headEnd/>
              <a:tailEnd/>
            </a:ln>
          </p:spPr>
          <p:txBody>
            <a:bodyPr>
              <a:spAutoFit/>
            </a:bodyPr>
            <a:lstStyle/>
            <a:p>
              <a:pPr algn="just">
                <a:spcBef>
                  <a:spcPct val="50000"/>
                </a:spcBef>
              </a:pPr>
              <a:r>
                <a:rPr lang="en-US" altLang="zh-CN" b="1"/>
                <a:t>G</a:t>
              </a:r>
              <a:r>
                <a:rPr lang="en-US" altLang="zh-CN" b="1" baseline="-25000"/>
                <a:t>2</a:t>
              </a:r>
            </a:p>
          </p:txBody>
        </p:sp>
        <p:sp>
          <p:nvSpPr>
            <p:cNvPr id="43" name="Rectangle 48">
              <a:extLst>
                <a:ext uri="{FF2B5EF4-FFF2-40B4-BE49-F238E27FC236}">
                  <a16:creationId xmlns:a16="http://schemas.microsoft.com/office/drawing/2014/main" id="{C9D2B25E-97D5-7B3A-ED3A-FF8CE163E281}"/>
                </a:ext>
              </a:extLst>
            </p:cNvPr>
            <p:cNvSpPr>
              <a:spLocks noChangeArrowheads="1"/>
            </p:cNvSpPr>
            <p:nvPr/>
          </p:nvSpPr>
          <p:spPr bwMode="auto">
            <a:xfrm>
              <a:off x="4610" y="1498"/>
              <a:ext cx="329" cy="289"/>
            </a:xfrm>
            <a:prstGeom prst="rect">
              <a:avLst/>
            </a:prstGeom>
            <a:noFill/>
            <a:ln w="9525">
              <a:noFill/>
              <a:miter lim="800000"/>
              <a:headEnd/>
              <a:tailEnd/>
            </a:ln>
          </p:spPr>
          <p:txBody>
            <a:bodyPr wrap="none">
              <a:spAutoFit/>
            </a:bodyPr>
            <a:lstStyle/>
            <a:p>
              <a:pPr algn="just">
                <a:spcBef>
                  <a:spcPct val="50000"/>
                </a:spcBef>
              </a:pPr>
              <a:r>
                <a:rPr lang="en-US" altLang="zh-CN" b="1"/>
                <a:t>G</a:t>
              </a:r>
              <a:r>
                <a:rPr lang="en-US" altLang="zh-CN" b="1" baseline="-25000"/>
                <a:t>4</a:t>
              </a:r>
            </a:p>
          </p:txBody>
        </p:sp>
        <p:sp>
          <p:nvSpPr>
            <p:cNvPr id="44" name="Freeform 49">
              <a:extLst>
                <a:ext uri="{FF2B5EF4-FFF2-40B4-BE49-F238E27FC236}">
                  <a16:creationId xmlns:a16="http://schemas.microsoft.com/office/drawing/2014/main" id="{DC584545-00ED-030F-9B15-2CDFEAF1173B}"/>
                </a:ext>
              </a:extLst>
            </p:cNvPr>
            <p:cNvSpPr>
              <a:spLocks/>
            </p:cNvSpPr>
            <p:nvPr/>
          </p:nvSpPr>
          <p:spPr bwMode="auto">
            <a:xfrm>
              <a:off x="3811" y="3262"/>
              <a:ext cx="469" cy="122"/>
            </a:xfrm>
            <a:custGeom>
              <a:avLst/>
              <a:gdLst>
                <a:gd name="T0" fmla="*/ 0 w 660"/>
                <a:gd name="T1" fmla="*/ 0 h 162"/>
                <a:gd name="T2" fmla="*/ 0 w 660"/>
                <a:gd name="T3" fmla="*/ 122 h 162"/>
                <a:gd name="T4" fmla="*/ 469 w 660"/>
                <a:gd name="T5" fmla="*/ 122 h 162"/>
                <a:gd name="T6" fmla="*/ 469 w 660"/>
                <a:gd name="T7" fmla="*/ 23 h 162"/>
                <a:gd name="T8" fmla="*/ 0 60000 65536"/>
                <a:gd name="T9" fmla="*/ 0 60000 65536"/>
                <a:gd name="T10" fmla="*/ 0 60000 65536"/>
                <a:gd name="T11" fmla="*/ 0 60000 65536"/>
                <a:gd name="T12" fmla="*/ 0 w 660"/>
                <a:gd name="T13" fmla="*/ 0 h 162"/>
                <a:gd name="T14" fmla="*/ 660 w 660"/>
                <a:gd name="T15" fmla="*/ 162 h 162"/>
              </a:gdLst>
              <a:ahLst/>
              <a:cxnLst>
                <a:cxn ang="T8">
                  <a:pos x="T0" y="T1"/>
                </a:cxn>
                <a:cxn ang="T9">
                  <a:pos x="T2" y="T3"/>
                </a:cxn>
                <a:cxn ang="T10">
                  <a:pos x="T4" y="T5"/>
                </a:cxn>
                <a:cxn ang="T11">
                  <a:pos x="T6" y="T7"/>
                </a:cxn>
              </a:cxnLst>
              <a:rect l="T12" t="T13" r="T14" b="T15"/>
              <a:pathLst>
                <a:path w="660" h="162">
                  <a:moveTo>
                    <a:pt x="0" y="0"/>
                  </a:moveTo>
                  <a:lnTo>
                    <a:pt x="0" y="162"/>
                  </a:lnTo>
                  <a:lnTo>
                    <a:pt x="660" y="162"/>
                  </a:lnTo>
                  <a:lnTo>
                    <a:pt x="660" y="30"/>
                  </a:lnTo>
                </a:path>
              </a:pathLst>
            </a:custGeom>
            <a:noFill/>
            <a:ln w="28575" cmpd="sng">
              <a:solidFill>
                <a:schemeClr val="tx1"/>
              </a:solidFill>
              <a:round/>
              <a:headEnd/>
              <a:tailEnd/>
            </a:ln>
          </p:spPr>
          <p:txBody>
            <a:bodyPr/>
            <a:lstStyle/>
            <a:p>
              <a:endParaRPr lang="zh-CN" altLang="en-US"/>
            </a:p>
          </p:txBody>
        </p:sp>
        <p:sp>
          <p:nvSpPr>
            <p:cNvPr id="45" name="Line 50">
              <a:extLst>
                <a:ext uri="{FF2B5EF4-FFF2-40B4-BE49-F238E27FC236}">
                  <a16:creationId xmlns:a16="http://schemas.microsoft.com/office/drawing/2014/main" id="{53051E5B-0D40-4FC3-175F-C37336C3677A}"/>
                </a:ext>
              </a:extLst>
            </p:cNvPr>
            <p:cNvSpPr>
              <a:spLocks noChangeShapeType="1"/>
            </p:cNvSpPr>
            <p:nvPr/>
          </p:nvSpPr>
          <p:spPr bwMode="auto">
            <a:xfrm>
              <a:off x="3674" y="2614"/>
              <a:ext cx="0" cy="347"/>
            </a:xfrm>
            <a:prstGeom prst="line">
              <a:avLst/>
            </a:prstGeom>
            <a:noFill/>
            <a:ln w="28575">
              <a:solidFill>
                <a:schemeClr val="tx1"/>
              </a:solidFill>
              <a:round/>
              <a:headEnd/>
              <a:tailEnd/>
            </a:ln>
          </p:spPr>
          <p:txBody>
            <a:bodyPr/>
            <a:lstStyle/>
            <a:p>
              <a:endParaRPr lang="zh-CN" altLang="en-US"/>
            </a:p>
          </p:txBody>
        </p:sp>
        <p:sp>
          <p:nvSpPr>
            <p:cNvPr id="46" name="Line 51">
              <a:extLst>
                <a:ext uri="{FF2B5EF4-FFF2-40B4-BE49-F238E27FC236}">
                  <a16:creationId xmlns:a16="http://schemas.microsoft.com/office/drawing/2014/main" id="{56780E54-4B70-5BFF-1A33-06FCE8A29915}"/>
                </a:ext>
              </a:extLst>
            </p:cNvPr>
            <p:cNvSpPr>
              <a:spLocks noChangeShapeType="1"/>
            </p:cNvSpPr>
            <p:nvPr/>
          </p:nvSpPr>
          <p:spPr bwMode="auto">
            <a:xfrm flipH="1">
              <a:off x="4429" y="2609"/>
              <a:ext cx="0" cy="346"/>
            </a:xfrm>
            <a:prstGeom prst="line">
              <a:avLst/>
            </a:prstGeom>
            <a:noFill/>
            <a:ln w="28575">
              <a:solidFill>
                <a:schemeClr val="tx1"/>
              </a:solidFill>
              <a:round/>
              <a:headEnd/>
              <a:tailEnd/>
            </a:ln>
          </p:spPr>
          <p:txBody>
            <a:bodyPr/>
            <a:lstStyle/>
            <a:p>
              <a:endParaRPr lang="zh-CN" altLang="en-US"/>
            </a:p>
          </p:txBody>
        </p:sp>
        <p:sp>
          <p:nvSpPr>
            <p:cNvPr id="47" name="Rectangle 52">
              <a:extLst>
                <a:ext uri="{FF2B5EF4-FFF2-40B4-BE49-F238E27FC236}">
                  <a16:creationId xmlns:a16="http://schemas.microsoft.com/office/drawing/2014/main" id="{16CCF9F8-FB04-2742-6134-A51F2C65B3E3}"/>
                </a:ext>
              </a:extLst>
            </p:cNvPr>
            <p:cNvSpPr>
              <a:spLocks noChangeArrowheads="1"/>
            </p:cNvSpPr>
            <p:nvPr/>
          </p:nvSpPr>
          <p:spPr bwMode="auto">
            <a:xfrm>
              <a:off x="3483" y="2463"/>
              <a:ext cx="393"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8" name="Line 53">
              <a:extLst>
                <a:ext uri="{FF2B5EF4-FFF2-40B4-BE49-F238E27FC236}">
                  <a16:creationId xmlns:a16="http://schemas.microsoft.com/office/drawing/2014/main" id="{0872523F-2FBA-A4B9-A6DB-9010EC262CD3}"/>
                </a:ext>
              </a:extLst>
            </p:cNvPr>
            <p:cNvSpPr>
              <a:spLocks noChangeShapeType="1"/>
            </p:cNvSpPr>
            <p:nvPr/>
          </p:nvSpPr>
          <p:spPr bwMode="auto">
            <a:xfrm flipH="1" flipV="1">
              <a:off x="3666" y="1751"/>
              <a:ext cx="8" cy="711"/>
            </a:xfrm>
            <a:prstGeom prst="line">
              <a:avLst/>
            </a:prstGeom>
            <a:noFill/>
            <a:ln w="28575">
              <a:solidFill>
                <a:schemeClr val="tx1"/>
              </a:solidFill>
              <a:round/>
              <a:headEnd/>
              <a:tailEnd/>
            </a:ln>
          </p:spPr>
          <p:txBody>
            <a:bodyPr/>
            <a:lstStyle/>
            <a:p>
              <a:endParaRPr lang="zh-CN" altLang="en-US"/>
            </a:p>
          </p:txBody>
        </p:sp>
        <p:sp>
          <p:nvSpPr>
            <p:cNvPr id="49" name="Rectangle 54">
              <a:extLst>
                <a:ext uri="{FF2B5EF4-FFF2-40B4-BE49-F238E27FC236}">
                  <a16:creationId xmlns:a16="http://schemas.microsoft.com/office/drawing/2014/main" id="{66B9174A-0539-EC70-355A-61D10F3D37E2}"/>
                </a:ext>
              </a:extLst>
            </p:cNvPr>
            <p:cNvSpPr>
              <a:spLocks noChangeArrowheads="1"/>
            </p:cNvSpPr>
            <p:nvPr/>
          </p:nvSpPr>
          <p:spPr bwMode="auto">
            <a:xfrm>
              <a:off x="3534" y="2453"/>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50" name="Rectangle 55">
              <a:extLst>
                <a:ext uri="{FF2B5EF4-FFF2-40B4-BE49-F238E27FC236}">
                  <a16:creationId xmlns:a16="http://schemas.microsoft.com/office/drawing/2014/main" id="{E68A5238-7182-873C-C164-C9DE39AC875F}"/>
                </a:ext>
              </a:extLst>
            </p:cNvPr>
            <p:cNvSpPr>
              <a:spLocks noChangeArrowheads="1"/>
            </p:cNvSpPr>
            <p:nvPr/>
          </p:nvSpPr>
          <p:spPr bwMode="auto">
            <a:xfrm flipH="1">
              <a:off x="4215" y="2463"/>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51" name="Line 56">
              <a:extLst>
                <a:ext uri="{FF2B5EF4-FFF2-40B4-BE49-F238E27FC236}">
                  <a16:creationId xmlns:a16="http://schemas.microsoft.com/office/drawing/2014/main" id="{5EE61710-50E4-5AE0-47CB-0A527C9CC670}"/>
                </a:ext>
              </a:extLst>
            </p:cNvPr>
            <p:cNvSpPr>
              <a:spLocks noChangeShapeType="1"/>
            </p:cNvSpPr>
            <p:nvPr/>
          </p:nvSpPr>
          <p:spPr bwMode="auto">
            <a:xfrm flipV="1">
              <a:off x="4418" y="2292"/>
              <a:ext cx="12" cy="159"/>
            </a:xfrm>
            <a:prstGeom prst="line">
              <a:avLst/>
            </a:prstGeom>
            <a:noFill/>
            <a:ln w="28575">
              <a:solidFill>
                <a:schemeClr val="tx1"/>
              </a:solidFill>
              <a:round/>
              <a:headEnd/>
              <a:tailEnd/>
            </a:ln>
          </p:spPr>
          <p:txBody>
            <a:bodyPr/>
            <a:lstStyle/>
            <a:p>
              <a:endParaRPr lang="zh-CN" altLang="en-US"/>
            </a:p>
          </p:txBody>
        </p:sp>
        <p:sp>
          <p:nvSpPr>
            <p:cNvPr id="52" name="Oval 57">
              <a:extLst>
                <a:ext uri="{FF2B5EF4-FFF2-40B4-BE49-F238E27FC236}">
                  <a16:creationId xmlns:a16="http://schemas.microsoft.com/office/drawing/2014/main" id="{80145493-FE1A-3DCF-7913-6C278B418C25}"/>
                </a:ext>
              </a:extLst>
            </p:cNvPr>
            <p:cNvSpPr>
              <a:spLocks noChangeArrowheads="1"/>
            </p:cNvSpPr>
            <p:nvPr/>
          </p:nvSpPr>
          <p:spPr bwMode="auto">
            <a:xfrm flipH="1">
              <a:off x="4387" y="2383"/>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3" name="Rectangle 58">
              <a:extLst>
                <a:ext uri="{FF2B5EF4-FFF2-40B4-BE49-F238E27FC236}">
                  <a16:creationId xmlns:a16="http://schemas.microsoft.com/office/drawing/2014/main" id="{81F34C8E-0F9F-4038-7F65-822D4E95569F}"/>
                </a:ext>
              </a:extLst>
            </p:cNvPr>
            <p:cNvSpPr>
              <a:spLocks noChangeArrowheads="1"/>
            </p:cNvSpPr>
            <p:nvPr/>
          </p:nvSpPr>
          <p:spPr bwMode="auto">
            <a:xfrm>
              <a:off x="4305" y="243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54" name="Oval 59">
              <a:extLst>
                <a:ext uri="{FF2B5EF4-FFF2-40B4-BE49-F238E27FC236}">
                  <a16:creationId xmlns:a16="http://schemas.microsoft.com/office/drawing/2014/main" id="{4FC16738-C849-00BD-A42C-1704EF3A7BC2}"/>
                </a:ext>
              </a:extLst>
            </p:cNvPr>
            <p:cNvSpPr>
              <a:spLocks noChangeArrowheads="1"/>
            </p:cNvSpPr>
            <p:nvPr/>
          </p:nvSpPr>
          <p:spPr bwMode="auto">
            <a:xfrm>
              <a:off x="3654" y="2286"/>
              <a:ext cx="41" cy="4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55" name="Oval 60">
              <a:extLst>
                <a:ext uri="{FF2B5EF4-FFF2-40B4-BE49-F238E27FC236}">
                  <a16:creationId xmlns:a16="http://schemas.microsoft.com/office/drawing/2014/main" id="{4D417E0E-124F-7D7D-970E-D1FCDF6381C2}"/>
                </a:ext>
              </a:extLst>
            </p:cNvPr>
            <p:cNvSpPr>
              <a:spLocks noChangeArrowheads="1"/>
            </p:cNvSpPr>
            <p:nvPr/>
          </p:nvSpPr>
          <p:spPr bwMode="auto">
            <a:xfrm>
              <a:off x="3315" y="3745"/>
              <a:ext cx="41" cy="40"/>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56" name="Freeform 61">
              <a:extLst>
                <a:ext uri="{FF2B5EF4-FFF2-40B4-BE49-F238E27FC236}">
                  <a16:creationId xmlns:a16="http://schemas.microsoft.com/office/drawing/2014/main" id="{20869D29-3382-D928-8082-668D3C2F8528}"/>
                </a:ext>
              </a:extLst>
            </p:cNvPr>
            <p:cNvSpPr>
              <a:spLocks/>
            </p:cNvSpPr>
            <p:nvPr/>
          </p:nvSpPr>
          <p:spPr bwMode="auto">
            <a:xfrm>
              <a:off x="3679" y="2306"/>
              <a:ext cx="476" cy="563"/>
            </a:xfrm>
            <a:custGeom>
              <a:avLst/>
              <a:gdLst>
                <a:gd name="T0" fmla="*/ 0 w 576"/>
                <a:gd name="T1" fmla="*/ 0 h 528"/>
                <a:gd name="T2" fmla="*/ 238 w 576"/>
                <a:gd name="T3" fmla="*/ 0 h 528"/>
                <a:gd name="T4" fmla="*/ 476 w 576"/>
                <a:gd name="T5" fmla="*/ 563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57" name="Freeform 62">
              <a:extLst>
                <a:ext uri="{FF2B5EF4-FFF2-40B4-BE49-F238E27FC236}">
                  <a16:creationId xmlns:a16="http://schemas.microsoft.com/office/drawing/2014/main" id="{6A4948C0-35C2-AD35-1268-FBDA474DD29D}"/>
                </a:ext>
              </a:extLst>
            </p:cNvPr>
            <p:cNvSpPr>
              <a:spLocks/>
            </p:cNvSpPr>
            <p:nvPr/>
          </p:nvSpPr>
          <p:spPr bwMode="auto">
            <a:xfrm flipH="1">
              <a:off x="3949" y="2294"/>
              <a:ext cx="483" cy="575"/>
            </a:xfrm>
            <a:custGeom>
              <a:avLst/>
              <a:gdLst>
                <a:gd name="T0" fmla="*/ 0 w 576"/>
                <a:gd name="T1" fmla="*/ 0 h 528"/>
                <a:gd name="T2" fmla="*/ 242 w 576"/>
                <a:gd name="T3" fmla="*/ 0 h 528"/>
                <a:gd name="T4" fmla="*/ 483 w 576"/>
                <a:gd name="T5" fmla="*/ 575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58" name="Freeform 63">
              <a:extLst>
                <a:ext uri="{FF2B5EF4-FFF2-40B4-BE49-F238E27FC236}">
                  <a16:creationId xmlns:a16="http://schemas.microsoft.com/office/drawing/2014/main" id="{8D44EBC9-8335-098A-85B7-BA5DD29DBAF0}"/>
                </a:ext>
              </a:extLst>
            </p:cNvPr>
            <p:cNvSpPr>
              <a:spLocks/>
            </p:cNvSpPr>
            <p:nvPr/>
          </p:nvSpPr>
          <p:spPr bwMode="auto">
            <a:xfrm>
              <a:off x="4150" y="2728"/>
              <a:ext cx="191" cy="135"/>
            </a:xfrm>
            <a:custGeom>
              <a:avLst/>
              <a:gdLst>
                <a:gd name="T0" fmla="*/ 191 w 210"/>
                <a:gd name="T1" fmla="*/ 0 h 138"/>
                <a:gd name="T2" fmla="*/ 191 w 210"/>
                <a:gd name="T3" fmla="*/ 135 h 138"/>
                <a:gd name="T4" fmla="*/ 0 w 210"/>
                <a:gd name="T5" fmla="*/ 135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59" name="Freeform 64">
              <a:extLst>
                <a:ext uri="{FF2B5EF4-FFF2-40B4-BE49-F238E27FC236}">
                  <a16:creationId xmlns:a16="http://schemas.microsoft.com/office/drawing/2014/main" id="{023DBFC7-1796-E4B2-9717-2D6A6062B7E5}"/>
                </a:ext>
              </a:extLst>
            </p:cNvPr>
            <p:cNvSpPr>
              <a:spLocks/>
            </p:cNvSpPr>
            <p:nvPr/>
          </p:nvSpPr>
          <p:spPr bwMode="auto">
            <a:xfrm flipH="1">
              <a:off x="3751" y="2733"/>
              <a:ext cx="191" cy="136"/>
            </a:xfrm>
            <a:custGeom>
              <a:avLst/>
              <a:gdLst>
                <a:gd name="T0" fmla="*/ 191 w 210"/>
                <a:gd name="T1" fmla="*/ 0 h 138"/>
                <a:gd name="T2" fmla="*/ 191 w 210"/>
                <a:gd name="T3" fmla="*/ 136 h 138"/>
                <a:gd name="T4" fmla="*/ 0 w 210"/>
                <a:gd name="T5" fmla="*/ 136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60" name="Oval 65">
              <a:extLst>
                <a:ext uri="{FF2B5EF4-FFF2-40B4-BE49-F238E27FC236}">
                  <a16:creationId xmlns:a16="http://schemas.microsoft.com/office/drawing/2014/main" id="{0115BC1F-1A03-ABE2-83C2-94F20CE9BA07}"/>
                </a:ext>
              </a:extLst>
            </p:cNvPr>
            <p:cNvSpPr>
              <a:spLocks noChangeArrowheads="1"/>
            </p:cNvSpPr>
            <p:nvPr/>
          </p:nvSpPr>
          <p:spPr bwMode="auto">
            <a:xfrm flipH="1">
              <a:off x="3638" y="2383"/>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1" name="Rectangle 66">
              <a:extLst>
                <a:ext uri="{FF2B5EF4-FFF2-40B4-BE49-F238E27FC236}">
                  <a16:creationId xmlns:a16="http://schemas.microsoft.com/office/drawing/2014/main" id="{12CB34EB-2A90-0B88-D066-05597FB17567}"/>
                </a:ext>
              </a:extLst>
            </p:cNvPr>
            <p:cNvSpPr>
              <a:spLocks noChangeArrowheads="1"/>
            </p:cNvSpPr>
            <p:nvPr/>
          </p:nvSpPr>
          <p:spPr bwMode="auto">
            <a:xfrm>
              <a:off x="3483" y="3023"/>
              <a:ext cx="393"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62" name="Rectangle 67">
              <a:extLst>
                <a:ext uri="{FF2B5EF4-FFF2-40B4-BE49-F238E27FC236}">
                  <a16:creationId xmlns:a16="http://schemas.microsoft.com/office/drawing/2014/main" id="{BEB69121-140B-DAF7-9D1F-329D63DD6F2E}"/>
                </a:ext>
              </a:extLst>
            </p:cNvPr>
            <p:cNvSpPr>
              <a:spLocks noChangeArrowheads="1"/>
            </p:cNvSpPr>
            <p:nvPr/>
          </p:nvSpPr>
          <p:spPr bwMode="auto">
            <a:xfrm>
              <a:off x="3534" y="301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63" name="Rectangle 68">
              <a:extLst>
                <a:ext uri="{FF2B5EF4-FFF2-40B4-BE49-F238E27FC236}">
                  <a16:creationId xmlns:a16="http://schemas.microsoft.com/office/drawing/2014/main" id="{F4669C7C-1EAE-E532-1D8A-5510FDCBB9D4}"/>
                </a:ext>
              </a:extLst>
            </p:cNvPr>
            <p:cNvSpPr>
              <a:spLocks noChangeArrowheads="1"/>
            </p:cNvSpPr>
            <p:nvPr/>
          </p:nvSpPr>
          <p:spPr bwMode="auto">
            <a:xfrm flipH="1">
              <a:off x="4215" y="3023"/>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64" name="Oval 69">
              <a:extLst>
                <a:ext uri="{FF2B5EF4-FFF2-40B4-BE49-F238E27FC236}">
                  <a16:creationId xmlns:a16="http://schemas.microsoft.com/office/drawing/2014/main" id="{4CD2FD17-40E9-ED28-1956-F251F370FFCC}"/>
                </a:ext>
              </a:extLst>
            </p:cNvPr>
            <p:cNvSpPr>
              <a:spLocks noChangeArrowheads="1"/>
            </p:cNvSpPr>
            <p:nvPr/>
          </p:nvSpPr>
          <p:spPr bwMode="auto">
            <a:xfrm flipH="1">
              <a:off x="4387" y="2944"/>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5" name="Rectangle 70">
              <a:extLst>
                <a:ext uri="{FF2B5EF4-FFF2-40B4-BE49-F238E27FC236}">
                  <a16:creationId xmlns:a16="http://schemas.microsoft.com/office/drawing/2014/main" id="{09DB81DF-CEA5-3AB0-6BAB-15A885A35C75}"/>
                </a:ext>
              </a:extLst>
            </p:cNvPr>
            <p:cNvSpPr>
              <a:spLocks noChangeArrowheads="1"/>
            </p:cNvSpPr>
            <p:nvPr/>
          </p:nvSpPr>
          <p:spPr bwMode="auto">
            <a:xfrm>
              <a:off x="4305" y="299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66" name="Oval 71">
              <a:extLst>
                <a:ext uri="{FF2B5EF4-FFF2-40B4-BE49-F238E27FC236}">
                  <a16:creationId xmlns:a16="http://schemas.microsoft.com/office/drawing/2014/main" id="{C0EA7BF3-04CA-093A-88D9-96E50526096A}"/>
                </a:ext>
              </a:extLst>
            </p:cNvPr>
            <p:cNvSpPr>
              <a:spLocks noChangeArrowheads="1"/>
            </p:cNvSpPr>
            <p:nvPr/>
          </p:nvSpPr>
          <p:spPr bwMode="auto">
            <a:xfrm flipH="1">
              <a:off x="3638" y="2944"/>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7" name="Rectangle 72">
              <a:extLst>
                <a:ext uri="{FF2B5EF4-FFF2-40B4-BE49-F238E27FC236}">
                  <a16:creationId xmlns:a16="http://schemas.microsoft.com/office/drawing/2014/main" id="{D993C5F0-4E91-2ECB-F70A-F1C104A064E5}"/>
                </a:ext>
              </a:extLst>
            </p:cNvPr>
            <p:cNvSpPr>
              <a:spLocks noChangeArrowheads="1"/>
            </p:cNvSpPr>
            <p:nvPr/>
          </p:nvSpPr>
          <p:spPr bwMode="auto">
            <a:xfrm>
              <a:off x="4573" y="2433"/>
              <a:ext cx="344" cy="288"/>
            </a:xfrm>
            <a:prstGeom prst="rect">
              <a:avLst/>
            </a:prstGeom>
            <a:noFill/>
            <a:ln w="9525">
              <a:noFill/>
              <a:miter lim="800000"/>
              <a:headEnd/>
              <a:tailEnd/>
            </a:ln>
          </p:spPr>
          <p:txBody>
            <a:bodyPr>
              <a:spAutoFit/>
            </a:bodyPr>
            <a:lstStyle/>
            <a:p>
              <a:pPr algn="just">
                <a:spcBef>
                  <a:spcPct val="50000"/>
                </a:spcBef>
              </a:pPr>
              <a:r>
                <a:rPr lang="en-US" altLang="zh-CN" b="1"/>
                <a:t>G</a:t>
              </a:r>
              <a:r>
                <a:rPr lang="en-US" altLang="zh-CN" b="1" baseline="-25000"/>
                <a:t>6</a:t>
              </a:r>
            </a:p>
          </p:txBody>
        </p:sp>
        <p:sp>
          <p:nvSpPr>
            <p:cNvPr id="68" name="Rectangle 73">
              <a:extLst>
                <a:ext uri="{FF2B5EF4-FFF2-40B4-BE49-F238E27FC236}">
                  <a16:creationId xmlns:a16="http://schemas.microsoft.com/office/drawing/2014/main" id="{EDE66F70-E8B7-C75C-6F53-75ECCF265B3A}"/>
                </a:ext>
              </a:extLst>
            </p:cNvPr>
            <p:cNvSpPr>
              <a:spLocks noChangeArrowheads="1"/>
            </p:cNvSpPr>
            <p:nvPr/>
          </p:nvSpPr>
          <p:spPr bwMode="auto">
            <a:xfrm>
              <a:off x="4574" y="2990"/>
              <a:ext cx="329" cy="289"/>
            </a:xfrm>
            <a:prstGeom prst="rect">
              <a:avLst/>
            </a:prstGeom>
            <a:noFill/>
            <a:ln w="9525">
              <a:noFill/>
              <a:miter lim="800000"/>
              <a:headEnd/>
              <a:tailEnd/>
            </a:ln>
          </p:spPr>
          <p:txBody>
            <a:bodyPr wrap="none">
              <a:spAutoFit/>
            </a:bodyPr>
            <a:lstStyle/>
            <a:p>
              <a:pPr algn="just">
                <a:spcBef>
                  <a:spcPct val="50000"/>
                </a:spcBef>
              </a:pPr>
              <a:r>
                <a:rPr lang="en-US" altLang="zh-CN" b="1"/>
                <a:t>G</a:t>
              </a:r>
              <a:r>
                <a:rPr lang="en-US" altLang="zh-CN" b="1" baseline="-25000"/>
                <a:t>8</a:t>
              </a:r>
            </a:p>
          </p:txBody>
        </p:sp>
        <p:sp>
          <p:nvSpPr>
            <p:cNvPr id="69" name="Freeform 74">
              <a:extLst>
                <a:ext uri="{FF2B5EF4-FFF2-40B4-BE49-F238E27FC236}">
                  <a16:creationId xmlns:a16="http://schemas.microsoft.com/office/drawing/2014/main" id="{2CB51A9A-B202-46B9-DF4C-E65CD665DC31}"/>
                </a:ext>
              </a:extLst>
            </p:cNvPr>
            <p:cNvSpPr>
              <a:spLocks/>
            </p:cNvSpPr>
            <p:nvPr/>
          </p:nvSpPr>
          <p:spPr bwMode="auto">
            <a:xfrm flipV="1">
              <a:off x="4292" y="1839"/>
              <a:ext cx="871" cy="1552"/>
            </a:xfrm>
            <a:custGeom>
              <a:avLst/>
              <a:gdLst>
                <a:gd name="T0" fmla="*/ 871 w 210"/>
                <a:gd name="T1" fmla="*/ 0 h 138"/>
                <a:gd name="T2" fmla="*/ 871 w 210"/>
                <a:gd name="T3" fmla="*/ 1552 h 138"/>
                <a:gd name="T4" fmla="*/ 0 w 210"/>
                <a:gd name="T5" fmla="*/ 1552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70" name="Rectangle 75">
              <a:extLst>
                <a:ext uri="{FF2B5EF4-FFF2-40B4-BE49-F238E27FC236}">
                  <a16:creationId xmlns:a16="http://schemas.microsoft.com/office/drawing/2014/main" id="{60BD1E7F-42F9-3CD1-C339-AA405CA63524}"/>
                </a:ext>
              </a:extLst>
            </p:cNvPr>
            <p:cNvSpPr>
              <a:spLocks noChangeArrowheads="1"/>
            </p:cNvSpPr>
            <p:nvPr/>
          </p:nvSpPr>
          <p:spPr bwMode="auto">
            <a:xfrm flipH="1">
              <a:off x="4983" y="2475"/>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71" name="Oval 76">
              <a:extLst>
                <a:ext uri="{FF2B5EF4-FFF2-40B4-BE49-F238E27FC236}">
                  <a16:creationId xmlns:a16="http://schemas.microsoft.com/office/drawing/2014/main" id="{27545278-A374-9776-8140-92AC1AD4ABC0}"/>
                </a:ext>
              </a:extLst>
            </p:cNvPr>
            <p:cNvSpPr>
              <a:spLocks noChangeArrowheads="1"/>
            </p:cNvSpPr>
            <p:nvPr/>
          </p:nvSpPr>
          <p:spPr bwMode="auto">
            <a:xfrm flipH="1">
              <a:off x="5143" y="2395"/>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72" name="Oval 77">
              <a:extLst>
                <a:ext uri="{FF2B5EF4-FFF2-40B4-BE49-F238E27FC236}">
                  <a16:creationId xmlns:a16="http://schemas.microsoft.com/office/drawing/2014/main" id="{FC6C3BDC-AE8B-5CDB-EF4B-ACB6F3832A23}"/>
                </a:ext>
              </a:extLst>
            </p:cNvPr>
            <p:cNvSpPr>
              <a:spLocks noChangeArrowheads="1"/>
            </p:cNvSpPr>
            <p:nvPr/>
          </p:nvSpPr>
          <p:spPr bwMode="auto">
            <a:xfrm flipH="1">
              <a:off x="4259" y="3362"/>
              <a:ext cx="41" cy="41"/>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73" name="Text Box 78">
              <a:extLst>
                <a:ext uri="{FF2B5EF4-FFF2-40B4-BE49-F238E27FC236}">
                  <a16:creationId xmlns:a16="http://schemas.microsoft.com/office/drawing/2014/main" id="{4BF605F1-4253-6499-1984-2BAA7D5EC417}"/>
                </a:ext>
              </a:extLst>
            </p:cNvPr>
            <p:cNvSpPr txBox="1">
              <a:spLocks noChangeArrowheads="1"/>
            </p:cNvSpPr>
            <p:nvPr/>
          </p:nvSpPr>
          <p:spPr bwMode="auto">
            <a:xfrm>
              <a:off x="5070" y="2454"/>
              <a:ext cx="296" cy="250"/>
            </a:xfrm>
            <a:prstGeom prst="rect">
              <a:avLst/>
            </a:prstGeom>
            <a:noFill/>
            <a:ln w="9525">
              <a:noFill/>
              <a:miter lim="800000"/>
              <a:headEnd/>
              <a:tailEnd/>
            </a:ln>
          </p:spPr>
          <p:txBody>
            <a:bodyPr>
              <a:spAutoFit/>
            </a:bodyPr>
            <a:lstStyle/>
            <a:p>
              <a:r>
                <a:rPr lang="en-US" altLang="zh-CN" sz="2000" b="1"/>
                <a:t>1</a:t>
              </a:r>
            </a:p>
          </p:txBody>
        </p:sp>
        <p:sp>
          <p:nvSpPr>
            <p:cNvPr id="74" name="Oval 79">
              <a:extLst>
                <a:ext uri="{FF2B5EF4-FFF2-40B4-BE49-F238E27FC236}">
                  <a16:creationId xmlns:a16="http://schemas.microsoft.com/office/drawing/2014/main" id="{CE9E5FCD-3DC5-3502-7ABE-521623625F75}"/>
                </a:ext>
              </a:extLst>
            </p:cNvPr>
            <p:cNvSpPr>
              <a:spLocks noChangeArrowheads="1"/>
            </p:cNvSpPr>
            <p:nvPr/>
          </p:nvSpPr>
          <p:spPr bwMode="auto">
            <a:xfrm flipH="1">
              <a:off x="5320" y="3371"/>
              <a:ext cx="41" cy="40"/>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75" name="Rectangle 80">
              <a:extLst>
                <a:ext uri="{FF2B5EF4-FFF2-40B4-BE49-F238E27FC236}">
                  <a16:creationId xmlns:a16="http://schemas.microsoft.com/office/drawing/2014/main" id="{0B1D56C4-DC78-A134-FF35-D8F299432F8C}"/>
                </a:ext>
              </a:extLst>
            </p:cNvPr>
            <p:cNvSpPr>
              <a:spLocks noChangeArrowheads="1"/>
            </p:cNvSpPr>
            <p:nvPr/>
          </p:nvSpPr>
          <p:spPr bwMode="auto">
            <a:xfrm>
              <a:off x="3184" y="886"/>
              <a:ext cx="329" cy="288"/>
            </a:xfrm>
            <a:prstGeom prst="rect">
              <a:avLst/>
            </a:prstGeom>
            <a:noFill/>
            <a:ln w="9525">
              <a:noFill/>
              <a:miter lim="800000"/>
              <a:headEnd/>
              <a:tailEnd/>
            </a:ln>
          </p:spPr>
          <p:txBody>
            <a:bodyPr wrap="none">
              <a:spAutoFit/>
            </a:bodyPr>
            <a:lstStyle/>
            <a:p>
              <a:pPr algn="just">
                <a:spcBef>
                  <a:spcPct val="50000"/>
                </a:spcBef>
              </a:pPr>
              <a:r>
                <a:rPr lang="en-US" altLang="zh-CN" b="1"/>
                <a:t>G</a:t>
              </a:r>
              <a:r>
                <a:rPr lang="en-US" altLang="zh-CN" b="1" baseline="-25000"/>
                <a:t>1</a:t>
              </a:r>
            </a:p>
          </p:txBody>
        </p:sp>
        <p:sp>
          <p:nvSpPr>
            <p:cNvPr id="76" name="Rectangle 81">
              <a:extLst>
                <a:ext uri="{FF2B5EF4-FFF2-40B4-BE49-F238E27FC236}">
                  <a16:creationId xmlns:a16="http://schemas.microsoft.com/office/drawing/2014/main" id="{AA61CEC9-5F71-1418-E34D-45CEF010B6DA}"/>
                </a:ext>
              </a:extLst>
            </p:cNvPr>
            <p:cNvSpPr>
              <a:spLocks noChangeArrowheads="1"/>
            </p:cNvSpPr>
            <p:nvPr/>
          </p:nvSpPr>
          <p:spPr bwMode="auto">
            <a:xfrm>
              <a:off x="3184" y="2426"/>
              <a:ext cx="425" cy="288"/>
            </a:xfrm>
            <a:prstGeom prst="rect">
              <a:avLst/>
            </a:prstGeom>
            <a:noFill/>
            <a:ln w="9525">
              <a:noFill/>
              <a:miter lim="800000"/>
              <a:headEnd/>
              <a:tailEnd/>
            </a:ln>
          </p:spPr>
          <p:txBody>
            <a:bodyPr>
              <a:spAutoFit/>
            </a:bodyPr>
            <a:lstStyle/>
            <a:p>
              <a:pPr algn="just">
                <a:spcBef>
                  <a:spcPct val="50000"/>
                </a:spcBef>
              </a:pPr>
              <a:r>
                <a:rPr lang="en-US" altLang="zh-CN" b="1"/>
                <a:t>G</a:t>
              </a:r>
              <a:r>
                <a:rPr lang="en-US" altLang="zh-CN" b="1" baseline="-25000"/>
                <a:t>5</a:t>
              </a:r>
            </a:p>
          </p:txBody>
        </p:sp>
        <p:sp>
          <p:nvSpPr>
            <p:cNvPr id="77" name="Freeform 82">
              <a:extLst>
                <a:ext uri="{FF2B5EF4-FFF2-40B4-BE49-F238E27FC236}">
                  <a16:creationId xmlns:a16="http://schemas.microsoft.com/office/drawing/2014/main" id="{2FBF6C7F-326B-6E5C-FB83-3A66AD521BED}"/>
                </a:ext>
              </a:extLst>
            </p:cNvPr>
            <p:cNvSpPr>
              <a:spLocks/>
            </p:cNvSpPr>
            <p:nvPr/>
          </p:nvSpPr>
          <p:spPr bwMode="auto">
            <a:xfrm>
              <a:off x="3678" y="1736"/>
              <a:ext cx="792" cy="368"/>
            </a:xfrm>
            <a:custGeom>
              <a:avLst/>
              <a:gdLst>
                <a:gd name="T0" fmla="*/ 0 w 528"/>
                <a:gd name="T1" fmla="*/ 368 h 312"/>
                <a:gd name="T2" fmla="*/ 792 w 528"/>
                <a:gd name="T3" fmla="*/ 368 h 312"/>
                <a:gd name="T4" fmla="*/ 792 w 528"/>
                <a:gd name="T5" fmla="*/ 0 h 312"/>
                <a:gd name="T6" fmla="*/ 0 60000 65536"/>
                <a:gd name="T7" fmla="*/ 0 60000 65536"/>
                <a:gd name="T8" fmla="*/ 0 60000 65536"/>
                <a:gd name="T9" fmla="*/ 0 w 528"/>
                <a:gd name="T10" fmla="*/ 0 h 312"/>
                <a:gd name="T11" fmla="*/ 528 w 528"/>
                <a:gd name="T12" fmla="*/ 312 h 312"/>
              </a:gdLst>
              <a:ahLst/>
              <a:cxnLst>
                <a:cxn ang="T6">
                  <a:pos x="T0" y="T1"/>
                </a:cxn>
                <a:cxn ang="T7">
                  <a:pos x="T2" y="T3"/>
                </a:cxn>
                <a:cxn ang="T8">
                  <a:pos x="T4" y="T5"/>
                </a:cxn>
              </a:cxnLst>
              <a:rect l="T9" t="T10" r="T11" b="T12"/>
              <a:pathLst>
                <a:path w="528" h="312">
                  <a:moveTo>
                    <a:pt x="0" y="312"/>
                  </a:moveTo>
                  <a:lnTo>
                    <a:pt x="528" y="312"/>
                  </a:lnTo>
                  <a:lnTo>
                    <a:pt x="528" y="0"/>
                  </a:lnTo>
                </a:path>
              </a:pathLst>
            </a:custGeom>
            <a:noFill/>
            <a:ln w="28575" cmpd="sng">
              <a:solidFill>
                <a:schemeClr val="tx1"/>
              </a:solidFill>
              <a:round/>
              <a:headEnd/>
              <a:tailEnd/>
            </a:ln>
          </p:spPr>
          <p:txBody>
            <a:bodyPr/>
            <a:lstStyle/>
            <a:p>
              <a:endParaRPr lang="zh-CN" altLang="en-US"/>
            </a:p>
          </p:txBody>
        </p:sp>
        <p:sp>
          <p:nvSpPr>
            <p:cNvPr id="78" name="Rectangle 83">
              <a:extLst>
                <a:ext uri="{FF2B5EF4-FFF2-40B4-BE49-F238E27FC236}">
                  <a16:creationId xmlns:a16="http://schemas.microsoft.com/office/drawing/2014/main" id="{CC5CF449-22FE-3D55-1C35-E607BB50A2A4}"/>
                </a:ext>
              </a:extLst>
            </p:cNvPr>
            <p:cNvSpPr>
              <a:spLocks noChangeArrowheads="1"/>
            </p:cNvSpPr>
            <p:nvPr/>
          </p:nvSpPr>
          <p:spPr bwMode="auto">
            <a:xfrm rot="16200000" flipH="1">
              <a:off x="3823" y="1963"/>
              <a:ext cx="358" cy="248"/>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79" name="Oval 84">
              <a:extLst>
                <a:ext uri="{FF2B5EF4-FFF2-40B4-BE49-F238E27FC236}">
                  <a16:creationId xmlns:a16="http://schemas.microsoft.com/office/drawing/2014/main" id="{3AA8B089-DF85-36D6-A956-5DDC4C2E63EB}"/>
                </a:ext>
              </a:extLst>
            </p:cNvPr>
            <p:cNvSpPr>
              <a:spLocks noChangeArrowheads="1"/>
            </p:cNvSpPr>
            <p:nvPr/>
          </p:nvSpPr>
          <p:spPr bwMode="auto">
            <a:xfrm flipH="1">
              <a:off x="4123" y="2067"/>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80" name="Text Box 85">
              <a:extLst>
                <a:ext uri="{FF2B5EF4-FFF2-40B4-BE49-F238E27FC236}">
                  <a16:creationId xmlns:a16="http://schemas.microsoft.com/office/drawing/2014/main" id="{40A7EF6C-855D-D68B-A495-7B2F88CC6234}"/>
                </a:ext>
              </a:extLst>
            </p:cNvPr>
            <p:cNvSpPr txBox="1">
              <a:spLocks noChangeArrowheads="1"/>
            </p:cNvSpPr>
            <p:nvPr/>
          </p:nvSpPr>
          <p:spPr bwMode="auto">
            <a:xfrm>
              <a:off x="3902" y="1910"/>
              <a:ext cx="296" cy="250"/>
            </a:xfrm>
            <a:prstGeom prst="rect">
              <a:avLst/>
            </a:prstGeom>
            <a:noFill/>
            <a:ln w="9525">
              <a:noFill/>
              <a:miter lim="800000"/>
              <a:headEnd/>
              <a:tailEnd/>
            </a:ln>
          </p:spPr>
          <p:txBody>
            <a:bodyPr>
              <a:spAutoFit/>
            </a:bodyPr>
            <a:lstStyle/>
            <a:p>
              <a:r>
                <a:rPr lang="en-US" altLang="zh-CN" sz="2000" b="1"/>
                <a:t>1</a:t>
              </a:r>
            </a:p>
          </p:txBody>
        </p:sp>
        <p:sp>
          <p:nvSpPr>
            <p:cNvPr id="81" name="Rectangle 86">
              <a:extLst>
                <a:ext uri="{FF2B5EF4-FFF2-40B4-BE49-F238E27FC236}">
                  <a16:creationId xmlns:a16="http://schemas.microsoft.com/office/drawing/2014/main" id="{D965B5A6-D83E-584E-2090-FF748489B80B}"/>
                </a:ext>
              </a:extLst>
            </p:cNvPr>
            <p:cNvSpPr>
              <a:spLocks noChangeArrowheads="1"/>
            </p:cNvSpPr>
            <p:nvPr/>
          </p:nvSpPr>
          <p:spPr bwMode="auto">
            <a:xfrm rot="16200000" flipH="1">
              <a:off x="3863" y="3635"/>
              <a:ext cx="358" cy="248"/>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82" name="Oval 87">
              <a:extLst>
                <a:ext uri="{FF2B5EF4-FFF2-40B4-BE49-F238E27FC236}">
                  <a16:creationId xmlns:a16="http://schemas.microsoft.com/office/drawing/2014/main" id="{658437F9-C106-6E8C-864B-91071868CD34}"/>
                </a:ext>
              </a:extLst>
            </p:cNvPr>
            <p:cNvSpPr>
              <a:spLocks noChangeArrowheads="1"/>
            </p:cNvSpPr>
            <p:nvPr/>
          </p:nvSpPr>
          <p:spPr bwMode="auto">
            <a:xfrm flipH="1">
              <a:off x="4163" y="3739"/>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83" name="Text Box 88">
              <a:extLst>
                <a:ext uri="{FF2B5EF4-FFF2-40B4-BE49-F238E27FC236}">
                  <a16:creationId xmlns:a16="http://schemas.microsoft.com/office/drawing/2014/main" id="{006FF9BC-E2E7-D386-2E3D-5130F7AF39AE}"/>
                </a:ext>
              </a:extLst>
            </p:cNvPr>
            <p:cNvSpPr txBox="1">
              <a:spLocks noChangeArrowheads="1"/>
            </p:cNvSpPr>
            <p:nvPr/>
          </p:nvSpPr>
          <p:spPr bwMode="auto">
            <a:xfrm>
              <a:off x="3942" y="3582"/>
              <a:ext cx="296" cy="250"/>
            </a:xfrm>
            <a:prstGeom prst="rect">
              <a:avLst/>
            </a:prstGeom>
            <a:noFill/>
            <a:ln w="9525">
              <a:noFill/>
              <a:miter lim="800000"/>
              <a:headEnd/>
              <a:tailEnd/>
            </a:ln>
          </p:spPr>
          <p:txBody>
            <a:bodyPr>
              <a:spAutoFit/>
            </a:bodyPr>
            <a:lstStyle/>
            <a:p>
              <a:r>
                <a:rPr lang="en-US" altLang="zh-CN" sz="2000" b="1"/>
                <a:t>1</a:t>
              </a:r>
            </a:p>
          </p:txBody>
        </p:sp>
      </p:grpSp>
      <p:sp>
        <p:nvSpPr>
          <p:cNvPr id="90" name="Rectangle 89">
            <a:extLst>
              <a:ext uri="{FF2B5EF4-FFF2-40B4-BE49-F238E27FC236}">
                <a16:creationId xmlns:a16="http://schemas.microsoft.com/office/drawing/2014/main" id="{7BFAFB4F-4CFB-C9A5-144F-BF47735D184A}"/>
              </a:ext>
            </a:extLst>
          </p:cNvPr>
          <p:cNvSpPr>
            <a:spLocks noChangeArrowheads="1"/>
          </p:cNvSpPr>
          <p:nvPr/>
        </p:nvSpPr>
        <p:spPr bwMode="auto">
          <a:xfrm>
            <a:off x="1255259" y="1338036"/>
            <a:ext cx="3786187" cy="519113"/>
          </a:xfrm>
          <a:prstGeom prst="rect">
            <a:avLst/>
          </a:prstGeom>
          <a:noFill/>
          <a:ln w="9525">
            <a:noFill/>
            <a:miter lim="800000"/>
            <a:headEnd/>
            <a:tailEnd/>
          </a:ln>
        </p:spPr>
        <p:txBody>
          <a:bodyPr>
            <a:spAutoFit/>
          </a:bodyPr>
          <a:lstStyle/>
          <a:p>
            <a:r>
              <a:rPr lang="en-US" altLang="zh-CN" sz="2800" b="1" i="1" dirty="0">
                <a:solidFill>
                  <a:srgbClr val="0033CC"/>
                </a:solidFill>
              </a:rPr>
              <a:t>D</a:t>
            </a:r>
            <a:r>
              <a:rPr lang="en-US" altLang="zh-CN" sz="2800" b="1" dirty="0"/>
              <a:t> — </a:t>
            </a:r>
            <a:r>
              <a:rPr lang="zh-CN" altLang="en-US" sz="2800" b="1" dirty="0">
                <a:solidFill>
                  <a:srgbClr val="FF0000"/>
                </a:solidFill>
              </a:rPr>
              <a:t>同步输入端</a:t>
            </a:r>
          </a:p>
        </p:txBody>
      </p:sp>
      <p:sp>
        <p:nvSpPr>
          <p:cNvPr id="91" name="Rectangle 90">
            <a:extLst>
              <a:ext uri="{FF2B5EF4-FFF2-40B4-BE49-F238E27FC236}">
                <a16:creationId xmlns:a16="http://schemas.microsoft.com/office/drawing/2014/main" id="{FF12BF80-10A9-95CF-4AE9-B3317A1D84B9}"/>
              </a:ext>
            </a:extLst>
          </p:cNvPr>
          <p:cNvSpPr>
            <a:spLocks noChangeArrowheads="1"/>
          </p:cNvSpPr>
          <p:nvPr/>
        </p:nvSpPr>
        <p:spPr bwMode="auto">
          <a:xfrm>
            <a:off x="1269546" y="1877786"/>
            <a:ext cx="3771900" cy="519113"/>
          </a:xfrm>
          <a:prstGeom prst="rect">
            <a:avLst/>
          </a:prstGeom>
          <a:noFill/>
          <a:ln w="9525">
            <a:noFill/>
            <a:miter lim="800000"/>
            <a:headEnd/>
            <a:tailEnd/>
          </a:ln>
        </p:spPr>
        <p:txBody>
          <a:bodyPr>
            <a:spAutoFit/>
          </a:bodyPr>
          <a:lstStyle/>
          <a:p>
            <a:r>
              <a:rPr lang="zh-CN" altLang="en-US" sz="2800" b="1" dirty="0"/>
              <a:t>受时钟</a:t>
            </a:r>
            <a:r>
              <a:rPr lang="zh-CN" altLang="en-US" sz="1400" b="1" dirty="0"/>
              <a:t> </a:t>
            </a:r>
            <a:r>
              <a:rPr lang="en-US" altLang="zh-CN" sz="2800" b="1" i="1" dirty="0"/>
              <a:t>CP</a:t>
            </a:r>
            <a:r>
              <a:rPr lang="en-US" altLang="zh-CN" sz="1400" b="1" i="1" dirty="0"/>
              <a:t> </a:t>
            </a:r>
            <a:r>
              <a:rPr lang="zh-CN" altLang="en-US" sz="2800" b="1" dirty="0"/>
              <a:t>同步控制</a:t>
            </a:r>
          </a:p>
        </p:txBody>
      </p:sp>
      <p:grpSp>
        <p:nvGrpSpPr>
          <p:cNvPr id="92" name="Group 120">
            <a:extLst>
              <a:ext uri="{FF2B5EF4-FFF2-40B4-BE49-F238E27FC236}">
                <a16:creationId xmlns:a16="http://schemas.microsoft.com/office/drawing/2014/main" id="{664EFAC0-AA90-89E3-E2BF-D08E9E0AA6D3}"/>
              </a:ext>
            </a:extLst>
          </p:cNvPr>
          <p:cNvGrpSpPr>
            <a:grpSpLocks/>
          </p:cNvGrpSpPr>
          <p:nvPr/>
        </p:nvGrpSpPr>
        <p:grpSpPr bwMode="auto">
          <a:xfrm>
            <a:off x="7172325" y="2163924"/>
            <a:ext cx="2546350" cy="3595688"/>
            <a:chOff x="2798" y="1192"/>
            <a:chExt cx="1604" cy="2265"/>
          </a:xfrm>
        </p:grpSpPr>
        <p:sp>
          <p:nvSpPr>
            <p:cNvPr id="93" name="Oval 92">
              <a:extLst>
                <a:ext uri="{FF2B5EF4-FFF2-40B4-BE49-F238E27FC236}">
                  <a16:creationId xmlns:a16="http://schemas.microsoft.com/office/drawing/2014/main" id="{88B8E59E-A6B1-1924-6150-149F96966468}"/>
                </a:ext>
              </a:extLst>
            </p:cNvPr>
            <p:cNvSpPr>
              <a:spLocks noChangeArrowheads="1"/>
            </p:cNvSpPr>
            <p:nvPr/>
          </p:nvSpPr>
          <p:spPr bwMode="auto">
            <a:xfrm rot="-5400000">
              <a:off x="3005" y="1308"/>
              <a:ext cx="57" cy="57"/>
            </a:xfrm>
            <a:prstGeom prst="ellipse">
              <a:avLst/>
            </a:prstGeom>
            <a:solidFill>
              <a:srgbClr val="FF0066"/>
            </a:solidFill>
            <a:ln w="19050">
              <a:solidFill>
                <a:srgbClr val="FF0066"/>
              </a:solidFill>
              <a:round/>
              <a:headEnd/>
              <a:tailEnd/>
            </a:ln>
          </p:spPr>
          <p:txBody>
            <a:bodyPr wrap="none" anchor="ctr"/>
            <a:lstStyle/>
            <a:p>
              <a:endParaRPr lang="zh-CN" altLang="en-US"/>
            </a:p>
          </p:txBody>
        </p:sp>
        <p:grpSp>
          <p:nvGrpSpPr>
            <p:cNvPr id="94" name="Group 119">
              <a:extLst>
                <a:ext uri="{FF2B5EF4-FFF2-40B4-BE49-F238E27FC236}">
                  <a16:creationId xmlns:a16="http://schemas.microsoft.com/office/drawing/2014/main" id="{9FC42E71-B937-8AC2-0585-192CF46DD55C}"/>
                </a:ext>
              </a:extLst>
            </p:cNvPr>
            <p:cNvGrpSpPr>
              <a:grpSpLocks/>
            </p:cNvGrpSpPr>
            <p:nvPr/>
          </p:nvGrpSpPr>
          <p:grpSpPr bwMode="auto">
            <a:xfrm>
              <a:off x="2798" y="1192"/>
              <a:ext cx="1604" cy="2265"/>
              <a:chOff x="2798" y="1192"/>
              <a:chExt cx="1604" cy="2265"/>
            </a:xfrm>
          </p:grpSpPr>
          <p:sp>
            <p:nvSpPr>
              <p:cNvPr id="96" name="Freeform 94">
                <a:extLst>
                  <a:ext uri="{FF2B5EF4-FFF2-40B4-BE49-F238E27FC236}">
                    <a16:creationId xmlns:a16="http://schemas.microsoft.com/office/drawing/2014/main" id="{80975340-85BA-07CF-37A0-9D375EA8322E}"/>
                  </a:ext>
                </a:extLst>
              </p:cNvPr>
              <p:cNvSpPr>
                <a:spLocks/>
              </p:cNvSpPr>
              <p:nvPr/>
            </p:nvSpPr>
            <p:spPr bwMode="auto">
              <a:xfrm>
                <a:off x="3040" y="3287"/>
                <a:ext cx="1362" cy="161"/>
              </a:xfrm>
              <a:custGeom>
                <a:avLst/>
                <a:gdLst>
                  <a:gd name="T0" fmla="*/ 1362 w 210"/>
                  <a:gd name="T1" fmla="*/ 0 h 138"/>
                  <a:gd name="T2" fmla="*/ 1362 w 210"/>
                  <a:gd name="T3" fmla="*/ 161 h 138"/>
                  <a:gd name="T4" fmla="*/ 0 w 210"/>
                  <a:gd name="T5" fmla="*/ 161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FF0066"/>
                </a:solidFill>
                <a:round/>
                <a:headEnd/>
                <a:tailEnd/>
              </a:ln>
            </p:spPr>
            <p:txBody>
              <a:bodyPr/>
              <a:lstStyle/>
              <a:p>
                <a:endParaRPr lang="zh-CN" altLang="en-US"/>
              </a:p>
            </p:txBody>
          </p:sp>
          <p:sp>
            <p:nvSpPr>
              <p:cNvPr id="97" name="Freeform 95">
                <a:extLst>
                  <a:ext uri="{FF2B5EF4-FFF2-40B4-BE49-F238E27FC236}">
                    <a16:creationId xmlns:a16="http://schemas.microsoft.com/office/drawing/2014/main" id="{018EAE7F-3749-2076-86D7-189EF44FBAE5}"/>
                  </a:ext>
                </a:extLst>
              </p:cNvPr>
              <p:cNvSpPr>
                <a:spLocks/>
              </p:cNvSpPr>
              <p:nvPr/>
            </p:nvSpPr>
            <p:spPr bwMode="auto">
              <a:xfrm>
                <a:off x="3041" y="2720"/>
                <a:ext cx="407" cy="113"/>
              </a:xfrm>
              <a:custGeom>
                <a:avLst/>
                <a:gdLst>
                  <a:gd name="T0" fmla="*/ 407 w 210"/>
                  <a:gd name="T1" fmla="*/ 0 h 138"/>
                  <a:gd name="T2" fmla="*/ 407 w 210"/>
                  <a:gd name="T3" fmla="*/ 113 h 138"/>
                  <a:gd name="T4" fmla="*/ 0 w 210"/>
                  <a:gd name="T5" fmla="*/ 113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FF0066"/>
                </a:solidFill>
                <a:round/>
                <a:headEnd/>
                <a:tailEnd/>
              </a:ln>
            </p:spPr>
            <p:txBody>
              <a:bodyPr/>
              <a:lstStyle/>
              <a:p>
                <a:endParaRPr lang="zh-CN" altLang="en-US"/>
              </a:p>
            </p:txBody>
          </p:sp>
          <p:sp>
            <p:nvSpPr>
              <p:cNvPr id="98" name="Freeform 96">
                <a:extLst>
                  <a:ext uri="{FF2B5EF4-FFF2-40B4-BE49-F238E27FC236}">
                    <a16:creationId xmlns:a16="http://schemas.microsoft.com/office/drawing/2014/main" id="{2B53E5C9-AECB-B735-1C62-C320BDC6A9C9}"/>
                  </a:ext>
                </a:extLst>
              </p:cNvPr>
              <p:cNvSpPr>
                <a:spLocks/>
              </p:cNvSpPr>
              <p:nvPr/>
            </p:nvSpPr>
            <p:spPr bwMode="auto">
              <a:xfrm>
                <a:off x="2843" y="1192"/>
                <a:ext cx="582" cy="144"/>
              </a:xfrm>
              <a:custGeom>
                <a:avLst/>
                <a:gdLst>
                  <a:gd name="T0" fmla="*/ 582 w 210"/>
                  <a:gd name="T1" fmla="*/ 0 h 138"/>
                  <a:gd name="T2" fmla="*/ 582 w 210"/>
                  <a:gd name="T3" fmla="*/ 144 h 138"/>
                  <a:gd name="T4" fmla="*/ 0 w 210"/>
                  <a:gd name="T5" fmla="*/ 144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FF0066"/>
                </a:solidFill>
                <a:round/>
                <a:headEnd/>
                <a:tailEnd/>
              </a:ln>
            </p:spPr>
            <p:txBody>
              <a:bodyPr/>
              <a:lstStyle/>
              <a:p>
                <a:endParaRPr lang="zh-CN" altLang="en-US"/>
              </a:p>
            </p:txBody>
          </p:sp>
          <p:sp>
            <p:nvSpPr>
              <p:cNvPr id="99" name="Line 97">
                <a:extLst>
                  <a:ext uri="{FF2B5EF4-FFF2-40B4-BE49-F238E27FC236}">
                    <a16:creationId xmlns:a16="http://schemas.microsoft.com/office/drawing/2014/main" id="{5D2B98F6-235A-CA2B-D120-5ACC23B78FEB}"/>
                  </a:ext>
                </a:extLst>
              </p:cNvPr>
              <p:cNvSpPr>
                <a:spLocks noChangeShapeType="1"/>
              </p:cNvSpPr>
              <p:nvPr/>
            </p:nvSpPr>
            <p:spPr bwMode="auto">
              <a:xfrm flipH="1">
                <a:off x="3042" y="1341"/>
                <a:ext cx="0" cy="2116"/>
              </a:xfrm>
              <a:prstGeom prst="line">
                <a:avLst/>
              </a:prstGeom>
              <a:noFill/>
              <a:ln w="38100">
                <a:solidFill>
                  <a:srgbClr val="FF0066"/>
                </a:solidFill>
                <a:round/>
                <a:headEnd/>
                <a:tailEnd/>
              </a:ln>
            </p:spPr>
            <p:txBody>
              <a:bodyPr/>
              <a:lstStyle/>
              <a:p>
                <a:endParaRPr lang="zh-CN" altLang="en-US"/>
              </a:p>
            </p:txBody>
          </p:sp>
          <p:sp>
            <p:nvSpPr>
              <p:cNvPr id="100" name="Oval 98">
                <a:extLst>
                  <a:ext uri="{FF2B5EF4-FFF2-40B4-BE49-F238E27FC236}">
                    <a16:creationId xmlns:a16="http://schemas.microsoft.com/office/drawing/2014/main" id="{BC7346A6-D80B-9796-6C8A-446510666009}"/>
                  </a:ext>
                </a:extLst>
              </p:cNvPr>
              <p:cNvSpPr>
                <a:spLocks noChangeArrowheads="1"/>
              </p:cNvSpPr>
              <p:nvPr/>
            </p:nvSpPr>
            <p:spPr bwMode="auto">
              <a:xfrm flipV="1">
                <a:off x="2798" y="1314"/>
                <a:ext cx="55" cy="46"/>
              </a:xfrm>
              <a:prstGeom prst="ellipse">
                <a:avLst/>
              </a:prstGeom>
              <a:solidFill>
                <a:schemeClr val="bg1"/>
              </a:solidFill>
              <a:ln w="19050">
                <a:solidFill>
                  <a:srgbClr val="FF0066"/>
                </a:solidFill>
                <a:round/>
                <a:headEnd/>
                <a:tailEnd/>
              </a:ln>
            </p:spPr>
            <p:txBody>
              <a:bodyPr wrap="none" anchor="ctr"/>
              <a:lstStyle/>
              <a:p>
                <a:endParaRPr lang="zh-CN" altLang="en-US"/>
              </a:p>
            </p:txBody>
          </p:sp>
        </p:grpSp>
        <p:sp>
          <p:nvSpPr>
            <p:cNvPr id="95" name="Oval 99">
              <a:extLst>
                <a:ext uri="{FF2B5EF4-FFF2-40B4-BE49-F238E27FC236}">
                  <a16:creationId xmlns:a16="http://schemas.microsoft.com/office/drawing/2014/main" id="{EF2068CE-215E-96DC-01D3-A0C165E30BF5}"/>
                </a:ext>
              </a:extLst>
            </p:cNvPr>
            <p:cNvSpPr>
              <a:spLocks noChangeArrowheads="1"/>
            </p:cNvSpPr>
            <p:nvPr/>
          </p:nvSpPr>
          <p:spPr bwMode="auto">
            <a:xfrm rot="-5400000">
              <a:off x="3011" y="2802"/>
              <a:ext cx="57" cy="57"/>
            </a:xfrm>
            <a:prstGeom prst="ellipse">
              <a:avLst/>
            </a:prstGeom>
            <a:solidFill>
              <a:srgbClr val="FF0066"/>
            </a:solidFill>
            <a:ln w="19050">
              <a:solidFill>
                <a:srgbClr val="FF0066"/>
              </a:solidFill>
              <a:round/>
              <a:headEnd/>
              <a:tailEnd/>
            </a:ln>
          </p:spPr>
          <p:txBody>
            <a:bodyPr wrap="none" anchor="ctr"/>
            <a:lstStyle/>
            <a:p>
              <a:endParaRPr lang="zh-CN" altLang="en-US"/>
            </a:p>
          </p:txBody>
        </p:sp>
      </p:grpSp>
      <p:grpSp>
        <p:nvGrpSpPr>
          <p:cNvPr id="101" name="Group 100">
            <a:extLst>
              <a:ext uri="{FF2B5EF4-FFF2-40B4-BE49-F238E27FC236}">
                <a16:creationId xmlns:a16="http://schemas.microsoft.com/office/drawing/2014/main" id="{BE641FB4-22B3-5C3B-E017-58F4C20BB41C}"/>
              </a:ext>
            </a:extLst>
          </p:cNvPr>
          <p:cNvGrpSpPr>
            <a:grpSpLocks/>
          </p:cNvGrpSpPr>
          <p:nvPr/>
        </p:nvGrpSpPr>
        <p:grpSpPr bwMode="auto">
          <a:xfrm>
            <a:off x="6950075" y="1706724"/>
            <a:ext cx="500063" cy="457200"/>
            <a:chOff x="2969" y="1740"/>
            <a:chExt cx="315" cy="288"/>
          </a:xfrm>
        </p:grpSpPr>
        <p:sp>
          <p:nvSpPr>
            <p:cNvPr id="102" name="Rectangle 101">
              <a:extLst>
                <a:ext uri="{FF2B5EF4-FFF2-40B4-BE49-F238E27FC236}">
                  <a16:creationId xmlns:a16="http://schemas.microsoft.com/office/drawing/2014/main" id="{F74976D3-5E63-4711-E855-DBE5A89C610F}"/>
                </a:ext>
              </a:extLst>
            </p:cNvPr>
            <p:cNvSpPr>
              <a:spLocks noChangeArrowheads="1"/>
            </p:cNvSpPr>
            <p:nvPr/>
          </p:nvSpPr>
          <p:spPr bwMode="auto">
            <a:xfrm>
              <a:off x="2969" y="1740"/>
              <a:ext cx="31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S</a:t>
              </a:r>
              <a:r>
                <a:rPr lang="en-US" altLang="zh-CN" b="1" baseline="-25000">
                  <a:solidFill>
                    <a:srgbClr val="FF0066"/>
                  </a:solidFill>
                </a:rPr>
                <a:t>D</a:t>
              </a:r>
            </a:p>
          </p:txBody>
        </p:sp>
        <p:sp>
          <p:nvSpPr>
            <p:cNvPr id="103" name="Line 102">
              <a:extLst>
                <a:ext uri="{FF2B5EF4-FFF2-40B4-BE49-F238E27FC236}">
                  <a16:creationId xmlns:a16="http://schemas.microsoft.com/office/drawing/2014/main" id="{16451A70-B69A-5294-D0B0-E14FC6BE52CA}"/>
                </a:ext>
              </a:extLst>
            </p:cNvPr>
            <p:cNvSpPr>
              <a:spLocks noChangeShapeType="1"/>
            </p:cNvSpPr>
            <p:nvPr/>
          </p:nvSpPr>
          <p:spPr bwMode="auto">
            <a:xfrm flipV="1">
              <a:off x="3022" y="1771"/>
              <a:ext cx="120" cy="0"/>
            </a:xfrm>
            <a:prstGeom prst="line">
              <a:avLst/>
            </a:prstGeom>
            <a:noFill/>
            <a:ln w="28575">
              <a:solidFill>
                <a:srgbClr val="FF0066"/>
              </a:solidFill>
              <a:round/>
              <a:headEnd/>
              <a:tailEnd/>
            </a:ln>
          </p:spPr>
          <p:txBody>
            <a:bodyPr>
              <a:spAutoFit/>
            </a:bodyPr>
            <a:lstStyle/>
            <a:p>
              <a:endParaRPr lang="zh-CN" altLang="en-US"/>
            </a:p>
          </p:txBody>
        </p:sp>
      </p:grpSp>
      <p:grpSp>
        <p:nvGrpSpPr>
          <p:cNvPr id="104" name="Group 122">
            <a:extLst>
              <a:ext uri="{FF2B5EF4-FFF2-40B4-BE49-F238E27FC236}">
                <a16:creationId xmlns:a16="http://schemas.microsoft.com/office/drawing/2014/main" id="{960119CE-7A23-9D50-DB6E-305E35107DDF}"/>
              </a:ext>
            </a:extLst>
          </p:cNvPr>
          <p:cNvGrpSpPr>
            <a:grpSpLocks/>
          </p:cNvGrpSpPr>
          <p:nvPr/>
        </p:nvGrpSpPr>
        <p:grpSpPr bwMode="auto">
          <a:xfrm>
            <a:off x="8177213" y="2154399"/>
            <a:ext cx="2381250" cy="3713163"/>
            <a:chOff x="3431" y="1186"/>
            <a:chExt cx="1500" cy="2339"/>
          </a:xfrm>
        </p:grpSpPr>
        <p:grpSp>
          <p:nvGrpSpPr>
            <p:cNvPr id="105" name="Group 118">
              <a:extLst>
                <a:ext uri="{FF2B5EF4-FFF2-40B4-BE49-F238E27FC236}">
                  <a16:creationId xmlns:a16="http://schemas.microsoft.com/office/drawing/2014/main" id="{D488D012-D44C-DEEC-4906-E95402C08DAF}"/>
                </a:ext>
              </a:extLst>
            </p:cNvPr>
            <p:cNvGrpSpPr>
              <a:grpSpLocks/>
            </p:cNvGrpSpPr>
            <p:nvPr/>
          </p:nvGrpSpPr>
          <p:grpSpPr bwMode="auto">
            <a:xfrm>
              <a:off x="3431" y="1186"/>
              <a:ext cx="1500" cy="2339"/>
              <a:chOff x="3431" y="1186"/>
              <a:chExt cx="1500" cy="2339"/>
            </a:xfrm>
          </p:grpSpPr>
          <p:sp>
            <p:nvSpPr>
              <p:cNvPr id="108" name="Line 106">
                <a:extLst>
                  <a:ext uri="{FF2B5EF4-FFF2-40B4-BE49-F238E27FC236}">
                    <a16:creationId xmlns:a16="http://schemas.microsoft.com/office/drawing/2014/main" id="{CD63487E-66A8-EB28-2CCE-6E5B435A4054}"/>
                  </a:ext>
                </a:extLst>
              </p:cNvPr>
              <p:cNvSpPr>
                <a:spLocks noChangeShapeType="1"/>
              </p:cNvSpPr>
              <p:nvPr/>
            </p:nvSpPr>
            <p:spPr bwMode="auto">
              <a:xfrm>
                <a:off x="4757" y="1343"/>
                <a:ext cx="0" cy="2182"/>
              </a:xfrm>
              <a:prstGeom prst="line">
                <a:avLst/>
              </a:prstGeom>
              <a:noFill/>
              <a:ln w="38100">
                <a:solidFill>
                  <a:srgbClr val="0033CC"/>
                </a:solidFill>
                <a:round/>
                <a:headEnd/>
                <a:tailEnd/>
              </a:ln>
            </p:spPr>
            <p:txBody>
              <a:bodyPr/>
              <a:lstStyle/>
              <a:p>
                <a:endParaRPr lang="zh-CN" altLang="en-US"/>
              </a:p>
            </p:txBody>
          </p:sp>
          <p:sp>
            <p:nvSpPr>
              <p:cNvPr id="109" name="Oval 107">
                <a:extLst>
                  <a:ext uri="{FF2B5EF4-FFF2-40B4-BE49-F238E27FC236}">
                    <a16:creationId xmlns:a16="http://schemas.microsoft.com/office/drawing/2014/main" id="{F38F2309-5245-9FF1-2945-4429D60135C6}"/>
                  </a:ext>
                </a:extLst>
              </p:cNvPr>
              <p:cNvSpPr>
                <a:spLocks noChangeArrowheads="1"/>
              </p:cNvSpPr>
              <p:nvPr/>
            </p:nvSpPr>
            <p:spPr bwMode="auto">
              <a:xfrm flipH="1" flipV="1">
                <a:off x="4890" y="1342"/>
                <a:ext cx="41" cy="50"/>
              </a:xfrm>
              <a:prstGeom prst="ellipse">
                <a:avLst/>
              </a:prstGeom>
              <a:solidFill>
                <a:schemeClr val="bg1"/>
              </a:solidFill>
              <a:ln w="19050">
                <a:solidFill>
                  <a:srgbClr val="0033CC"/>
                </a:solidFill>
                <a:round/>
                <a:headEnd/>
                <a:tailEnd/>
              </a:ln>
            </p:spPr>
            <p:txBody>
              <a:bodyPr wrap="none" anchor="ctr"/>
              <a:lstStyle/>
              <a:p>
                <a:endParaRPr lang="zh-CN" altLang="en-US"/>
              </a:p>
            </p:txBody>
          </p:sp>
          <p:sp>
            <p:nvSpPr>
              <p:cNvPr id="110" name="Freeform 108">
                <a:extLst>
                  <a:ext uri="{FF2B5EF4-FFF2-40B4-BE49-F238E27FC236}">
                    <a16:creationId xmlns:a16="http://schemas.microsoft.com/office/drawing/2014/main" id="{A5831E26-6606-4387-3343-D863DA05BCB5}"/>
                  </a:ext>
                </a:extLst>
              </p:cNvPr>
              <p:cNvSpPr>
                <a:spLocks/>
              </p:cNvSpPr>
              <p:nvPr/>
            </p:nvSpPr>
            <p:spPr bwMode="auto">
              <a:xfrm flipH="1">
                <a:off x="4385" y="1186"/>
                <a:ext cx="512" cy="172"/>
              </a:xfrm>
              <a:custGeom>
                <a:avLst/>
                <a:gdLst>
                  <a:gd name="T0" fmla="*/ 512 w 210"/>
                  <a:gd name="T1" fmla="*/ 0 h 138"/>
                  <a:gd name="T2" fmla="*/ 512 w 210"/>
                  <a:gd name="T3" fmla="*/ 172 h 138"/>
                  <a:gd name="T4" fmla="*/ 0 w 210"/>
                  <a:gd name="T5" fmla="*/ 172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0033CC"/>
                </a:solidFill>
                <a:round/>
                <a:headEnd/>
                <a:tailEnd/>
              </a:ln>
            </p:spPr>
            <p:txBody>
              <a:bodyPr/>
              <a:lstStyle/>
              <a:p>
                <a:endParaRPr lang="zh-CN" altLang="en-US"/>
              </a:p>
            </p:txBody>
          </p:sp>
          <p:sp>
            <p:nvSpPr>
              <p:cNvPr id="111" name="Freeform 109">
                <a:extLst>
                  <a:ext uri="{FF2B5EF4-FFF2-40B4-BE49-F238E27FC236}">
                    <a16:creationId xmlns:a16="http://schemas.microsoft.com/office/drawing/2014/main" id="{80BDA31E-46D5-1A9B-E2C6-59B246C5FDC6}"/>
                  </a:ext>
                </a:extLst>
              </p:cNvPr>
              <p:cNvSpPr>
                <a:spLocks/>
              </p:cNvSpPr>
              <p:nvPr/>
            </p:nvSpPr>
            <p:spPr bwMode="auto">
              <a:xfrm flipH="1">
                <a:off x="4388" y="2726"/>
                <a:ext cx="354" cy="134"/>
              </a:xfrm>
              <a:custGeom>
                <a:avLst/>
                <a:gdLst>
                  <a:gd name="T0" fmla="*/ 354 w 210"/>
                  <a:gd name="T1" fmla="*/ 0 h 138"/>
                  <a:gd name="T2" fmla="*/ 354 w 210"/>
                  <a:gd name="T3" fmla="*/ 134 h 138"/>
                  <a:gd name="T4" fmla="*/ 0 w 210"/>
                  <a:gd name="T5" fmla="*/ 134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0033CC"/>
                </a:solidFill>
                <a:round/>
                <a:headEnd/>
                <a:tailEnd/>
              </a:ln>
            </p:spPr>
            <p:txBody>
              <a:bodyPr/>
              <a:lstStyle/>
              <a:p>
                <a:endParaRPr lang="zh-CN" altLang="en-US"/>
              </a:p>
            </p:txBody>
          </p:sp>
          <p:sp>
            <p:nvSpPr>
              <p:cNvPr id="112" name="Freeform 110">
                <a:extLst>
                  <a:ext uri="{FF2B5EF4-FFF2-40B4-BE49-F238E27FC236}">
                    <a16:creationId xmlns:a16="http://schemas.microsoft.com/office/drawing/2014/main" id="{1AC8882D-0F18-958F-D2AB-A34D8F189F18}"/>
                  </a:ext>
                </a:extLst>
              </p:cNvPr>
              <p:cNvSpPr>
                <a:spLocks/>
              </p:cNvSpPr>
              <p:nvPr/>
            </p:nvSpPr>
            <p:spPr bwMode="auto">
              <a:xfrm flipH="1">
                <a:off x="3431" y="3294"/>
                <a:ext cx="1332" cy="229"/>
              </a:xfrm>
              <a:custGeom>
                <a:avLst/>
                <a:gdLst>
                  <a:gd name="T0" fmla="*/ 1332 w 210"/>
                  <a:gd name="T1" fmla="*/ 0 h 138"/>
                  <a:gd name="T2" fmla="*/ 1332 w 210"/>
                  <a:gd name="T3" fmla="*/ 229 h 138"/>
                  <a:gd name="T4" fmla="*/ 0 w 210"/>
                  <a:gd name="T5" fmla="*/ 229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0033CC"/>
                </a:solidFill>
                <a:round/>
                <a:headEnd/>
                <a:tailEnd/>
              </a:ln>
            </p:spPr>
            <p:txBody>
              <a:bodyPr/>
              <a:lstStyle/>
              <a:p>
                <a:endParaRPr lang="zh-CN" altLang="en-US"/>
              </a:p>
            </p:txBody>
          </p:sp>
        </p:grpSp>
        <p:sp>
          <p:nvSpPr>
            <p:cNvPr id="106" name="Oval 111">
              <a:extLst>
                <a:ext uri="{FF2B5EF4-FFF2-40B4-BE49-F238E27FC236}">
                  <a16:creationId xmlns:a16="http://schemas.microsoft.com/office/drawing/2014/main" id="{5704EEAA-412B-2F1B-32A5-84769962B945}"/>
                </a:ext>
              </a:extLst>
            </p:cNvPr>
            <p:cNvSpPr>
              <a:spLocks noChangeArrowheads="1"/>
            </p:cNvSpPr>
            <p:nvPr/>
          </p:nvSpPr>
          <p:spPr bwMode="auto">
            <a:xfrm rot="-5400000">
              <a:off x="4727" y="2841"/>
              <a:ext cx="57" cy="57"/>
            </a:xfrm>
            <a:prstGeom prst="ellipse">
              <a:avLst/>
            </a:prstGeom>
            <a:solidFill>
              <a:srgbClr val="0033CC"/>
            </a:solidFill>
            <a:ln w="19050">
              <a:solidFill>
                <a:srgbClr val="0033CC"/>
              </a:solidFill>
              <a:round/>
              <a:headEnd/>
              <a:tailEnd/>
            </a:ln>
          </p:spPr>
          <p:txBody>
            <a:bodyPr wrap="none" anchor="ctr"/>
            <a:lstStyle/>
            <a:p>
              <a:endParaRPr lang="zh-CN" altLang="en-US"/>
            </a:p>
          </p:txBody>
        </p:sp>
        <p:sp>
          <p:nvSpPr>
            <p:cNvPr id="107" name="Oval 112">
              <a:extLst>
                <a:ext uri="{FF2B5EF4-FFF2-40B4-BE49-F238E27FC236}">
                  <a16:creationId xmlns:a16="http://schemas.microsoft.com/office/drawing/2014/main" id="{58BA9EBF-8C55-276D-3199-F768FC9D6207}"/>
                </a:ext>
              </a:extLst>
            </p:cNvPr>
            <p:cNvSpPr>
              <a:spLocks noChangeArrowheads="1"/>
            </p:cNvSpPr>
            <p:nvPr/>
          </p:nvSpPr>
          <p:spPr bwMode="auto">
            <a:xfrm rot="-5400000">
              <a:off x="4733" y="1329"/>
              <a:ext cx="57" cy="57"/>
            </a:xfrm>
            <a:prstGeom prst="ellipse">
              <a:avLst/>
            </a:prstGeom>
            <a:solidFill>
              <a:srgbClr val="0033CC"/>
            </a:solidFill>
            <a:ln w="19050">
              <a:solidFill>
                <a:srgbClr val="0033CC"/>
              </a:solidFill>
              <a:round/>
              <a:headEnd/>
              <a:tailEnd/>
            </a:ln>
          </p:spPr>
          <p:txBody>
            <a:bodyPr wrap="none" anchor="ctr"/>
            <a:lstStyle/>
            <a:p>
              <a:endParaRPr lang="zh-CN" altLang="en-US"/>
            </a:p>
          </p:txBody>
        </p:sp>
      </p:grpSp>
      <p:grpSp>
        <p:nvGrpSpPr>
          <p:cNvPr id="113" name="Group 113">
            <a:extLst>
              <a:ext uri="{FF2B5EF4-FFF2-40B4-BE49-F238E27FC236}">
                <a16:creationId xmlns:a16="http://schemas.microsoft.com/office/drawing/2014/main" id="{6AA11DBA-2936-5A24-2999-10AD6A130EAC}"/>
              </a:ext>
            </a:extLst>
          </p:cNvPr>
          <p:cNvGrpSpPr>
            <a:grpSpLocks/>
          </p:cNvGrpSpPr>
          <p:nvPr/>
        </p:nvGrpSpPr>
        <p:grpSpPr bwMode="auto">
          <a:xfrm>
            <a:off x="10221913" y="1774987"/>
            <a:ext cx="647700" cy="457200"/>
            <a:chOff x="2153" y="1248"/>
            <a:chExt cx="408" cy="288"/>
          </a:xfrm>
        </p:grpSpPr>
        <p:sp>
          <p:nvSpPr>
            <p:cNvPr id="114" name="Rectangle 114">
              <a:extLst>
                <a:ext uri="{FF2B5EF4-FFF2-40B4-BE49-F238E27FC236}">
                  <a16:creationId xmlns:a16="http://schemas.microsoft.com/office/drawing/2014/main" id="{47DA8767-EB72-B85F-02E3-2BA05A4CE26C}"/>
                </a:ext>
              </a:extLst>
            </p:cNvPr>
            <p:cNvSpPr>
              <a:spLocks noChangeArrowheads="1"/>
            </p:cNvSpPr>
            <p:nvPr/>
          </p:nvSpPr>
          <p:spPr bwMode="auto">
            <a:xfrm>
              <a:off x="2153" y="1248"/>
              <a:ext cx="408"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R</a:t>
              </a:r>
              <a:r>
                <a:rPr lang="en-US" altLang="zh-CN" b="1" baseline="-25000">
                  <a:solidFill>
                    <a:srgbClr val="0033CC"/>
                  </a:solidFill>
                </a:rPr>
                <a:t>D</a:t>
              </a:r>
            </a:p>
          </p:txBody>
        </p:sp>
        <p:sp>
          <p:nvSpPr>
            <p:cNvPr id="115" name="Line 115">
              <a:extLst>
                <a:ext uri="{FF2B5EF4-FFF2-40B4-BE49-F238E27FC236}">
                  <a16:creationId xmlns:a16="http://schemas.microsoft.com/office/drawing/2014/main" id="{BB17869C-C565-5A81-B37E-19C03966A6DC}"/>
                </a:ext>
              </a:extLst>
            </p:cNvPr>
            <p:cNvSpPr>
              <a:spLocks noChangeShapeType="1"/>
            </p:cNvSpPr>
            <p:nvPr/>
          </p:nvSpPr>
          <p:spPr bwMode="auto">
            <a:xfrm flipV="1">
              <a:off x="2218" y="1279"/>
              <a:ext cx="120" cy="0"/>
            </a:xfrm>
            <a:prstGeom prst="line">
              <a:avLst/>
            </a:prstGeom>
            <a:noFill/>
            <a:ln w="28575">
              <a:solidFill>
                <a:srgbClr val="0033CC"/>
              </a:solidFill>
              <a:round/>
              <a:headEnd/>
              <a:tailEnd/>
            </a:ln>
          </p:spPr>
          <p:txBody>
            <a:bodyPr>
              <a:spAutoFit/>
            </a:bodyPr>
            <a:lstStyle/>
            <a:p>
              <a:endParaRPr lang="zh-CN" altLang="en-US"/>
            </a:p>
          </p:txBody>
        </p:sp>
      </p:grpSp>
      <p:sp>
        <p:nvSpPr>
          <p:cNvPr id="117" name="Rectangle 124">
            <a:extLst>
              <a:ext uri="{FF2B5EF4-FFF2-40B4-BE49-F238E27FC236}">
                <a16:creationId xmlns:a16="http://schemas.microsoft.com/office/drawing/2014/main" id="{528C8BE3-ABA1-4841-2A78-D2C47100EDE3}"/>
              </a:ext>
            </a:extLst>
          </p:cNvPr>
          <p:cNvSpPr>
            <a:spLocks noChangeArrowheads="1"/>
          </p:cNvSpPr>
          <p:nvPr/>
        </p:nvSpPr>
        <p:spPr bwMode="auto">
          <a:xfrm>
            <a:off x="2363334" y="2381024"/>
            <a:ext cx="2803525" cy="519112"/>
          </a:xfrm>
          <a:prstGeom prst="rect">
            <a:avLst/>
          </a:prstGeom>
          <a:noFill/>
          <a:ln w="9525">
            <a:noFill/>
            <a:miter lim="800000"/>
            <a:headEnd/>
            <a:tailEnd/>
          </a:ln>
        </p:spPr>
        <p:txBody>
          <a:bodyPr>
            <a:spAutoFit/>
          </a:bodyPr>
          <a:lstStyle/>
          <a:p>
            <a:r>
              <a:rPr lang="en-US" altLang="zh-CN" sz="2800" b="1" dirty="0"/>
              <a:t>— </a:t>
            </a:r>
            <a:r>
              <a:rPr lang="zh-CN" altLang="en-US" sz="2800" b="1" dirty="0">
                <a:solidFill>
                  <a:srgbClr val="FF0000"/>
                </a:solidFill>
              </a:rPr>
              <a:t>异步输入端</a:t>
            </a:r>
          </a:p>
        </p:txBody>
      </p:sp>
      <p:sp>
        <p:nvSpPr>
          <p:cNvPr id="118" name="Rectangle 125">
            <a:extLst>
              <a:ext uri="{FF2B5EF4-FFF2-40B4-BE49-F238E27FC236}">
                <a16:creationId xmlns:a16="http://schemas.microsoft.com/office/drawing/2014/main" id="{754C58CD-5E75-8471-EDE9-F79F430242B3}"/>
              </a:ext>
            </a:extLst>
          </p:cNvPr>
          <p:cNvSpPr>
            <a:spLocks noChangeArrowheads="1"/>
          </p:cNvSpPr>
          <p:nvPr/>
        </p:nvSpPr>
        <p:spPr bwMode="auto">
          <a:xfrm>
            <a:off x="1236209" y="2989036"/>
            <a:ext cx="3498850" cy="519113"/>
          </a:xfrm>
          <a:prstGeom prst="rect">
            <a:avLst/>
          </a:prstGeom>
          <a:noFill/>
          <a:ln w="9525">
            <a:noFill/>
            <a:miter lim="800000"/>
            <a:headEnd/>
            <a:tailEnd/>
          </a:ln>
        </p:spPr>
        <p:txBody>
          <a:bodyPr>
            <a:spAutoFit/>
          </a:bodyPr>
          <a:lstStyle/>
          <a:p>
            <a:r>
              <a:rPr lang="zh-CN" altLang="en-US" sz="2800" b="1" dirty="0"/>
              <a:t>不受时钟 </a:t>
            </a:r>
            <a:r>
              <a:rPr lang="en-US" altLang="zh-CN" sz="2800" b="1" i="1" dirty="0"/>
              <a:t>CP</a:t>
            </a:r>
            <a:r>
              <a:rPr lang="en-US" altLang="zh-CN" sz="2800" b="1" dirty="0"/>
              <a:t> </a:t>
            </a:r>
            <a:r>
              <a:rPr lang="zh-CN" altLang="en-US" sz="2800" b="1" dirty="0"/>
              <a:t>控制</a:t>
            </a:r>
          </a:p>
        </p:txBody>
      </p:sp>
      <p:grpSp>
        <p:nvGrpSpPr>
          <p:cNvPr id="119" name="Group 142">
            <a:extLst>
              <a:ext uri="{FF2B5EF4-FFF2-40B4-BE49-F238E27FC236}">
                <a16:creationId xmlns:a16="http://schemas.microsoft.com/office/drawing/2014/main" id="{7D1DB452-545B-C599-BFD5-42C68C635868}"/>
              </a:ext>
            </a:extLst>
          </p:cNvPr>
          <p:cNvGrpSpPr>
            <a:grpSpLocks/>
          </p:cNvGrpSpPr>
          <p:nvPr/>
        </p:nvGrpSpPr>
        <p:grpSpPr bwMode="auto">
          <a:xfrm>
            <a:off x="7043738" y="2578262"/>
            <a:ext cx="3721100" cy="360362"/>
            <a:chOff x="2717" y="1453"/>
            <a:chExt cx="2344" cy="227"/>
          </a:xfrm>
        </p:grpSpPr>
        <p:sp>
          <p:nvSpPr>
            <p:cNvPr id="120" name="Oval 139">
              <a:extLst>
                <a:ext uri="{FF2B5EF4-FFF2-40B4-BE49-F238E27FC236}">
                  <a16:creationId xmlns:a16="http://schemas.microsoft.com/office/drawing/2014/main" id="{71FDB1EE-443C-DF97-6B37-2FC1C26D65DB}"/>
                </a:ext>
              </a:extLst>
            </p:cNvPr>
            <p:cNvSpPr>
              <a:spLocks noChangeArrowheads="1"/>
            </p:cNvSpPr>
            <p:nvPr/>
          </p:nvSpPr>
          <p:spPr bwMode="auto">
            <a:xfrm>
              <a:off x="4834" y="1453"/>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1</a:t>
              </a:r>
            </a:p>
          </p:txBody>
        </p:sp>
        <p:sp>
          <p:nvSpPr>
            <p:cNvPr id="121" name="Oval 140">
              <a:extLst>
                <a:ext uri="{FF2B5EF4-FFF2-40B4-BE49-F238E27FC236}">
                  <a16:creationId xmlns:a16="http://schemas.microsoft.com/office/drawing/2014/main" id="{31085F84-C801-9331-27CE-F3F6E932E3F9}"/>
                </a:ext>
              </a:extLst>
            </p:cNvPr>
            <p:cNvSpPr>
              <a:spLocks noChangeArrowheads="1"/>
            </p:cNvSpPr>
            <p:nvPr/>
          </p:nvSpPr>
          <p:spPr bwMode="auto">
            <a:xfrm>
              <a:off x="2717" y="1453"/>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0</a:t>
              </a:r>
            </a:p>
          </p:txBody>
        </p:sp>
      </p:grpSp>
      <p:sp>
        <p:nvSpPr>
          <p:cNvPr id="122" name="Text Box 159">
            <a:extLst>
              <a:ext uri="{FF2B5EF4-FFF2-40B4-BE49-F238E27FC236}">
                <a16:creationId xmlns:a16="http://schemas.microsoft.com/office/drawing/2014/main" id="{139E2134-E4D7-1921-AC53-D470C04166EC}"/>
              </a:ext>
            </a:extLst>
          </p:cNvPr>
          <p:cNvSpPr txBox="1">
            <a:spLocks noChangeArrowheads="1"/>
          </p:cNvSpPr>
          <p:nvPr/>
        </p:nvSpPr>
        <p:spPr bwMode="auto">
          <a:xfrm>
            <a:off x="6459538" y="1373349"/>
            <a:ext cx="541337" cy="1798638"/>
          </a:xfrm>
          <a:prstGeom prst="rect">
            <a:avLst/>
          </a:prstGeom>
          <a:noFill/>
          <a:ln w="9525">
            <a:noFill/>
            <a:miter lim="800000"/>
            <a:headEnd/>
            <a:tailEnd/>
          </a:ln>
        </p:spPr>
        <p:txBody>
          <a:bodyPr wrap="none">
            <a:spAutoFit/>
          </a:bodyPr>
          <a:lstStyle/>
          <a:p>
            <a:pPr>
              <a:lnSpc>
                <a:spcPct val="80000"/>
              </a:lnSpc>
            </a:pPr>
            <a:r>
              <a:rPr lang="zh-CN" altLang="en-US" sz="2800" b="1">
                <a:solidFill>
                  <a:srgbClr val="FF0066"/>
                </a:solidFill>
                <a:ea typeface="隶书"/>
                <a:cs typeface="隶书"/>
              </a:rPr>
              <a:t>直</a:t>
            </a:r>
          </a:p>
          <a:p>
            <a:pPr>
              <a:lnSpc>
                <a:spcPct val="80000"/>
              </a:lnSpc>
            </a:pPr>
            <a:r>
              <a:rPr lang="zh-CN" altLang="en-US" sz="2800" b="1">
                <a:solidFill>
                  <a:srgbClr val="FF0066"/>
                </a:solidFill>
                <a:ea typeface="隶书"/>
                <a:cs typeface="隶书"/>
              </a:rPr>
              <a:t>接</a:t>
            </a:r>
          </a:p>
          <a:p>
            <a:pPr>
              <a:lnSpc>
                <a:spcPct val="80000"/>
              </a:lnSpc>
            </a:pPr>
            <a:r>
              <a:rPr lang="zh-CN" altLang="en-US" sz="2800" b="1">
                <a:solidFill>
                  <a:srgbClr val="FF0066"/>
                </a:solidFill>
                <a:ea typeface="隶书"/>
                <a:cs typeface="隶书"/>
              </a:rPr>
              <a:t>置</a:t>
            </a:r>
          </a:p>
          <a:p>
            <a:pPr>
              <a:lnSpc>
                <a:spcPct val="80000"/>
              </a:lnSpc>
            </a:pPr>
            <a:r>
              <a:rPr lang="zh-CN" altLang="en-US" sz="2800" b="1">
                <a:solidFill>
                  <a:srgbClr val="FF0066"/>
                </a:solidFill>
                <a:ea typeface="隶书"/>
                <a:cs typeface="隶书"/>
              </a:rPr>
              <a:t>位</a:t>
            </a:r>
          </a:p>
          <a:p>
            <a:pPr>
              <a:lnSpc>
                <a:spcPct val="80000"/>
              </a:lnSpc>
            </a:pPr>
            <a:r>
              <a:rPr lang="zh-CN" altLang="en-US" sz="2800" b="1">
                <a:solidFill>
                  <a:srgbClr val="FF0066"/>
                </a:solidFill>
                <a:ea typeface="隶书"/>
                <a:cs typeface="隶书"/>
              </a:rPr>
              <a:t>端</a:t>
            </a:r>
          </a:p>
        </p:txBody>
      </p:sp>
      <p:sp>
        <p:nvSpPr>
          <p:cNvPr id="123" name="Text Box 160">
            <a:extLst>
              <a:ext uri="{FF2B5EF4-FFF2-40B4-BE49-F238E27FC236}">
                <a16:creationId xmlns:a16="http://schemas.microsoft.com/office/drawing/2014/main" id="{658F8920-FCF5-01E5-6769-26608A728EE5}"/>
              </a:ext>
            </a:extLst>
          </p:cNvPr>
          <p:cNvSpPr txBox="1">
            <a:spLocks noChangeArrowheads="1"/>
          </p:cNvSpPr>
          <p:nvPr/>
        </p:nvSpPr>
        <p:spPr bwMode="auto">
          <a:xfrm>
            <a:off x="10733088" y="1435262"/>
            <a:ext cx="541337" cy="1798637"/>
          </a:xfrm>
          <a:prstGeom prst="rect">
            <a:avLst/>
          </a:prstGeom>
          <a:noFill/>
          <a:ln w="9525">
            <a:noFill/>
            <a:miter lim="800000"/>
            <a:headEnd/>
            <a:tailEnd/>
          </a:ln>
        </p:spPr>
        <p:txBody>
          <a:bodyPr wrap="none">
            <a:spAutoFit/>
          </a:bodyPr>
          <a:lstStyle/>
          <a:p>
            <a:pPr>
              <a:lnSpc>
                <a:spcPct val="80000"/>
              </a:lnSpc>
            </a:pPr>
            <a:r>
              <a:rPr lang="zh-CN" altLang="en-US" sz="2800" b="1">
                <a:solidFill>
                  <a:srgbClr val="0033CC"/>
                </a:solidFill>
                <a:ea typeface="隶书"/>
                <a:cs typeface="隶书"/>
              </a:rPr>
              <a:t>直</a:t>
            </a:r>
          </a:p>
          <a:p>
            <a:pPr>
              <a:lnSpc>
                <a:spcPct val="80000"/>
              </a:lnSpc>
            </a:pPr>
            <a:r>
              <a:rPr lang="zh-CN" altLang="en-US" sz="2800" b="1">
                <a:solidFill>
                  <a:srgbClr val="0033CC"/>
                </a:solidFill>
                <a:ea typeface="隶书"/>
                <a:cs typeface="隶书"/>
              </a:rPr>
              <a:t>接</a:t>
            </a:r>
          </a:p>
          <a:p>
            <a:pPr>
              <a:lnSpc>
                <a:spcPct val="80000"/>
              </a:lnSpc>
            </a:pPr>
            <a:r>
              <a:rPr lang="zh-CN" altLang="en-US" sz="2800" b="1">
                <a:solidFill>
                  <a:srgbClr val="0033CC"/>
                </a:solidFill>
                <a:ea typeface="隶书"/>
                <a:cs typeface="隶书"/>
              </a:rPr>
              <a:t>复</a:t>
            </a:r>
          </a:p>
          <a:p>
            <a:pPr>
              <a:lnSpc>
                <a:spcPct val="80000"/>
              </a:lnSpc>
            </a:pPr>
            <a:r>
              <a:rPr lang="zh-CN" altLang="en-US" sz="2800" b="1">
                <a:solidFill>
                  <a:srgbClr val="0033CC"/>
                </a:solidFill>
                <a:ea typeface="隶书"/>
                <a:cs typeface="隶书"/>
              </a:rPr>
              <a:t>位</a:t>
            </a:r>
          </a:p>
          <a:p>
            <a:pPr>
              <a:lnSpc>
                <a:spcPct val="80000"/>
              </a:lnSpc>
            </a:pPr>
            <a:r>
              <a:rPr lang="zh-CN" altLang="en-US" sz="2800" b="1">
                <a:solidFill>
                  <a:srgbClr val="0033CC"/>
                </a:solidFill>
                <a:ea typeface="隶书"/>
                <a:cs typeface="隶书"/>
              </a:rPr>
              <a:t>端</a:t>
            </a:r>
          </a:p>
        </p:txBody>
      </p:sp>
      <p:sp>
        <p:nvSpPr>
          <p:cNvPr id="124" name="Text Box 161">
            <a:extLst>
              <a:ext uri="{FF2B5EF4-FFF2-40B4-BE49-F238E27FC236}">
                <a16:creationId xmlns:a16="http://schemas.microsoft.com/office/drawing/2014/main" id="{E1A2ED5D-A414-3CD1-2107-7F48467141CA}"/>
              </a:ext>
            </a:extLst>
          </p:cNvPr>
          <p:cNvSpPr txBox="1">
            <a:spLocks noChangeArrowheads="1"/>
          </p:cNvSpPr>
          <p:nvPr/>
        </p:nvSpPr>
        <p:spPr bwMode="auto">
          <a:xfrm>
            <a:off x="6459538" y="1373349"/>
            <a:ext cx="541337" cy="1798638"/>
          </a:xfrm>
          <a:prstGeom prst="rect">
            <a:avLst/>
          </a:prstGeom>
          <a:solidFill>
            <a:srgbClr val="A5CFAD"/>
          </a:solidFill>
          <a:ln w="9525">
            <a:noFill/>
            <a:miter lim="800000"/>
            <a:headEnd/>
            <a:tailEnd/>
          </a:ln>
        </p:spPr>
        <p:txBody>
          <a:bodyPr wrap="none">
            <a:spAutoFit/>
          </a:bodyPr>
          <a:lstStyle/>
          <a:p>
            <a:pPr>
              <a:lnSpc>
                <a:spcPct val="80000"/>
              </a:lnSpc>
            </a:pPr>
            <a:r>
              <a:rPr lang="zh-CN" altLang="en-US" sz="2800" b="1">
                <a:solidFill>
                  <a:srgbClr val="FF0066"/>
                </a:solidFill>
                <a:ea typeface="隶书"/>
                <a:cs typeface="隶书"/>
              </a:rPr>
              <a:t>异</a:t>
            </a:r>
          </a:p>
          <a:p>
            <a:pPr>
              <a:lnSpc>
                <a:spcPct val="80000"/>
              </a:lnSpc>
            </a:pPr>
            <a:r>
              <a:rPr lang="zh-CN" altLang="en-US" sz="2800" b="1">
                <a:solidFill>
                  <a:srgbClr val="FF0066"/>
                </a:solidFill>
                <a:ea typeface="隶书"/>
                <a:cs typeface="隶书"/>
              </a:rPr>
              <a:t>步</a:t>
            </a:r>
          </a:p>
          <a:p>
            <a:pPr>
              <a:lnSpc>
                <a:spcPct val="80000"/>
              </a:lnSpc>
            </a:pPr>
            <a:r>
              <a:rPr lang="zh-CN" altLang="en-US" sz="2800" b="1">
                <a:solidFill>
                  <a:srgbClr val="FF0066"/>
                </a:solidFill>
                <a:ea typeface="隶书"/>
                <a:cs typeface="隶书"/>
              </a:rPr>
              <a:t>置</a:t>
            </a:r>
          </a:p>
          <a:p>
            <a:pPr>
              <a:lnSpc>
                <a:spcPct val="80000"/>
              </a:lnSpc>
            </a:pPr>
            <a:r>
              <a:rPr lang="zh-CN" altLang="en-US" sz="2800" b="1">
                <a:solidFill>
                  <a:srgbClr val="FF0066"/>
                </a:solidFill>
                <a:ea typeface="隶书"/>
                <a:cs typeface="隶书"/>
              </a:rPr>
              <a:t>位</a:t>
            </a:r>
          </a:p>
          <a:p>
            <a:pPr>
              <a:lnSpc>
                <a:spcPct val="80000"/>
              </a:lnSpc>
            </a:pPr>
            <a:r>
              <a:rPr lang="zh-CN" altLang="en-US" sz="2800" b="1">
                <a:solidFill>
                  <a:srgbClr val="FF0066"/>
                </a:solidFill>
                <a:ea typeface="隶书"/>
                <a:cs typeface="隶书"/>
              </a:rPr>
              <a:t>端</a:t>
            </a:r>
          </a:p>
        </p:txBody>
      </p:sp>
      <p:sp>
        <p:nvSpPr>
          <p:cNvPr id="125" name="Text Box 162">
            <a:extLst>
              <a:ext uri="{FF2B5EF4-FFF2-40B4-BE49-F238E27FC236}">
                <a16:creationId xmlns:a16="http://schemas.microsoft.com/office/drawing/2014/main" id="{BAA8A481-FA42-0AE0-7235-1D0AFA24C06D}"/>
              </a:ext>
            </a:extLst>
          </p:cNvPr>
          <p:cNvSpPr txBox="1">
            <a:spLocks noChangeArrowheads="1"/>
          </p:cNvSpPr>
          <p:nvPr/>
        </p:nvSpPr>
        <p:spPr bwMode="auto">
          <a:xfrm>
            <a:off x="10733088" y="1435262"/>
            <a:ext cx="541337" cy="1798637"/>
          </a:xfrm>
          <a:prstGeom prst="rect">
            <a:avLst/>
          </a:prstGeom>
          <a:solidFill>
            <a:srgbClr val="A5CFAD"/>
          </a:solidFill>
          <a:ln w="9525">
            <a:noFill/>
            <a:miter lim="800000"/>
            <a:headEnd/>
            <a:tailEnd/>
          </a:ln>
        </p:spPr>
        <p:txBody>
          <a:bodyPr>
            <a:spAutoFit/>
          </a:bodyPr>
          <a:lstStyle/>
          <a:p>
            <a:pPr>
              <a:lnSpc>
                <a:spcPct val="80000"/>
              </a:lnSpc>
            </a:pPr>
            <a:r>
              <a:rPr lang="zh-CN" altLang="en-US" sz="2800" b="1">
                <a:solidFill>
                  <a:srgbClr val="0033CC"/>
                </a:solidFill>
                <a:ea typeface="隶书"/>
                <a:cs typeface="隶书"/>
              </a:rPr>
              <a:t>异步</a:t>
            </a:r>
          </a:p>
          <a:p>
            <a:pPr>
              <a:lnSpc>
                <a:spcPct val="80000"/>
              </a:lnSpc>
            </a:pPr>
            <a:r>
              <a:rPr lang="zh-CN" altLang="en-US" sz="2800" b="1">
                <a:solidFill>
                  <a:srgbClr val="0033CC"/>
                </a:solidFill>
                <a:ea typeface="隶书"/>
                <a:cs typeface="隶书"/>
              </a:rPr>
              <a:t>复</a:t>
            </a:r>
          </a:p>
          <a:p>
            <a:pPr>
              <a:lnSpc>
                <a:spcPct val="80000"/>
              </a:lnSpc>
            </a:pPr>
            <a:r>
              <a:rPr lang="zh-CN" altLang="en-US" sz="2800" b="1">
                <a:solidFill>
                  <a:srgbClr val="0033CC"/>
                </a:solidFill>
                <a:ea typeface="隶书"/>
                <a:cs typeface="隶书"/>
              </a:rPr>
              <a:t>位</a:t>
            </a:r>
          </a:p>
          <a:p>
            <a:pPr>
              <a:lnSpc>
                <a:spcPct val="80000"/>
              </a:lnSpc>
            </a:pPr>
            <a:r>
              <a:rPr lang="zh-CN" altLang="en-US" sz="2800" b="1">
                <a:solidFill>
                  <a:srgbClr val="0033CC"/>
                </a:solidFill>
                <a:ea typeface="隶书"/>
                <a:cs typeface="隶书"/>
              </a:rPr>
              <a:t>端</a:t>
            </a:r>
          </a:p>
        </p:txBody>
      </p:sp>
      <p:sp>
        <p:nvSpPr>
          <p:cNvPr id="126" name="Text Box 163">
            <a:extLst>
              <a:ext uri="{FF2B5EF4-FFF2-40B4-BE49-F238E27FC236}">
                <a16:creationId xmlns:a16="http://schemas.microsoft.com/office/drawing/2014/main" id="{BBC2D230-5479-5D00-1662-F4EAC1CE142C}"/>
              </a:ext>
            </a:extLst>
          </p:cNvPr>
          <p:cNvSpPr txBox="1">
            <a:spLocks noChangeArrowheads="1"/>
          </p:cNvSpPr>
          <p:nvPr/>
        </p:nvSpPr>
        <p:spPr bwMode="auto">
          <a:xfrm>
            <a:off x="324626" y="6330317"/>
            <a:ext cx="1924050" cy="519113"/>
          </a:xfrm>
          <a:prstGeom prst="rect">
            <a:avLst/>
          </a:prstGeom>
          <a:noFill/>
          <a:ln w="9525">
            <a:noFill/>
            <a:miter lim="800000"/>
            <a:headEnd/>
            <a:tailEnd/>
          </a:ln>
        </p:spPr>
        <p:txBody>
          <a:bodyPr>
            <a:spAutoFit/>
          </a:bodyPr>
          <a:lstStyle/>
          <a:p>
            <a:pPr algn="ctr"/>
            <a:r>
              <a:rPr lang="zh-CN" altLang="en-US" sz="2800" b="1"/>
              <a:t>国标符号</a:t>
            </a:r>
          </a:p>
        </p:txBody>
      </p:sp>
      <p:sp>
        <p:nvSpPr>
          <p:cNvPr id="127" name="Text Box 202">
            <a:extLst>
              <a:ext uri="{FF2B5EF4-FFF2-40B4-BE49-F238E27FC236}">
                <a16:creationId xmlns:a16="http://schemas.microsoft.com/office/drawing/2014/main" id="{A9F36240-A857-F5B1-F550-608993B07143}"/>
              </a:ext>
            </a:extLst>
          </p:cNvPr>
          <p:cNvSpPr txBox="1">
            <a:spLocks noChangeArrowheads="1"/>
          </p:cNvSpPr>
          <p:nvPr/>
        </p:nvSpPr>
        <p:spPr bwMode="auto">
          <a:xfrm>
            <a:off x="3390529" y="6267542"/>
            <a:ext cx="1924050" cy="519112"/>
          </a:xfrm>
          <a:prstGeom prst="rect">
            <a:avLst/>
          </a:prstGeom>
          <a:solidFill>
            <a:srgbClr val="A5CFAD"/>
          </a:solidFill>
          <a:ln w="9525">
            <a:noFill/>
            <a:miter lim="800000"/>
            <a:headEnd/>
            <a:tailEnd/>
          </a:ln>
        </p:spPr>
        <p:txBody>
          <a:bodyPr>
            <a:spAutoFit/>
          </a:bodyPr>
          <a:lstStyle/>
          <a:p>
            <a:pPr algn="ctr"/>
            <a:r>
              <a:rPr lang="zh-CN" altLang="en-US" sz="2800" b="1" dirty="0"/>
              <a:t>曾用符号</a:t>
            </a:r>
          </a:p>
        </p:txBody>
      </p:sp>
      <p:grpSp>
        <p:nvGrpSpPr>
          <p:cNvPr id="128" name="Group 252">
            <a:extLst>
              <a:ext uri="{FF2B5EF4-FFF2-40B4-BE49-F238E27FC236}">
                <a16:creationId xmlns:a16="http://schemas.microsoft.com/office/drawing/2014/main" id="{3DFF17DA-3DE9-3E3B-8E8E-804CCE0E1E49}"/>
              </a:ext>
            </a:extLst>
          </p:cNvPr>
          <p:cNvGrpSpPr>
            <a:grpSpLocks/>
          </p:cNvGrpSpPr>
          <p:nvPr/>
        </p:nvGrpSpPr>
        <p:grpSpPr bwMode="auto">
          <a:xfrm>
            <a:off x="335739" y="3469642"/>
            <a:ext cx="2797175" cy="2887663"/>
            <a:chOff x="689" y="2044"/>
            <a:chExt cx="1762" cy="1819"/>
          </a:xfrm>
        </p:grpSpPr>
        <p:sp>
          <p:nvSpPr>
            <p:cNvPr id="129" name="Oval 166">
              <a:extLst>
                <a:ext uri="{FF2B5EF4-FFF2-40B4-BE49-F238E27FC236}">
                  <a16:creationId xmlns:a16="http://schemas.microsoft.com/office/drawing/2014/main" id="{EB83576B-E2BF-CEC4-01A0-F203EDEC26A3}"/>
                </a:ext>
              </a:extLst>
            </p:cNvPr>
            <p:cNvSpPr>
              <a:spLocks noChangeArrowheads="1"/>
            </p:cNvSpPr>
            <p:nvPr/>
          </p:nvSpPr>
          <p:spPr bwMode="auto">
            <a:xfrm flipH="1">
              <a:off x="1720" y="3458"/>
              <a:ext cx="57" cy="5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30" name="Rectangle 167">
              <a:extLst>
                <a:ext uri="{FF2B5EF4-FFF2-40B4-BE49-F238E27FC236}">
                  <a16:creationId xmlns:a16="http://schemas.microsoft.com/office/drawing/2014/main" id="{B6F141D7-7BEC-DD45-FAE8-14F3DCDEDBC3}"/>
                </a:ext>
              </a:extLst>
            </p:cNvPr>
            <p:cNvSpPr>
              <a:spLocks noChangeArrowheads="1"/>
            </p:cNvSpPr>
            <p:nvPr/>
          </p:nvSpPr>
          <p:spPr bwMode="auto">
            <a:xfrm>
              <a:off x="716" y="3575"/>
              <a:ext cx="1735"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0033CC"/>
                  </a:solidFill>
                </a:rPr>
                <a:t>S</a:t>
              </a:r>
              <a:r>
                <a:rPr lang="en-US" altLang="zh-CN" b="1" baseline="-25000" dirty="0">
                  <a:solidFill>
                    <a:srgbClr val="0033CC"/>
                  </a:solidFill>
                </a:rPr>
                <a:t>D  </a:t>
              </a:r>
              <a:r>
                <a:rPr lang="en-US" altLang="zh-CN" b="1" i="1" dirty="0">
                  <a:solidFill>
                    <a:srgbClr val="0033CC"/>
                  </a:solidFill>
                </a:rPr>
                <a:t>D  </a:t>
              </a:r>
              <a:r>
                <a:rPr lang="en-US" altLang="zh-CN" b="1" i="1" dirty="0">
                  <a:solidFill>
                    <a:srgbClr val="FF0066"/>
                  </a:solidFill>
                </a:rPr>
                <a:t>CP </a:t>
              </a:r>
              <a:r>
                <a:rPr lang="en-US" altLang="zh-CN" b="1" i="1" dirty="0">
                  <a:solidFill>
                    <a:srgbClr val="0033CC"/>
                  </a:solidFill>
                </a:rPr>
                <a:t>   R</a:t>
              </a:r>
              <a:r>
                <a:rPr lang="en-US" altLang="zh-CN" b="1" baseline="-25000" dirty="0">
                  <a:solidFill>
                    <a:srgbClr val="0033CC"/>
                  </a:solidFill>
                </a:rPr>
                <a:t>D</a:t>
              </a:r>
            </a:p>
          </p:txBody>
        </p:sp>
        <p:sp>
          <p:nvSpPr>
            <p:cNvPr id="131" name="Text Box 168">
              <a:extLst>
                <a:ext uri="{FF2B5EF4-FFF2-40B4-BE49-F238E27FC236}">
                  <a16:creationId xmlns:a16="http://schemas.microsoft.com/office/drawing/2014/main" id="{65289157-554C-223A-52B2-FD3E185B33CE}"/>
                </a:ext>
              </a:extLst>
            </p:cNvPr>
            <p:cNvSpPr txBox="1">
              <a:spLocks noChangeArrowheads="1"/>
            </p:cNvSpPr>
            <p:nvPr/>
          </p:nvSpPr>
          <p:spPr bwMode="auto">
            <a:xfrm>
              <a:off x="727" y="3461"/>
              <a:ext cx="948" cy="233"/>
            </a:xfrm>
            <a:prstGeom prst="rect">
              <a:avLst/>
            </a:prstGeom>
            <a:noFill/>
            <a:ln w="9525">
              <a:noFill/>
              <a:miter lim="800000"/>
              <a:headEnd/>
              <a:tailEnd/>
            </a:ln>
          </p:spPr>
          <p:txBody>
            <a:bodyPr wrap="none">
              <a:spAutoFit/>
            </a:bodyPr>
            <a:lstStyle/>
            <a:p>
              <a:r>
                <a:rPr lang="en-US" altLang="zh-CN" b="1" dirty="0">
                  <a:solidFill>
                    <a:srgbClr val="0033CC"/>
                  </a:solidFill>
                  <a:cs typeface="Times New Roman" pitchFamily="18" charset="0"/>
                </a:rPr>
                <a:t>–                 –</a:t>
              </a:r>
              <a:endParaRPr lang="en-US" altLang="zh-CN" b="1" dirty="0">
                <a:solidFill>
                  <a:srgbClr val="0033CC"/>
                </a:solidFill>
                <a:ea typeface="隶书"/>
                <a:cs typeface="隶书"/>
              </a:endParaRPr>
            </a:p>
          </p:txBody>
        </p:sp>
        <p:grpSp>
          <p:nvGrpSpPr>
            <p:cNvPr id="132" name="Group 170">
              <a:extLst>
                <a:ext uri="{FF2B5EF4-FFF2-40B4-BE49-F238E27FC236}">
                  <a16:creationId xmlns:a16="http://schemas.microsoft.com/office/drawing/2014/main" id="{E3632785-767D-F62C-7A25-7E1CC546C235}"/>
                </a:ext>
              </a:extLst>
            </p:cNvPr>
            <p:cNvGrpSpPr>
              <a:grpSpLocks/>
            </p:cNvGrpSpPr>
            <p:nvPr/>
          </p:nvGrpSpPr>
          <p:grpSpPr bwMode="auto">
            <a:xfrm flipV="1">
              <a:off x="1621" y="2174"/>
              <a:ext cx="68" cy="449"/>
              <a:chOff x="2131" y="2070"/>
              <a:chExt cx="45" cy="299"/>
            </a:xfrm>
          </p:grpSpPr>
          <p:sp>
            <p:nvSpPr>
              <p:cNvPr id="155" name="Line 171">
                <a:extLst>
                  <a:ext uri="{FF2B5EF4-FFF2-40B4-BE49-F238E27FC236}">
                    <a16:creationId xmlns:a16="http://schemas.microsoft.com/office/drawing/2014/main" id="{66F0126E-399E-046F-8661-ABDA53C8B5A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6" name="Oval 172">
                <a:extLst>
                  <a:ext uri="{FF2B5EF4-FFF2-40B4-BE49-F238E27FC236}">
                    <a16:creationId xmlns:a16="http://schemas.microsoft.com/office/drawing/2014/main" id="{C5300794-9091-0F6E-7FCB-79BFEE4D3EE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33" name="Group 173">
              <a:extLst>
                <a:ext uri="{FF2B5EF4-FFF2-40B4-BE49-F238E27FC236}">
                  <a16:creationId xmlns:a16="http://schemas.microsoft.com/office/drawing/2014/main" id="{01164086-E0B1-6502-492F-C1180A3F00AF}"/>
                </a:ext>
              </a:extLst>
            </p:cNvPr>
            <p:cNvGrpSpPr>
              <a:grpSpLocks/>
            </p:cNvGrpSpPr>
            <p:nvPr/>
          </p:nvGrpSpPr>
          <p:grpSpPr bwMode="auto">
            <a:xfrm>
              <a:off x="1093" y="3110"/>
              <a:ext cx="67" cy="449"/>
              <a:chOff x="2131" y="2070"/>
              <a:chExt cx="45" cy="299"/>
            </a:xfrm>
          </p:grpSpPr>
          <p:sp>
            <p:nvSpPr>
              <p:cNvPr id="153" name="Line 174">
                <a:extLst>
                  <a:ext uri="{FF2B5EF4-FFF2-40B4-BE49-F238E27FC236}">
                    <a16:creationId xmlns:a16="http://schemas.microsoft.com/office/drawing/2014/main" id="{58BD4E54-7769-70D5-47E1-B2A7506DEEA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4" name="Oval 175">
                <a:extLst>
                  <a:ext uri="{FF2B5EF4-FFF2-40B4-BE49-F238E27FC236}">
                    <a16:creationId xmlns:a16="http://schemas.microsoft.com/office/drawing/2014/main" id="{547B4616-3A96-F392-8B0C-67B13EEF3D1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34" name="Line 179">
              <a:extLst>
                <a:ext uri="{FF2B5EF4-FFF2-40B4-BE49-F238E27FC236}">
                  <a16:creationId xmlns:a16="http://schemas.microsoft.com/office/drawing/2014/main" id="{5681082E-6FBB-7657-4C23-312E0CAE20D3}"/>
                </a:ext>
              </a:extLst>
            </p:cNvPr>
            <p:cNvSpPr>
              <a:spLocks noChangeShapeType="1"/>
            </p:cNvSpPr>
            <p:nvPr/>
          </p:nvSpPr>
          <p:spPr bwMode="auto">
            <a:xfrm flipH="1">
              <a:off x="1743" y="3065"/>
              <a:ext cx="0" cy="408"/>
            </a:xfrm>
            <a:prstGeom prst="line">
              <a:avLst/>
            </a:prstGeom>
            <a:noFill/>
            <a:ln w="28575">
              <a:solidFill>
                <a:schemeClr val="tx1"/>
              </a:solidFill>
              <a:round/>
              <a:headEnd/>
              <a:tailEnd/>
            </a:ln>
          </p:spPr>
          <p:txBody>
            <a:bodyPr/>
            <a:lstStyle/>
            <a:p>
              <a:endParaRPr lang="zh-CN" altLang="en-US"/>
            </a:p>
          </p:txBody>
        </p:sp>
        <p:grpSp>
          <p:nvGrpSpPr>
            <p:cNvPr id="135" name="Group 180">
              <a:extLst>
                <a:ext uri="{FF2B5EF4-FFF2-40B4-BE49-F238E27FC236}">
                  <a16:creationId xmlns:a16="http://schemas.microsoft.com/office/drawing/2014/main" id="{B7949EA9-5209-9AA3-DED3-625B935501CF}"/>
                </a:ext>
              </a:extLst>
            </p:cNvPr>
            <p:cNvGrpSpPr>
              <a:grpSpLocks/>
            </p:cNvGrpSpPr>
            <p:nvPr/>
          </p:nvGrpSpPr>
          <p:grpSpPr bwMode="auto">
            <a:xfrm flipV="1">
              <a:off x="964" y="2177"/>
              <a:ext cx="67" cy="449"/>
              <a:chOff x="2131" y="2070"/>
              <a:chExt cx="45" cy="299"/>
            </a:xfrm>
          </p:grpSpPr>
          <p:sp>
            <p:nvSpPr>
              <p:cNvPr id="151" name="Line 181">
                <a:extLst>
                  <a:ext uri="{FF2B5EF4-FFF2-40B4-BE49-F238E27FC236}">
                    <a16:creationId xmlns:a16="http://schemas.microsoft.com/office/drawing/2014/main" id="{A1CDC235-6117-8CE6-AD3D-05BDFACB3CD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2" name="Oval 182">
                <a:extLst>
                  <a:ext uri="{FF2B5EF4-FFF2-40B4-BE49-F238E27FC236}">
                    <a16:creationId xmlns:a16="http://schemas.microsoft.com/office/drawing/2014/main" id="{73533368-19F2-C123-9B45-FBF48C5F108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36" name="Group 183">
              <a:extLst>
                <a:ext uri="{FF2B5EF4-FFF2-40B4-BE49-F238E27FC236}">
                  <a16:creationId xmlns:a16="http://schemas.microsoft.com/office/drawing/2014/main" id="{7004AAE9-98CD-A2C4-5DC6-F135CF87B4D9}"/>
                </a:ext>
              </a:extLst>
            </p:cNvPr>
            <p:cNvGrpSpPr>
              <a:grpSpLocks/>
            </p:cNvGrpSpPr>
            <p:nvPr/>
          </p:nvGrpSpPr>
          <p:grpSpPr bwMode="auto">
            <a:xfrm>
              <a:off x="865" y="3098"/>
              <a:ext cx="67" cy="449"/>
              <a:chOff x="2131" y="2070"/>
              <a:chExt cx="45" cy="299"/>
            </a:xfrm>
          </p:grpSpPr>
          <p:sp>
            <p:nvSpPr>
              <p:cNvPr id="149" name="Line 184">
                <a:extLst>
                  <a:ext uri="{FF2B5EF4-FFF2-40B4-BE49-F238E27FC236}">
                    <a16:creationId xmlns:a16="http://schemas.microsoft.com/office/drawing/2014/main" id="{406872D2-5216-BC8E-CDDD-BD3C5A7075B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0" name="Oval 185">
                <a:extLst>
                  <a:ext uri="{FF2B5EF4-FFF2-40B4-BE49-F238E27FC236}">
                    <a16:creationId xmlns:a16="http://schemas.microsoft.com/office/drawing/2014/main" id="{2CAC423A-2500-D5EF-2B88-535FA9C6B22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37" name="Rectangle 186">
              <a:extLst>
                <a:ext uri="{FF2B5EF4-FFF2-40B4-BE49-F238E27FC236}">
                  <a16:creationId xmlns:a16="http://schemas.microsoft.com/office/drawing/2014/main" id="{B0757C2E-6935-4A83-288B-B92A7FFFAE9F}"/>
                </a:ext>
              </a:extLst>
            </p:cNvPr>
            <p:cNvSpPr>
              <a:spLocks noChangeArrowheads="1"/>
            </p:cNvSpPr>
            <p:nvPr/>
          </p:nvSpPr>
          <p:spPr bwMode="auto">
            <a:xfrm>
              <a:off x="1662" y="2044"/>
              <a:ext cx="52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38" name="Line 187">
              <a:extLst>
                <a:ext uri="{FF2B5EF4-FFF2-40B4-BE49-F238E27FC236}">
                  <a16:creationId xmlns:a16="http://schemas.microsoft.com/office/drawing/2014/main" id="{485A026E-695C-C38F-BA74-A45A983238A1}"/>
                </a:ext>
              </a:extLst>
            </p:cNvPr>
            <p:cNvSpPr>
              <a:spLocks noChangeShapeType="1"/>
            </p:cNvSpPr>
            <p:nvPr/>
          </p:nvSpPr>
          <p:spPr bwMode="auto">
            <a:xfrm>
              <a:off x="1704" y="2084"/>
              <a:ext cx="192" cy="0"/>
            </a:xfrm>
            <a:prstGeom prst="line">
              <a:avLst/>
            </a:prstGeom>
            <a:noFill/>
            <a:ln w="28575">
              <a:solidFill>
                <a:srgbClr val="FF0066"/>
              </a:solidFill>
              <a:round/>
              <a:headEnd/>
              <a:tailEnd/>
            </a:ln>
          </p:spPr>
          <p:txBody>
            <a:bodyPr>
              <a:spAutoFit/>
            </a:bodyPr>
            <a:lstStyle/>
            <a:p>
              <a:endParaRPr lang="zh-CN" altLang="en-US"/>
            </a:p>
          </p:txBody>
        </p:sp>
        <p:sp>
          <p:nvSpPr>
            <p:cNvPr id="139" name="Rectangle 188">
              <a:extLst>
                <a:ext uri="{FF2B5EF4-FFF2-40B4-BE49-F238E27FC236}">
                  <a16:creationId xmlns:a16="http://schemas.microsoft.com/office/drawing/2014/main" id="{818F11B5-4E88-B616-2F23-2E9050ACFE3B}"/>
                </a:ext>
              </a:extLst>
            </p:cNvPr>
            <p:cNvSpPr>
              <a:spLocks noChangeArrowheads="1"/>
            </p:cNvSpPr>
            <p:nvPr/>
          </p:nvSpPr>
          <p:spPr bwMode="auto">
            <a:xfrm>
              <a:off x="689" y="2044"/>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40" name="Rectangle 189">
              <a:extLst>
                <a:ext uri="{FF2B5EF4-FFF2-40B4-BE49-F238E27FC236}">
                  <a16:creationId xmlns:a16="http://schemas.microsoft.com/office/drawing/2014/main" id="{21AE7425-2208-27DE-9D85-491D1126FD06}"/>
                </a:ext>
              </a:extLst>
            </p:cNvPr>
            <p:cNvSpPr>
              <a:spLocks noChangeArrowheads="1"/>
            </p:cNvSpPr>
            <p:nvPr/>
          </p:nvSpPr>
          <p:spPr bwMode="auto">
            <a:xfrm>
              <a:off x="809" y="2510"/>
              <a:ext cx="1063" cy="630"/>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141" name="Group 191">
              <a:extLst>
                <a:ext uri="{FF2B5EF4-FFF2-40B4-BE49-F238E27FC236}">
                  <a16:creationId xmlns:a16="http://schemas.microsoft.com/office/drawing/2014/main" id="{D3E28D10-E0F6-32B8-40D8-7C7A5922AF13}"/>
                </a:ext>
              </a:extLst>
            </p:cNvPr>
            <p:cNvGrpSpPr>
              <a:grpSpLocks/>
            </p:cNvGrpSpPr>
            <p:nvPr/>
          </p:nvGrpSpPr>
          <p:grpSpPr bwMode="auto">
            <a:xfrm>
              <a:off x="1297" y="3086"/>
              <a:ext cx="68" cy="449"/>
              <a:chOff x="2131" y="2070"/>
              <a:chExt cx="45" cy="299"/>
            </a:xfrm>
          </p:grpSpPr>
          <p:sp>
            <p:nvSpPr>
              <p:cNvPr id="147" name="Line 192">
                <a:extLst>
                  <a:ext uri="{FF2B5EF4-FFF2-40B4-BE49-F238E27FC236}">
                    <a16:creationId xmlns:a16="http://schemas.microsoft.com/office/drawing/2014/main" id="{D5BE62DE-4126-9337-8D4D-30D2D91C4AA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48" name="Oval 193">
                <a:extLst>
                  <a:ext uri="{FF2B5EF4-FFF2-40B4-BE49-F238E27FC236}">
                    <a16:creationId xmlns:a16="http://schemas.microsoft.com/office/drawing/2014/main" id="{C5BF29A1-6355-EB49-05D7-4087624AF63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42" name="AutoShape 194">
              <a:extLst>
                <a:ext uri="{FF2B5EF4-FFF2-40B4-BE49-F238E27FC236}">
                  <a16:creationId xmlns:a16="http://schemas.microsoft.com/office/drawing/2014/main" id="{323025F3-7B7C-8352-DECB-FF7C335D97C1}"/>
                </a:ext>
              </a:extLst>
            </p:cNvPr>
            <p:cNvSpPr>
              <a:spLocks noChangeArrowheads="1"/>
            </p:cNvSpPr>
            <p:nvPr/>
          </p:nvSpPr>
          <p:spPr bwMode="auto">
            <a:xfrm>
              <a:off x="1218" y="3025"/>
              <a:ext cx="212" cy="11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143" name="Oval 195">
              <a:extLst>
                <a:ext uri="{FF2B5EF4-FFF2-40B4-BE49-F238E27FC236}">
                  <a16:creationId xmlns:a16="http://schemas.microsoft.com/office/drawing/2014/main" id="{705C03EC-555B-8AC9-27E5-4F8059CAC63C}"/>
                </a:ext>
              </a:extLst>
            </p:cNvPr>
            <p:cNvSpPr>
              <a:spLocks noChangeArrowheads="1"/>
            </p:cNvSpPr>
            <p:nvPr/>
          </p:nvSpPr>
          <p:spPr bwMode="auto">
            <a:xfrm>
              <a:off x="1272" y="3130"/>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44" name="Oval 199">
              <a:extLst>
                <a:ext uri="{FF2B5EF4-FFF2-40B4-BE49-F238E27FC236}">
                  <a16:creationId xmlns:a16="http://schemas.microsoft.com/office/drawing/2014/main" id="{3D1E492A-E8FE-A127-4CFA-DE0311AB9540}"/>
                </a:ext>
              </a:extLst>
            </p:cNvPr>
            <p:cNvSpPr>
              <a:spLocks noChangeArrowheads="1"/>
            </p:cNvSpPr>
            <p:nvPr/>
          </p:nvSpPr>
          <p:spPr bwMode="auto">
            <a:xfrm>
              <a:off x="840" y="3130"/>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45" name="Oval 200">
              <a:extLst>
                <a:ext uri="{FF2B5EF4-FFF2-40B4-BE49-F238E27FC236}">
                  <a16:creationId xmlns:a16="http://schemas.microsoft.com/office/drawing/2014/main" id="{4F30D8C8-0251-2FA0-80EC-0B49F4370EC7}"/>
                </a:ext>
              </a:extLst>
            </p:cNvPr>
            <p:cNvSpPr>
              <a:spLocks noChangeArrowheads="1"/>
            </p:cNvSpPr>
            <p:nvPr/>
          </p:nvSpPr>
          <p:spPr bwMode="auto">
            <a:xfrm>
              <a:off x="1680" y="3118"/>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46" name="Oval 239">
              <a:extLst>
                <a:ext uri="{FF2B5EF4-FFF2-40B4-BE49-F238E27FC236}">
                  <a16:creationId xmlns:a16="http://schemas.microsoft.com/office/drawing/2014/main" id="{7832048F-3E7A-03CD-F910-EF6DD31DD64F}"/>
                </a:ext>
              </a:extLst>
            </p:cNvPr>
            <p:cNvSpPr>
              <a:spLocks noChangeArrowheads="1"/>
            </p:cNvSpPr>
            <p:nvPr/>
          </p:nvSpPr>
          <p:spPr bwMode="auto">
            <a:xfrm>
              <a:off x="1602" y="2379"/>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grpSp>
      <p:grpSp>
        <p:nvGrpSpPr>
          <p:cNvPr id="157" name="Group 246">
            <a:extLst>
              <a:ext uri="{FF2B5EF4-FFF2-40B4-BE49-F238E27FC236}">
                <a16:creationId xmlns:a16="http://schemas.microsoft.com/office/drawing/2014/main" id="{15D4C245-4DE8-89E0-18E3-2B8D241C4F99}"/>
              </a:ext>
            </a:extLst>
          </p:cNvPr>
          <p:cNvGrpSpPr>
            <a:grpSpLocks/>
          </p:cNvGrpSpPr>
          <p:nvPr/>
        </p:nvGrpSpPr>
        <p:grpSpPr bwMode="auto">
          <a:xfrm>
            <a:off x="7042150" y="706599"/>
            <a:ext cx="3721100" cy="4311650"/>
            <a:chOff x="2833" y="274"/>
            <a:chExt cx="2344" cy="2716"/>
          </a:xfrm>
        </p:grpSpPr>
        <p:grpSp>
          <p:nvGrpSpPr>
            <p:cNvPr id="158" name="Group 143">
              <a:extLst>
                <a:ext uri="{FF2B5EF4-FFF2-40B4-BE49-F238E27FC236}">
                  <a16:creationId xmlns:a16="http://schemas.microsoft.com/office/drawing/2014/main" id="{15BE1C33-6FFA-3758-0E93-8DF4A2F474BF}"/>
                </a:ext>
              </a:extLst>
            </p:cNvPr>
            <p:cNvGrpSpPr>
              <a:grpSpLocks/>
            </p:cNvGrpSpPr>
            <p:nvPr/>
          </p:nvGrpSpPr>
          <p:grpSpPr bwMode="auto">
            <a:xfrm>
              <a:off x="3386" y="274"/>
              <a:ext cx="1307" cy="2716"/>
              <a:chOff x="3260" y="274"/>
              <a:chExt cx="1307" cy="2716"/>
            </a:xfrm>
          </p:grpSpPr>
          <p:sp>
            <p:nvSpPr>
              <p:cNvPr id="162" name="Oval 130">
                <a:extLst>
                  <a:ext uri="{FF2B5EF4-FFF2-40B4-BE49-F238E27FC236}">
                    <a16:creationId xmlns:a16="http://schemas.microsoft.com/office/drawing/2014/main" id="{80E63CC8-0E34-D3DE-D439-6C24ACBA90C7}"/>
                  </a:ext>
                </a:extLst>
              </p:cNvPr>
              <p:cNvSpPr>
                <a:spLocks noChangeArrowheads="1"/>
              </p:cNvSpPr>
              <p:nvPr/>
            </p:nvSpPr>
            <p:spPr bwMode="auto">
              <a:xfrm>
                <a:off x="3403" y="274"/>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1</a:t>
                </a:r>
              </a:p>
            </p:txBody>
          </p:sp>
          <p:sp>
            <p:nvSpPr>
              <p:cNvPr id="163" name="Oval 133">
                <a:extLst>
                  <a:ext uri="{FF2B5EF4-FFF2-40B4-BE49-F238E27FC236}">
                    <a16:creationId xmlns:a16="http://schemas.microsoft.com/office/drawing/2014/main" id="{967BDC8E-C89D-7551-9295-82CA3C8295BE}"/>
                  </a:ext>
                </a:extLst>
              </p:cNvPr>
              <p:cNvSpPr>
                <a:spLocks noChangeArrowheads="1"/>
              </p:cNvSpPr>
              <p:nvPr/>
            </p:nvSpPr>
            <p:spPr bwMode="auto">
              <a:xfrm>
                <a:off x="4175" y="2763"/>
                <a:ext cx="227" cy="227"/>
              </a:xfrm>
              <a:prstGeom prst="ellipse">
                <a:avLst/>
              </a:prstGeom>
              <a:solidFill>
                <a:srgbClr val="99FFCC"/>
              </a:solidFill>
              <a:ln w="9525">
                <a:solidFill>
                  <a:srgbClr val="009900"/>
                </a:solidFill>
                <a:round/>
                <a:headEnd/>
                <a:tailEnd/>
              </a:ln>
            </p:spPr>
            <p:txBody>
              <a:bodyPr wrap="none" anchor="ctr"/>
              <a:lstStyle/>
              <a:p>
                <a:pPr algn="ctr"/>
                <a:r>
                  <a:rPr lang="en-US" altLang="zh-CN" b="1">
                    <a:solidFill>
                      <a:srgbClr val="0033CC"/>
                    </a:solidFill>
                    <a:ea typeface="隶书"/>
                    <a:cs typeface="隶书"/>
                  </a:rPr>
                  <a:t>1</a:t>
                </a:r>
              </a:p>
            </p:txBody>
          </p:sp>
          <p:sp>
            <p:nvSpPr>
              <p:cNvPr id="164" name="Oval 134">
                <a:extLst>
                  <a:ext uri="{FF2B5EF4-FFF2-40B4-BE49-F238E27FC236}">
                    <a16:creationId xmlns:a16="http://schemas.microsoft.com/office/drawing/2014/main" id="{6FE1844F-D29D-1DA9-F73D-E895306AF5CE}"/>
                  </a:ext>
                </a:extLst>
              </p:cNvPr>
              <p:cNvSpPr>
                <a:spLocks noChangeArrowheads="1"/>
              </p:cNvSpPr>
              <p:nvPr/>
            </p:nvSpPr>
            <p:spPr bwMode="auto">
              <a:xfrm>
                <a:off x="3260" y="2175"/>
                <a:ext cx="227" cy="227"/>
              </a:xfrm>
              <a:prstGeom prst="ellipse">
                <a:avLst/>
              </a:prstGeom>
              <a:solidFill>
                <a:srgbClr val="99FFCC"/>
              </a:solidFill>
              <a:ln w="9525">
                <a:solidFill>
                  <a:srgbClr val="009900"/>
                </a:solidFill>
                <a:round/>
                <a:headEnd/>
                <a:tailEnd/>
              </a:ln>
            </p:spPr>
            <p:txBody>
              <a:bodyPr wrap="none" anchor="ctr"/>
              <a:lstStyle/>
              <a:p>
                <a:pPr algn="ctr"/>
                <a:r>
                  <a:rPr lang="en-US" altLang="zh-CN" b="1">
                    <a:solidFill>
                      <a:srgbClr val="0033CC"/>
                    </a:solidFill>
                    <a:ea typeface="隶书"/>
                    <a:cs typeface="隶书"/>
                  </a:rPr>
                  <a:t>1</a:t>
                </a:r>
              </a:p>
            </p:txBody>
          </p:sp>
          <p:sp>
            <p:nvSpPr>
              <p:cNvPr id="165" name="Oval 135">
                <a:extLst>
                  <a:ext uri="{FF2B5EF4-FFF2-40B4-BE49-F238E27FC236}">
                    <a16:creationId xmlns:a16="http://schemas.microsoft.com/office/drawing/2014/main" id="{089195B7-EEE5-1216-B031-7008EE87FC68}"/>
                  </a:ext>
                </a:extLst>
              </p:cNvPr>
              <p:cNvSpPr>
                <a:spLocks noChangeArrowheads="1"/>
              </p:cNvSpPr>
              <p:nvPr/>
            </p:nvSpPr>
            <p:spPr bwMode="auto">
              <a:xfrm>
                <a:off x="4340" y="2165"/>
                <a:ext cx="227" cy="227"/>
              </a:xfrm>
              <a:prstGeom prst="ellipse">
                <a:avLst/>
              </a:prstGeom>
              <a:solidFill>
                <a:srgbClr val="99FFCC"/>
              </a:solidFill>
              <a:ln w="9525">
                <a:solidFill>
                  <a:srgbClr val="009900"/>
                </a:solidFill>
                <a:round/>
                <a:headEnd/>
                <a:tailEnd/>
              </a:ln>
            </p:spPr>
            <p:txBody>
              <a:bodyPr wrap="none" anchor="ctr"/>
              <a:lstStyle/>
              <a:p>
                <a:pPr algn="ctr"/>
                <a:r>
                  <a:rPr lang="en-US" altLang="zh-CN" b="1">
                    <a:solidFill>
                      <a:srgbClr val="0033CC"/>
                    </a:solidFill>
                    <a:ea typeface="隶书"/>
                    <a:cs typeface="隶书"/>
                  </a:rPr>
                  <a:t>0</a:t>
                </a:r>
              </a:p>
            </p:txBody>
          </p:sp>
          <p:sp>
            <p:nvSpPr>
              <p:cNvPr id="166" name="Oval 136">
                <a:extLst>
                  <a:ext uri="{FF2B5EF4-FFF2-40B4-BE49-F238E27FC236}">
                    <a16:creationId xmlns:a16="http://schemas.microsoft.com/office/drawing/2014/main" id="{61F59FEB-9733-FD3B-08CE-DD3A3494824C}"/>
                  </a:ext>
                </a:extLst>
              </p:cNvPr>
              <p:cNvSpPr>
                <a:spLocks noChangeArrowheads="1"/>
              </p:cNvSpPr>
              <p:nvPr/>
            </p:nvSpPr>
            <p:spPr bwMode="auto">
              <a:xfrm>
                <a:off x="4186" y="1199"/>
                <a:ext cx="227" cy="227"/>
              </a:xfrm>
              <a:prstGeom prst="ellipse">
                <a:avLst/>
              </a:prstGeom>
              <a:solidFill>
                <a:srgbClr val="99FFCC"/>
              </a:solidFill>
              <a:ln w="9525">
                <a:solidFill>
                  <a:srgbClr val="009900"/>
                </a:solidFill>
                <a:round/>
                <a:headEnd/>
                <a:tailEnd/>
              </a:ln>
            </p:spPr>
            <p:txBody>
              <a:bodyPr wrap="none" anchor="ctr"/>
              <a:lstStyle/>
              <a:p>
                <a:pPr algn="ctr"/>
                <a:r>
                  <a:rPr lang="en-US" altLang="zh-CN" b="1">
                    <a:solidFill>
                      <a:srgbClr val="0033CC"/>
                    </a:solidFill>
                    <a:ea typeface="隶书"/>
                    <a:cs typeface="隶书"/>
                  </a:rPr>
                  <a:t>1</a:t>
                </a:r>
              </a:p>
            </p:txBody>
          </p:sp>
          <p:sp>
            <p:nvSpPr>
              <p:cNvPr id="167" name="Oval 137">
                <a:extLst>
                  <a:ext uri="{FF2B5EF4-FFF2-40B4-BE49-F238E27FC236}">
                    <a16:creationId xmlns:a16="http://schemas.microsoft.com/office/drawing/2014/main" id="{78E7DD85-7FCC-10C0-3402-D276EFBEB01D}"/>
                  </a:ext>
                </a:extLst>
              </p:cNvPr>
              <p:cNvSpPr>
                <a:spLocks noChangeArrowheads="1"/>
              </p:cNvSpPr>
              <p:nvPr/>
            </p:nvSpPr>
            <p:spPr bwMode="auto">
              <a:xfrm>
                <a:off x="4190" y="274"/>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0</a:t>
                </a:r>
              </a:p>
            </p:txBody>
          </p:sp>
        </p:grpSp>
        <p:grpSp>
          <p:nvGrpSpPr>
            <p:cNvPr id="159" name="Group 243">
              <a:extLst>
                <a:ext uri="{FF2B5EF4-FFF2-40B4-BE49-F238E27FC236}">
                  <a16:creationId xmlns:a16="http://schemas.microsoft.com/office/drawing/2014/main" id="{90D2C780-DD16-262D-D03C-EF7163B6ACBE}"/>
                </a:ext>
              </a:extLst>
            </p:cNvPr>
            <p:cNvGrpSpPr>
              <a:grpSpLocks/>
            </p:cNvGrpSpPr>
            <p:nvPr/>
          </p:nvGrpSpPr>
          <p:grpSpPr bwMode="auto">
            <a:xfrm>
              <a:off x="2833" y="1452"/>
              <a:ext cx="2344" cy="227"/>
              <a:chOff x="2717" y="1453"/>
              <a:chExt cx="2344" cy="227"/>
            </a:xfrm>
          </p:grpSpPr>
          <p:sp>
            <p:nvSpPr>
              <p:cNvPr id="160" name="Oval 244">
                <a:extLst>
                  <a:ext uri="{FF2B5EF4-FFF2-40B4-BE49-F238E27FC236}">
                    <a16:creationId xmlns:a16="http://schemas.microsoft.com/office/drawing/2014/main" id="{211B7044-946B-BB31-C742-4836FFB1D329}"/>
                  </a:ext>
                </a:extLst>
              </p:cNvPr>
              <p:cNvSpPr>
                <a:spLocks noChangeArrowheads="1"/>
              </p:cNvSpPr>
              <p:nvPr/>
            </p:nvSpPr>
            <p:spPr bwMode="auto">
              <a:xfrm>
                <a:off x="4834" y="1453"/>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1</a:t>
                </a:r>
              </a:p>
            </p:txBody>
          </p:sp>
          <p:sp>
            <p:nvSpPr>
              <p:cNvPr id="161" name="Oval 245">
                <a:extLst>
                  <a:ext uri="{FF2B5EF4-FFF2-40B4-BE49-F238E27FC236}">
                    <a16:creationId xmlns:a16="http://schemas.microsoft.com/office/drawing/2014/main" id="{646C24C5-79DF-6E6F-07CF-269E94BA24AC}"/>
                  </a:ext>
                </a:extLst>
              </p:cNvPr>
              <p:cNvSpPr>
                <a:spLocks noChangeArrowheads="1"/>
              </p:cNvSpPr>
              <p:nvPr/>
            </p:nvSpPr>
            <p:spPr bwMode="auto">
              <a:xfrm>
                <a:off x="2717" y="1453"/>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0</a:t>
                </a:r>
              </a:p>
            </p:txBody>
          </p:sp>
        </p:grpSp>
      </p:grpSp>
      <p:grpSp>
        <p:nvGrpSpPr>
          <p:cNvPr id="168" name="Group 147">
            <a:extLst>
              <a:ext uri="{FF2B5EF4-FFF2-40B4-BE49-F238E27FC236}">
                <a16:creationId xmlns:a16="http://schemas.microsoft.com/office/drawing/2014/main" id="{EC568E31-B7D9-4DE9-1AFB-D06B8D623766}"/>
              </a:ext>
            </a:extLst>
          </p:cNvPr>
          <p:cNvGrpSpPr>
            <a:grpSpLocks/>
          </p:cNvGrpSpPr>
          <p:nvPr/>
        </p:nvGrpSpPr>
        <p:grpSpPr bwMode="auto">
          <a:xfrm>
            <a:off x="7043738" y="2570324"/>
            <a:ext cx="3740150" cy="366713"/>
            <a:chOff x="2708" y="1448"/>
            <a:chExt cx="2356" cy="231"/>
          </a:xfrm>
        </p:grpSpPr>
        <p:sp>
          <p:nvSpPr>
            <p:cNvPr id="169" name="Oval 145">
              <a:extLst>
                <a:ext uri="{FF2B5EF4-FFF2-40B4-BE49-F238E27FC236}">
                  <a16:creationId xmlns:a16="http://schemas.microsoft.com/office/drawing/2014/main" id="{DF298D7F-79BA-C645-E459-79D431AD3831}"/>
                </a:ext>
              </a:extLst>
            </p:cNvPr>
            <p:cNvSpPr>
              <a:spLocks noChangeArrowheads="1"/>
            </p:cNvSpPr>
            <p:nvPr/>
          </p:nvSpPr>
          <p:spPr bwMode="auto">
            <a:xfrm>
              <a:off x="4837" y="1452"/>
              <a:ext cx="227" cy="227"/>
            </a:xfrm>
            <a:prstGeom prst="ellipse">
              <a:avLst/>
            </a:prstGeom>
            <a:solidFill>
              <a:schemeClr val="accent2"/>
            </a:solidFill>
            <a:ln w="9525">
              <a:solidFill>
                <a:srgbClr val="0033CC"/>
              </a:solidFill>
              <a:round/>
              <a:headEnd/>
              <a:tailEnd/>
            </a:ln>
          </p:spPr>
          <p:txBody>
            <a:bodyPr wrap="none" anchor="ctr"/>
            <a:lstStyle/>
            <a:p>
              <a:pPr algn="ctr"/>
              <a:r>
                <a:rPr lang="en-US" altLang="zh-CN" b="1">
                  <a:solidFill>
                    <a:srgbClr val="FFFFFF"/>
                  </a:solidFill>
                  <a:ea typeface="隶书"/>
                  <a:cs typeface="隶书"/>
                </a:rPr>
                <a:t>0</a:t>
              </a:r>
            </a:p>
          </p:txBody>
        </p:sp>
        <p:sp>
          <p:nvSpPr>
            <p:cNvPr id="170" name="Oval 146">
              <a:extLst>
                <a:ext uri="{FF2B5EF4-FFF2-40B4-BE49-F238E27FC236}">
                  <a16:creationId xmlns:a16="http://schemas.microsoft.com/office/drawing/2014/main" id="{770F5CE9-CB5F-DC88-4135-2084BCC401A4}"/>
                </a:ext>
              </a:extLst>
            </p:cNvPr>
            <p:cNvSpPr>
              <a:spLocks noChangeArrowheads="1"/>
            </p:cNvSpPr>
            <p:nvPr/>
          </p:nvSpPr>
          <p:spPr bwMode="auto">
            <a:xfrm>
              <a:off x="2708" y="1448"/>
              <a:ext cx="227" cy="227"/>
            </a:xfrm>
            <a:prstGeom prst="ellipse">
              <a:avLst/>
            </a:prstGeom>
            <a:solidFill>
              <a:schemeClr val="accent2"/>
            </a:solidFill>
            <a:ln w="9525">
              <a:solidFill>
                <a:srgbClr val="0033CC"/>
              </a:solidFill>
              <a:round/>
              <a:headEnd/>
              <a:tailEnd/>
            </a:ln>
          </p:spPr>
          <p:txBody>
            <a:bodyPr wrap="none" anchor="ctr"/>
            <a:lstStyle/>
            <a:p>
              <a:pPr algn="ctr"/>
              <a:r>
                <a:rPr lang="en-US" altLang="zh-CN" b="1">
                  <a:solidFill>
                    <a:srgbClr val="FFFFFF"/>
                  </a:solidFill>
                  <a:ea typeface="隶书"/>
                  <a:cs typeface="隶书"/>
                </a:rPr>
                <a:t>1</a:t>
              </a:r>
            </a:p>
          </p:txBody>
        </p:sp>
      </p:grpSp>
      <p:grpSp>
        <p:nvGrpSpPr>
          <p:cNvPr id="171" name="Group 158">
            <a:extLst>
              <a:ext uri="{FF2B5EF4-FFF2-40B4-BE49-F238E27FC236}">
                <a16:creationId xmlns:a16="http://schemas.microsoft.com/office/drawing/2014/main" id="{65E03EB8-59B0-9F30-8C15-45E26FCA5241}"/>
              </a:ext>
            </a:extLst>
          </p:cNvPr>
          <p:cNvGrpSpPr>
            <a:grpSpLocks/>
          </p:cNvGrpSpPr>
          <p:nvPr/>
        </p:nvGrpSpPr>
        <p:grpSpPr bwMode="auto">
          <a:xfrm>
            <a:off x="7038975" y="703424"/>
            <a:ext cx="3733800" cy="4259263"/>
            <a:chOff x="2711" y="272"/>
            <a:chExt cx="2352" cy="2683"/>
          </a:xfrm>
        </p:grpSpPr>
        <p:sp>
          <p:nvSpPr>
            <p:cNvPr id="172" name="Oval 149">
              <a:extLst>
                <a:ext uri="{FF2B5EF4-FFF2-40B4-BE49-F238E27FC236}">
                  <a16:creationId xmlns:a16="http://schemas.microsoft.com/office/drawing/2014/main" id="{906D387B-43C0-9432-84EB-8A8E4B26A6D5}"/>
                </a:ext>
              </a:extLst>
            </p:cNvPr>
            <p:cNvSpPr>
              <a:spLocks noChangeArrowheads="1"/>
            </p:cNvSpPr>
            <p:nvPr/>
          </p:nvSpPr>
          <p:spPr bwMode="auto">
            <a:xfrm>
              <a:off x="3399" y="272"/>
              <a:ext cx="227" cy="227"/>
            </a:xfrm>
            <a:prstGeom prst="ellipse">
              <a:avLst/>
            </a:prstGeom>
            <a:solidFill>
              <a:schemeClr val="accent2"/>
            </a:solidFill>
            <a:ln w="9525">
              <a:solidFill>
                <a:schemeClr val="accent2"/>
              </a:solidFill>
              <a:round/>
              <a:headEnd/>
              <a:tailEnd/>
            </a:ln>
          </p:spPr>
          <p:txBody>
            <a:bodyPr wrap="none" anchor="ctr"/>
            <a:lstStyle/>
            <a:p>
              <a:pPr algn="ctr"/>
              <a:r>
                <a:rPr lang="en-US" altLang="zh-CN" b="1">
                  <a:solidFill>
                    <a:srgbClr val="FFFFFF"/>
                  </a:solidFill>
                  <a:ea typeface="隶书"/>
                  <a:cs typeface="隶书"/>
                </a:rPr>
                <a:t>0</a:t>
              </a:r>
            </a:p>
          </p:txBody>
        </p:sp>
        <p:sp>
          <p:nvSpPr>
            <p:cNvPr id="173" name="Oval 150">
              <a:extLst>
                <a:ext uri="{FF2B5EF4-FFF2-40B4-BE49-F238E27FC236}">
                  <a16:creationId xmlns:a16="http://schemas.microsoft.com/office/drawing/2014/main" id="{B0E87113-5972-13AB-227E-74F6DA06EADF}"/>
                </a:ext>
              </a:extLst>
            </p:cNvPr>
            <p:cNvSpPr>
              <a:spLocks noChangeArrowheads="1"/>
            </p:cNvSpPr>
            <p:nvPr/>
          </p:nvSpPr>
          <p:spPr bwMode="auto">
            <a:xfrm>
              <a:off x="4836" y="1454"/>
              <a:ext cx="227" cy="227"/>
            </a:xfrm>
            <a:prstGeom prst="ellipse">
              <a:avLst/>
            </a:prstGeom>
            <a:solidFill>
              <a:schemeClr val="accent2"/>
            </a:solidFill>
            <a:ln w="9525">
              <a:solidFill>
                <a:srgbClr val="0033CC"/>
              </a:solidFill>
              <a:round/>
              <a:headEnd/>
              <a:tailEnd/>
            </a:ln>
          </p:spPr>
          <p:txBody>
            <a:bodyPr wrap="none" anchor="ctr"/>
            <a:lstStyle/>
            <a:p>
              <a:pPr algn="ctr"/>
              <a:r>
                <a:rPr lang="en-US" altLang="zh-CN" b="1">
                  <a:solidFill>
                    <a:srgbClr val="FFFFFF"/>
                  </a:solidFill>
                  <a:ea typeface="隶书"/>
                  <a:cs typeface="隶书"/>
                </a:rPr>
                <a:t>0</a:t>
              </a:r>
            </a:p>
          </p:txBody>
        </p:sp>
        <p:sp>
          <p:nvSpPr>
            <p:cNvPr id="174" name="Oval 151">
              <a:extLst>
                <a:ext uri="{FF2B5EF4-FFF2-40B4-BE49-F238E27FC236}">
                  <a16:creationId xmlns:a16="http://schemas.microsoft.com/office/drawing/2014/main" id="{99F94658-48FE-B43F-D441-DD0C4FDD4184}"/>
                </a:ext>
              </a:extLst>
            </p:cNvPr>
            <p:cNvSpPr>
              <a:spLocks noChangeArrowheads="1"/>
            </p:cNvSpPr>
            <p:nvPr/>
          </p:nvSpPr>
          <p:spPr bwMode="auto">
            <a:xfrm>
              <a:off x="2711" y="1451"/>
              <a:ext cx="227" cy="227"/>
            </a:xfrm>
            <a:prstGeom prst="ellipse">
              <a:avLst/>
            </a:prstGeom>
            <a:solidFill>
              <a:schemeClr val="accent2"/>
            </a:solidFill>
            <a:ln w="9525">
              <a:solidFill>
                <a:srgbClr val="0033CC"/>
              </a:solidFill>
              <a:round/>
              <a:headEnd/>
              <a:tailEnd/>
            </a:ln>
          </p:spPr>
          <p:txBody>
            <a:bodyPr wrap="none" anchor="ctr"/>
            <a:lstStyle/>
            <a:p>
              <a:pPr algn="ctr"/>
              <a:r>
                <a:rPr lang="en-US" altLang="zh-CN" b="1">
                  <a:solidFill>
                    <a:srgbClr val="FFFFFF"/>
                  </a:solidFill>
                  <a:ea typeface="隶书"/>
                  <a:cs typeface="隶书"/>
                </a:rPr>
                <a:t>1</a:t>
              </a:r>
            </a:p>
          </p:txBody>
        </p:sp>
        <p:sp>
          <p:nvSpPr>
            <p:cNvPr id="175" name="Oval 152">
              <a:extLst>
                <a:ext uri="{FF2B5EF4-FFF2-40B4-BE49-F238E27FC236}">
                  <a16:creationId xmlns:a16="http://schemas.microsoft.com/office/drawing/2014/main" id="{E861AE34-4B31-9048-6648-C608DF10656E}"/>
                </a:ext>
              </a:extLst>
            </p:cNvPr>
            <p:cNvSpPr>
              <a:spLocks noChangeArrowheads="1"/>
            </p:cNvSpPr>
            <p:nvPr/>
          </p:nvSpPr>
          <p:spPr bwMode="auto">
            <a:xfrm>
              <a:off x="4338" y="2166"/>
              <a:ext cx="227" cy="227"/>
            </a:xfrm>
            <a:prstGeom prst="ellipse">
              <a:avLst/>
            </a:prstGeom>
            <a:solidFill>
              <a:srgbClr val="FFFFCC"/>
            </a:solidFill>
            <a:ln w="9525">
              <a:solidFill>
                <a:srgbClr val="FFCC00"/>
              </a:solidFill>
              <a:round/>
              <a:headEnd/>
              <a:tailEnd/>
            </a:ln>
          </p:spPr>
          <p:txBody>
            <a:bodyPr wrap="none" anchor="ctr"/>
            <a:lstStyle/>
            <a:p>
              <a:pPr algn="ctr"/>
              <a:r>
                <a:rPr lang="en-US" altLang="zh-CN" b="1">
                  <a:solidFill>
                    <a:srgbClr val="FF0066"/>
                  </a:solidFill>
                  <a:ea typeface="隶书"/>
                  <a:cs typeface="隶书"/>
                </a:rPr>
                <a:t>1</a:t>
              </a:r>
            </a:p>
          </p:txBody>
        </p:sp>
        <p:sp>
          <p:nvSpPr>
            <p:cNvPr id="176" name="Oval 153">
              <a:extLst>
                <a:ext uri="{FF2B5EF4-FFF2-40B4-BE49-F238E27FC236}">
                  <a16:creationId xmlns:a16="http://schemas.microsoft.com/office/drawing/2014/main" id="{253130A5-D610-B335-72EB-DEAD210E5C04}"/>
                </a:ext>
              </a:extLst>
            </p:cNvPr>
            <p:cNvSpPr>
              <a:spLocks noChangeArrowheads="1"/>
            </p:cNvSpPr>
            <p:nvPr/>
          </p:nvSpPr>
          <p:spPr bwMode="auto">
            <a:xfrm>
              <a:off x="3447" y="1834"/>
              <a:ext cx="227" cy="227"/>
            </a:xfrm>
            <a:prstGeom prst="ellipse">
              <a:avLst/>
            </a:prstGeom>
            <a:solidFill>
              <a:srgbClr val="FFFFCC"/>
            </a:solidFill>
            <a:ln w="9525">
              <a:solidFill>
                <a:srgbClr val="FFCC00"/>
              </a:solidFill>
              <a:round/>
              <a:headEnd/>
              <a:tailEnd/>
            </a:ln>
          </p:spPr>
          <p:txBody>
            <a:bodyPr wrap="none" anchor="ctr"/>
            <a:lstStyle/>
            <a:p>
              <a:pPr algn="ctr"/>
              <a:r>
                <a:rPr lang="en-US" altLang="zh-CN" b="1">
                  <a:solidFill>
                    <a:srgbClr val="FF0066"/>
                  </a:solidFill>
                  <a:ea typeface="隶书"/>
                  <a:cs typeface="隶书"/>
                </a:rPr>
                <a:t>0</a:t>
              </a:r>
            </a:p>
          </p:txBody>
        </p:sp>
        <p:sp>
          <p:nvSpPr>
            <p:cNvPr id="177" name="Oval 154">
              <a:extLst>
                <a:ext uri="{FF2B5EF4-FFF2-40B4-BE49-F238E27FC236}">
                  <a16:creationId xmlns:a16="http://schemas.microsoft.com/office/drawing/2014/main" id="{4FBA7548-E5D7-3BC4-F8F9-03563C07FDB4}"/>
                </a:ext>
              </a:extLst>
            </p:cNvPr>
            <p:cNvSpPr>
              <a:spLocks noChangeArrowheads="1"/>
            </p:cNvSpPr>
            <p:nvPr/>
          </p:nvSpPr>
          <p:spPr bwMode="auto">
            <a:xfrm>
              <a:off x="3440" y="1177"/>
              <a:ext cx="227" cy="227"/>
            </a:xfrm>
            <a:prstGeom prst="ellipse">
              <a:avLst/>
            </a:prstGeom>
            <a:solidFill>
              <a:srgbClr val="FFFFCC"/>
            </a:solidFill>
            <a:ln w="9525">
              <a:solidFill>
                <a:srgbClr val="FFCC00"/>
              </a:solidFill>
              <a:round/>
              <a:headEnd/>
              <a:tailEnd/>
            </a:ln>
          </p:spPr>
          <p:txBody>
            <a:bodyPr wrap="none" anchor="ctr"/>
            <a:lstStyle/>
            <a:p>
              <a:pPr algn="ctr"/>
              <a:r>
                <a:rPr lang="en-US" altLang="zh-CN" b="1">
                  <a:solidFill>
                    <a:srgbClr val="FF0066"/>
                  </a:solidFill>
                  <a:ea typeface="隶书"/>
                  <a:cs typeface="隶书"/>
                </a:rPr>
                <a:t>1</a:t>
              </a:r>
            </a:p>
          </p:txBody>
        </p:sp>
        <p:sp>
          <p:nvSpPr>
            <p:cNvPr id="178" name="Oval 155">
              <a:extLst>
                <a:ext uri="{FF2B5EF4-FFF2-40B4-BE49-F238E27FC236}">
                  <a16:creationId xmlns:a16="http://schemas.microsoft.com/office/drawing/2014/main" id="{88332809-4286-8CA1-C101-8F50ABDF4332}"/>
                </a:ext>
              </a:extLst>
            </p:cNvPr>
            <p:cNvSpPr>
              <a:spLocks noChangeArrowheads="1"/>
            </p:cNvSpPr>
            <p:nvPr/>
          </p:nvSpPr>
          <p:spPr bwMode="auto">
            <a:xfrm>
              <a:off x="3435" y="2728"/>
              <a:ext cx="227" cy="227"/>
            </a:xfrm>
            <a:prstGeom prst="ellipse">
              <a:avLst/>
            </a:prstGeom>
            <a:solidFill>
              <a:srgbClr val="FFFFCC"/>
            </a:solidFill>
            <a:ln w="9525">
              <a:solidFill>
                <a:srgbClr val="FFCC00"/>
              </a:solidFill>
              <a:round/>
              <a:headEnd/>
              <a:tailEnd/>
            </a:ln>
          </p:spPr>
          <p:txBody>
            <a:bodyPr wrap="none" anchor="ctr"/>
            <a:lstStyle/>
            <a:p>
              <a:pPr algn="ctr"/>
              <a:r>
                <a:rPr lang="en-US" altLang="zh-CN" b="1">
                  <a:solidFill>
                    <a:srgbClr val="FF0066"/>
                  </a:solidFill>
                  <a:ea typeface="隶书"/>
                  <a:cs typeface="隶书"/>
                </a:rPr>
                <a:t>1</a:t>
              </a:r>
            </a:p>
          </p:txBody>
        </p:sp>
        <p:sp>
          <p:nvSpPr>
            <p:cNvPr id="179" name="Oval 156">
              <a:extLst>
                <a:ext uri="{FF2B5EF4-FFF2-40B4-BE49-F238E27FC236}">
                  <a16:creationId xmlns:a16="http://schemas.microsoft.com/office/drawing/2014/main" id="{DC3CA79E-F8B9-EC40-D022-4CD21E18D2F0}"/>
                </a:ext>
              </a:extLst>
            </p:cNvPr>
            <p:cNvSpPr>
              <a:spLocks noChangeArrowheads="1"/>
            </p:cNvSpPr>
            <p:nvPr/>
          </p:nvSpPr>
          <p:spPr bwMode="auto">
            <a:xfrm>
              <a:off x="4194" y="281"/>
              <a:ext cx="227" cy="227"/>
            </a:xfrm>
            <a:prstGeom prst="ellipse">
              <a:avLst/>
            </a:prstGeom>
            <a:solidFill>
              <a:schemeClr val="accent2"/>
            </a:solidFill>
            <a:ln w="9525">
              <a:solidFill>
                <a:schemeClr val="accent2"/>
              </a:solidFill>
              <a:round/>
              <a:headEnd/>
              <a:tailEnd/>
            </a:ln>
          </p:spPr>
          <p:txBody>
            <a:bodyPr wrap="none" anchor="ctr"/>
            <a:lstStyle/>
            <a:p>
              <a:pPr algn="ctr"/>
              <a:r>
                <a:rPr lang="en-US" altLang="zh-CN" b="1">
                  <a:solidFill>
                    <a:srgbClr val="FFFFFF"/>
                  </a:solidFill>
                  <a:ea typeface="隶书"/>
                  <a:cs typeface="隶书"/>
                </a:rPr>
                <a:t>1</a:t>
              </a:r>
            </a:p>
          </p:txBody>
        </p:sp>
      </p:grpSp>
      <p:grpSp>
        <p:nvGrpSpPr>
          <p:cNvPr id="180" name="Group 255">
            <a:extLst>
              <a:ext uri="{FF2B5EF4-FFF2-40B4-BE49-F238E27FC236}">
                <a16:creationId xmlns:a16="http://schemas.microsoft.com/office/drawing/2014/main" id="{A6DA101C-35F2-F865-F6E2-61D38E63F7EE}"/>
              </a:ext>
            </a:extLst>
          </p:cNvPr>
          <p:cNvGrpSpPr>
            <a:grpSpLocks/>
          </p:cNvGrpSpPr>
          <p:nvPr/>
        </p:nvGrpSpPr>
        <p:grpSpPr bwMode="auto">
          <a:xfrm>
            <a:off x="2967814" y="3584737"/>
            <a:ext cx="3480813" cy="2510989"/>
            <a:chOff x="2462" y="3368"/>
            <a:chExt cx="2638" cy="1903"/>
          </a:xfrm>
        </p:grpSpPr>
        <p:sp>
          <p:nvSpPr>
            <p:cNvPr id="181" name="Rectangle 204">
              <a:extLst>
                <a:ext uri="{FF2B5EF4-FFF2-40B4-BE49-F238E27FC236}">
                  <a16:creationId xmlns:a16="http://schemas.microsoft.com/office/drawing/2014/main" id="{6830536A-8886-DC61-D632-5C952E45D7AB}"/>
                </a:ext>
              </a:extLst>
            </p:cNvPr>
            <p:cNvSpPr>
              <a:spLocks noChangeArrowheads="1"/>
            </p:cNvSpPr>
            <p:nvPr/>
          </p:nvSpPr>
          <p:spPr bwMode="auto">
            <a:xfrm>
              <a:off x="2486" y="3403"/>
              <a:ext cx="2316" cy="1824"/>
            </a:xfrm>
            <a:prstGeom prst="rect">
              <a:avLst/>
            </a:prstGeom>
            <a:solidFill>
              <a:srgbClr val="A5CFAD"/>
            </a:solidFill>
            <a:ln w="9525">
              <a:noFill/>
              <a:miter lim="800000"/>
              <a:headEnd/>
              <a:tailEnd/>
            </a:ln>
          </p:spPr>
          <p:txBody>
            <a:bodyPr wrap="none" anchor="ctr"/>
            <a:lstStyle/>
            <a:p>
              <a:endParaRPr lang="zh-CN" altLang="en-US"/>
            </a:p>
          </p:txBody>
        </p:sp>
        <p:grpSp>
          <p:nvGrpSpPr>
            <p:cNvPr id="182" name="Group 254">
              <a:extLst>
                <a:ext uri="{FF2B5EF4-FFF2-40B4-BE49-F238E27FC236}">
                  <a16:creationId xmlns:a16="http://schemas.microsoft.com/office/drawing/2014/main" id="{68A60E00-D8E9-7E3B-912B-253723C68F4C}"/>
                </a:ext>
              </a:extLst>
            </p:cNvPr>
            <p:cNvGrpSpPr>
              <a:grpSpLocks/>
            </p:cNvGrpSpPr>
            <p:nvPr/>
          </p:nvGrpSpPr>
          <p:grpSpPr bwMode="auto">
            <a:xfrm>
              <a:off x="2462" y="3368"/>
              <a:ext cx="2638" cy="1903"/>
              <a:chOff x="2462" y="3368"/>
              <a:chExt cx="2638" cy="1903"/>
            </a:xfrm>
          </p:grpSpPr>
          <p:sp>
            <p:nvSpPr>
              <p:cNvPr id="183" name="Text Box 206">
                <a:extLst>
                  <a:ext uri="{FF2B5EF4-FFF2-40B4-BE49-F238E27FC236}">
                    <a16:creationId xmlns:a16="http://schemas.microsoft.com/office/drawing/2014/main" id="{661FC7DB-D261-B9CD-8820-8052A637A914}"/>
                  </a:ext>
                </a:extLst>
              </p:cNvPr>
              <p:cNvSpPr txBox="1">
                <a:spLocks noChangeArrowheads="1"/>
              </p:cNvSpPr>
              <p:nvPr/>
            </p:nvSpPr>
            <p:spPr bwMode="auto">
              <a:xfrm>
                <a:off x="2488" y="3993"/>
                <a:ext cx="2612" cy="303"/>
              </a:xfrm>
              <a:prstGeom prst="rect">
                <a:avLst/>
              </a:prstGeom>
              <a:noFill/>
              <a:ln w="9525">
                <a:noFill/>
                <a:miter lim="800000"/>
                <a:headEnd/>
                <a:tailEnd/>
              </a:ln>
            </p:spPr>
            <p:txBody>
              <a:bodyPr>
                <a:spAutoFit/>
              </a:bodyPr>
              <a:lstStyle/>
              <a:p>
                <a:r>
                  <a:rPr lang="en-US" altLang="zh-CN" b="1" dirty="0">
                    <a:solidFill>
                      <a:srgbClr val="0033CC"/>
                    </a:solidFill>
                    <a:cs typeface="Times New Roman" pitchFamily="18" charset="0"/>
                  </a:rPr>
                  <a:t>–                                   </a:t>
                </a:r>
                <a:r>
                  <a:rPr lang="en-US" altLang="zh-CN" sz="2000" b="1" dirty="0">
                    <a:solidFill>
                      <a:srgbClr val="0033CC"/>
                    </a:solidFill>
                    <a:cs typeface="Times New Roman" pitchFamily="18" charset="0"/>
                  </a:rPr>
                  <a:t>  </a:t>
                </a:r>
                <a:r>
                  <a:rPr lang="en-US" altLang="zh-CN" b="1" dirty="0">
                    <a:solidFill>
                      <a:srgbClr val="0033CC"/>
                    </a:solidFill>
                    <a:cs typeface="Times New Roman" pitchFamily="18" charset="0"/>
                  </a:rPr>
                  <a:t>  –</a:t>
                </a:r>
                <a:endParaRPr lang="en-US" altLang="zh-CN" b="1" dirty="0">
                  <a:solidFill>
                    <a:srgbClr val="0033CC"/>
                  </a:solidFill>
                  <a:ea typeface="隶书"/>
                  <a:cs typeface="隶书"/>
                </a:endParaRPr>
              </a:p>
            </p:txBody>
          </p:sp>
          <p:sp>
            <p:nvSpPr>
              <p:cNvPr id="184" name="Rectangle 207">
                <a:extLst>
                  <a:ext uri="{FF2B5EF4-FFF2-40B4-BE49-F238E27FC236}">
                    <a16:creationId xmlns:a16="http://schemas.microsoft.com/office/drawing/2014/main" id="{4A4E49A7-D9DD-275A-0DB4-A0641BE0B494}"/>
                  </a:ext>
                </a:extLst>
              </p:cNvPr>
              <p:cNvSpPr>
                <a:spLocks noChangeArrowheads="1"/>
              </p:cNvSpPr>
              <p:nvPr/>
            </p:nvSpPr>
            <p:spPr bwMode="auto">
              <a:xfrm>
                <a:off x="2462" y="4147"/>
                <a:ext cx="2503" cy="288"/>
              </a:xfrm>
              <a:prstGeom prst="rect">
                <a:avLst/>
              </a:prstGeom>
              <a:noFill/>
              <a:ln w="9525">
                <a:noFill/>
                <a:miter lim="800000"/>
                <a:headEnd/>
                <a:tailEnd/>
              </a:ln>
            </p:spPr>
            <p:txBody>
              <a:bodyPr>
                <a:spAutoFit/>
              </a:bodyPr>
              <a:lstStyle/>
              <a:p>
                <a:r>
                  <a:rPr lang="en-US" altLang="zh-CN" b="1" i="1">
                    <a:solidFill>
                      <a:srgbClr val="0033CC"/>
                    </a:solidFill>
                  </a:rPr>
                  <a:t>S</a:t>
                </a:r>
                <a:r>
                  <a:rPr lang="en-US" altLang="zh-CN" b="1" baseline="-25000">
                    <a:solidFill>
                      <a:srgbClr val="0033CC"/>
                    </a:solidFill>
                  </a:rPr>
                  <a:t>D                                                         </a:t>
                </a:r>
                <a:r>
                  <a:rPr lang="en-US" altLang="zh-CN" b="1" i="1">
                    <a:solidFill>
                      <a:srgbClr val="0033CC"/>
                    </a:solidFill>
                  </a:rPr>
                  <a:t>R</a:t>
                </a:r>
                <a:r>
                  <a:rPr lang="en-US" altLang="zh-CN" b="1" baseline="-25000">
                    <a:solidFill>
                      <a:srgbClr val="0033CC"/>
                    </a:solidFill>
                  </a:rPr>
                  <a:t>D</a:t>
                </a:r>
              </a:p>
            </p:txBody>
          </p:sp>
          <p:grpSp>
            <p:nvGrpSpPr>
              <p:cNvPr id="185" name="Group 253">
                <a:extLst>
                  <a:ext uri="{FF2B5EF4-FFF2-40B4-BE49-F238E27FC236}">
                    <a16:creationId xmlns:a16="http://schemas.microsoft.com/office/drawing/2014/main" id="{3986377B-0C4B-40E0-C09A-B9D313F1F324}"/>
                  </a:ext>
                </a:extLst>
              </p:cNvPr>
              <p:cNvGrpSpPr>
                <a:grpSpLocks/>
              </p:cNvGrpSpPr>
              <p:nvPr/>
            </p:nvGrpSpPr>
            <p:grpSpPr bwMode="auto">
              <a:xfrm>
                <a:off x="2735" y="3368"/>
                <a:ext cx="1775" cy="1903"/>
                <a:chOff x="2735" y="3368"/>
                <a:chExt cx="1775" cy="1903"/>
              </a:xfrm>
            </p:grpSpPr>
            <p:sp>
              <p:nvSpPr>
                <p:cNvPr id="186" name="Oval 209">
                  <a:extLst>
                    <a:ext uri="{FF2B5EF4-FFF2-40B4-BE49-F238E27FC236}">
                      <a16:creationId xmlns:a16="http://schemas.microsoft.com/office/drawing/2014/main" id="{CC190D55-0AFC-9B8E-6D30-504D3DDB5147}"/>
                    </a:ext>
                  </a:extLst>
                </p:cNvPr>
                <p:cNvSpPr>
                  <a:spLocks noChangeArrowheads="1"/>
                </p:cNvSpPr>
                <p:nvPr/>
              </p:nvSpPr>
              <p:spPr bwMode="auto">
                <a:xfrm flipH="1">
                  <a:off x="4453" y="4278"/>
                  <a:ext cx="57" cy="5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87" name="Rectangle 210">
                  <a:extLst>
                    <a:ext uri="{FF2B5EF4-FFF2-40B4-BE49-F238E27FC236}">
                      <a16:creationId xmlns:a16="http://schemas.microsoft.com/office/drawing/2014/main" id="{5030668E-1E9B-0AE5-A1B5-129C78B62352}"/>
                    </a:ext>
                  </a:extLst>
                </p:cNvPr>
                <p:cNvSpPr>
                  <a:spLocks noChangeArrowheads="1"/>
                </p:cNvSpPr>
                <p:nvPr/>
              </p:nvSpPr>
              <p:spPr bwMode="auto">
                <a:xfrm>
                  <a:off x="3137" y="4983"/>
                  <a:ext cx="1159"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0033CC"/>
                      </a:solidFill>
                    </a:rPr>
                    <a:t>D    </a:t>
                  </a:r>
                  <a:r>
                    <a:rPr lang="en-US" altLang="zh-CN" b="1" i="1" dirty="0">
                      <a:solidFill>
                        <a:srgbClr val="FF0066"/>
                      </a:solidFill>
                    </a:rPr>
                    <a:t>CP     </a:t>
                  </a:r>
                  <a:endParaRPr lang="en-US" altLang="zh-CN" b="1" baseline="-25000" dirty="0">
                    <a:solidFill>
                      <a:srgbClr val="0033CC"/>
                    </a:solidFill>
                  </a:endParaRPr>
                </a:p>
              </p:txBody>
            </p:sp>
            <p:grpSp>
              <p:nvGrpSpPr>
                <p:cNvPr id="188" name="Group 211">
                  <a:extLst>
                    <a:ext uri="{FF2B5EF4-FFF2-40B4-BE49-F238E27FC236}">
                      <a16:creationId xmlns:a16="http://schemas.microsoft.com/office/drawing/2014/main" id="{9FBA14C5-63F2-57D2-9E7F-AC329F32BB8B}"/>
                    </a:ext>
                  </a:extLst>
                </p:cNvPr>
                <p:cNvGrpSpPr>
                  <a:grpSpLocks/>
                </p:cNvGrpSpPr>
                <p:nvPr/>
              </p:nvGrpSpPr>
              <p:grpSpPr bwMode="auto">
                <a:xfrm flipV="1">
                  <a:off x="3910" y="3654"/>
                  <a:ext cx="68" cy="449"/>
                  <a:chOff x="2131" y="2070"/>
                  <a:chExt cx="45" cy="299"/>
                </a:xfrm>
              </p:grpSpPr>
              <p:sp>
                <p:nvSpPr>
                  <p:cNvPr id="210" name="Line 212">
                    <a:extLst>
                      <a:ext uri="{FF2B5EF4-FFF2-40B4-BE49-F238E27FC236}">
                        <a16:creationId xmlns:a16="http://schemas.microsoft.com/office/drawing/2014/main" id="{B5587A62-21F2-6CA9-39E5-31EA2C9C816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11" name="Oval 213">
                    <a:extLst>
                      <a:ext uri="{FF2B5EF4-FFF2-40B4-BE49-F238E27FC236}">
                        <a16:creationId xmlns:a16="http://schemas.microsoft.com/office/drawing/2014/main" id="{7BE37D6D-5D7C-20CC-6D35-8E5808CE52B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89" name="Group 214">
                  <a:extLst>
                    <a:ext uri="{FF2B5EF4-FFF2-40B4-BE49-F238E27FC236}">
                      <a16:creationId xmlns:a16="http://schemas.microsoft.com/office/drawing/2014/main" id="{B4DD5E00-318E-8F76-DFC7-E3524BB6BB25}"/>
                    </a:ext>
                  </a:extLst>
                </p:cNvPr>
                <p:cNvGrpSpPr>
                  <a:grpSpLocks/>
                </p:cNvGrpSpPr>
                <p:nvPr/>
              </p:nvGrpSpPr>
              <p:grpSpPr bwMode="auto">
                <a:xfrm>
                  <a:off x="3250" y="4578"/>
                  <a:ext cx="67" cy="449"/>
                  <a:chOff x="2131" y="2070"/>
                  <a:chExt cx="45" cy="299"/>
                </a:xfrm>
              </p:grpSpPr>
              <p:sp>
                <p:nvSpPr>
                  <p:cNvPr id="208" name="Line 215">
                    <a:extLst>
                      <a:ext uri="{FF2B5EF4-FFF2-40B4-BE49-F238E27FC236}">
                        <a16:creationId xmlns:a16="http://schemas.microsoft.com/office/drawing/2014/main" id="{CFF4E648-A181-509F-B907-F16AF5D84AA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9" name="Oval 216">
                    <a:extLst>
                      <a:ext uri="{FF2B5EF4-FFF2-40B4-BE49-F238E27FC236}">
                        <a16:creationId xmlns:a16="http://schemas.microsoft.com/office/drawing/2014/main" id="{87F708F9-547A-B283-EBBA-898D75C30B3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0" name="Line 220">
                  <a:extLst>
                    <a:ext uri="{FF2B5EF4-FFF2-40B4-BE49-F238E27FC236}">
                      <a16:creationId xmlns:a16="http://schemas.microsoft.com/office/drawing/2014/main" id="{01A530C5-8305-7EE1-8BE6-A505DC1E398E}"/>
                    </a:ext>
                  </a:extLst>
                </p:cNvPr>
                <p:cNvSpPr>
                  <a:spLocks noChangeShapeType="1"/>
                </p:cNvSpPr>
                <p:nvPr/>
              </p:nvSpPr>
              <p:spPr bwMode="auto">
                <a:xfrm rot="16200000" flipH="1">
                  <a:off x="4248" y="4101"/>
                  <a:ext cx="0" cy="408"/>
                </a:xfrm>
                <a:prstGeom prst="line">
                  <a:avLst/>
                </a:prstGeom>
                <a:noFill/>
                <a:ln w="28575">
                  <a:solidFill>
                    <a:schemeClr val="tx1"/>
                  </a:solidFill>
                  <a:round/>
                  <a:headEnd/>
                  <a:tailEnd/>
                </a:ln>
              </p:spPr>
              <p:txBody>
                <a:bodyPr/>
                <a:lstStyle/>
                <a:p>
                  <a:endParaRPr lang="zh-CN" altLang="en-US"/>
                </a:p>
              </p:txBody>
            </p:sp>
            <p:grpSp>
              <p:nvGrpSpPr>
                <p:cNvPr id="191" name="Group 221">
                  <a:extLst>
                    <a:ext uri="{FF2B5EF4-FFF2-40B4-BE49-F238E27FC236}">
                      <a16:creationId xmlns:a16="http://schemas.microsoft.com/office/drawing/2014/main" id="{EE20C6F4-57B1-A526-6ABA-CAEB76D5837A}"/>
                    </a:ext>
                  </a:extLst>
                </p:cNvPr>
                <p:cNvGrpSpPr>
                  <a:grpSpLocks/>
                </p:cNvGrpSpPr>
                <p:nvPr/>
              </p:nvGrpSpPr>
              <p:grpSpPr bwMode="auto">
                <a:xfrm flipV="1">
                  <a:off x="3253" y="3657"/>
                  <a:ext cx="67" cy="449"/>
                  <a:chOff x="2131" y="2070"/>
                  <a:chExt cx="45" cy="299"/>
                </a:xfrm>
              </p:grpSpPr>
              <p:sp>
                <p:nvSpPr>
                  <p:cNvPr id="206" name="Line 222">
                    <a:extLst>
                      <a:ext uri="{FF2B5EF4-FFF2-40B4-BE49-F238E27FC236}">
                        <a16:creationId xmlns:a16="http://schemas.microsoft.com/office/drawing/2014/main" id="{1E3C1F13-1367-E643-1DCF-7BFE0D62BA3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7" name="Oval 223">
                    <a:extLst>
                      <a:ext uri="{FF2B5EF4-FFF2-40B4-BE49-F238E27FC236}">
                        <a16:creationId xmlns:a16="http://schemas.microsoft.com/office/drawing/2014/main" id="{4AE756B6-452C-C1E7-DFD1-9767CD68335B}"/>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92" name="Group 224">
                  <a:extLst>
                    <a:ext uri="{FF2B5EF4-FFF2-40B4-BE49-F238E27FC236}">
                      <a16:creationId xmlns:a16="http://schemas.microsoft.com/office/drawing/2014/main" id="{97AFC8F0-97D2-DCF3-F28B-1609865592D4}"/>
                    </a:ext>
                  </a:extLst>
                </p:cNvPr>
                <p:cNvGrpSpPr>
                  <a:grpSpLocks/>
                </p:cNvGrpSpPr>
                <p:nvPr/>
              </p:nvGrpSpPr>
              <p:grpSpPr bwMode="auto">
                <a:xfrm rot="5400000">
                  <a:off x="2926" y="4074"/>
                  <a:ext cx="67" cy="449"/>
                  <a:chOff x="2131" y="2070"/>
                  <a:chExt cx="45" cy="299"/>
                </a:xfrm>
              </p:grpSpPr>
              <p:sp>
                <p:nvSpPr>
                  <p:cNvPr id="204" name="Line 225">
                    <a:extLst>
                      <a:ext uri="{FF2B5EF4-FFF2-40B4-BE49-F238E27FC236}">
                        <a16:creationId xmlns:a16="http://schemas.microsoft.com/office/drawing/2014/main" id="{EF44A76A-B826-D87D-2111-CBF02302AD5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5" name="Oval 226">
                    <a:extLst>
                      <a:ext uri="{FF2B5EF4-FFF2-40B4-BE49-F238E27FC236}">
                        <a16:creationId xmlns:a16="http://schemas.microsoft.com/office/drawing/2014/main" id="{3A84DB7A-E98C-EDCD-B1E7-0CE85DD2CDB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3" name="Rectangle 227">
                  <a:extLst>
                    <a:ext uri="{FF2B5EF4-FFF2-40B4-BE49-F238E27FC236}">
                      <a16:creationId xmlns:a16="http://schemas.microsoft.com/office/drawing/2014/main" id="{1CA4D4B6-FCC4-6286-39F2-F029A9220C6B}"/>
                    </a:ext>
                  </a:extLst>
                </p:cNvPr>
                <p:cNvSpPr>
                  <a:spLocks noChangeArrowheads="1"/>
                </p:cNvSpPr>
                <p:nvPr/>
              </p:nvSpPr>
              <p:spPr bwMode="auto">
                <a:xfrm>
                  <a:off x="3807" y="3404"/>
                  <a:ext cx="52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94" name="Line 228">
                  <a:extLst>
                    <a:ext uri="{FF2B5EF4-FFF2-40B4-BE49-F238E27FC236}">
                      <a16:creationId xmlns:a16="http://schemas.microsoft.com/office/drawing/2014/main" id="{9C97F1DE-60FB-B36C-EB83-74386D499F85}"/>
                    </a:ext>
                  </a:extLst>
                </p:cNvPr>
                <p:cNvSpPr>
                  <a:spLocks noChangeShapeType="1"/>
                </p:cNvSpPr>
                <p:nvPr/>
              </p:nvSpPr>
              <p:spPr bwMode="auto">
                <a:xfrm>
                  <a:off x="3861" y="3444"/>
                  <a:ext cx="168" cy="0"/>
                </a:xfrm>
                <a:prstGeom prst="line">
                  <a:avLst/>
                </a:prstGeom>
                <a:noFill/>
                <a:ln w="28575">
                  <a:solidFill>
                    <a:srgbClr val="FF0066"/>
                  </a:solidFill>
                  <a:round/>
                  <a:headEnd/>
                  <a:tailEnd/>
                </a:ln>
              </p:spPr>
              <p:txBody>
                <a:bodyPr>
                  <a:spAutoFit/>
                </a:bodyPr>
                <a:lstStyle/>
                <a:p>
                  <a:endParaRPr lang="zh-CN" altLang="en-US"/>
                </a:p>
              </p:txBody>
            </p:sp>
            <p:sp>
              <p:nvSpPr>
                <p:cNvPr id="195" name="Rectangle 229">
                  <a:extLst>
                    <a:ext uri="{FF2B5EF4-FFF2-40B4-BE49-F238E27FC236}">
                      <a16:creationId xmlns:a16="http://schemas.microsoft.com/office/drawing/2014/main" id="{820FEBD3-E483-742A-3616-F7F0E56D1586}"/>
                    </a:ext>
                  </a:extLst>
                </p:cNvPr>
                <p:cNvSpPr>
                  <a:spLocks noChangeArrowheads="1"/>
                </p:cNvSpPr>
                <p:nvPr/>
              </p:nvSpPr>
              <p:spPr bwMode="auto">
                <a:xfrm>
                  <a:off x="3158" y="3368"/>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96" name="Rectangle 230">
                  <a:extLst>
                    <a:ext uri="{FF2B5EF4-FFF2-40B4-BE49-F238E27FC236}">
                      <a16:creationId xmlns:a16="http://schemas.microsoft.com/office/drawing/2014/main" id="{4A879253-A4F2-594E-C9D2-D44EB796A165}"/>
                    </a:ext>
                  </a:extLst>
                </p:cNvPr>
                <p:cNvSpPr>
                  <a:spLocks noChangeArrowheads="1"/>
                </p:cNvSpPr>
                <p:nvPr/>
              </p:nvSpPr>
              <p:spPr bwMode="auto">
                <a:xfrm>
                  <a:off x="3098" y="3990"/>
                  <a:ext cx="1063" cy="630"/>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197" name="Group 232">
                  <a:extLst>
                    <a:ext uri="{FF2B5EF4-FFF2-40B4-BE49-F238E27FC236}">
                      <a16:creationId xmlns:a16="http://schemas.microsoft.com/office/drawing/2014/main" id="{569E51E9-6EDF-8D28-608E-225452DFB2B0}"/>
                    </a:ext>
                  </a:extLst>
                </p:cNvPr>
                <p:cNvGrpSpPr>
                  <a:grpSpLocks/>
                </p:cNvGrpSpPr>
                <p:nvPr/>
              </p:nvGrpSpPr>
              <p:grpSpPr bwMode="auto">
                <a:xfrm>
                  <a:off x="3586" y="4566"/>
                  <a:ext cx="68" cy="449"/>
                  <a:chOff x="2131" y="2070"/>
                  <a:chExt cx="45" cy="299"/>
                </a:xfrm>
              </p:grpSpPr>
              <p:sp>
                <p:nvSpPr>
                  <p:cNvPr id="202" name="Line 233">
                    <a:extLst>
                      <a:ext uri="{FF2B5EF4-FFF2-40B4-BE49-F238E27FC236}">
                        <a16:creationId xmlns:a16="http://schemas.microsoft.com/office/drawing/2014/main" id="{5596D854-43DA-0D10-B776-719A42B9E07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3" name="Oval 234">
                    <a:extLst>
                      <a:ext uri="{FF2B5EF4-FFF2-40B4-BE49-F238E27FC236}">
                        <a16:creationId xmlns:a16="http://schemas.microsoft.com/office/drawing/2014/main" id="{3481F502-C134-278E-8510-DC3EE1C58C7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8" name="AutoShape 235">
                  <a:extLst>
                    <a:ext uri="{FF2B5EF4-FFF2-40B4-BE49-F238E27FC236}">
                      <a16:creationId xmlns:a16="http://schemas.microsoft.com/office/drawing/2014/main" id="{DDA88C0D-1BD3-D819-038A-78C178E60EF4}"/>
                    </a:ext>
                  </a:extLst>
                </p:cNvPr>
                <p:cNvSpPr>
                  <a:spLocks noChangeArrowheads="1"/>
                </p:cNvSpPr>
                <p:nvPr/>
              </p:nvSpPr>
              <p:spPr bwMode="auto">
                <a:xfrm>
                  <a:off x="3489" y="4514"/>
                  <a:ext cx="249" cy="105"/>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199" name="Oval 236">
                  <a:extLst>
                    <a:ext uri="{FF2B5EF4-FFF2-40B4-BE49-F238E27FC236}">
                      <a16:creationId xmlns:a16="http://schemas.microsoft.com/office/drawing/2014/main" id="{36819C5C-5926-8C87-3148-4EA033683EBD}"/>
                    </a:ext>
                  </a:extLst>
                </p:cNvPr>
                <p:cNvSpPr>
                  <a:spLocks noChangeArrowheads="1"/>
                </p:cNvSpPr>
                <p:nvPr/>
              </p:nvSpPr>
              <p:spPr bwMode="auto">
                <a:xfrm>
                  <a:off x="3561" y="4610"/>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200" name="Oval 237">
                  <a:extLst>
                    <a:ext uri="{FF2B5EF4-FFF2-40B4-BE49-F238E27FC236}">
                      <a16:creationId xmlns:a16="http://schemas.microsoft.com/office/drawing/2014/main" id="{D6A83D71-402D-E1F9-B2C7-E9F0EC4EEEBD}"/>
                    </a:ext>
                  </a:extLst>
                </p:cNvPr>
                <p:cNvSpPr>
                  <a:spLocks noChangeArrowheads="1"/>
                </p:cNvSpPr>
                <p:nvPr/>
              </p:nvSpPr>
              <p:spPr bwMode="auto">
                <a:xfrm>
                  <a:off x="2985" y="4226"/>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201" name="Oval 238">
                  <a:extLst>
                    <a:ext uri="{FF2B5EF4-FFF2-40B4-BE49-F238E27FC236}">
                      <a16:creationId xmlns:a16="http://schemas.microsoft.com/office/drawing/2014/main" id="{BC1302AB-1E03-037A-668E-CEFEB480798A}"/>
                    </a:ext>
                  </a:extLst>
                </p:cNvPr>
                <p:cNvSpPr>
                  <a:spLocks noChangeArrowheads="1"/>
                </p:cNvSpPr>
                <p:nvPr/>
              </p:nvSpPr>
              <p:spPr bwMode="auto">
                <a:xfrm>
                  <a:off x="4149" y="4238"/>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grpSp>
        </p:grpSp>
      </p:grpSp>
      <p:sp>
        <p:nvSpPr>
          <p:cNvPr id="3" name="灯片编号占位符 2">
            <a:extLst>
              <a:ext uri="{FF2B5EF4-FFF2-40B4-BE49-F238E27FC236}">
                <a16:creationId xmlns:a16="http://schemas.microsoft.com/office/drawing/2014/main" id="{ED461C46-CCF0-431B-C610-7E64771B1876}"/>
              </a:ext>
            </a:extLst>
          </p:cNvPr>
          <p:cNvSpPr>
            <a:spLocks noGrp="1"/>
          </p:cNvSpPr>
          <p:nvPr>
            <p:ph type="sldNum" sz="quarter" idx="12"/>
          </p:nvPr>
        </p:nvSpPr>
        <p:spPr/>
        <p:txBody>
          <a:bodyPr/>
          <a:lstStyle/>
          <a:p>
            <a:fld id="{392CBAA0-59E6-204E-8F03-85E5040D48B8}" type="slidenum">
              <a:rPr kumimoji="1" lang="zh-CN" altLang="en-US" smtClean="0"/>
              <a:t>36</a:t>
            </a:fld>
            <a:r>
              <a:rPr kumimoji="1" lang="en-US" altLang="zh-CN"/>
              <a:t>/70</a:t>
            </a:r>
            <a:endParaRPr kumimoji="1"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6029BB0-72C6-ADAA-315B-1DA9AC847E29}"/>
                  </a:ext>
                </a:extLst>
              </p:cNvPr>
              <p:cNvSpPr txBox="1"/>
              <p:nvPr/>
            </p:nvSpPr>
            <p:spPr>
              <a:xfrm>
                <a:off x="1166920" y="2402865"/>
                <a:ext cx="1110689" cy="43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1" i="1" smtClean="0">
                              <a:solidFill>
                                <a:srgbClr val="FF0000"/>
                              </a:solidFill>
                              <a:latin typeface="Cambria Math" panose="02040503050406030204" pitchFamily="18" charset="0"/>
                            </a:rPr>
                          </m:ctrlPr>
                        </m:sSubPr>
                        <m:e>
                          <m:acc>
                            <m:accPr>
                              <m:chr m:val="̅"/>
                              <m:ctrlPr>
                                <a:rPr kumimoji="1" lang="en-US" altLang="zh-CN" sz="2800" b="1" i="1" smtClean="0">
                                  <a:solidFill>
                                    <a:srgbClr val="FF0000"/>
                                  </a:solidFill>
                                  <a:latin typeface="Cambria Math" panose="02040503050406030204" pitchFamily="18" charset="0"/>
                                </a:rPr>
                              </m:ctrlPr>
                            </m:accPr>
                            <m:e>
                              <m:r>
                                <a:rPr kumimoji="1" lang="en-US" altLang="zh-CN" sz="2800" b="1" i="1" smtClean="0">
                                  <a:solidFill>
                                    <a:srgbClr val="FF0000"/>
                                  </a:solidFill>
                                  <a:latin typeface="Cambria Math" panose="02040503050406030204" pitchFamily="18" charset="0"/>
                                </a:rPr>
                                <m:t>𝑹</m:t>
                              </m:r>
                            </m:e>
                          </m:acc>
                        </m:e>
                        <m:sub>
                          <m:r>
                            <a:rPr kumimoji="1" lang="en-US" altLang="zh-CN" sz="2800" b="1" i="1" smtClean="0">
                              <a:solidFill>
                                <a:srgbClr val="FF0000"/>
                              </a:solidFill>
                              <a:latin typeface="Cambria Math" panose="02040503050406030204" pitchFamily="18" charset="0"/>
                            </a:rPr>
                            <m:t>𝑫</m:t>
                          </m:r>
                        </m:sub>
                      </m:sSub>
                      <m:r>
                        <a:rPr kumimoji="1" lang="en-US" altLang="zh-CN" sz="2800" b="1" i="1" smtClean="0">
                          <a:solidFill>
                            <a:srgbClr val="FF0000"/>
                          </a:solidFill>
                          <a:latin typeface="Cambria Math" panose="02040503050406030204" pitchFamily="18" charset="0"/>
                        </a:rPr>
                        <m:t>,</m:t>
                      </m:r>
                      <m:r>
                        <a:rPr kumimoji="1" lang="zh-CN" altLang="en-US" sz="2800" b="1" i="1" smtClean="0">
                          <a:solidFill>
                            <a:srgbClr val="FF0000"/>
                          </a:solidFill>
                          <a:latin typeface="Cambria Math" panose="02040503050406030204" pitchFamily="18" charset="0"/>
                        </a:rPr>
                        <m:t> </m:t>
                      </m:r>
                      <m:sSub>
                        <m:sSubPr>
                          <m:ctrlPr>
                            <a:rPr kumimoji="1" lang="en-US" altLang="zh-CN" sz="2800" b="1" i="1" smtClean="0">
                              <a:solidFill>
                                <a:srgbClr val="FF0000"/>
                              </a:solidFill>
                              <a:latin typeface="Cambria Math" panose="02040503050406030204" pitchFamily="18" charset="0"/>
                            </a:rPr>
                          </m:ctrlPr>
                        </m:sSubPr>
                        <m:e>
                          <m:acc>
                            <m:accPr>
                              <m:chr m:val="̅"/>
                              <m:ctrlPr>
                                <a:rPr kumimoji="1" lang="en-US" altLang="zh-CN" sz="2800" b="1" i="1" smtClean="0">
                                  <a:solidFill>
                                    <a:srgbClr val="FF0000"/>
                                  </a:solidFill>
                                  <a:latin typeface="Cambria Math" panose="02040503050406030204" pitchFamily="18" charset="0"/>
                                </a:rPr>
                              </m:ctrlPr>
                            </m:accPr>
                            <m:e>
                              <m:r>
                                <a:rPr kumimoji="1" lang="en-US" altLang="zh-CN" sz="2800" b="1" i="1" smtClean="0">
                                  <a:solidFill>
                                    <a:srgbClr val="FF0000"/>
                                  </a:solidFill>
                                  <a:latin typeface="Cambria Math" panose="02040503050406030204" pitchFamily="18" charset="0"/>
                                </a:rPr>
                                <m:t>𝑺</m:t>
                              </m:r>
                            </m:e>
                          </m:acc>
                        </m:e>
                        <m:sub>
                          <m:r>
                            <a:rPr kumimoji="1" lang="en-US" altLang="zh-CN" sz="2800" b="1" i="1" smtClean="0">
                              <a:solidFill>
                                <a:srgbClr val="FF0000"/>
                              </a:solidFill>
                              <a:latin typeface="Cambria Math" panose="02040503050406030204" pitchFamily="18" charset="0"/>
                            </a:rPr>
                            <m:t>𝑫</m:t>
                          </m:r>
                        </m:sub>
                      </m:sSub>
                    </m:oMath>
                  </m:oMathPara>
                </a14:m>
                <a:endParaRPr kumimoji="1" lang="zh-CN" altLang="en-US" sz="2800" b="1" dirty="0">
                  <a:solidFill>
                    <a:srgbClr val="FF0000"/>
                  </a:solidFill>
                </a:endParaRPr>
              </a:p>
            </p:txBody>
          </p:sp>
        </mc:Choice>
        <mc:Fallback xmlns="">
          <p:sp>
            <p:nvSpPr>
              <p:cNvPr id="2" name="文本框 1">
                <a:extLst>
                  <a:ext uri="{FF2B5EF4-FFF2-40B4-BE49-F238E27FC236}">
                    <a16:creationId xmlns:a16="http://schemas.microsoft.com/office/drawing/2014/main" id="{16029BB0-72C6-ADAA-315B-1DA9AC847E29}"/>
                  </a:ext>
                </a:extLst>
              </p:cNvPr>
              <p:cNvSpPr txBox="1">
                <a:spLocks noRot="1" noChangeAspect="1" noMove="1" noResize="1" noEditPoints="1" noAdjustHandles="1" noChangeArrowheads="1" noChangeShapeType="1" noTextEdit="1"/>
              </p:cNvSpPr>
              <p:nvPr/>
            </p:nvSpPr>
            <p:spPr>
              <a:xfrm>
                <a:off x="1166920" y="2402865"/>
                <a:ext cx="1110689" cy="431785"/>
              </a:xfrm>
              <a:prstGeom prst="rect">
                <a:avLst/>
              </a:prstGeom>
              <a:blipFill>
                <a:blip r:embed="rId2"/>
                <a:stretch>
                  <a:fillRect l="-5618" r="-1124" b="-1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31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animEffect transition="in" filter="wipe(left)">
                                      <p:cBhvr>
                                        <p:cTn id="7" dur="500"/>
                                        <p:tgtEl>
                                          <p:spTgt spid="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
                                            <p:txEl>
                                              <p:pRg st="0" end="0"/>
                                            </p:txEl>
                                          </p:spTgt>
                                        </p:tgtEl>
                                        <p:attrNameLst>
                                          <p:attrName>style.visibility</p:attrName>
                                        </p:attrNameLst>
                                      </p:cBhvr>
                                      <p:to>
                                        <p:strVal val="visible"/>
                                      </p:to>
                                    </p:set>
                                    <p:animEffect transition="in" filter="wipe(left)">
                                      <p:cBhvr>
                                        <p:cTn id="12" dur="500"/>
                                        <p:tgtEl>
                                          <p:spTgt spid="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slide(fromBottom)">
                                      <p:cBhvr>
                                        <p:cTn id="21" dur="500"/>
                                        <p:tgtEl>
                                          <p:spTgt spid="10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up)">
                                      <p:cBhvr>
                                        <p:cTn id="26" dur="500"/>
                                        <p:tgtEl>
                                          <p:spTgt spid="104"/>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slide(fromBottom)">
                                      <p:cBhvr>
                                        <p:cTn id="30" dur="50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grpId="0" nodeType="afterEffect">
                                  <p:stCondLst>
                                    <p:cond delay="0"/>
                                  </p:stCondLst>
                                  <p:childTnLst>
                                    <p:set>
                                      <p:cBhvr>
                                        <p:cTn id="37" dur="1" fill="hold">
                                          <p:stCondLst>
                                            <p:cond delay="0"/>
                                          </p:stCondLst>
                                        </p:cTn>
                                        <p:tgtEl>
                                          <p:spTgt spid="117">
                                            <p:txEl>
                                              <p:pRg st="0" end="0"/>
                                            </p:txEl>
                                          </p:spTgt>
                                        </p:tgtEl>
                                        <p:attrNameLst>
                                          <p:attrName>style.visibility</p:attrName>
                                        </p:attrNameLst>
                                      </p:cBhvr>
                                      <p:to>
                                        <p:strVal val="visible"/>
                                      </p:to>
                                    </p:set>
                                    <p:animEffect transition="in" filter="wipe(left)">
                                      <p:cBhvr>
                                        <p:cTn id="38" dur="500"/>
                                        <p:tgtEl>
                                          <p:spTgt spid="11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8">
                                            <p:txEl>
                                              <p:pRg st="0" end="0"/>
                                            </p:txEl>
                                          </p:spTgt>
                                        </p:tgtEl>
                                        <p:attrNameLst>
                                          <p:attrName>style.visibility</p:attrName>
                                        </p:attrNameLst>
                                      </p:cBhvr>
                                      <p:to>
                                        <p:strVal val="visible"/>
                                      </p:to>
                                    </p:set>
                                    <p:animEffect transition="in" filter="wipe(left)">
                                      <p:cBhvr>
                                        <p:cTn id="43" dur="500"/>
                                        <p:tgtEl>
                                          <p:spTgt spid="1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119"/>
                                        </p:tgtEl>
                                        <p:attrNameLst>
                                          <p:attrName>style.visibility</p:attrName>
                                        </p:attrNameLst>
                                      </p:cBhvr>
                                      <p:to>
                                        <p:strVal val="visible"/>
                                      </p:to>
                                    </p:set>
                                    <p:anim calcmode="lin" valueType="num">
                                      <p:cBhvr>
                                        <p:cTn id="48" dur="500" fill="hold"/>
                                        <p:tgtEl>
                                          <p:spTgt spid="119"/>
                                        </p:tgtEl>
                                        <p:attrNameLst>
                                          <p:attrName>ppt_w</p:attrName>
                                        </p:attrNameLst>
                                      </p:cBhvr>
                                      <p:tavLst>
                                        <p:tav tm="0">
                                          <p:val>
                                            <p:fltVal val="0"/>
                                          </p:val>
                                        </p:tav>
                                        <p:tav tm="100000">
                                          <p:val>
                                            <p:strVal val="#ppt_w"/>
                                          </p:val>
                                        </p:tav>
                                      </p:tavLst>
                                    </p:anim>
                                    <p:anim calcmode="lin" valueType="num">
                                      <p:cBhvr>
                                        <p:cTn id="49" dur="500" fill="hold"/>
                                        <p:tgtEl>
                                          <p:spTgt spid="11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57"/>
                                        </p:tgtEl>
                                        <p:attrNameLst>
                                          <p:attrName>style.visibility</p:attrName>
                                        </p:attrNameLst>
                                      </p:cBhvr>
                                      <p:to>
                                        <p:strVal val="visible"/>
                                      </p:to>
                                    </p:set>
                                    <p:animEffect transition="in" filter="checkerboard(across)">
                                      <p:cBhvr>
                                        <p:cTn id="54" dur="500"/>
                                        <p:tgtEl>
                                          <p:spTgt spid="157"/>
                                        </p:tgtEl>
                                      </p:cBhvr>
                                    </p:animEffect>
                                  </p:childTnLst>
                                  <p:subTnLst>
                                    <p:set>
                                      <p:cBhvr override="childStyle">
                                        <p:cTn dur="1" fill="hold" display="0" masterRel="nextClick" afterEffect="1"/>
                                        <p:tgtEl>
                                          <p:spTgt spid="157"/>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7" presetClass="entr" presetSubtype="10" fill="hold" nodeType="clickEffect">
                                  <p:stCondLst>
                                    <p:cond delay="0"/>
                                  </p:stCondLst>
                                  <p:childTnLst>
                                    <p:set>
                                      <p:cBhvr>
                                        <p:cTn id="58" dur="1" fill="hold">
                                          <p:stCondLst>
                                            <p:cond delay="0"/>
                                          </p:stCondLst>
                                        </p:cTn>
                                        <p:tgtEl>
                                          <p:spTgt spid="168"/>
                                        </p:tgtEl>
                                        <p:attrNameLst>
                                          <p:attrName>style.visibility</p:attrName>
                                        </p:attrNameLst>
                                      </p:cBhvr>
                                      <p:to>
                                        <p:strVal val="visible"/>
                                      </p:to>
                                    </p:set>
                                    <p:anim calcmode="lin" valueType="num">
                                      <p:cBhvr>
                                        <p:cTn id="59" dur="500" fill="hold"/>
                                        <p:tgtEl>
                                          <p:spTgt spid="168"/>
                                        </p:tgtEl>
                                        <p:attrNameLst>
                                          <p:attrName>ppt_w</p:attrName>
                                        </p:attrNameLst>
                                      </p:cBhvr>
                                      <p:tavLst>
                                        <p:tav tm="0">
                                          <p:val>
                                            <p:fltVal val="0"/>
                                          </p:val>
                                        </p:tav>
                                        <p:tav tm="100000">
                                          <p:val>
                                            <p:strVal val="#ppt_w"/>
                                          </p:val>
                                        </p:tav>
                                      </p:tavLst>
                                    </p:anim>
                                    <p:anim calcmode="lin" valueType="num">
                                      <p:cBhvr>
                                        <p:cTn id="60" dur="500" fill="hold"/>
                                        <p:tgtEl>
                                          <p:spTgt spid="16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68"/>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171"/>
                                        </p:tgtEl>
                                        <p:attrNameLst>
                                          <p:attrName>style.visibility</p:attrName>
                                        </p:attrNameLst>
                                      </p:cBhvr>
                                      <p:to>
                                        <p:strVal val="visible"/>
                                      </p:to>
                                    </p:set>
                                    <p:animEffect transition="in" filter="checkerboard(across)">
                                      <p:cBhvr>
                                        <p:cTn id="65" dur="500"/>
                                        <p:tgtEl>
                                          <p:spTgt spid="171"/>
                                        </p:tgtEl>
                                      </p:cBhvr>
                                    </p:animEffec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122"/>
                                        </p:tgtEl>
                                        <p:attrNameLst>
                                          <p:attrName>style.visibility</p:attrName>
                                        </p:attrNameLst>
                                      </p:cBhvr>
                                      <p:to>
                                        <p:strVal val="visible"/>
                                      </p:to>
                                    </p:set>
                                    <p:animEffect transition="in" filter="slide(fromLeft)">
                                      <p:cBhvr>
                                        <p:cTn id="70" dur="500"/>
                                        <p:tgtEl>
                                          <p:spTgt spid="122"/>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123"/>
                                        </p:tgtEl>
                                        <p:attrNameLst>
                                          <p:attrName>style.visibility</p:attrName>
                                        </p:attrNameLst>
                                      </p:cBhvr>
                                      <p:to>
                                        <p:strVal val="visible"/>
                                      </p:to>
                                    </p:set>
                                    <p:animEffect transition="in" filter="slide(fromRight)">
                                      <p:cBhvr>
                                        <p:cTn id="75" dur="500"/>
                                        <p:tgtEl>
                                          <p:spTgt spid="123"/>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24"/>
                                        </p:tgtEl>
                                        <p:attrNameLst>
                                          <p:attrName>style.visibility</p:attrName>
                                        </p:attrNameLst>
                                      </p:cBhvr>
                                      <p:to>
                                        <p:strVal val="visible"/>
                                      </p:to>
                                    </p:set>
                                    <p:animEffect transition="in" filter="slide(fromLeft)">
                                      <p:cBhvr>
                                        <p:cTn id="80" dur="500"/>
                                        <p:tgtEl>
                                          <p:spTgt spid="124"/>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2" fill="hold" grpId="0" nodeType="clickEffect">
                                  <p:stCondLst>
                                    <p:cond delay="0"/>
                                  </p:stCondLst>
                                  <p:childTnLst>
                                    <p:set>
                                      <p:cBhvr>
                                        <p:cTn id="84" dur="1" fill="hold">
                                          <p:stCondLst>
                                            <p:cond delay="0"/>
                                          </p:stCondLst>
                                        </p:cTn>
                                        <p:tgtEl>
                                          <p:spTgt spid="125"/>
                                        </p:tgtEl>
                                        <p:attrNameLst>
                                          <p:attrName>style.visibility</p:attrName>
                                        </p:attrNameLst>
                                      </p:cBhvr>
                                      <p:to>
                                        <p:strVal val="visible"/>
                                      </p:to>
                                    </p:set>
                                    <p:animEffect transition="in" filter="slide(fromRight)">
                                      <p:cBhvr>
                                        <p:cTn id="85" dur="500"/>
                                        <p:tgtEl>
                                          <p:spTgt spid="125"/>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26">
                                            <p:txEl>
                                              <p:pRg st="0" end="0"/>
                                            </p:txEl>
                                          </p:spTgt>
                                        </p:tgtEl>
                                        <p:attrNameLst>
                                          <p:attrName>style.visibility</p:attrName>
                                        </p:attrNameLst>
                                      </p:cBhvr>
                                      <p:to>
                                        <p:strVal val="visible"/>
                                      </p:to>
                                    </p:set>
                                    <p:animEffect transition="in" filter="wipe(left)">
                                      <p:cBhvr>
                                        <p:cTn id="89" dur="500"/>
                                        <p:tgtEl>
                                          <p:spTgt spid="126">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28"/>
                                        </p:tgtEl>
                                        <p:attrNameLst>
                                          <p:attrName>style.visibility</p:attrName>
                                        </p:attrNameLst>
                                      </p:cBhvr>
                                      <p:to>
                                        <p:strVal val="visible"/>
                                      </p:to>
                                    </p:set>
                                    <p:animEffect transition="in" filter="wipe(left)">
                                      <p:cBhvr>
                                        <p:cTn id="94" dur="500"/>
                                        <p:tgtEl>
                                          <p:spTgt spid="12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27"/>
                                        </p:tgtEl>
                                        <p:attrNameLst>
                                          <p:attrName>style.visibility</p:attrName>
                                        </p:attrNameLst>
                                      </p:cBhvr>
                                      <p:to>
                                        <p:strVal val="visible"/>
                                      </p:to>
                                    </p:set>
                                    <p:animEffect transition="in" filter="wipe(left)">
                                      <p:cBhvr>
                                        <p:cTn id="99" dur="500"/>
                                        <p:tgtEl>
                                          <p:spTgt spid="127"/>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80"/>
                                        </p:tgtEl>
                                        <p:attrNameLst>
                                          <p:attrName>style.visibility</p:attrName>
                                        </p:attrNameLst>
                                      </p:cBhvr>
                                      <p:to>
                                        <p:strVal val="visible"/>
                                      </p:to>
                                    </p:set>
                                    <p:animEffect transition="in" filter="wipe(left)">
                                      <p:cBhvr>
                                        <p:cTn id="103"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build="p" autoUpdateAnimBg="0"/>
      <p:bldP spid="91" grpId="0" build="p" autoUpdateAnimBg="0"/>
      <p:bldP spid="117" grpId="0" build="p" autoUpdateAnimBg="0" advAuto="0"/>
      <p:bldP spid="118" grpId="0" build="p" autoUpdateAnimBg="0"/>
      <p:bldP spid="122" grpId="0" autoUpdateAnimBg="0"/>
      <p:bldP spid="123" grpId="0" autoUpdateAnimBg="0"/>
      <p:bldP spid="124" grpId="0" animBg="1" autoUpdateAnimBg="0"/>
      <p:bldP spid="125" grpId="0" animBg="1" autoUpdateAnimBg="0"/>
      <p:bldP spid="126" grpId="0" build="p" autoUpdateAnimBg="0"/>
      <p:bldP spid="127" grpId="0" animBg="1" autoUpdateAnimBg="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4">
            <a:extLst>
              <a:ext uri="{FF2B5EF4-FFF2-40B4-BE49-F238E27FC236}">
                <a16:creationId xmlns:a16="http://schemas.microsoft.com/office/drawing/2014/main" id="{BDD447F9-FF0B-6384-3F82-D026EF522D0F}"/>
              </a:ext>
            </a:extLst>
          </p:cNvPr>
          <p:cNvSpPr txBox="1">
            <a:spLocks noChangeArrowheads="1"/>
          </p:cNvSpPr>
          <p:nvPr/>
        </p:nvSpPr>
        <p:spPr bwMode="auto">
          <a:xfrm>
            <a:off x="1167946" y="799193"/>
            <a:ext cx="2459038" cy="519113"/>
          </a:xfrm>
          <a:prstGeom prst="rect">
            <a:avLst/>
          </a:prstGeom>
          <a:noFill/>
          <a:ln w="9525">
            <a:noFill/>
            <a:miter lim="800000"/>
            <a:headEnd/>
            <a:tailEnd/>
          </a:ln>
        </p:spPr>
        <p:txBody>
          <a:bodyPr>
            <a:spAutoFit/>
          </a:bodyPr>
          <a:lstStyle/>
          <a:p>
            <a:r>
              <a:rPr lang="en-US" altLang="zh-CN" sz="2800" b="1"/>
              <a:t>4.  </a:t>
            </a:r>
            <a:r>
              <a:rPr lang="zh-CN" altLang="en-US" sz="2800" b="1"/>
              <a:t>波形</a:t>
            </a:r>
          </a:p>
        </p:txBody>
      </p:sp>
      <p:grpSp>
        <p:nvGrpSpPr>
          <p:cNvPr id="6" name="组合 5">
            <a:extLst>
              <a:ext uri="{FF2B5EF4-FFF2-40B4-BE49-F238E27FC236}">
                <a16:creationId xmlns:a16="http://schemas.microsoft.com/office/drawing/2014/main" id="{70C3B045-8CA0-8B6E-3893-722E9BF80947}"/>
              </a:ext>
            </a:extLst>
          </p:cNvPr>
          <p:cNvGrpSpPr/>
          <p:nvPr/>
        </p:nvGrpSpPr>
        <p:grpSpPr>
          <a:xfrm>
            <a:off x="5899966" y="1177019"/>
            <a:ext cx="3524250" cy="1905000"/>
            <a:chOff x="3419475" y="1982788"/>
            <a:chExt cx="3524250" cy="1905000"/>
          </a:xfrm>
        </p:grpSpPr>
        <p:pic>
          <p:nvPicPr>
            <p:cNvPr id="7" name="Picture 31">
              <a:extLst>
                <a:ext uri="{FF2B5EF4-FFF2-40B4-BE49-F238E27FC236}">
                  <a16:creationId xmlns:a16="http://schemas.microsoft.com/office/drawing/2014/main" id="{5BEFD639-C465-2052-D6D3-BF0E5E63A2C3}"/>
                </a:ext>
              </a:extLst>
            </p:cNvPr>
            <p:cNvPicPr>
              <a:picLocks noChangeAspect="1" noChangeArrowheads="1"/>
            </p:cNvPicPr>
            <p:nvPr/>
          </p:nvPicPr>
          <p:blipFill>
            <a:blip r:embed="rId2"/>
            <a:srcRect/>
            <a:stretch>
              <a:fillRect/>
            </a:stretch>
          </p:blipFill>
          <p:spPr bwMode="auto">
            <a:xfrm>
              <a:off x="3419475" y="1982788"/>
              <a:ext cx="3524250" cy="1905000"/>
            </a:xfrm>
            <a:prstGeom prst="rect">
              <a:avLst/>
            </a:prstGeom>
            <a:noFill/>
            <a:ln w="28575">
              <a:solidFill>
                <a:srgbClr val="336600"/>
              </a:solidFill>
              <a:miter lim="800000"/>
              <a:headEnd/>
              <a:tailEnd/>
            </a:ln>
          </p:spPr>
        </p:pic>
        <p:sp>
          <p:nvSpPr>
            <p:cNvPr id="8" name="Line 24">
              <a:extLst>
                <a:ext uri="{FF2B5EF4-FFF2-40B4-BE49-F238E27FC236}">
                  <a16:creationId xmlns:a16="http://schemas.microsoft.com/office/drawing/2014/main" id="{6BACDA05-EDE6-E55D-9339-B89E002792FB}"/>
                </a:ext>
              </a:extLst>
            </p:cNvPr>
            <p:cNvSpPr>
              <a:spLocks noChangeShapeType="1"/>
            </p:cNvSpPr>
            <p:nvPr/>
          </p:nvSpPr>
          <p:spPr bwMode="auto">
            <a:xfrm>
              <a:off x="5057775" y="2376488"/>
              <a:ext cx="0" cy="863600"/>
            </a:xfrm>
            <a:prstGeom prst="line">
              <a:avLst/>
            </a:prstGeom>
            <a:noFill/>
            <a:ln w="19050">
              <a:solidFill>
                <a:srgbClr val="0033CC"/>
              </a:solidFill>
              <a:prstDash val="dash"/>
              <a:round/>
              <a:headEnd/>
              <a:tailEnd/>
            </a:ln>
          </p:spPr>
          <p:txBody>
            <a:bodyPr wrap="none" anchor="ctr"/>
            <a:lstStyle/>
            <a:p>
              <a:endParaRPr lang="zh-CN" altLang="en-US"/>
            </a:p>
          </p:txBody>
        </p:sp>
        <p:sp>
          <p:nvSpPr>
            <p:cNvPr id="9" name="Line 25">
              <a:extLst>
                <a:ext uri="{FF2B5EF4-FFF2-40B4-BE49-F238E27FC236}">
                  <a16:creationId xmlns:a16="http://schemas.microsoft.com/office/drawing/2014/main" id="{953EB268-394F-4CA2-4592-F927988D50C5}"/>
                </a:ext>
              </a:extLst>
            </p:cNvPr>
            <p:cNvSpPr>
              <a:spLocks noChangeShapeType="1"/>
            </p:cNvSpPr>
            <p:nvPr/>
          </p:nvSpPr>
          <p:spPr bwMode="auto">
            <a:xfrm>
              <a:off x="6483350" y="2395538"/>
              <a:ext cx="0" cy="863600"/>
            </a:xfrm>
            <a:prstGeom prst="line">
              <a:avLst/>
            </a:prstGeom>
            <a:noFill/>
            <a:ln w="19050">
              <a:solidFill>
                <a:srgbClr val="0033CC"/>
              </a:solidFill>
              <a:prstDash val="dash"/>
              <a:round/>
              <a:headEnd/>
              <a:tailEnd/>
            </a:ln>
          </p:spPr>
          <p:txBody>
            <a:bodyPr wrap="none" anchor="ctr"/>
            <a:lstStyle/>
            <a:p>
              <a:endParaRPr lang="zh-CN" altLang="en-US"/>
            </a:p>
          </p:txBody>
        </p:sp>
        <p:sp>
          <p:nvSpPr>
            <p:cNvPr id="10" name="Line 26">
              <a:extLst>
                <a:ext uri="{FF2B5EF4-FFF2-40B4-BE49-F238E27FC236}">
                  <a16:creationId xmlns:a16="http://schemas.microsoft.com/office/drawing/2014/main" id="{27719529-C286-7969-CC83-F1B631E50D60}"/>
                </a:ext>
              </a:extLst>
            </p:cNvPr>
            <p:cNvSpPr>
              <a:spLocks noChangeShapeType="1"/>
            </p:cNvSpPr>
            <p:nvPr/>
          </p:nvSpPr>
          <p:spPr bwMode="auto">
            <a:xfrm>
              <a:off x="3948113" y="3605213"/>
              <a:ext cx="1125537" cy="0"/>
            </a:xfrm>
            <a:prstGeom prst="line">
              <a:avLst/>
            </a:prstGeom>
            <a:noFill/>
            <a:ln w="50800">
              <a:solidFill>
                <a:srgbClr val="FF0066"/>
              </a:solidFill>
              <a:round/>
              <a:headEnd/>
              <a:tailEnd/>
            </a:ln>
          </p:spPr>
          <p:txBody>
            <a:bodyPr wrap="none" anchor="ctr"/>
            <a:lstStyle/>
            <a:p>
              <a:endParaRPr lang="zh-CN" altLang="en-US"/>
            </a:p>
          </p:txBody>
        </p:sp>
        <p:sp>
          <p:nvSpPr>
            <p:cNvPr id="11" name="Line 27">
              <a:extLst>
                <a:ext uri="{FF2B5EF4-FFF2-40B4-BE49-F238E27FC236}">
                  <a16:creationId xmlns:a16="http://schemas.microsoft.com/office/drawing/2014/main" id="{06EE43C9-C3EF-1B41-237E-DAD0B41336B6}"/>
                </a:ext>
              </a:extLst>
            </p:cNvPr>
            <p:cNvSpPr>
              <a:spLocks noChangeShapeType="1"/>
            </p:cNvSpPr>
            <p:nvPr/>
          </p:nvSpPr>
          <p:spPr bwMode="auto">
            <a:xfrm flipV="1">
              <a:off x="5057775" y="3249613"/>
              <a:ext cx="0" cy="381000"/>
            </a:xfrm>
            <a:prstGeom prst="line">
              <a:avLst/>
            </a:prstGeom>
            <a:noFill/>
            <a:ln w="50800">
              <a:solidFill>
                <a:srgbClr val="FF0066"/>
              </a:solidFill>
              <a:round/>
              <a:headEnd/>
              <a:tailEnd/>
            </a:ln>
          </p:spPr>
          <p:txBody>
            <a:bodyPr wrap="none" anchor="ctr"/>
            <a:lstStyle/>
            <a:p>
              <a:endParaRPr lang="zh-CN" altLang="en-US"/>
            </a:p>
          </p:txBody>
        </p:sp>
        <p:sp>
          <p:nvSpPr>
            <p:cNvPr id="12" name="Line 28">
              <a:extLst>
                <a:ext uri="{FF2B5EF4-FFF2-40B4-BE49-F238E27FC236}">
                  <a16:creationId xmlns:a16="http://schemas.microsoft.com/office/drawing/2014/main" id="{1AC63214-C3CD-1EF6-14C3-5C68BC58E72C}"/>
                </a:ext>
              </a:extLst>
            </p:cNvPr>
            <p:cNvSpPr>
              <a:spLocks noChangeShapeType="1"/>
            </p:cNvSpPr>
            <p:nvPr/>
          </p:nvSpPr>
          <p:spPr bwMode="auto">
            <a:xfrm>
              <a:off x="5041900" y="3271838"/>
              <a:ext cx="1447800" cy="0"/>
            </a:xfrm>
            <a:prstGeom prst="line">
              <a:avLst/>
            </a:prstGeom>
            <a:noFill/>
            <a:ln w="50800">
              <a:solidFill>
                <a:srgbClr val="FF0066"/>
              </a:solidFill>
              <a:round/>
              <a:headEnd/>
              <a:tailEnd/>
            </a:ln>
          </p:spPr>
          <p:txBody>
            <a:bodyPr wrap="none" anchor="ctr"/>
            <a:lstStyle/>
            <a:p>
              <a:endParaRPr lang="zh-CN" altLang="en-US"/>
            </a:p>
          </p:txBody>
        </p:sp>
        <p:sp>
          <p:nvSpPr>
            <p:cNvPr id="13" name="Line 29">
              <a:extLst>
                <a:ext uri="{FF2B5EF4-FFF2-40B4-BE49-F238E27FC236}">
                  <a16:creationId xmlns:a16="http://schemas.microsoft.com/office/drawing/2014/main" id="{51731E0B-3218-3982-63EC-BD63B86E5B28}"/>
                </a:ext>
              </a:extLst>
            </p:cNvPr>
            <p:cNvSpPr>
              <a:spLocks noChangeShapeType="1"/>
            </p:cNvSpPr>
            <p:nvPr/>
          </p:nvSpPr>
          <p:spPr bwMode="auto">
            <a:xfrm>
              <a:off x="6473825" y="3252788"/>
              <a:ext cx="0" cy="381000"/>
            </a:xfrm>
            <a:prstGeom prst="line">
              <a:avLst/>
            </a:prstGeom>
            <a:noFill/>
            <a:ln w="50800">
              <a:solidFill>
                <a:srgbClr val="FF0066"/>
              </a:solidFill>
              <a:round/>
              <a:headEnd/>
              <a:tailEnd/>
            </a:ln>
          </p:spPr>
          <p:txBody>
            <a:bodyPr wrap="none" anchor="ctr"/>
            <a:lstStyle/>
            <a:p>
              <a:endParaRPr lang="zh-CN" altLang="en-US"/>
            </a:p>
          </p:txBody>
        </p:sp>
        <p:sp>
          <p:nvSpPr>
            <p:cNvPr id="14" name="Line 30">
              <a:extLst>
                <a:ext uri="{FF2B5EF4-FFF2-40B4-BE49-F238E27FC236}">
                  <a16:creationId xmlns:a16="http://schemas.microsoft.com/office/drawing/2014/main" id="{6C5FD829-21C6-F062-7B6C-D22619B6DBF4}"/>
                </a:ext>
              </a:extLst>
            </p:cNvPr>
            <p:cNvSpPr>
              <a:spLocks noChangeShapeType="1"/>
            </p:cNvSpPr>
            <p:nvPr/>
          </p:nvSpPr>
          <p:spPr bwMode="auto">
            <a:xfrm>
              <a:off x="6464300" y="3614738"/>
              <a:ext cx="457200" cy="0"/>
            </a:xfrm>
            <a:prstGeom prst="line">
              <a:avLst/>
            </a:prstGeom>
            <a:noFill/>
            <a:ln w="50800">
              <a:solidFill>
                <a:srgbClr val="FF0066"/>
              </a:solidFill>
              <a:round/>
              <a:headEnd/>
              <a:tailEnd/>
            </a:ln>
          </p:spPr>
          <p:txBody>
            <a:bodyPr wrap="none" anchor="ctr"/>
            <a:lstStyle/>
            <a:p>
              <a:endParaRPr lang="zh-CN" altLang="en-US"/>
            </a:p>
          </p:txBody>
        </p:sp>
      </p:grpSp>
      <p:grpSp>
        <p:nvGrpSpPr>
          <p:cNvPr id="15" name="Group 32">
            <a:extLst>
              <a:ext uri="{FF2B5EF4-FFF2-40B4-BE49-F238E27FC236}">
                <a16:creationId xmlns:a16="http://schemas.microsoft.com/office/drawing/2014/main" id="{0915F277-5BC1-0EBE-A405-994BE7394A57}"/>
              </a:ext>
            </a:extLst>
          </p:cNvPr>
          <p:cNvGrpSpPr>
            <a:grpSpLocks/>
          </p:cNvGrpSpPr>
          <p:nvPr/>
        </p:nvGrpSpPr>
        <p:grpSpPr bwMode="auto">
          <a:xfrm>
            <a:off x="3549990" y="964294"/>
            <a:ext cx="1744662" cy="2446338"/>
            <a:chOff x="1852" y="1549"/>
            <a:chExt cx="1099" cy="1541"/>
          </a:xfrm>
        </p:grpSpPr>
        <p:grpSp>
          <p:nvGrpSpPr>
            <p:cNvPr id="16" name="Group 33">
              <a:extLst>
                <a:ext uri="{FF2B5EF4-FFF2-40B4-BE49-F238E27FC236}">
                  <a16:creationId xmlns:a16="http://schemas.microsoft.com/office/drawing/2014/main" id="{EEA3579E-8A54-97FB-29CD-7AC1048BA162}"/>
                </a:ext>
              </a:extLst>
            </p:cNvPr>
            <p:cNvGrpSpPr>
              <a:grpSpLocks/>
            </p:cNvGrpSpPr>
            <p:nvPr/>
          </p:nvGrpSpPr>
          <p:grpSpPr bwMode="auto">
            <a:xfrm flipV="1">
              <a:off x="2573" y="1692"/>
              <a:ext cx="45" cy="299"/>
              <a:chOff x="2131" y="2070"/>
              <a:chExt cx="45" cy="299"/>
            </a:xfrm>
          </p:grpSpPr>
          <p:sp>
            <p:nvSpPr>
              <p:cNvPr id="37" name="Line 34">
                <a:extLst>
                  <a:ext uri="{FF2B5EF4-FFF2-40B4-BE49-F238E27FC236}">
                    <a16:creationId xmlns:a16="http://schemas.microsoft.com/office/drawing/2014/main" id="{3095A685-0942-E0B2-AA41-0443163226D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8" name="Oval 35">
                <a:extLst>
                  <a:ext uri="{FF2B5EF4-FFF2-40B4-BE49-F238E27FC236}">
                    <a16:creationId xmlns:a16="http://schemas.microsoft.com/office/drawing/2014/main" id="{BAFECA9D-074D-FEF8-B24D-15B6BB993E8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7" name="Group 36">
              <a:extLst>
                <a:ext uri="{FF2B5EF4-FFF2-40B4-BE49-F238E27FC236}">
                  <a16:creationId xmlns:a16="http://schemas.microsoft.com/office/drawing/2014/main" id="{B99AF0BD-438B-C21C-618F-895BE5E54E25}"/>
                </a:ext>
              </a:extLst>
            </p:cNvPr>
            <p:cNvGrpSpPr>
              <a:grpSpLocks/>
            </p:cNvGrpSpPr>
            <p:nvPr/>
          </p:nvGrpSpPr>
          <p:grpSpPr bwMode="auto">
            <a:xfrm flipV="1">
              <a:off x="2075" y="1710"/>
              <a:ext cx="45" cy="299"/>
              <a:chOff x="2131" y="2070"/>
              <a:chExt cx="45" cy="299"/>
            </a:xfrm>
          </p:grpSpPr>
          <p:sp>
            <p:nvSpPr>
              <p:cNvPr id="35" name="Line 37">
                <a:extLst>
                  <a:ext uri="{FF2B5EF4-FFF2-40B4-BE49-F238E27FC236}">
                    <a16:creationId xmlns:a16="http://schemas.microsoft.com/office/drawing/2014/main" id="{5B4276E6-D35C-6B5C-1372-3CA77A6FCCA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6" name="Oval 38">
                <a:extLst>
                  <a:ext uri="{FF2B5EF4-FFF2-40B4-BE49-F238E27FC236}">
                    <a16:creationId xmlns:a16="http://schemas.microsoft.com/office/drawing/2014/main" id="{CD439DED-2D75-7E1E-FC02-E62C91A2015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 name="Rectangle 39">
              <a:extLst>
                <a:ext uri="{FF2B5EF4-FFF2-40B4-BE49-F238E27FC236}">
                  <a16:creationId xmlns:a16="http://schemas.microsoft.com/office/drawing/2014/main" id="{8370D820-E8F7-B732-D6C0-AEAB4DBF827A}"/>
                </a:ext>
              </a:extLst>
            </p:cNvPr>
            <p:cNvSpPr>
              <a:spLocks noChangeArrowheads="1"/>
            </p:cNvSpPr>
            <p:nvPr/>
          </p:nvSpPr>
          <p:spPr bwMode="auto">
            <a:xfrm>
              <a:off x="2600" y="159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9" name="Line 40">
              <a:extLst>
                <a:ext uri="{FF2B5EF4-FFF2-40B4-BE49-F238E27FC236}">
                  <a16:creationId xmlns:a16="http://schemas.microsoft.com/office/drawing/2014/main" id="{94A1C28F-B7BC-1EAE-6105-FB5A2B01EAB5}"/>
                </a:ext>
              </a:extLst>
            </p:cNvPr>
            <p:cNvSpPr>
              <a:spLocks noChangeShapeType="1"/>
            </p:cNvSpPr>
            <p:nvPr/>
          </p:nvSpPr>
          <p:spPr bwMode="auto">
            <a:xfrm>
              <a:off x="2684" y="1624"/>
              <a:ext cx="128" cy="0"/>
            </a:xfrm>
            <a:prstGeom prst="line">
              <a:avLst/>
            </a:prstGeom>
            <a:noFill/>
            <a:ln w="28575">
              <a:solidFill>
                <a:srgbClr val="FF0066"/>
              </a:solidFill>
              <a:round/>
              <a:headEnd/>
              <a:tailEnd/>
            </a:ln>
          </p:spPr>
          <p:txBody>
            <a:bodyPr>
              <a:spAutoFit/>
            </a:bodyPr>
            <a:lstStyle/>
            <a:p>
              <a:endParaRPr lang="zh-CN" altLang="en-US"/>
            </a:p>
          </p:txBody>
        </p:sp>
        <p:sp>
          <p:nvSpPr>
            <p:cNvPr id="20" name="Rectangle 41">
              <a:extLst>
                <a:ext uri="{FF2B5EF4-FFF2-40B4-BE49-F238E27FC236}">
                  <a16:creationId xmlns:a16="http://schemas.microsoft.com/office/drawing/2014/main" id="{6876D8D9-9460-99D9-4190-70D7CC72F54D}"/>
                </a:ext>
              </a:extLst>
            </p:cNvPr>
            <p:cNvSpPr>
              <a:spLocks noChangeArrowheads="1"/>
            </p:cNvSpPr>
            <p:nvPr/>
          </p:nvSpPr>
          <p:spPr bwMode="auto">
            <a:xfrm>
              <a:off x="1860" y="154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21" name="Rectangle 42">
              <a:extLst>
                <a:ext uri="{FF2B5EF4-FFF2-40B4-BE49-F238E27FC236}">
                  <a16:creationId xmlns:a16="http://schemas.microsoft.com/office/drawing/2014/main" id="{2C2B1D66-1302-6CC9-15A8-E6669F519F4D}"/>
                </a:ext>
              </a:extLst>
            </p:cNvPr>
            <p:cNvSpPr>
              <a:spLocks noChangeArrowheads="1"/>
            </p:cNvSpPr>
            <p:nvPr/>
          </p:nvSpPr>
          <p:spPr bwMode="auto">
            <a:xfrm>
              <a:off x="1852" y="1968"/>
              <a:ext cx="105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22" name="Group 43">
              <a:extLst>
                <a:ext uri="{FF2B5EF4-FFF2-40B4-BE49-F238E27FC236}">
                  <a16:creationId xmlns:a16="http://schemas.microsoft.com/office/drawing/2014/main" id="{9C37E113-407C-72C8-33E8-DBBF988661A3}"/>
                </a:ext>
              </a:extLst>
            </p:cNvPr>
            <p:cNvGrpSpPr>
              <a:grpSpLocks/>
            </p:cNvGrpSpPr>
            <p:nvPr/>
          </p:nvGrpSpPr>
          <p:grpSpPr bwMode="auto">
            <a:xfrm>
              <a:off x="2381" y="2532"/>
              <a:ext cx="45" cy="299"/>
              <a:chOff x="2131" y="2070"/>
              <a:chExt cx="45" cy="299"/>
            </a:xfrm>
          </p:grpSpPr>
          <p:sp>
            <p:nvSpPr>
              <p:cNvPr id="33" name="Line 44">
                <a:extLst>
                  <a:ext uri="{FF2B5EF4-FFF2-40B4-BE49-F238E27FC236}">
                    <a16:creationId xmlns:a16="http://schemas.microsoft.com/office/drawing/2014/main" id="{81D2E9B0-AE81-AF46-C1AA-108442501AF2}"/>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4" name="Oval 45">
                <a:extLst>
                  <a:ext uri="{FF2B5EF4-FFF2-40B4-BE49-F238E27FC236}">
                    <a16:creationId xmlns:a16="http://schemas.microsoft.com/office/drawing/2014/main" id="{DBE762B9-2C8F-A338-4800-787E3982A7B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3" name="Rectangle 46">
              <a:extLst>
                <a:ext uri="{FF2B5EF4-FFF2-40B4-BE49-F238E27FC236}">
                  <a16:creationId xmlns:a16="http://schemas.microsoft.com/office/drawing/2014/main" id="{F62197CF-BB06-5D3A-1FB4-96A4EC7EA06D}"/>
                </a:ext>
              </a:extLst>
            </p:cNvPr>
            <p:cNvSpPr>
              <a:spLocks noChangeArrowheads="1"/>
            </p:cNvSpPr>
            <p:nvPr/>
          </p:nvSpPr>
          <p:spPr bwMode="auto">
            <a:xfrm>
              <a:off x="2218" y="280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24" name="AutoShape 47">
              <a:extLst>
                <a:ext uri="{FF2B5EF4-FFF2-40B4-BE49-F238E27FC236}">
                  <a16:creationId xmlns:a16="http://schemas.microsoft.com/office/drawing/2014/main" id="{1645A405-1C9A-A831-7B97-DC8DEF76B9F7}"/>
                </a:ext>
              </a:extLst>
            </p:cNvPr>
            <p:cNvSpPr>
              <a:spLocks noChangeArrowheads="1"/>
            </p:cNvSpPr>
            <p:nvPr/>
          </p:nvSpPr>
          <p:spPr bwMode="auto">
            <a:xfrm>
              <a:off x="2316" y="2449"/>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5" name="Oval 48">
              <a:extLst>
                <a:ext uri="{FF2B5EF4-FFF2-40B4-BE49-F238E27FC236}">
                  <a16:creationId xmlns:a16="http://schemas.microsoft.com/office/drawing/2014/main" id="{D799E05A-9C32-59B1-F29C-A249109CA6ED}"/>
                </a:ext>
              </a:extLst>
            </p:cNvPr>
            <p:cNvSpPr>
              <a:spLocks noChangeArrowheads="1"/>
            </p:cNvSpPr>
            <p:nvPr/>
          </p:nvSpPr>
          <p:spPr bwMode="auto">
            <a:xfrm>
              <a:off x="2364" y="252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6" name="Oval 49">
              <a:extLst>
                <a:ext uri="{FF2B5EF4-FFF2-40B4-BE49-F238E27FC236}">
                  <a16:creationId xmlns:a16="http://schemas.microsoft.com/office/drawing/2014/main" id="{E262700E-EFD6-F24B-F397-1644A24AB885}"/>
                </a:ext>
              </a:extLst>
            </p:cNvPr>
            <p:cNvSpPr>
              <a:spLocks noChangeArrowheads="1"/>
            </p:cNvSpPr>
            <p:nvPr/>
          </p:nvSpPr>
          <p:spPr bwMode="auto">
            <a:xfrm>
              <a:off x="2556" y="187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7" name="Rectangle 50">
              <a:extLst>
                <a:ext uri="{FF2B5EF4-FFF2-40B4-BE49-F238E27FC236}">
                  <a16:creationId xmlns:a16="http://schemas.microsoft.com/office/drawing/2014/main" id="{3559ABD6-E577-AE42-DAAA-B480DD35AF16}"/>
                </a:ext>
              </a:extLst>
            </p:cNvPr>
            <p:cNvSpPr>
              <a:spLocks noChangeArrowheads="1"/>
            </p:cNvSpPr>
            <p:nvPr/>
          </p:nvSpPr>
          <p:spPr bwMode="auto">
            <a:xfrm>
              <a:off x="2244" y="2161"/>
              <a:ext cx="399" cy="288"/>
            </a:xfrm>
            <a:prstGeom prst="rect">
              <a:avLst/>
            </a:prstGeom>
            <a:noFill/>
            <a:ln w="9525">
              <a:noFill/>
              <a:miter lim="800000"/>
              <a:headEnd/>
              <a:tailEnd/>
            </a:ln>
          </p:spPr>
          <p:txBody>
            <a:bodyPr>
              <a:spAutoFit/>
            </a:bodyPr>
            <a:lstStyle/>
            <a:p>
              <a:r>
                <a:rPr lang="en-US" altLang="zh-CN" b="1"/>
                <a:t>C1</a:t>
              </a:r>
            </a:p>
          </p:txBody>
        </p:sp>
        <p:grpSp>
          <p:nvGrpSpPr>
            <p:cNvPr id="28" name="Group 51">
              <a:extLst>
                <a:ext uri="{FF2B5EF4-FFF2-40B4-BE49-F238E27FC236}">
                  <a16:creationId xmlns:a16="http://schemas.microsoft.com/office/drawing/2014/main" id="{A0E72635-24EF-DB57-30BE-CA51E18195F6}"/>
                </a:ext>
              </a:extLst>
            </p:cNvPr>
            <p:cNvGrpSpPr>
              <a:grpSpLocks/>
            </p:cNvGrpSpPr>
            <p:nvPr/>
          </p:nvGrpSpPr>
          <p:grpSpPr bwMode="auto">
            <a:xfrm>
              <a:off x="2135" y="2526"/>
              <a:ext cx="45" cy="299"/>
              <a:chOff x="2131" y="2070"/>
              <a:chExt cx="45" cy="299"/>
            </a:xfrm>
          </p:grpSpPr>
          <p:sp>
            <p:nvSpPr>
              <p:cNvPr id="31" name="Line 52">
                <a:extLst>
                  <a:ext uri="{FF2B5EF4-FFF2-40B4-BE49-F238E27FC236}">
                    <a16:creationId xmlns:a16="http://schemas.microsoft.com/office/drawing/2014/main" id="{59833DB5-8C28-2501-77C2-EB958374D4A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2" name="Oval 53">
                <a:extLst>
                  <a:ext uri="{FF2B5EF4-FFF2-40B4-BE49-F238E27FC236}">
                    <a16:creationId xmlns:a16="http://schemas.microsoft.com/office/drawing/2014/main" id="{2EEFE4CE-C799-128A-225B-7774D28B710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9" name="Rectangle 54">
              <a:extLst>
                <a:ext uri="{FF2B5EF4-FFF2-40B4-BE49-F238E27FC236}">
                  <a16:creationId xmlns:a16="http://schemas.microsoft.com/office/drawing/2014/main" id="{E75B5C69-19EE-FAF8-0A7A-5B2726D69114}"/>
                </a:ext>
              </a:extLst>
            </p:cNvPr>
            <p:cNvSpPr>
              <a:spLocks noChangeArrowheads="1"/>
            </p:cNvSpPr>
            <p:nvPr/>
          </p:nvSpPr>
          <p:spPr bwMode="auto">
            <a:xfrm>
              <a:off x="1980" y="2256"/>
              <a:ext cx="399" cy="288"/>
            </a:xfrm>
            <a:prstGeom prst="rect">
              <a:avLst/>
            </a:prstGeom>
            <a:noFill/>
            <a:ln w="9525">
              <a:noFill/>
              <a:miter lim="800000"/>
              <a:headEnd/>
              <a:tailEnd/>
            </a:ln>
          </p:spPr>
          <p:txBody>
            <a:bodyPr wrap="none">
              <a:spAutoFit/>
            </a:bodyPr>
            <a:lstStyle/>
            <a:p>
              <a:r>
                <a:rPr lang="en-US" altLang="zh-CN" b="1"/>
                <a:t>1D</a:t>
              </a:r>
              <a:r>
                <a:rPr lang="en-US" altLang="zh-CN" b="1">
                  <a:solidFill>
                    <a:srgbClr val="0033CC"/>
                  </a:solidFill>
                </a:rPr>
                <a:t> </a:t>
              </a:r>
            </a:p>
          </p:txBody>
        </p:sp>
        <p:sp>
          <p:nvSpPr>
            <p:cNvPr id="30" name="Rectangle 55">
              <a:extLst>
                <a:ext uri="{FF2B5EF4-FFF2-40B4-BE49-F238E27FC236}">
                  <a16:creationId xmlns:a16="http://schemas.microsoft.com/office/drawing/2014/main" id="{BA9A6F52-F41B-F507-24EE-406486E8273C}"/>
                </a:ext>
              </a:extLst>
            </p:cNvPr>
            <p:cNvSpPr>
              <a:spLocks noChangeArrowheads="1"/>
            </p:cNvSpPr>
            <p:nvPr/>
          </p:nvSpPr>
          <p:spPr bwMode="auto">
            <a:xfrm>
              <a:off x="2021" y="2784"/>
              <a:ext cx="303" cy="288"/>
            </a:xfrm>
            <a:prstGeom prst="rect">
              <a:avLst/>
            </a:prstGeom>
            <a:noFill/>
            <a:ln>
              <a:noFill/>
            </a:ln>
            <a:effectLst/>
          </p:spPr>
          <p:txBody>
            <a:bodyPr wrap="none">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sp>
        <p:nvSpPr>
          <p:cNvPr id="39" name="Text Box 56">
            <a:extLst>
              <a:ext uri="{FF2B5EF4-FFF2-40B4-BE49-F238E27FC236}">
                <a16:creationId xmlns:a16="http://schemas.microsoft.com/office/drawing/2014/main" id="{8045885A-CCD8-73DA-0FF4-6A83157C06A0}"/>
              </a:ext>
            </a:extLst>
          </p:cNvPr>
          <p:cNvSpPr txBox="1">
            <a:spLocks noChangeArrowheads="1"/>
          </p:cNvSpPr>
          <p:nvPr/>
        </p:nvSpPr>
        <p:spPr bwMode="auto">
          <a:xfrm>
            <a:off x="865527" y="3410632"/>
            <a:ext cx="8858250" cy="519113"/>
          </a:xfrm>
          <a:prstGeom prst="rect">
            <a:avLst/>
          </a:prstGeom>
          <a:noFill/>
          <a:ln w="9525">
            <a:noFill/>
            <a:miter lim="800000"/>
            <a:headEnd/>
            <a:tailEnd/>
          </a:ln>
        </p:spPr>
        <p:txBody>
          <a:bodyPr>
            <a:spAutoFit/>
          </a:bodyPr>
          <a:lstStyle/>
          <a:p>
            <a:r>
              <a:rPr lang="zh-CN" altLang="en-US" sz="2800" b="1" dirty="0"/>
              <a:t>触发器的初始 </a:t>
            </a:r>
            <a:r>
              <a:rPr lang="en-US" altLang="zh-CN" sz="2800" b="1" dirty="0"/>
              <a:t>0 </a:t>
            </a:r>
            <a:r>
              <a:rPr lang="zh-CN" altLang="en-US" sz="2800" b="1" dirty="0"/>
              <a:t>状态可利用</a:t>
            </a:r>
            <a:r>
              <a:rPr lang="zh-CN" altLang="en-US" sz="2800" b="1" dirty="0">
                <a:solidFill>
                  <a:srgbClr val="FF0000"/>
                </a:solidFill>
              </a:rPr>
              <a:t>异步复位端</a:t>
            </a:r>
            <a:r>
              <a:rPr lang="zh-CN" altLang="en-US" sz="2800" b="1" dirty="0"/>
              <a:t>接低电平实现</a:t>
            </a:r>
          </a:p>
        </p:txBody>
      </p:sp>
      <p:grpSp>
        <p:nvGrpSpPr>
          <p:cNvPr id="40" name="Group 216">
            <a:extLst>
              <a:ext uri="{FF2B5EF4-FFF2-40B4-BE49-F238E27FC236}">
                <a16:creationId xmlns:a16="http://schemas.microsoft.com/office/drawing/2014/main" id="{1896B6B9-A67A-39AE-B91C-2B91A89E327E}"/>
              </a:ext>
            </a:extLst>
          </p:cNvPr>
          <p:cNvGrpSpPr>
            <a:grpSpLocks/>
          </p:cNvGrpSpPr>
          <p:nvPr/>
        </p:nvGrpSpPr>
        <p:grpSpPr bwMode="auto">
          <a:xfrm>
            <a:off x="3301546" y="4073412"/>
            <a:ext cx="2316163" cy="2446337"/>
            <a:chOff x="922" y="973"/>
            <a:chExt cx="1459" cy="1541"/>
          </a:xfrm>
        </p:grpSpPr>
        <p:grpSp>
          <p:nvGrpSpPr>
            <p:cNvPr id="41" name="Group 217">
              <a:extLst>
                <a:ext uri="{FF2B5EF4-FFF2-40B4-BE49-F238E27FC236}">
                  <a16:creationId xmlns:a16="http://schemas.microsoft.com/office/drawing/2014/main" id="{16F2D604-B89E-295A-4BBF-65BE0477D742}"/>
                </a:ext>
              </a:extLst>
            </p:cNvPr>
            <p:cNvGrpSpPr>
              <a:grpSpLocks/>
            </p:cNvGrpSpPr>
            <p:nvPr/>
          </p:nvGrpSpPr>
          <p:grpSpPr bwMode="auto">
            <a:xfrm>
              <a:off x="1068" y="973"/>
              <a:ext cx="1091" cy="1541"/>
              <a:chOff x="960" y="973"/>
              <a:chExt cx="1091" cy="1541"/>
            </a:xfrm>
          </p:grpSpPr>
          <p:grpSp>
            <p:nvGrpSpPr>
              <p:cNvPr id="51" name="Group 218">
                <a:extLst>
                  <a:ext uri="{FF2B5EF4-FFF2-40B4-BE49-F238E27FC236}">
                    <a16:creationId xmlns:a16="http://schemas.microsoft.com/office/drawing/2014/main" id="{B53C531C-7AA1-B03A-4ED7-45B39F9033F8}"/>
                  </a:ext>
                </a:extLst>
              </p:cNvPr>
              <p:cNvGrpSpPr>
                <a:grpSpLocks/>
              </p:cNvGrpSpPr>
              <p:nvPr/>
            </p:nvGrpSpPr>
            <p:grpSpPr bwMode="auto">
              <a:xfrm flipV="1">
                <a:off x="1673" y="1116"/>
                <a:ext cx="45" cy="299"/>
                <a:chOff x="2131" y="2070"/>
                <a:chExt cx="45" cy="299"/>
              </a:xfrm>
            </p:grpSpPr>
            <p:sp>
              <p:nvSpPr>
                <p:cNvPr id="71" name="Line 219">
                  <a:extLst>
                    <a:ext uri="{FF2B5EF4-FFF2-40B4-BE49-F238E27FC236}">
                      <a16:creationId xmlns:a16="http://schemas.microsoft.com/office/drawing/2014/main" id="{8CF6AB9C-3146-2C64-357E-BF555EDAA36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2" name="Oval 220">
                  <a:extLst>
                    <a:ext uri="{FF2B5EF4-FFF2-40B4-BE49-F238E27FC236}">
                      <a16:creationId xmlns:a16="http://schemas.microsoft.com/office/drawing/2014/main" id="{FD6B1773-32F0-B62A-25FC-7B50AB951BC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52" name="Group 221">
                <a:extLst>
                  <a:ext uri="{FF2B5EF4-FFF2-40B4-BE49-F238E27FC236}">
                    <a16:creationId xmlns:a16="http://schemas.microsoft.com/office/drawing/2014/main" id="{8F3D4017-128B-380D-694B-6B112FD47FFD}"/>
                  </a:ext>
                </a:extLst>
              </p:cNvPr>
              <p:cNvGrpSpPr>
                <a:grpSpLocks/>
              </p:cNvGrpSpPr>
              <p:nvPr/>
            </p:nvGrpSpPr>
            <p:grpSpPr bwMode="auto">
              <a:xfrm flipV="1">
                <a:off x="1175" y="1134"/>
                <a:ext cx="45" cy="299"/>
                <a:chOff x="2131" y="2070"/>
                <a:chExt cx="45" cy="299"/>
              </a:xfrm>
            </p:grpSpPr>
            <p:sp>
              <p:nvSpPr>
                <p:cNvPr id="69" name="Line 222">
                  <a:extLst>
                    <a:ext uri="{FF2B5EF4-FFF2-40B4-BE49-F238E27FC236}">
                      <a16:creationId xmlns:a16="http://schemas.microsoft.com/office/drawing/2014/main" id="{2E6B9741-C183-4DD7-7925-35C3CF693BF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0" name="Oval 223">
                  <a:extLst>
                    <a:ext uri="{FF2B5EF4-FFF2-40B4-BE49-F238E27FC236}">
                      <a16:creationId xmlns:a16="http://schemas.microsoft.com/office/drawing/2014/main" id="{435235FA-1E00-458D-0D1A-F3FA2F8249C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3" name="Rectangle 224">
                <a:extLst>
                  <a:ext uri="{FF2B5EF4-FFF2-40B4-BE49-F238E27FC236}">
                    <a16:creationId xmlns:a16="http://schemas.microsoft.com/office/drawing/2014/main" id="{C8BA2F65-5AFD-F971-1DD2-D6A680E91D50}"/>
                  </a:ext>
                </a:extLst>
              </p:cNvPr>
              <p:cNvSpPr>
                <a:spLocks noChangeArrowheads="1"/>
              </p:cNvSpPr>
              <p:nvPr/>
            </p:nvSpPr>
            <p:spPr bwMode="auto">
              <a:xfrm>
                <a:off x="1700" y="1021"/>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54" name="Line 225">
                <a:extLst>
                  <a:ext uri="{FF2B5EF4-FFF2-40B4-BE49-F238E27FC236}">
                    <a16:creationId xmlns:a16="http://schemas.microsoft.com/office/drawing/2014/main" id="{0E105631-EB7A-10C3-485E-134316CE92DA}"/>
                  </a:ext>
                </a:extLst>
              </p:cNvPr>
              <p:cNvSpPr>
                <a:spLocks noChangeShapeType="1"/>
              </p:cNvSpPr>
              <p:nvPr/>
            </p:nvSpPr>
            <p:spPr bwMode="auto">
              <a:xfrm>
                <a:off x="1784" y="1048"/>
                <a:ext cx="128" cy="0"/>
              </a:xfrm>
              <a:prstGeom prst="line">
                <a:avLst/>
              </a:prstGeom>
              <a:noFill/>
              <a:ln w="28575">
                <a:solidFill>
                  <a:srgbClr val="FF0066"/>
                </a:solidFill>
                <a:round/>
                <a:headEnd/>
                <a:tailEnd/>
              </a:ln>
            </p:spPr>
            <p:txBody>
              <a:bodyPr>
                <a:spAutoFit/>
              </a:bodyPr>
              <a:lstStyle/>
              <a:p>
                <a:endParaRPr lang="zh-CN" altLang="en-US"/>
              </a:p>
            </p:txBody>
          </p:sp>
          <p:sp>
            <p:nvSpPr>
              <p:cNvPr id="55" name="Rectangle 226">
                <a:extLst>
                  <a:ext uri="{FF2B5EF4-FFF2-40B4-BE49-F238E27FC236}">
                    <a16:creationId xmlns:a16="http://schemas.microsoft.com/office/drawing/2014/main" id="{4C68F99D-36B0-F071-250E-2780568B823B}"/>
                  </a:ext>
                </a:extLst>
              </p:cNvPr>
              <p:cNvSpPr>
                <a:spLocks noChangeArrowheads="1"/>
              </p:cNvSpPr>
              <p:nvPr/>
            </p:nvSpPr>
            <p:spPr bwMode="auto">
              <a:xfrm>
                <a:off x="960" y="973"/>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56" name="Rectangle 227">
                <a:extLst>
                  <a:ext uri="{FF2B5EF4-FFF2-40B4-BE49-F238E27FC236}">
                    <a16:creationId xmlns:a16="http://schemas.microsoft.com/office/drawing/2014/main" id="{A717F8DD-7515-FE9E-FB65-90415C0ABC5E}"/>
                  </a:ext>
                </a:extLst>
              </p:cNvPr>
              <p:cNvSpPr>
                <a:spLocks noChangeArrowheads="1"/>
              </p:cNvSpPr>
              <p:nvPr/>
            </p:nvSpPr>
            <p:spPr bwMode="auto">
              <a:xfrm>
                <a:off x="988" y="1392"/>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57" name="Group 228">
                <a:extLst>
                  <a:ext uri="{FF2B5EF4-FFF2-40B4-BE49-F238E27FC236}">
                    <a16:creationId xmlns:a16="http://schemas.microsoft.com/office/drawing/2014/main" id="{C12ED8E4-3860-BF49-4796-86D1523F10EF}"/>
                  </a:ext>
                </a:extLst>
              </p:cNvPr>
              <p:cNvGrpSpPr>
                <a:grpSpLocks/>
              </p:cNvGrpSpPr>
              <p:nvPr/>
            </p:nvGrpSpPr>
            <p:grpSpPr bwMode="auto">
              <a:xfrm>
                <a:off x="1481" y="1956"/>
                <a:ext cx="45" cy="299"/>
                <a:chOff x="2131" y="2070"/>
                <a:chExt cx="45" cy="299"/>
              </a:xfrm>
            </p:grpSpPr>
            <p:sp>
              <p:nvSpPr>
                <p:cNvPr id="67" name="Line 229">
                  <a:extLst>
                    <a:ext uri="{FF2B5EF4-FFF2-40B4-BE49-F238E27FC236}">
                      <a16:creationId xmlns:a16="http://schemas.microsoft.com/office/drawing/2014/main" id="{84563179-1E46-30A1-86FC-142A707F3E2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8" name="Oval 230">
                  <a:extLst>
                    <a:ext uri="{FF2B5EF4-FFF2-40B4-BE49-F238E27FC236}">
                      <a16:creationId xmlns:a16="http://schemas.microsoft.com/office/drawing/2014/main" id="{5266C0C7-E4C3-A429-EE7B-8C49BCA9C81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8" name="Rectangle 231">
                <a:extLst>
                  <a:ext uri="{FF2B5EF4-FFF2-40B4-BE49-F238E27FC236}">
                    <a16:creationId xmlns:a16="http://schemas.microsoft.com/office/drawing/2014/main" id="{0A121315-16A5-0BAE-3041-5CBFBC10E83D}"/>
                  </a:ext>
                </a:extLst>
              </p:cNvPr>
              <p:cNvSpPr>
                <a:spLocks noChangeArrowheads="1"/>
              </p:cNvSpPr>
              <p:nvPr/>
            </p:nvSpPr>
            <p:spPr bwMode="auto">
              <a:xfrm>
                <a:off x="1318" y="2226"/>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59" name="AutoShape 232">
                <a:extLst>
                  <a:ext uri="{FF2B5EF4-FFF2-40B4-BE49-F238E27FC236}">
                    <a16:creationId xmlns:a16="http://schemas.microsoft.com/office/drawing/2014/main" id="{B7C898F5-C96F-07CD-0373-81F2BB9A335A}"/>
                  </a:ext>
                </a:extLst>
              </p:cNvPr>
              <p:cNvSpPr>
                <a:spLocks noChangeArrowheads="1"/>
              </p:cNvSpPr>
              <p:nvPr/>
            </p:nvSpPr>
            <p:spPr bwMode="auto">
              <a:xfrm>
                <a:off x="1416" y="1881"/>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60" name="Oval 233">
                <a:extLst>
                  <a:ext uri="{FF2B5EF4-FFF2-40B4-BE49-F238E27FC236}">
                    <a16:creationId xmlns:a16="http://schemas.microsoft.com/office/drawing/2014/main" id="{5959CF90-73E1-85AA-41B8-0D458130F33C}"/>
                  </a:ext>
                </a:extLst>
              </p:cNvPr>
              <p:cNvSpPr>
                <a:spLocks noChangeArrowheads="1"/>
              </p:cNvSpPr>
              <p:nvPr/>
            </p:nvSpPr>
            <p:spPr bwMode="auto">
              <a:xfrm>
                <a:off x="1656" y="129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1" name="Rectangle 234">
                <a:extLst>
                  <a:ext uri="{FF2B5EF4-FFF2-40B4-BE49-F238E27FC236}">
                    <a16:creationId xmlns:a16="http://schemas.microsoft.com/office/drawing/2014/main" id="{28EC2F20-C2CE-713E-66D5-7F0436F63659}"/>
                  </a:ext>
                </a:extLst>
              </p:cNvPr>
              <p:cNvSpPr>
                <a:spLocks noChangeArrowheads="1"/>
              </p:cNvSpPr>
              <p:nvPr/>
            </p:nvSpPr>
            <p:spPr bwMode="auto">
              <a:xfrm>
                <a:off x="1344" y="1585"/>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62" name="Group 235">
                <a:extLst>
                  <a:ext uri="{FF2B5EF4-FFF2-40B4-BE49-F238E27FC236}">
                    <a16:creationId xmlns:a16="http://schemas.microsoft.com/office/drawing/2014/main" id="{097C2D45-C0CA-B110-5511-810B87145B7C}"/>
                  </a:ext>
                </a:extLst>
              </p:cNvPr>
              <p:cNvGrpSpPr>
                <a:grpSpLocks/>
              </p:cNvGrpSpPr>
              <p:nvPr/>
            </p:nvGrpSpPr>
            <p:grpSpPr bwMode="auto">
              <a:xfrm>
                <a:off x="1253" y="1950"/>
                <a:ext cx="45" cy="299"/>
                <a:chOff x="2131" y="2070"/>
                <a:chExt cx="45" cy="299"/>
              </a:xfrm>
            </p:grpSpPr>
            <p:sp>
              <p:nvSpPr>
                <p:cNvPr id="65" name="Line 236">
                  <a:extLst>
                    <a:ext uri="{FF2B5EF4-FFF2-40B4-BE49-F238E27FC236}">
                      <a16:creationId xmlns:a16="http://schemas.microsoft.com/office/drawing/2014/main" id="{DA2DC75B-A75D-F9A6-728B-C91BD193CBD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6" name="Oval 237">
                  <a:extLst>
                    <a:ext uri="{FF2B5EF4-FFF2-40B4-BE49-F238E27FC236}">
                      <a16:creationId xmlns:a16="http://schemas.microsoft.com/office/drawing/2014/main" id="{924025F8-0341-BADB-BE46-FC6882630D1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3" name="Rectangle 238">
                <a:extLst>
                  <a:ext uri="{FF2B5EF4-FFF2-40B4-BE49-F238E27FC236}">
                    <a16:creationId xmlns:a16="http://schemas.microsoft.com/office/drawing/2014/main" id="{B0F2B14A-8B10-84E4-2DF6-4D9DD9FF28F6}"/>
                  </a:ext>
                </a:extLst>
              </p:cNvPr>
              <p:cNvSpPr>
                <a:spLocks noChangeArrowheads="1"/>
              </p:cNvSpPr>
              <p:nvPr/>
            </p:nvSpPr>
            <p:spPr bwMode="auto">
              <a:xfrm>
                <a:off x="1104" y="1716"/>
                <a:ext cx="399" cy="288"/>
              </a:xfrm>
              <a:prstGeom prst="rect">
                <a:avLst/>
              </a:prstGeom>
              <a:noFill/>
              <a:ln w="9525">
                <a:noFill/>
                <a:miter lim="800000"/>
                <a:headEnd/>
                <a:tailEnd/>
              </a:ln>
            </p:spPr>
            <p:txBody>
              <a:bodyPr wrap="none">
                <a:spAutoFit/>
              </a:bodyPr>
              <a:lstStyle/>
              <a:p>
                <a:r>
                  <a:rPr lang="en-US" altLang="zh-CN" b="1">
                    <a:solidFill>
                      <a:srgbClr val="0033CC"/>
                    </a:solidFill>
                  </a:rPr>
                  <a:t>1D </a:t>
                </a:r>
              </a:p>
            </p:txBody>
          </p:sp>
          <p:sp>
            <p:nvSpPr>
              <p:cNvPr id="64" name="Rectangle 239">
                <a:extLst>
                  <a:ext uri="{FF2B5EF4-FFF2-40B4-BE49-F238E27FC236}">
                    <a16:creationId xmlns:a16="http://schemas.microsoft.com/office/drawing/2014/main" id="{A8491933-66D4-056E-EBD0-27EC3B3BAFF3}"/>
                  </a:ext>
                </a:extLst>
              </p:cNvPr>
              <p:cNvSpPr>
                <a:spLocks noChangeArrowheads="1"/>
              </p:cNvSpPr>
              <p:nvPr/>
            </p:nvSpPr>
            <p:spPr bwMode="auto">
              <a:xfrm>
                <a:off x="1061" y="2208"/>
                <a:ext cx="32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grpSp>
          <p:nvGrpSpPr>
            <p:cNvPr id="42" name="Group 240">
              <a:extLst>
                <a:ext uri="{FF2B5EF4-FFF2-40B4-BE49-F238E27FC236}">
                  <a16:creationId xmlns:a16="http://schemas.microsoft.com/office/drawing/2014/main" id="{DEC54828-AEDF-6176-B1A5-2A77379277A1}"/>
                </a:ext>
              </a:extLst>
            </p:cNvPr>
            <p:cNvGrpSpPr>
              <a:grpSpLocks/>
            </p:cNvGrpSpPr>
            <p:nvPr/>
          </p:nvGrpSpPr>
          <p:grpSpPr bwMode="auto">
            <a:xfrm>
              <a:off x="922" y="1651"/>
              <a:ext cx="1459" cy="792"/>
              <a:chOff x="922" y="1651"/>
              <a:chExt cx="1459" cy="792"/>
            </a:xfrm>
          </p:grpSpPr>
          <p:grpSp>
            <p:nvGrpSpPr>
              <p:cNvPr id="43" name="Group 241">
                <a:extLst>
                  <a:ext uri="{FF2B5EF4-FFF2-40B4-BE49-F238E27FC236}">
                    <a16:creationId xmlns:a16="http://schemas.microsoft.com/office/drawing/2014/main" id="{8F763189-FD86-5507-FF8E-F2A2F38500FD}"/>
                  </a:ext>
                </a:extLst>
              </p:cNvPr>
              <p:cNvGrpSpPr>
                <a:grpSpLocks/>
              </p:cNvGrpSpPr>
              <p:nvPr/>
            </p:nvGrpSpPr>
            <p:grpSpPr bwMode="auto">
              <a:xfrm>
                <a:off x="1169" y="1950"/>
                <a:ext cx="45" cy="299"/>
                <a:chOff x="2131" y="2070"/>
                <a:chExt cx="45" cy="299"/>
              </a:xfrm>
            </p:grpSpPr>
            <p:sp>
              <p:nvSpPr>
                <p:cNvPr id="49" name="Line 242">
                  <a:extLst>
                    <a:ext uri="{FF2B5EF4-FFF2-40B4-BE49-F238E27FC236}">
                      <a16:creationId xmlns:a16="http://schemas.microsoft.com/office/drawing/2014/main" id="{0B5DA360-8C90-4132-DBDD-1C78C2BC2DA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0" name="Oval 243">
                  <a:extLst>
                    <a:ext uri="{FF2B5EF4-FFF2-40B4-BE49-F238E27FC236}">
                      <a16:creationId xmlns:a16="http://schemas.microsoft.com/office/drawing/2014/main" id="{8C5784C4-CF17-DA4A-D81B-0B314236891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44" name="Group 244">
                <a:extLst>
                  <a:ext uri="{FF2B5EF4-FFF2-40B4-BE49-F238E27FC236}">
                    <a16:creationId xmlns:a16="http://schemas.microsoft.com/office/drawing/2014/main" id="{84CC7A81-377E-AA2F-69DE-75EB39E92D51}"/>
                  </a:ext>
                </a:extLst>
              </p:cNvPr>
              <p:cNvGrpSpPr>
                <a:grpSpLocks/>
              </p:cNvGrpSpPr>
              <p:nvPr/>
            </p:nvGrpSpPr>
            <p:grpSpPr bwMode="auto">
              <a:xfrm>
                <a:off x="1889" y="1951"/>
                <a:ext cx="45" cy="299"/>
                <a:chOff x="2131" y="2070"/>
                <a:chExt cx="45" cy="299"/>
              </a:xfrm>
            </p:grpSpPr>
            <p:sp>
              <p:nvSpPr>
                <p:cNvPr id="47" name="Line 245">
                  <a:extLst>
                    <a:ext uri="{FF2B5EF4-FFF2-40B4-BE49-F238E27FC236}">
                      <a16:creationId xmlns:a16="http://schemas.microsoft.com/office/drawing/2014/main" id="{12995926-304B-A976-6162-6606BD39688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8" name="Oval 246">
                  <a:extLst>
                    <a:ext uri="{FF2B5EF4-FFF2-40B4-BE49-F238E27FC236}">
                      <a16:creationId xmlns:a16="http://schemas.microsoft.com/office/drawing/2014/main" id="{472830EB-9D1D-2669-F4BC-6F5AC7DFDB4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5" name="Rectangle 247">
                <a:extLst>
                  <a:ext uri="{FF2B5EF4-FFF2-40B4-BE49-F238E27FC236}">
                    <a16:creationId xmlns:a16="http://schemas.microsoft.com/office/drawing/2014/main" id="{B005D370-5AE6-9E5B-2923-363C10FFD0E0}"/>
                  </a:ext>
                </a:extLst>
              </p:cNvPr>
              <p:cNvSpPr>
                <a:spLocks noChangeArrowheads="1"/>
              </p:cNvSpPr>
              <p:nvPr/>
            </p:nvSpPr>
            <p:spPr bwMode="auto">
              <a:xfrm>
                <a:off x="1042" y="1651"/>
                <a:ext cx="1087" cy="288"/>
              </a:xfrm>
              <a:prstGeom prst="rect">
                <a:avLst/>
              </a:prstGeom>
              <a:noFill/>
              <a:ln w="9525">
                <a:noFill/>
                <a:miter lim="800000"/>
                <a:headEnd/>
                <a:tailEnd/>
              </a:ln>
            </p:spPr>
            <p:txBody>
              <a:bodyPr>
                <a:spAutoFit/>
              </a:bodyPr>
              <a:lstStyle/>
              <a:p>
                <a:r>
                  <a:rPr lang="en-US" altLang="zh-CN" b="1" dirty="0"/>
                  <a:t> S</a:t>
                </a:r>
                <a:r>
                  <a:rPr lang="en-US" altLang="zh-CN" b="1" dirty="0">
                    <a:solidFill>
                      <a:srgbClr val="0033CC"/>
                    </a:solidFill>
                  </a:rPr>
                  <a:t>            </a:t>
                </a:r>
                <a:r>
                  <a:rPr lang="en-US" altLang="zh-CN" b="1" dirty="0"/>
                  <a:t>R</a:t>
                </a:r>
              </a:p>
            </p:txBody>
          </p:sp>
          <p:sp>
            <p:nvSpPr>
              <p:cNvPr id="46" name="Rectangle 248">
                <a:extLst>
                  <a:ext uri="{FF2B5EF4-FFF2-40B4-BE49-F238E27FC236}">
                    <a16:creationId xmlns:a16="http://schemas.microsoft.com/office/drawing/2014/main" id="{A22F734E-155C-5BE3-3EB1-8FE4911D9C54}"/>
                  </a:ext>
                </a:extLst>
              </p:cNvPr>
              <p:cNvSpPr>
                <a:spLocks noChangeArrowheads="1"/>
              </p:cNvSpPr>
              <p:nvPr/>
            </p:nvSpPr>
            <p:spPr bwMode="auto">
              <a:xfrm>
                <a:off x="922" y="2155"/>
                <a:ext cx="1459" cy="288"/>
              </a:xfrm>
              <a:prstGeom prst="rect">
                <a:avLst/>
              </a:prstGeom>
              <a:noFill/>
              <a:ln w="9525">
                <a:noFill/>
                <a:miter lim="800000"/>
                <a:headEnd/>
                <a:tailEnd/>
              </a:ln>
            </p:spPr>
            <p:txBody>
              <a:bodyPr>
                <a:spAutoFit/>
              </a:bodyPr>
              <a:lstStyle/>
              <a:p>
                <a:r>
                  <a:rPr lang="en-US" altLang="zh-CN" b="1" i="1"/>
                  <a:t>S</a:t>
                </a:r>
                <a:r>
                  <a:rPr lang="en-US" altLang="zh-CN" b="1" baseline="-25000"/>
                  <a:t>D</a:t>
                </a:r>
                <a:r>
                  <a:rPr lang="en-US" altLang="zh-CN" b="1">
                    <a:solidFill>
                      <a:srgbClr val="0033CC"/>
                    </a:solidFill>
                  </a:rPr>
                  <a:t>                </a:t>
                </a:r>
                <a:r>
                  <a:rPr lang="en-US" altLang="zh-CN" b="1" i="1"/>
                  <a:t>R</a:t>
                </a:r>
                <a:r>
                  <a:rPr lang="en-US" altLang="zh-CN" b="1" baseline="-25000"/>
                  <a:t>D</a:t>
                </a:r>
              </a:p>
            </p:txBody>
          </p:sp>
        </p:grpSp>
      </p:grpSp>
      <p:sp>
        <p:nvSpPr>
          <p:cNvPr id="73" name="圆角矩形标注 72">
            <a:extLst>
              <a:ext uri="{FF2B5EF4-FFF2-40B4-BE49-F238E27FC236}">
                <a16:creationId xmlns:a16="http://schemas.microsoft.com/office/drawing/2014/main" id="{7A5BD654-5F84-8624-DA0B-561B1DCBA29E}"/>
              </a:ext>
            </a:extLst>
          </p:cNvPr>
          <p:cNvSpPr/>
          <p:nvPr/>
        </p:nvSpPr>
        <p:spPr bwMode="auto">
          <a:xfrm>
            <a:off x="1921691" y="2504169"/>
            <a:ext cx="1209040" cy="775334"/>
          </a:xfrm>
          <a:prstGeom prst="wedgeRoundRectCallout">
            <a:avLst>
              <a:gd name="adj1" fmla="val 146773"/>
              <a:gd name="adj2" fmla="val -3193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rPr>
              <a:t>下降沿有效</a:t>
            </a:r>
          </a:p>
        </p:txBody>
      </p:sp>
      <p:sp>
        <p:nvSpPr>
          <p:cNvPr id="74" name="圆角矩形标注 73">
            <a:extLst>
              <a:ext uri="{FF2B5EF4-FFF2-40B4-BE49-F238E27FC236}">
                <a16:creationId xmlns:a16="http://schemas.microsoft.com/office/drawing/2014/main" id="{4FECFE70-761D-93BE-C6B0-0B1FA6F2F5BB}"/>
              </a:ext>
            </a:extLst>
          </p:cNvPr>
          <p:cNvSpPr/>
          <p:nvPr/>
        </p:nvSpPr>
        <p:spPr bwMode="auto">
          <a:xfrm>
            <a:off x="1792945" y="5744415"/>
            <a:ext cx="1209040" cy="775334"/>
          </a:xfrm>
          <a:prstGeom prst="wedgeRoundRectCallout">
            <a:avLst>
              <a:gd name="adj1" fmla="val 157697"/>
              <a:gd name="adj2" fmla="val -529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rPr>
              <a:t>上升沿有效</a:t>
            </a:r>
          </a:p>
        </p:txBody>
      </p:sp>
      <p:sp>
        <p:nvSpPr>
          <p:cNvPr id="3" name="灯片编号占位符 2">
            <a:extLst>
              <a:ext uri="{FF2B5EF4-FFF2-40B4-BE49-F238E27FC236}">
                <a16:creationId xmlns:a16="http://schemas.microsoft.com/office/drawing/2014/main" id="{FAF13271-4719-E36A-E6E7-C2ABF5563A7D}"/>
              </a:ext>
            </a:extLst>
          </p:cNvPr>
          <p:cNvSpPr>
            <a:spLocks noGrp="1"/>
          </p:cNvSpPr>
          <p:nvPr>
            <p:ph type="sldNum" sz="quarter" idx="12"/>
          </p:nvPr>
        </p:nvSpPr>
        <p:spPr/>
        <p:txBody>
          <a:bodyPr/>
          <a:lstStyle/>
          <a:p>
            <a:fld id="{392CBAA0-59E6-204E-8F03-85E5040D48B8}" type="slidenum">
              <a:rPr kumimoji="1" lang="zh-CN" altLang="en-US" smtClean="0"/>
              <a:t>37</a:t>
            </a:fld>
            <a:r>
              <a:rPr kumimoji="1" lang="en-US" altLang="zh-CN"/>
              <a:t>/70</a:t>
            </a:r>
            <a:endParaRPr kumimoji="1" lang="zh-CN" altLang="en-US" dirty="0"/>
          </a:p>
        </p:txBody>
      </p:sp>
      <p:sp>
        <p:nvSpPr>
          <p:cNvPr id="75" name="Text Box 56">
            <a:extLst>
              <a:ext uri="{FF2B5EF4-FFF2-40B4-BE49-F238E27FC236}">
                <a16:creationId xmlns:a16="http://schemas.microsoft.com/office/drawing/2014/main" id="{B4B1703F-B95E-6EC4-D137-3374165F2D45}"/>
              </a:ext>
            </a:extLst>
          </p:cNvPr>
          <p:cNvSpPr txBox="1">
            <a:spLocks noChangeArrowheads="1"/>
          </p:cNvSpPr>
          <p:nvPr/>
        </p:nvSpPr>
        <p:spPr bwMode="auto">
          <a:xfrm>
            <a:off x="6309383" y="4301058"/>
            <a:ext cx="3846827" cy="1815882"/>
          </a:xfrm>
          <a:prstGeom prst="rect">
            <a:avLst/>
          </a:prstGeom>
          <a:noFill/>
          <a:ln w="9525">
            <a:noFill/>
            <a:miter lim="800000"/>
            <a:headEnd/>
            <a:tailEnd/>
          </a:ln>
        </p:spPr>
        <p:txBody>
          <a:bodyPr wrap="square">
            <a:spAutoFit/>
          </a:bodyPr>
          <a:lstStyle/>
          <a:p>
            <a:r>
              <a:rPr lang="zh-CN" altLang="en-US" sz="2800" b="1" dirty="0"/>
              <a:t>异步输入端就是预置触发器初始状态，或者在工作过程中强行置位和复位触发器用的</a:t>
            </a:r>
          </a:p>
        </p:txBody>
      </p:sp>
    </p:spTree>
    <p:extLst>
      <p:ext uri="{BB962C8B-B14F-4D97-AF65-F5344CB8AC3E}">
        <p14:creationId xmlns:p14="http://schemas.microsoft.com/office/powerpoint/2010/main" val="387113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1000"/>
                                        <p:tgtEl>
                                          <p:spTgt spid="73"/>
                                        </p:tgtEl>
                                      </p:cBhvr>
                                    </p:animEffect>
                                    <p:anim calcmode="lin" valueType="num">
                                      <p:cBhvr>
                                        <p:cTn id="20" dur="1000" fill="hold"/>
                                        <p:tgtEl>
                                          <p:spTgt spid="73"/>
                                        </p:tgtEl>
                                        <p:attrNameLst>
                                          <p:attrName>ppt_x</p:attrName>
                                        </p:attrNameLst>
                                      </p:cBhvr>
                                      <p:tavLst>
                                        <p:tav tm="0">
                                          <p:val>
                                            <p:strVal val="#ppt_x"/>
                                          </p:val>
                                        </p:tav>
                                        <p:tav tm="100000">
                                          <p:val>
                                            <p:strVal val="#ppt_x"/>
                                          </p:val>
                                        </p:tav>
                                      </p:tavLst>
                                    </p:anim>
                                    <p:anim calcmode="lin" valueType="num">
                                      <p:cBhvr>
                                        <p:cTn id="21"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20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1000"/>
                                        <p:tgtEl>
                                          <p:spTgt spid="74"/>
                                        </p:tgtEl>
                                      </p:cBhvr>
                                    </p:animEffect>
                                    <p:anim calcmode="lin" valueType="num">
                                      <p:cBhvr>
                                        <p:cTn id="37" dur="1000" fill="hold"/>
                                        <p:tgtEl>
                                          <p:spTgt spid="74"/>
                                        </p:tgtEl>
                                        <p:attrNameLst>
                                          <p:attrName>ppt_x</p:attrName>
                                        </p:attrNameLst>
                                      </p:cBhvr>
                                      <p:tavLst>
                                        <p:tav tm="0">
                                          <p:val>
                                            <p:strVal val="#ppt_x"/>
                                          </p:val>
                                        </p:tav>
                                        <p:tav tm="100000">
                                          <p:val>
                                            <p:strVal val="#ppt_x"/>
                                          </p:val>
                                        </p:tav>
                                      </p:tavLst>
                                    </p:anim>
                                    <p:anim calcmode="lin" valueType="num">
                                      <p:cBhvr>
                                        <p:cTn id="38"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73" grpId="0" animBg="1"/>
      <p:bldP spid="74" grpId="0" animBg="1"/>
      <p:bldP spid="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136">
            <a:extLst>
              <a:ext uri="{FF2B5EF4-FFF2-40B4-BE49-F238E27FC236}">
                <a16:creationId xmlns:a16="http://schemas.microsoft.com/office/drawing/2014/main" id="{E54CE8B5-C09E-03CD-A997-4235DA73259F}"/>
              </a:ext>
            </a:extLst>
          </p:cNvPr>
          <p:cNvSpPr txBox="1">
            <a:spLocks noChangeArrowheads="1"/>
          </p:cNvSpPr>
          <p:nvPr/>
        </p:nvSpPr>
        <p:spPr bwMode="auto">
          <a:xfrm>
            <a:off x="1238250" y="619433"/>
            <a:ext cx="4857750" cy="519113"/>
          </a:xfrm>
          <a:prstGeom prst="rect">
            <a:avLst/>
          </a:prstGeom>
          <a:noFill/>
          <a:ln w="9525">
            <a:noFill/>
            <a:miter lim="800000"/>
            <a:headEnd/>
            <a:tailEnd/>
          </a:ln>
        </p:spPr>
        <p:txBody>
          <a:bodyPr>
            <a:spAutoFit/>
          </a:bodyPr>
          <a:lstStyle/>
          <a:p>
            <a:r>
              <a:rPr lang="zh-CN" altLang="en-US" sz="2800" b="1">
                <a:solidFill>
                  <a:srgbClr val="0033CC"/>
                </a:solidFill>
              </a:rPr>
              <a:t>二、 集成边沿</a:t>
            </a:r>
            <a:r>
              <a:rPr lang="en-US" altLang="zh-CN" sz="2800" b="1" i="1">
                <a:solidFill>
                  <a:srgbClr val="0033CC"/>
                </a:solidFill>
              </a:rPr>
              <a:t>D </a:t>
            </a:r>
            <a:r>
              <a:rPr lang="zh-CN" altLang="en-US" sz="2800" b="1">
                <a:solidFill>
                  <a:srgbClr val="0033CC"/>
                </a:solidFill>
              </a:rPr>
              <a:t>触发器</a:t>
            </a:r>
          </a:p>
        </p:txBody>
      </p:sp>
      <p:sp>
        <p:nvSpPr>
          <p:cNvPr id="6" name="Text Box 137">
            <a:extLst>
              <a:ext uri="{FF2B5EF4-FFF2-40B4-BE49-F238E27FC236}">
                <a16:creationId xmlns:a16="http://schemas.microsoft.com/office/drawing/2014/main" id="{456B70B2-42A8-DE29-9955-7A6185E25197}"/>
              </a:ext>
            </a:extLst>
          </p:cNvPr>
          <p:cNvSpPr txBox="1">
            <a:spLocks noChangeArrowheads="1"/>
          </p:cNvSpPr>
          <p:nvPr/>
        </p:nvSpPr>
        <p:spPr bwMode="auto">
          <a:xfrm>
            <a:off x="1244600" y="1190933"/>
            <a:ext cx="4727575" cy="519113"/>
          </a:xfrm>
          <a:prstGeom prst="rect">
            <a:avLst/>
          </a:prstGeom>
          <a:noFill/>
          <a:ln w="9525">
            <a:noFill/>
            <a:miter lim="800000"/>
            <a:headEnd/>
            <a:tailEnd/>
          </a:ln>
        </p:spPr>
        <p:txBody>
          <a:bodyPr>
            <a:spAutoFit/>
          </a:bodyPr>
          <a:lstStyle/>
          <a:p>
            <a:r>
              <a:rPr lang="en-US" altLang="zh-CN" sz="2800" b="1"/>
              <a:t>1. CMOS </a:t>
            </a:r>
            <a:r>
              <a:rPr lang="zh-CN" altLang="en-US" sz="2800" b="1">
                <a:solidFill>
                  <a:srgbClr val="FF0066"/>
                </a:solidFill>
              </a:rPr>
              <a:t>边沿 </a:t>
            </a:r>
            <a:r>
              <a:rPr lang="en-US" altLang="zh-CN" sz="2800" b="1" i="1">
                <a:solidFill>
                  <a:srgbClr val="FF0066"/>
                </a:solidFill>
              </a:rPr>
              <a:t>D</a:t>
            </a:r>
            <a:r>
              <a:rPr lang="en-US" altLang="zh-CN" sz="2800" b="1" i="1"/>
              <a:t> </a:t>
            </a:r>
            <a:r>
              <a:rPr lang="zh-CN" altLang="en-US" sz="2800" b="1"/>
              <a:t>触发器</a:t>
            </a:r>
          </a:p>
        </p:txBody>
      </p:sp>
      <p:sp>
        <p:nvSpPr>
          <p:cNvPr id="7" name="Rectangle 138">
            <a:extLst>
              <a:ext uri="{FF2B5EF4-FFF2-40B4-BE49-F238E27FC236}">
                <a16:creationId xmlns:a16="http://schemas.microsoft.com/office/drawing/2014/main" id="{522756FC-6FE9-5FFE-7FDD-22B6D5BC82C4}"/>
              </a:ext>
            </a:extLst>
          </p:cNvPr>
          <p:cNvSpPr>
            <a:spLocks noChangeArrowheads="1"/>
          </p:cNvSpPr>
          <p:nvPr/>
        </p:nvSpPr>
        <p:spPr bwMode="auto">
          <a:xfrm>
            <a:off x="5473700" y="1190933"/>
            <a:ext cx="4076700" cy="519113"/>
          </a:xfrm>
          <a:prstGeom prst="rect">
            <a:avLst/>
          </a:prstGeom>
          <a:noFill/>
          <a:ln w="9525">
            <a:noFill/>
            <a:miter lim="800000"/>
            <a:headEnd/>
            <a:tailEnd/>
          </a:ln>
        </p:spPr>
        <p:txBody>
          <a:bodyPr>
            <a:spAutoFit/>
          </a:bodyPr>
          <a:lstStyle/>
          <a:p>
            <a:r>
              <a:rPr lang="en-US" altLang="zh-CN" sz="2800" b="1">
                <a:solidFill>
                  <a:srgbClr val="FF0066"/>
                </a:solidFill>
              </a:rPr>
              <a:t>CC4013 </a:t>
            </a:r>
            <a:r>
              <a:rPr lang="en-US" altLang="zh-CN" sz="2800" b="1">
                <a:solidFill>
                  <a:srgbClr val="0033CC"/>
                </a:solidFill>
              </a:rPr>
              <a:t>(</a:t>
            </a:r>
            <a:r>
              <a:rPr lang="zh-CN" altLang="en-US" sz="2800" b="1">
                <a:solidFill>
                  <a:srgbClr val="0033CC"/>
                </a:solidFill>
              </a:rPr>
              <a:t>双 </a:t>
            </a:r>
            <a:r>
              <a:rPr lang="en-US" altLang="zh-CN" sz="2800" b="1" i="1">
                <a:solidFill>
                  <a:srgbClr val="0033CC"/>
                </a:solidFill>
              </a:rPr>
              <a:t>D </a:t>
            </a:r>
            <a:r>
              <a:rPr lang="zh-CN" altLang="en-US" sz="2800" b="1">
                <a:solidFill>
                  <a:srgbClr val="0033CC"/>
                </a:solidFill>
              </a:rPr>
              <a:t>触发器</a:t>
            </a:r>
            <a:r>
              <a:rPr lang="en-US" altLang="zh-CN" sz="2800" b="1">
                <a:solidFill>
                  <a:srgbClr val="0033CC"/>
                </a:solidFill>
              </a:rPr>
              <a:t>)</a:t>
            </a:r>
          </a:p>
        </p:txBody>
      </p:sp>
      <p:sp>
        <p:nvSpPr>
          <p:cNvPr id="8" name="Text Box 139">
            <a:extLst>
              <a:ext uri="{FF2B5EF4-FFF2-40B4-BE49-F238E27FC236}">
                <a16:creationId xmlns:a16="http://schemas.microsoft.com/office/drawing/2014/main" id="{4C666DD0-F645-A8F8-D8EB-85EA54A338D0}"/>
              </a:ext>
            </a:extLst>
          </p:cNvPr>
          <p:cNvSpPr txBox="1">
            <a:spLocks noChangeArrowheads="1"/>
          </p:cNvSpPr>
          <p:nvPr/>
        </p:nvSpPr>
        <p:spPr bwMode="auto">
          <a:xfrm>
            <a:off x="1330325" y="2430771"/>
            <a:ext cx="1025525" cy="457200"/>
          </a:xfrm>
          <a:prstGeom prst="rect">
            <a:avLst/>
          </a:prstGeom>
          <a:noFill/>
          <a:ln w="9525">
            <a:noFill/>
            <a:miter lim="800000"/>
            <a:headEnd/>
            <a:tailEnd/>
          </a:ln>
        </p:spPr>
        <p:txBody>
          <a:bodyPr>
            <a:spAutoFit/>
          </a:bodyPr>
          <a:lstStyle/>
          <a:p>
            <a:r>
              <a:rPr lang="zh-CN" altLang="en-US" b="1">
                <a:solidFill>
                  <a:srgbClr val="0033CC"/>
                </a:solidFill>
              </a:rPr>
              <a:t>符号</a:t>
            </a:r>
          </a:p>
        </p:txBody>
      </p:sp>
      <p:sp>
        <p:nvSpPr>
          <p:cNvPr id="9" name="Text Box 140">
            <a:extLst>
              <a:ext uri="{FF2B5EF4-FFF2-40B4-BE49-F238E27FC236}">
                <a16:creationId xmlns:a16="http://schemas.microsoft.com/office/drawing/2014/main" id="{ABD12BFD-C706-8E4F-6B23-C7D8F982DC4E}"/>
              </a:ext>
            </a:extLst>
          </p:cNvPr>
          <p:cNvSpPr txBox="1">
            <a:spLocks noChangeArrowheads="1"/>
          </p:cNvSpPr>
          <p:nvPr/>
        </p:nvSpPr>
        <p:spPr bwMode="auto">
          <a:xfrm>
            <a:off x="5544845" y="1959706"/>
            <a:ext cx="1292225" cy="822325"/>
          </a:xfrm>
          <a:prstGeom prst="rect">
            <a:avLst/>
          </a:prstGeom>
          <a:noFill/>
          <a:ln w="9525">
            <a:noFill/>
            <a:miter lim="800000"/>
            <a:headEnd/>
            <a:tailEnd/>
          </a:ln>
        </p:spPr>
        <p:txBody>
          <a:bodyPr>
            <a:spAutoFit/>
          </a:bodyPr>
          <a:lstStyle/>
          <a:p>
            <a:pPr algn="ctr"/>
            <a:r>
              <a:rPr lang="zh-CN" altLang="en-US" b="1" dirty="0">
                <a:solidFill>
                  <a:srgbClr val="0033CC"/>
                </a:solidFill>
              </a:rPr>
              <a:t>引出端</a:t>
            </a:r>
          </a:p>
          <a:p>
            <a:pPr algn="ctr"/>
            <a:r>
              <a:rPr lang="zh-CN" altLang="en-US" b="1" dirty="0">
                <a:solidFill>
                  <a:srgbClr val="0033CC"/>
                </a:solidFill>
              </a:rPr>
              <a:t>功能</a:t>
            </a:r>
          </a:p>
        </p:txBody>
      </p:sp>
      <p:grpSp>
        <p:nvGrpSpPr>
          <p:cNvPr id="10" name="Group 141">
            <a:extLst>
              <a:ext uri="{FF2B5EF4-FFF2-40B4-BE49-F238E27FC236}">
                <a16:creationId xmlns:a16="http://schemas.microsoft.com/office/drawing/2014/main" id="{7B672AF5-E2B6-A4BA-3ED2-EECEC9DAA23E}"/>
              </a:ext>
            </a:extLst>
          </p:cNvPr>
          <p:cNvGrpSpPr>
            <a:grpSpLocks/>
          </p:cNvGrpSpPr>
          <p:nvPr/>
        </p:nvGrpSpPr>
        <p:grpSpPr bwMode="auto">
          <a:xfrm>
            <a:off x="6730708" y="1710046"/>
            <a:ext cx="4467225" cy="2867025"/>
            <a:chOff x="2946" y="949"/>
            <a:chExt cx="2814" cy="1806"/>
          </a:xfrm>
        </p:grpSpPr>
        <p:sp>
          <p:nvSpPr>
            <p:cNvPr id="11" name="Rectangle 142">
              <a:extLst>
                <a:ext uri="{FF2B5EF4-FFF2-40B4-BE49-F238E27FC236}">
                  <a16:creationId xmlns:a16="http://schemas.microsoft.com/office/drawing/2014/main" id="{0E510D71-F960-6BD2-A9EC-750593B10BDE}"/>
                </a:ext>
              </a:extLst>
            </p:cNvPr>
            <p:cNvSpPr>
              <a:spLocks noChangeArrowheads="1"/>
            </p:cNvSpPr>
            <p:nvPr/>
          </p:nvSpPr>
          <p:spPr bwMode="auto">
            <a:xfrm>
              <a:off x="3415" y="949"/>
              <a:ext cx="819" cy="233"/>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Q</a:t>
              </a:r>
              <a:r>
                <a:rPr lang="en-US" altLang="zh-CN" b="1" baseline="-25000" dirty="0">
                  <a:solidFill>
                    <a:srgbClr val="FF0066"/>
                  </a:solidFill>
                </a:rPr>
                <a:t>1      </a:t>
              </a:r>
              <a:r>
                <a:rPr lang="zh-CN" altLang="en-US" b="1" baseline="-25000" dirty="0">
                  <a:solidFill>
                    <a:srgbClr val="FF0066"/>
                  </a:solidFill>
                </a:rPr>
                <a:t>    </a:t>
              </a:r>
              <a:r>
                <a:rPr lang="en-US" altLang="zh-CN" b="1" i="1" dirty="0">
                  <a:solidFill>
                    <a:srgbClr val="FF0066"/>
                  </a:solidFill>
                </a:rPr>
                <a:t>Q</a:t>
              </a:r>
              <a:r>
                <a:rPr lang="en-US" altLang="zh-CN" b="1" baseline="-25000" dirty="0">
                  <a:solidFill>
                    <a:srgbClr val="FF0066"/>
                  </a:solidFill>
                </a:rPr>
                <a:t>1</a:t>
              </a:r>
            </a:p>
          </p:txBody>
        </p:sp>
        <p:sp>
          <p:nvSpPr>
            <p:cNvPr id="12" name="Rectangle 143">
              <a:extLst>
                <a:ext uri="{FF2B5EF4-FFF2-40B4-BE49-F238E27FC236}">
                  <a16:creationId xmlns:a16="http://schemas.microsoft.com/office/drawing/2014/main" id="{201B873F-AF68-3391-A484-B079F16D5812}"/>
                </a:ext>
              </a:extLst>
            </p:cNvPr>
            <p:cNvSpPr>
              <a:spLocks noChangeArrowheads="1"/>
            </p:cNvSpPr>
            <p:nvPr/>
          </p:nvSpPr>
          <p:spPr bwMode="auto">
            <a:xfrm>
              <a:off x="3358" y="1536"/>
              <a:ext cx="183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3" name="Group 144">
              <a:extLst>
                <a:ext uri="{FF2B5EF4-FFF2-40B4-BE49-F238E27FC236}">
                  <a16:creationId xmlns:a16="http://schemas.microsoft.com/office/drawing/2014/main" id="{B956895D-CCC3-1EBB-9E34-1DD3C8CCDE1D}"/>
                </a:ext>
              </a:extLst>
            </p:cNvPr>
            <p:cNvGrpSpPr>
              <a:grpSpLocks/>
            </p:cNvGrpSpPr>
            <p:nvPr/>
          </p:nvGrpSpPr>
          <p:grpSpPr bwMode="auto">
            <a:xfrm>
              <a:off x="3491" y="2105"/>
              <a:ext cx="45" cy="299"/>
              <a:chOff x="2131" y="2070"/>
              <a:chExt cx="45" cy="299"/>
            </a:xfrm>
          </p:grpSpPr>
          <p:sp>
            <p:nvSpPr>
              <p:cNvPr id="67" name="Line 145">
                <a:extLst>
                  <a:ext uri="{FF2B5EF4-FFF2-40B4-BE49-F238E27FC236}">
                    <a16:creationId xmlns:a16="http://schemas.microsoft.com/office/drawing/2014/main" id="{A162CC5E-85DC-F436-1BF5-A366742FE99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8" name="Oval 146">
                <a:extLst>
                  <a:ext uri="{FF2B5EF4-FFF2-40B4-BE49-F238E27FC236}">
                    <a16:creationId xmlns:a16="http://schemas.microsoft.com/office/drawing/2014/main" id="{FD0DBE0B-BBD6-3C5B-CDA8-D9DD124E9F9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4" name="Group 147">
              <a:extLst>
                <a:ext uri="{FF2B5EF4-FFF2-40B4-BE49-F238E27FC236}">
                  <a16:creationId xmlns:a16="http://schemas.microsoft.com/office/drawing/2014/main" id="{901900FA-8624-62DF-0CD7-E0BD216413B0}"/>
                </a:ext>
              </a:extLst>
            </p:cNvPr>
            <p:cNvGrpSpPr>
              <a:grpSpLocks/>
            </p:cNvGrpSpPr>
            <p:nvPr/>
          </p:nvGrpSpPr>
          <p:grpSpPr bwMode="auto">
            <a:xfrm>
              <a:off x="3712" y="2094"/>
              <a:ext cx="45" cy="299"/>
              <a:chOff x="2131" y="2070"/>
              <a:chExt cx="45" cy="299"/>
            </a:xfrm>
          </p:grpSpPr>
          <p:sp>
            <p:nvSpPr>
              <p:cNvPr id="65" name="Line 148">
                <a:extLst>
                  <a:ext uri="{FF2B5EF4-FFF2-40B4-BE49-F238E27FC236}">
                    <a16:creationId xmlns:a16="http://schemas.microsoft.com/office/drawing/2014/main" id="{D39831CA-79EA-AAD9-687A-D7FED2D3F96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6" name="Oval 149">
                <a:extLst>
                  <a:ext uri="{FF2B5EF4-FFF2-40B4-BE49-F238E27FC236}">
                    <a16:creationId xmlns:a16="http://schemas.microsoft.com/office/drawing/2014/main" id="{5E3E72A3-D487-0ED8-3052-30AF81485B2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5" name="Rectangle 150">
              <a:extLst>
                <a:ext uri="{FF2B5EF4-FFF2-40B4-BE49-F238E27FC236}">
                  <a16:creationId xmlns:a16="http://schemas.microsoft.com/office/drawing/2014/main" id="{954D7C3A-CA06-E0F7-7875-56DC2BC7EFE4}"/>
                </a:ext>
              </a:extLst>
            </p:cNvPr>
            <p:cNvSpPr>
              <a:spLocks noChangeArrowheads="1"/>
            </p:cNvSpPr>
            <p:nvPr/>
          </p:nvSpPr>
          <p:spPr bwMode="auto">
            <a:xfrm>
              <a:off x="2946" y="1824"/>
              <a:ext cx="476" cy="288"/>
            </a:xfrm>
            <a:prstGeom prst="rect">
              <a:avLst/>
            </a:prstGeom>
            <a:noFill/>
            <a:ln w="9525">
              <a:noFill/>
              <a:miter lim="800000"/>
              <a:headEnd/>
              <a:tailEnd/>
            </a:ln>
          </p:spPr>
          <p:txBody>
            <a:bodyPr wrap="none">
              <a:spAutoFit/>
            </a:bodyPr>
            <a:lstStyle/>
            <a:p>
              <a:r>
                <a:rPr lang="en-US" altLang="zh-CN" b="1" i="1"/>
                <a:t>V</a:t>
              </a:r>
              <a:r>
                <a:rPr lang="en-US" altLang="zh-CN" b="1" baseline="-25000"/>
                <a:t>DD</a:t>
              </a:r>
              <a:r>
                <a:rPr lang="en-US" altLang="zh-CN" b="1"/>
                <a:t> </a:t>
              </a:r>
            </a:p>
          </p:txBody>
        </p:sp>
        <p:grpSp>
          <p:nvGrpSpPr>
            <p:cNvPr id="16" name="Group 151">
              <a:extLst>
                <a:ext uri="{FF2B5EF4-FFF2-40B4-BE49-F238E27FC236}">
                  <a16:creationId xmlns:a16="http://schemas.microsoft.com/office/drawing/2014/main" id="{5F66926C-01E5-3872-2C61-4B73AED0BBCF}"/>
                </a:ext>
              </a:extLst>
            </p:cNvPr>
            <p:cNvGrpSpPr>
              <a:grpSpLocks/>
            </p:cNvGrpSpPr>
            <p:nvPr/>
          </p:nvGrpSpPr>
          <p:grpSpPr bwMode="auto">
            <a:xfrm>
              <a:off x="4139" y="2105"/>
              <a:ext cx="45" cy="299"/>
              <a:chOff x="2131" y="2070"/>
              <a:chExt cx="45" cy="299"/>
            </a:xfrm>
          </p:grpSpPr>
          <p:sp>
            <p:nvSpPr>
              <p:cNvPr id="63" name="Line 152">
                <a:extLst>
                  <a:ext uri="{FF2B5EF4-FFF2-40B4-BE49-F238E27FC236}">
                    <a16:creationId xmlns:a16="http://schemas.microsoft.com/office/drawing/2014/main" id="{573FFF86-8628-5966-C1DC-1AF28A88737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4" name="Oval 153">
                <a:extLst>
                  <a:ext uri="{FF2B5EF4-FFF2-40B4-BE49-F238E27FC236}">
                    <a16:creationId xmlns:a16="http://schemas.microsoft.com/office/drawing/2014/main" id="{A47DC65E-2DAB-1E6E-D6EC-A1239EA2BFD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7" name="Group 154">
              <a:extLst>
                <a:ext uri="{FF2B5EF4-FFF2-40B4-BE49-F238E27FC236}">
                  <a16:creationId xmlns:a16="http://schemas.microsoft.com/office/drawing/2014/main" id="{5FE3B83F-60F8-850B-4B88-607D1CCD7790}"/>
                </a:ext>
              </a:extLst>
            </p:cNvPr>
            <p:cNvGrpSpPr>
              <a:grpSpLocks/>
            </p:cNvGrpSpPr>
            <p:nvPr/>
          </p:nvGrpSpPr>
          <p:grpSpPr bwMode="auto">
            <a:xfrm>
              <a:off x="4378" y="2105"/>
              <a:ext cx="45" cy="299"/>
              <a:chOff x="2131" y="2070"/>
              <a:chExt cx="45" cy="299"/>
            </a:xfrm>
          </p:grpSpPr>
          <p:sp>
            <p:nvSpPr>
              <p:cNvPr id="61" name="Line 155">
                <a:extLst>
                  <a:ext uri="{FF2B5EF4-FFF2-40B4-BE49-F238E27FC236}">
                    <a16:creationId xmlns:a16="http://schemas.microsoft.com/office/drawing/2014/main" id="{0F6BE798-54B3-EB98-CAF4-CF5992400B0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2" name="Oval 156">
                <a:extLst>
                  <a:ext uri="{FF2B5EF4-FFF2-40B4-BE49-F238E27FC236}">
                    <a16:creationId xmlns:a16="http://schemas.microsoft.com/office/drawing/2014/main" id="{C57188DE-2CF3-4699-7AA5-7C58B08B8C0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8" name="Group 157">
              <a:extLst>
                <a:ext uri="{FF2B5EF4-FFF2-40B4-BE49-F238E27FC236}">
                  <a16:creationId xmlns:a16="http://schemas.microsoft.com/office/drawing/2014/main" id="{33224840-011F-8BDB-9690-E9CEF2373373}"/>
                </a:ext>
              </a:extLst>
            </p:cNvPr>
            <p:cNvGrpSpPr>
              <a:grpSpLocks/>
            </p:cNvGrpSpPr>
            <p:nvPr/>
          </p:nvGrpSpPr>
          <p:grpSpPr bwMode="auto">
            <a:xfrm>
              <a:off x="5027" y="2105"/>
              <a:ext cx="45" cy="299"/>
              <a:chOff x="2131" y="2070"/>
              <a:chExt cx="45" cy="299"/>
            </a:xfrm>
          </p:grpSpPr>
          <p:sp>
            <p:nvSpPr>
              <p:cNvPr id="59" name="Line 158">
                <a:extLst>
                  <a:ext uri="{FF2B5EF4-FFF2-40B4-BE49-F238E27FC236}">
                    <a16:creationId xmlns:a16="http://schemas.microsoft.com/office/drawing/2014/main" id="{457E7671-F464-47AC-FEC1-8866C928E7E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0" name="Oval 159">
                <a:extLst>
                  <a:ext uri="{FF2B5EF4-FFF2-40B4-BE49-F238E27FC236}">
                    <a16:creationId xmlns:a16="http://schemas.microsoft.com/office/drawing/2014/main" id="{FDC18655-EA24-415D-C151-38C33D4A6A9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9" name="Group 160">
              <a:extLst>
                <a:ext uri="{FF2B5EF4-FFF2-40B4-BE49-F238E27FC236}">
                  <a16:creationId xmlns:a16="http://schemas.microsoft.com/office/drawing/2014/main" id="{7BE14FCE-CC09-1B27-F3E7-57365C7F72BE}"/>
                </a:ext>
              </a:extLst>
            </p:cNvPr>
            <p:cNvGrpSpPr>
              <a:grpSpLocks/>
            </p:cNvGrpSpPr>
            <p:nvPr/>
          </p:nvGrpSpPr>
          <p:grpSpPr bwMode="auto">
            <a:xfrm>
              <a:off x="4805" y="2094"/>
              <a:ext cx="45" cy="299"/>
              <a:chOff x="2131" y="2070"/>
              <a:chExt cx="45" cy="299"/>
            </a:xfrm>
          </p:grpSpPr>
          <p:sp>
            <p:nvSpPr>
              <p:cNvPr id="57" name="Line 161">
                <a:extLst>
                  <a:ext uri="{FF2B5EF4-FFF2-40B4-BE49-F238E27FC236}">
                    <a16:creationId xmlns:a16="http://schemas.microsoft.com/office/drawing/2014/main" id="{6FB736B7-99DC-5517-2219-5488BECECF1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8" name="Oval 162">
                <a:extLst>
                  <a:ext uri="{FF2B5EF4-FFF2-40B4-BE49-F238E27FC236}">
                    <a16:creationId xmlns:a16="http://schemas.microsoft.com/office/drawing/2014/main" id="{10D07415-765A-5A15-8999-E507AAC165F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0" name="Group 163">
              <a:extLst>
                <a:ext uri="{FF2B5EF4-FFF2-40B4-BE49-F238E27FC236}">
                  <a16:creationId xmlns:a16="http://schemas.microsoft.com/office/drawing/2014/main" id="{B1CB113C-427E-E906-D163-D3654DC14E2F}"/>
                </a:ext>
              </a:extLst>
            </p:cNvPr>
            <p:cNvGrpSpPr>
              <a:grpSpLocks/>
            </p:cNvGrpSpPr>
            <p:nvPr/>
          </p:nvGrpSpPr>
          <p:grpSpPr bwMode="auto">
            <a:xfrm>
              <a:off x="3917" y="2094"/>
              <a:ext cx="45" cy="299"/>
              <a:chOff x="2131" y="2070"/>
              <a:chExt cx="45" cy="299"/>
            </a:xfrm>
          </p:grpSpPr>
          <p:sp>
            <p:nvSpPr>
              <p:cNvPr id="55" name="Line 164">
                <a:extLst>
                  <a:ext uri="{FF2B5EF4-FFF2-40B4-BE49-F238E27FC236}">
                    <a16:creationId xmlns:a16="http://schemas.microsoft.com/office/drawing/2014/main" id="{69BB59FE-1417-5E35-F02A-AFE604CA833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6" name="Oval 165">
                <a:extLst>
                  <a:ext uri="{FF2B5EF4-FFF2-40B4-BE49-F238E27FC236}">
                    <a16:creationId xmlns:a16="http://schemas.microsoft.com/office/drawing/2014/main" id="{74480144-708B-268F-4DF6-CE7C29B45B6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1" name="Group 166">
              <a:extLst>
                <a:ext uri="{FF2B5EF4-FFF2-40B4-BE49-F238E27FC236}">
                  <a16:creationId xmlns:a16="http://schemas.microsoft.com/office/drawing/2014/main" id="{9A932200-0E83-FD2A-B0F8-BFC8E6483528}"/>
                </a:ext>
              </a:extLst>
            </p:cNvPr>
            <p:cNvGrpSpPr>
              <a:grpSpLocks/>
            </p:cNvGrpSpPr>
            <p:nvPr/>
          </p:nvGrpSpPr>
          <p:grpSpPr bwMode="auto">
            <a:xfrm>
              <a:off x="4600" y="2094"/>
              <a:ext cx="45" cy="299"/>
              <a:chOff x="2131" y="2070"/>
              <a:chExt cx="45" cy="299"/>
            </a:xfrm>
          </p:grpSpPr>
          <p:sp>
            <p:nvSpPr>
              <p:cNvPr id="53" name="Line 167">
                <a:extLst>
                  <a:ext uri="{FF2B5EF4-FFF2-40B4-BE49-F238E27FC236}">
                    <a16:creationId xmlns:a16="http://schemas.microsoft.com/office/drawing/2014/main" id="{9427CB12-2389-AD39-7A57-DA398CAECFE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4" name="Oval 168">
                <a:extLst>
                  <a:ext uri="{FF2B5EF4-FFF2-40B4-BE49-F238E27FC236}">
                    <a16:creationId xmlns:a16="http://schemas.microsoft.com/office/drawing/2014/main" id="{6A2284D0-DF9D-3B80-98F7-B63F00E7A31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2" name="Group 169">
              <a:extLst>
                <a:ext uri="{FF2B5EF4-FFF2-40B4-BE49-F238E27FC236}">
                  <a16:creationId xmlns:a16="http://schemas.microsoft.com/office/drawing/2014/main" id="{081CDC70-AFBC-2090-ADB3-600BCB6D230A}"/>
                </a:ext>
              </a:extLst>
            </p:cNvPr>
            <p:cNvGrpSpPr>
              <a:grpSpLocks/>
            </p:cNvGrpSpPr>
            <p:nvPr/>
          </p:nvGrpSpPr>
          <p:grpSpPr bwMode="auto">
            <a:xfrm flipV="1">
              <a:off x="3941" y="1218"/>
              <a:ext cx="79" cy="310"/>
              <a:chOff x="3156" y="2161"/>
              <a:chExt cx="79" cy="310"/>
            </a:xfrm>
          </p:grpSpPr>
          <p:grpSp>
            <p:nvGrpSpPr>
              <p:cNvPr id="49" name="Group 170">
                <a:extLst>
                  <a:ext uri="{FF2B5EF4-FFF2-40B4-BE49-F238E27FC236}">
                    <a16:creationId xmlns:a16="http://schemas.microsoft.com/office/drawing/2014/main" id="{12A404A3-84B4-24DD-7B98-423EBEB7C503}"/>
                  </a:ext>
                </a:extLst>
              </p:cNvPr>
              <p:cNvGrpSpPr>
                <a:grpSpLocks/>
              </p:cNvGrpSpPr>
              <p:nvPr/>
            </p:nvGrpSpPr>
            <p:grpSpPr bwMode="auto">
              <a:xfrm>
                <a:off x="3173" y="2172"/>
                <a:ext cx="45" cy="299"/>
                <a:chOff x="2131" y="2070"/>
                <a:chExt cx="45" cy="299"/>
              </a:xfrm>
            </p:grpSpPr>
            <p:sp>
              <p:nvSpPr>
                <p:cNvPr id="51" name="Line 171">
                  <a:extLst>
                    <a:ext uri="{FF2B5EF4-FFF2-40B4-BE49-F238E27FC236}">
                      <a16:creationId xmlns:a16="http://schemas.microsoft.com/office/drawing/2014/main" id="{38806643-719B-F8ED-B7A1-2D578C874F1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2" name="Oval 172">
                  <a:extLst>
                    <a:ext uri="{FF2B5EF4-FFF2-40B4-BE49-F238E27FC236}">
                      <a16:creationId xmlns:a16="http://schemas.microsoft.com/office/drawing/2014/main" id="{CBB2A33E-A79D-439B-8FEA-EA4D2EAAF54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0" name="Oval 173">
                <a:extLst>
                  <a:ext uri="{FF2B5EF4-FFF2-40B4-BE49-F238E27FC236}">
                    <a16:creationId xmlns:a16="http://schemas.microsoft.com/office/drawing/2014/main" id="{28BB806B-5504-29FB-3A4C-CAC8F398506D}"/>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3" name="Group 174">
              <a:extLst>
                <a:ext uri="{FF2B5EF4-FFF2-40B4-BE49-F238E27FC236}">
                  <a16:creationId xmlns:a16="http://schemas.microsoft.com/office/drawing/2014/main" id="{3AB5325F-3A6D-D13F-F0C0-0C5BABCEECA2}"/>
                </a:ext>
              </a:extLst>
            </p:cNvPr>
            <p:cNvGrpSpPr>
              <a:grpSpLocks/>
            </p:cNvGrpSpPr>
            <p:nvPr/>
          </p:nvGrpSpPr>
          <p:grpSpPr bwMode="auto">
            <a:xfrm flipV="1">
              <a:off x="4962" y="1218"/>
              <a:ext cx="79" cy="310"/>
              <a:chOff x="3156" y="2161"/>
              <a:chExt cx="79" cy="310"/>
            </a:xfrm>
          </p:grpSpPr>
          <p:grpSp>
            <p:nvGrpSpPr>
              <p:cNvPr id="45" name="Group 175">
                <a:extLst>
                  <a:ext uri="{FF2B5EF4-FFF2-40B4-BE49-F238E27FC236}">
                    <a16:creationId xmlns:a16="http://schemas.microsoft.com/office/drawing/2014/main" id="{9D35A8A6-7B4D-0471-61C9-B733A0F69491}"/>
                  </a:ext>
                </a:extLst>
              </p:cNvPr>
              <p:cNvGrpSpPr>
                <a:grpSpLocks/>
              </p:cNvGrpSpPr>
              <p:nvPr/>
            </p:nvGrpSpPr>
            <p:grpSpPr bwMode="auto">
              <a:xfrm>
                <a:off x="3173" y="2172"/>
                <a:ext cx="45" cy="299"/>
                <a:chOff x="2131" y="2070"/>
                <a:chExt cx="45" cy="299"/>
              </a:xfrm>
            </p:grpSpPr>
            <p:sp>
              <p:nvSpPr>
                <p:cNvPr id="47" name="Line 176">
                  <a:extLst>
                    <a:ext uri="{FF2B5EF4-FFF2-40B4-BE49-F238E27FC236}">
                      <a16:creationId xmlns:a16="http://schemas.microsoft.com/office/drawing/2014/main" id="{7A3CE478-DE2F-773F-9F8A-584396352F5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8" name="Oval 177">
                  <a:extLst>
                    <a:ext uri="{FF2B5EF4-FFF2-40B4-BE49-F238E27FC236}">
                      <a16:creationId xmlns:a16="http://schemas.microsoft.com/office/drawing/2014/main" id="{7544ED56-7C2E-D5D3-7C04-EBF6403179C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6" name="Oval 178">
                <a:extLst>
                  <a:ext uri="{FF2B5EF4-FFF2-40B4-BE49-F238E27FC236}">
                    <a16:creationId xmlns:a16="http://schemas.microsoft.com/office/drawing/2014/main" id="{7A6D7292-3D0B-9A1B-CDAC-52F529D52AA7}"/>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4" name="Group 179">
              <a:extLst>
                <a:ext uri="{FF2B5EF4-FFF2-40B4-BE49-F238E27FC236}">
                  <a16:creationId xmlns:a16="http://schemas.microsoft.com/office/drawing/2014/main" id="{C7CD2EF7-4DA6-A8E4-2108-AFCA20F8278B}"/>
                </a:ext>
              </a:extLst>
            </p:cNvPr>
            <p:cNvGrpSpPr>
              <a:grpSpLocks/>
            </p:cNvGrpSpPr>
            <p:nvPr/>
          </p:nvGrpSpPr>
          <p:grpSpPr bwMode="auto">
            <a:xfrm flipV="1">
              <a:off x="4565" y="1229"/>
              <a:ext cx="45" cy="299"/>
              <a:chOff x="2131" y="2070"/>
              <a:chExt cx="45" cy="299"/>
            </a:xfrm>
          </p:grpSpPr>
          <p:sp>
            <p:nvSpPr>
              <p:cNvPr id="43" name="Line 180">
                <a:extLst>
                  <a:ext uri="{FF2B5EF4-FFF2-40B4-BE49-F238E27FC236}">
                    <a16:creationId xmlns:a16="http://schemas.microsoft.com/office/drawing/2014/main" id="{20333466-D65C-D4A5-CA43-680A42FD53D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4" name="Oval 181">
                <a:extLst>
                  <a:ext uri="{FF2B5EF4-FFF2-40B4-BE49-F238E27FC236}">
                    <a16:creationId xmlns:a16="http://schemas.microsoft.com/office/drawing/2014/main" id="{CD72E82A-2BB0-0768-ECD2-B8040275BE0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5" name="Group 182">
              <a:extLst>
                <a:ext uri="{FF2B5EF4-FFF2-40B4-BE49-F238E27FC236}">
                  <a16:creationId xmlns:a16="http://schemas.microsoft.com/office/drawing/2014/main" id="{CCE9871F-7F16-1511-3757-8A7C2460126B}"/>
                </a:ext>
              </a:extLst>
            </p:cNvPr>
            <p:cNvGrpSpPr>
              <a:grpSpLocks/>
            </p:cNvGrpSpPr>
            <p:nvPr/>
          </p:nvGrpSpPr>
          <p:grpSpPr bwMode="auto">
            <a:xfrm flipV="1">
              <a:off x="3508" y="1217"/>
              <a:ext cx="45" cy="299"/>
              <a:chOff x="2131" y="2070"/>
              <a:chExt cx="45" cy="299"/>
            </a:xfrm>
          </p:grpSpPr>
          <p:sp>
            <p:nvSpPr>
              <p:cNvPr id="41" name="Line 183">
                <a:extLst>
                  <a:ext uri="{FF2B5EF4-FFF2-40B4-BE49-F238E27FC236}">
                    <a16:creationId xmlns:a16="http://schemas.microsoft.com/office/drawing/2014/main" id="{429051C9-EA16-2EAB-8BB2-50FAEC47468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2" name="Oval 184">
                <a:extLst>
                  <a:ext uri="{FF2B5EF4-FFF2-40B4-BE49-F238E27FC236}">
                    <a16:creationId xmlns:a16="http://schemas.microsoft.com/office/drawing/2014/main" id="{B3CAC6C6-A1D4-E281-B6BD-CD5C2FC3A22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6" name="Rectangle 185">
              <a:extLst>
                <a:ext uri="{FF2B5EF4-FFF2-40B4-BE49-F238E27FC236}">
                  <a16:creationId xmlns:a16="http://schemas.microsoft.com/office/drawing/2014/main" id="{F6F3211D-09AA-2FE8-B65F-F7D7FC9629F7}"/>
                </a:ext>
              </a:extLst>
            </p:cNvPr>
            <p:cNvSpPr>
              <a:spLocks noChangeArrowheads="1"/>
            </p:cNvSpPr>
            <p:nvPr/>
          </p:nvSpPr>
          <p:spPr bwMode="auto">
            <a:xfrm>
              <a:off x="3363" y="2444"/>
              <a:ext cx="2273" cy="311"/>
            </a:xfrm>
            <a:prstGeom prst="rect">
              <a:avLst/>
            </a:prstGeom>
            <a:noFill/>
            <a:ln w="9525">
              <a:noFill/>
              <a:miter lim="800000"/>
              <a:headEnd/>
              <a:tailEnd/>
            </a:ln>
          </p:spPr>
          <p:txBody>
            <a:bodyPr wrap="square">
              <a:spAutoFit/>
            </a:bodyPr>
            <a:lstStyle/>
            <a:p>
              <a:pPr>
                <a:lnSpc>
                  <a:spcPct val="70000"/>
                </a:lnSpc>
              </a:pPr>
              <a:r>
                <a:rPr lang="en-US" altLang="zh-CN" b="1" i="1" dirty="0"/>
                <a:t>S</a:t>
              </a:r>
              <a:r>
                <a:rPr lang="en-US" altLang="zh-CN" b="1" baseline="-25000" dirty="0"/>
                <a:t>D1</a:t>
              </a:r>
              <a:r>
                <a:rPr lang="en-US" altLang="zh-CN" b="1" dirty="0">
                  <a:solidFill>
                    <a:srgbClr val="0033CC"/>
                  </a:solidFill>
                </a:rPr>
                <a:t>   </a:t>
              </a:r>
              <a:r>
                <a:rPr lang="zh-CN" altLang="en-US" b="1" dirty="0">
                  <a:solidFill>
                    <a:srgbClr val="0033CC"/>
                  </a:solidFill>
                </a:rPr>
                <a:t>  </a:t>
              </a:r>
              <a:r>
                <a:rPr lang="en-US" altLang="zh-CN" b="1" i="1" dirty="0">
                  <a:solidFill>
                    <a:srgbClr val="0033CC"/>
                  </a:solidFill>
                </a:rPr>
                <a:t>CP</a:t>
              </a:r>
              <a:r>
                <a:rPr lang="en-US" altLang="zh-CN" b="1" baseline="-25000" dirty="0">
                  <a:solidFill>
                    <a:srgbClr val="0033CC"/>
                  </a:solidFill>
                </a:rPr>
                <a:t>1</a:t>
              </a:r>
              <a:r>
                <a:rPr lang="en-US" altLang="zh-CN" b="1" i="1" dirty="0">
                  <a:solidFill>
                    <a:srgbClr val="0033CC"/>
                  </a:solidFill>
                </a:rPr>
                <a:t>    </a:t>
              </a:r>
              <a:r>
                <a:rPr lang="zh-CN" altLang="en-US" b="1" i="1" dirty="0">
                  <a:solidFill>
                    <a:srgbClr val="0033CC"/>
                  </a:solidFill>
                </a:rPr>
                <a:t>  </a:t>
              </a:r>
              <a:r>
                <a:rPr lang="en-US" altLang="zh-CN" b="1" i="1" dirty="0"/>
                <a:t>S</a:t>
              </a:r>
              <a:r>
                <a:rPr lang="en-US" altLang="zh-CN" b="1" baseline="-25000" dirty="0"/>
                <a:t>D2</a:t>
              </a:r>
              <a:r>
                <a:rPr lang="en-US" altLang="zh-CN" b="1" dirty="0">
                  <a:solidFill>
                    <a:srgbClr val="0033CC"/>
                  </a:solidFill>
                </a:rPr>
                <a:t>    </a:t>
              </a:r>
              <a:r>
                <a:rPr lang="zh-CN" altLang="en-US" b="1" dirty="0">
                  <a:solidFill>
                    <a:srgbClr val="0033CC"/>
                  </a:solidFill>
                </a:rPr>
                <a:t>  </a:t>
              </a:r>
              <a:r>
                <a:rPr lang="en-US" altLang="zh-CN" b="1" i="1" dirty="0">
                  <a:solidFill>
                    <a:srgbClr val="0033CC"/>
                  </a:solidFill>
                </a:rPr>
                <a:t>CP</a:t>
              </a:r>
              <a:r>
                <a:rPr lang="en-US" altLang="zh-CN" b="1" baseline="-25000" dirty="0">
                  <a:solidFill>
                    <a:srgbClr val="0033CC"/>
                  </a:solidFill>
                </a:rPr>
                <a:t>2 </a:t>
              </a:r>
            </a:p>
            <a:p>
              <a:pPr>
                <a:lnSpc>
                  <a:spcPct val="70000"/>
                </a:lnSpc>
              </a:pPr>
              <a:r>
                <a:rPr lang="en-US" altLang="zh-CN" b="1" i="1" dirty="0"/>
                <a:t>     </a:t>
              </a:r>
              <a:r>
                <a:rPr lang="zh-CN" altLang="en-US" b="1" i="1" dirty="0"/>
                <a:t> </a:t>
              </a:r>
              <a:r>
                <a:rPr lang="en-US" altLang="zh-CN" b="1" i="1" dirty="0">
                  <a:solidFill>
                    <a:srgbClr val="0033CC"/>
                  </a:solidFill>
                </a:rPr>
                <a:t>D</a:t>
              </a:r>
              <a:r>
                <a:rPr lang="en-US" altLang="zh-CN" b="1" baseline="-25000" dirty="0">
                  <a:solidFill>
                    <a:srgbClr val="0033CC"/>
                  </a:solidFill>
                </a:rPr>
                <a:t>1</a:t>
              </a:r>
              <a:r>
                <a:rPr lang="en-US" altLang="zh-CN" b="1" baseline="-25000" dirty="0"/>
                <a:t>        </a:t>
              </a:r>
              <a:r>
                <a:rPr lang="zh-CN" altLang="en-US" b="1" baseline="-25000" dirty="0"/>
                <a:t>  </a:t>
              </a:r>
              <a:r>
                <a:rPr lang="en-US" altLang="zh-CN" b="1" i="1" dirty="0"/>
                <a:t>R</a:t>
              </a:r>
              <a:r>
                <a:rPr lang="en-US" altLang="zh-CN" b="1" baseline="-25000" dirty="0"/>
                <a:t>D1       </a:t>
              </a:r>
              <a:r>
                <a:rPr lang="zh-CN" altLang="en-US" b="1" baseline="-25000" dirty="0"/>
                <a:t>   </a:t>
              </a:r>
              <a:r>
                <a:rPr lang="en-US" altLang="zh-CN" b="1" i="1" dirty="0">
                  <a:solidFill>
                    <a:srgbClr val="0033CC"/>
                  </a:solidFill>
                </a:rPr>
                <a:t>D</a:t>
              </a:r>
              <a:r>
                <a:rPr lang="en-US" altLang="zh-CN" b="1" baseline="-25000" dirty="0">
                  <a:solidFill>
                    <a:srgbClr val="0033CC"/>
                  </a:solidFill>
                </a:rPr>
                <a:t>2</a:t>
              </a:r>
              <a:r>
                <a:rPr lang="en-US" altLang="zh-CN" b="1" baseline="-25000" dirty="0"/>
                <a:t>       </a:t>
              </a:r>
              <a:r>
                <a:rPr lang="zh-CN" altLang="en-US" b="1" baseline="-25000" dirty="0"/>
                <a:t>  </a:t>
              </a:r>
              <a:r>
                <a:rPr lang="en-US" altLang="zh-CN" b="1" i="1" dirty="0"/>
                <a:t>R</a:t>
              </a:r>
              <a:r>
                <a:rPr lang="en-US" altLang="zh-CN" b="1" baseline="-25000" dirty="0"/>
                <a:t>D2</a:t>
              </a:r>
            </a:p>
          </p:txBody>
        </p:sp>
        <p:grpSp>
          <p:nvGrpSpPr>
            <p:cNvPr id="27" name="Group 186">
              <a:extLst>
                <a:ext uri="{FF2B5EF4-FFF2-40B4-BE49-F238E27FC236}">
                  <a16:creationId xmlns:a16="http://schemas.microsoft.com/office/drawing/2014/main" id="{583D1C85-7195-B044-80A1-469EDC30C899}"/>
                </a:ext>
              </a:extLst>
            </p:cNvPr>
            <p:cNvGrpSpPr>
              <a:grpSpLocks/>
            </p:cNvGrpSpPr>
            <p:nvPr/>
          </p:nvGrpSpPr>
          <p:grpSpPr bwMode="auto">
            <a:xfrm rot="-5400000">
              <a:off x="5321" y="1704"/>
              <a:ext cx="45" cy="299"/>
              <a:chOff x="2131" y="2070"/>
              <a:chExt cx="45" cy="299"/>
            </a:xfrm>
          </p:grpSpPr>
          <p:sp>
            <p:nvSpPr>
              <p:cNvPr id="39" name="Line 187">
                <a:extLst>
                  <a:ext uri="{FF2B5EF4-FFF2-40B4-BE49-F238E27FC236}">
                    <a16:creationId xmlns:a16="http://schemas.microsoft.com/office/drawing/2014/main" id="{7825F41B-B037-1A06-4810-4403E3601A92}"/>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0" name="Oval 188">
                <a:extLst>
                  <a:ext uri="{FF2B5EF4-FFF2-40B4-BE49-F238E27FC236}">
                    <a16:creationId xmlns:a16="http://schemas.microsoft.com/office/drawing/2014/main" id="{4542E71F-C8CF-405E-5364-EB9EEF9E282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8" name="Group 189">
              <a:extLst>
                <a:ext uri="{FF2B5EF4-FFF2-40B4-BE49-F238E27FC236}">
                  <a16:creationId xmlns:a16="http://schemas.microsoft.com/office/drawing/2014/main" id="{E6A628D0-7F29-2224-22D7-B83E790643AF}"/>
                </a:ext>
              </a:extLst>
            </p:cNvPr>
            <p:cNvGrpSpPr>
              <a:grpSpLocks/>
            </p:cNvGrpSpPr>
            <p:nvPr/>
          </p:nvGrpSpPr>
          <p:grpSpPr bwMode="auto">
            <a:xfrm rot="5400000" flipH="1">
              <a:off x="3193" y="1716"/>
              <a:ext cx="45" cy="299"/>
              <a:chOff x="2131" y="2070"/>
              <a:chExt cx="45" cy="299"/>
            </a:xfrm>
          </p:grpSpPr>
          <p:sp>
            <p:nvSpPr>
              <p:cNvPr id="37" name="Line 190">
                <a:extLst>
                  <a:ext uri="{FF2B5EF4-FFF2-40B4-BE49-F238E27FC236}">
                    <a16:creationId xmlns:a16="http://schemas.microsoft.com/office/drawing/2014/main" id="{E7256C56-8F0D-7512-3DF9-C7495CD3F8C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8" name="Oval 191">
                <a:extLst>
                  <a:ext uri="{FF2B5EF4-FFF2-40B4-BE49-F238E27FC236}">
                    <a16:creationId xmlns:a16="http://schemas.microsoft.com/office/drawing/2014/main" id="{610A5AD6-5D90-614B-7EDA-0C42D524F2E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9" name="Line 192">
              <a:extLst>
                <a:ext uri="{FF2B5EF4-FFF2-40B4-BE49-F238E27FC236}">
                  <a16:creationId xmlns:a16="http://schemas.microsoft.com/office/drawing/2014/main" id="{9C300BD8-8B12-1802-9E2C-4739C2BC9F42}"/>
                </a:ext>
              </a:extLst>
            </p:cNvPr>
            <p:cNvSpPr>
              <a:spLocks noChangeShapeType="1"/>
            </p:cNvSpPr>
            <p:nvPr/>
          </p:nvSpPr>
          <p:spPr bwMode="auto">
            <a:xfrm>
              <a:off x="3918" y="969"/>
              <a:ext cx="111" cy="0"/>
            </a:xfrm>
            <a:prstGeom prst="line">
              <a:avLst/>
            </a:prstGeom>
            <a:noFill/>
            <a:ln w="28575">
              <a:solidFill>
                <a:srgbClr val="FF0066"/>
              </a:solidFill>
              <a:round/>
              <a:headEnd/>
              <a:tailEnd/>
            </a:ln>
          </p:spPr>
          <p:txBody>
            <a:bodyPr/>
            <a:lstStyle/>
            <a:p>
              <a:endParaRPr lang="zh-CN" altLang="en-US"/>
            </a:p>
          </p:txBody>
        </p:sp>
        <p:sp>
          <p:nvSpPr>
            <p:cNvPr id="30" name="Line 193">
              <a:extLst>
                <a:ext uri="{FF2B5EF4-FFF2-40B4-BE49-F238E27FC236}">
                  <a16:creationId xmlns:a16="http://schemas.microsoft.com/office/drawing/2014/main" id="{B1C993B3-BCE0-DF16-EE33-8CAA1BBFA119}"/>
                </a:ext>
              </a:extLst>
            </p:cNvPr>
            <p:cNvSpPr>
              <a:spLocks noChangeShapeType="1"/>
            </p:cNvSpPr>
            <p:nvPr/>
          </p:nvSpPr>
          <p:spPr bwMode="auto">
            <a:xfrm>
              <a:off x="4968" y="1008"/>
              <a:ext cx="111" cy="0"/>
            </a:xfrm>
            <a:prstGeom prst="line">
              <a:avLst/>
            </a:prstGeom>
            <a:noFill/>
            <a:ln w="28575">
              <a:solidFill>
                <a:srgbClr val="FF0066"/>
              </a:solidFill>
              <a:round/>
              <a:headEnd/>
              <a:tailEnd/>
            </a:ln>
          </p:spPr>
          <p:txBody>
            <a:bodyPr/>
            <a:lstStyle/>
            <a:p>
              <a:endParaRPr lang="zh-CN" altLang="en-US"/>
            </a:p>
          </p:txBody>
        </p:sp>
        <p:sp>
          <p:nvSpPr>
            <p:cNvPr id="31" name="Rectangle 194">
              <a:extLst>
                <a:ext uri="{FF2B5EF4-FFF2-40B4-BE49-F238E27FC236}">
                  <a16:creationId xmlns:a16="http://schemas.microsoft.com/office/drawing/2014/main" id="{CE65A22A-AE98-FED3-7E89-C1427B3FD868}"/>
                </a:ext>
              </a:extLst>
            </p:cNvPr>
            <p:cNvSpPr>
              <a:spLocks noChangeArrowheads="1"/>
            </p:cNvSpPr>
            <p:nvPr/>
          </p:nvSpPr>
          <p:spPr bwMode="auto">
            <a:xfrm>
              <a:off x="4471" y="961"/>
              <a:ext cx="819" cy="233"/>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Q</a:t>
              </a:r>
              <a:r>
                <a:rPr lang="en-US" altLang="zh-CN" b="1" baseline="-25000" dirty="0">
                  <a:solidFill>
                    <a:srgbClr val="FF0066"/>
                  </a:solidFill>
                </a:rPr>
                <a:t>2      </a:t>
              </a:r>
              <a:r>
                <a:rPr lang="zh-CN" altLang="en-US" b="1" baseline="-25000" dirty="0">
                  <a:solidFill>
                    <a:srgbClr val="FF0066"/>
                  </a:solidFill>
                </a:rPr>
                <a:t>    </a:t>
              </a:r>
              <a:r>
                <a:rPr lang="en-US" altLang="zh-CN" b="1" i="1" dirty="0">
                  <a:solidFill>
                    <a:srgbClr val="FF0066"/>
                  </a:solidFill>
                </a:rPr>
                <a:t>Q</a:t>
              </a:r>
              <a:r>
                <a:rPr lang="en-US" altLang="zh-CN" b="1" baseline="-25000" dirty="0">
                  <a:solidFill>
                    <a:srgbClr val="FF0066"/>
                  </a:solidFill>
                </a:rPr>
                <a:t>2</a:t>
              </a:r>
            </a:p>
          </p:txBody>
        </p:sp>
        <p:sp>
          <p:nvSpPr>
            <p:cNvPr id="32" name="Text Box 195">
              <a:extLst>
                <a:ext uri="{FF2B5EF4-FFF2-40B4-BE49-F238E27FC236}">
                  <a16:creationId xmlns:a16="http://schemas.microsoft.com/office/drawing/2014/main" id="{5ECAD733-9331-68C4-19F4-3E4E74D14DA2}"/>
                </a:ext>
              </a:extLst>
            </p:cNvPr>
            <p:cNvSpPr txBox="1">
              <a:spLocks noChangeArrowheads="1"/>
            </p:cNvSpPr>
            <p:nvPr/>
          </p:nvSpPr>
          <p:spPr bwMode="auto">
            <a:xfrm>
              <a:off x="5228" y="1828"/>
              <a:ext cx="532" cy="288"/>
            </a:xfrm>
            <a:prstGeom prst="rect">
              <a:avLst/>
            </a:prstGeom>
            <a:noFill/>
            <a:ln w="9525">
              <a:noFill/>
              <a:miter lim="800000"/>
              <a:headEnd/>
              <a:tailEnd/>
            </a:ln>
          </p:spPr>
          <p:txBody>
            <a:bodyPr>
              <a:spAutoFit/>
            </a:bodyPr>
            <a:lstStyle/>
            <a:p>
              <a:r>
                <a:rPr lang="en-US" altLang="zh-CN" b="1" i="1">
                  <a:ea typeface="隶书"/>
                  <a:cs typeface="隶书"/>
                </a:rPr>
                <a:t>V</a:t>
              </a:r>
              <a:r>
                <a:rPr lang="en-US" altLang="zh-CN" b="1" baseline="-25000">
                  <a:ea typeface="隶书"/>
                  <a:cs typeface="隶书"/>
                </a:rPr>
                <a:t>SS</a:t>
              </a:r>
            </a:p>
          </p:txBody>
        </p:sp>
        <p:sp>
          <p:nvSpPr>
            <p:cNvPr id="33" name="Text Box 196">
              <a:extLst>
                <a:ext uri="{FF2B5EF4-FFF2-40B4-BE49-F238E27FC236}">
                  <a16:creationId xmlns:a16="http://schemas.microsoft.com/office/drawing/2014/main" id="{199857CB-3B17-6678-2D53-8B107B311217}"/>
                </a:ext>
              </a:extLst>
            </p:cNvPr>
            <p:cNvSpPr txBox="1">
              <a:spLocks noChangeArrowheads="1"/>
            </p:cNvSpPr>
            <p:nvPr/>
          </p:nvSpPr>
          <p:spPr bwMode="auto">
            <a:xfrm>
              <a:off x="3512" y="2090"/>
              <a:ext cx="1988" cy="233"/>
            </a:xfrm>
            <a:prstGeom prst="rect">
              <a:avLst/>
            </a:prstGeom>
            <a:noFill/>
            <a:ln w="9525">
              <a:noFill/>
              <a:miter lim="800000"/>
              <a:headEnd/>
              <a:tailEnd/>
            </a:ln>
          </p:spPr>
          <p:txBody>
            <a:bodyPr>
              <a:spAutoFit/>
            </a:bodyPr>
            <a:lstStyle/>
            <a:p>
              <a:r>
                <a:rPr lang="en-US" altLang="zh-CN" b="1" dirty="0">
                  <a:ea typeface="隶书"/>
                  <a:cs typeface="隶书"/>
                </a:rPr>
                <a:t>6 </a:t>
              </a:r>
              <a:r>
                <a:rPr lang="zh-CN" altLang="en-US" b="1" dirty="0">
                  <a:ea typeface="隶书"/>
                  <a:cs typeface="隶书"/>
                </a:rPr>
                <a:t> </a:t>
              </a:r>
              <a:r>
                <a:rPr lang="en-US" altLang="zh-CN" b="1" dirty="0">
                  <a:ea typeface="隶书"/>
                  <a:cs typeface="隶书"/>
                </a:rPr>
                <a:t> 5 </a:t>
              </a:r>
              <a:r>
                <a:rPr lang="zh-CN" altLang="en-US" b="1" dirty="0">
                  <a:ea typeface="隶书"/>
                  <a:cs typeface="隶书"/>
                </a:rPr>
                <a:t> </a:t>
              </a:r>
              <a:r>
                <a:rPr lang="en-US" altLang="zh-CN" b="1" dirty="0">
                  <a:ea typeface="隶书"/>
                  <a:cs typeface="隶书"/>
                </a:rPr>
                <a:t> 3  </a:t>
              </a:r>
              <a:r>
                <a:rPr lang="zh-CN" altLang="en-US" b="1" dirty="0">
                  <a:ea typeface="隶书"/>
                  <a:cs typeface="隶书"/>
                </a:rPr>
                <a:t> </a:t>
              </a:r>
              <a:r>
                <a:rPr lang="en-US" altLang="zh-CN" b="1" dirty="0">
                  <a:ea typeface="隶书"/>
                  <a:cs typeface="隶书"/>
                </a:rPr>
                <a:t> 4  </a:t>
              </a:r>
              <a:r>
                <a:rPr lang="zh-CN" altLang="en-US" b="1" dirty="0">
                  <a:ea typeface="隶书"/>
                  <a:cs typeface="隶书"/>
                </a:rPr>
                <a:t> </a:t>
              </a:r>
              <a:r>
                <a:rPr lang="en-US" altLang="zh-CN" b="1" dirty="0">
                  <a:ea typeface="隶书"/>
                  <a:cs typeface="隶书"/>
                </a:rPr>
                <a:t> 8 </a:t>
              </a:r>
              <a:r>
                <a:rPr lang="zh-CN" altLang="en-US" b="1" dirty="0">
                  <a:ea typeface="隶书"/>
                  <a:cs typeface="隶书"/>
                </a:rPr>
                <a:t> </a:t>
              </a:r>
              <a:r>
                <a:rPr lang="en-US" altLang="zh-CN" b="1" dirty="0">
                  <a:ea typeface="隶书"/>
                  <a:cs typeface="隶书"/>
                </a:rPr>
                <a:t> 9 </a:t>
              </a:r>
              <a:r>
                <a:rPr lang="zh-CN" altLang="en-US" b="1" dirty="0">
                  <a:ea typeface="隶书"/>
                  <a:cs typeface="隶书"/>
                </a:rPr>
                <a:t> </a:t>
              </a:r>
              <a:r>
                <a:rPr lang="en-US" altLang="zh-CN" b="1" dirty="0">
                  <a:ea typeface="隶书"/>
                  <a:cs typeface="隶书"/>
                </a:rPr>
                <a:t> 11 </a:t>
              </a:r>
              <a:r>
                <a:rPr lang="zh-CN" altLang="en-US" b="1" dirty="0">
                  <a:ea typeface="隶书"/>
                  <a:cs typeface="隶书"/>
                </a:rPr>
                <a:t> </a:t>
              </a:r>
              <a:r>
                <a:rPr lang="en-US" altLang="zh-CN" b="1" dirty="0">
                  <a:ea typeface="隶书"/>
                  <a:cs typeface="隶书"/>
                </a:rPr>
                <a:t>10</a:t>
              </a:r>
            </a:p>
          </p:txBody>
        </p:sp>
        <p:sp>
          <p:nvSpPr>
            <p:cNvPr id="34" name="Text Box 197">
              <a:extLst>
                <a:ext uri="{FF2B5EF4-FFF2-40B4-BE49-F238E27FC236}">
                  <a16:creationId xmlns:a16="http://schemas.microsoft.com/office/drawing/2014/main" id="{A912435B-4B76-F3D1-5779-AC9D48DA82BD}"/>
                </a:ext>
              </a:extLst>
            </p:cNvPr>
            <p:cNvSpPr txBox="1">
              <a:spLocks noChangeArrowheads="1"/>
            </p:cNvSpPr>
            <p:nvPr/>
          </p:nvSpPr>
          <p:spPr bwMode="auto">
            <a:xfrm>
              <a:off x="3572" y="1274"/>
              <a:ext cx="1844" cy="233"/>
            </a:xfrm>
            <a:prstGeom prst="rect">
              <a:avLst/>
            </a:prstGeom>
            <a:noFill/>
            <a:ln w="9525">
              <a:noFill/>
              <a:miter lim="800000"/>
              <a:headEnd/>
              <a:tailEnd/>
            </a:ln>
          </p:spPr>
          <p:txBody>
            <a:bodyPr>
              <a:spAutoFit/>
            </a:bodyPr>
            <a:lstStyle/>
            <a:p>
              <a:r>
                <a:rPr lang="en-US" altLang="zh-CN" b="1" dirty="0">
                  <a:ea typeface="隶书"/>
                  <a:cs typeface="隶书"/>
                </a:rPr>
                <a:t>1       </a:t>
              </a:r>
              <a:r>
                <a:rPr lang="zh-CN" altLang="en-US" b="1" dirty="0">
                  <a:ea typeface="隶书"/>
                  <a:cs typeface="隶书"/>
                </a:rPr>
                <a:t> </a:t>
              </a:r>
              <a:r>
                <a:rPr lang="en-US" altLang="zh-CN" b="1" dirty="0">
                  <a:ea typeface="隶书"/>
                  <a:cs typeface="隶书"/>
                </a:rPr>
                <a:t>2       13    </a:t>
              </a:r>
              <a:r>
                <a:rPr lang="zh-CN" altLang="en-US" b="1" dirty="0">
                  <a:ea typeface="隶书"/>
                  <a:cs typeface="隶书"/>
                </a:rPr>
                <a:t>  </a:t>
              </a:r>
              <a:r>
                <a:rPr lang="en-US" altLang="zh-CN" b="1" dirty="0">
                  <a:ea typeface="隶书"/>
                  <a:cs typeface="隶书"/>
                </a:rPr>
                <a:t>12</a:t>
              </a:r>
            </a:p>
          </p:txBody>
        </p:sp>
        <p:sp>
          <p:nvSpPr>
            <p:cNvPr id="35" name="Text Box 198">
              <a:extLst>
                <a:ext uri="{FF2B5EF4-FFF2-40B4-BE49-F238E27FC236}">
                  <a16:creationId xmlns:a16="http://schemas.microsoft.com/office/drawing/2014/main" id="{D4034806-901C-4787-6375-C5E4DE34C3F3}"/>
                </a:ext>
              </a:extLst>
            </p:cNvPr>
            <p:cNvSpPr txBox="1">
              <a:spLocks noChangeArrowheads="1"/>
            </p:cNvSpPr>
            <p:nvPr/>
          </p:nvSpPr>
          <p:spPr bwMode="auto">
            <a:xfrm>
              <a:off x="3056" y="1610"/>
              <a:ext cx="428" cy="288"/>
            </a:xfrm>
            <a:prstGeom prst="rect">
              <a:avLst/>
            </a:prstGeom>
            <a:noFill/>
            <a:ln w="9525">
              <a:noFill/>
              <a:miter lim="800000"/>
              <a:headEnd/>
              <a:tailEnd/>
            </a:ln>
          </p:spPr>
          <p:txBody>
            <a:bodyPr>
              <a:spAutoFit/>
            </a:bodyPr>
            <a:lstStyle/>
            <a:p>
              <a:r>
                <a:rPr lang="en-US" altLang="zh-CN" b="1">
                  <a:ea typeface="隶书"/>
                  <a:cs typeface="隶书"/>
                </a:rPr>
                <a:t>14</a:t>
              </a:r>
            </a:p>
          </p:txBody>
        </p:sp>
        <p:sp>
          <p:nvSpPr>
            <p:cNvPr id="36" name="Text Box 199">
              <a:extLst>
                <a:ext uri="{FF2B5EF4-FFF2-40B4-BE49-F238E27FC236}">
                  <a16:creationId xmlns:a16="http://schemas.microsoft.com/office/drawing/2014/main" id="{FC6FD38F-0854-B07C-42AE-63896CD2DA4E}"/>
                </a:ext>
              </a:extLst>
            </p:cNvPr>
            <p:cNvSpPr txBox="1">
              <a:spLocks noChangeArrowheads="1"/>
            </p:cNvSpPr>
            <p:nvPr/>
          </p:nvSpPr>
          <p:spPr bwMode="auto">
            <a:xfrm>
              <a:off x="5252" y="1598"/>
              <a:ext cx="284" cy="288"/>
            </a:xfrm>
            <a:prstGeom prst="rect">
              <a:avLst/>
            </a:prstGeom>
            <a:noFill/>
            <a:ln w="9525">
              <a:noFill/>
              <a:miter lim="800000"/>
              <a:headEnd/>
              <a:tailEnd/>
            </a:ln>
          </p:spPr>
          <p:txBody>
            <a:bodyPr>
              <a:spAutoFit/>
            </a:bodyPr>
            <a:lstStyle/>
            <a:p>
              <a:r>
                <a:rPr lang="en-US" altLang="zh-CN" b="1">
                  <a:ea typeface="隶书"/>
                  <a:cs typeface="隶书"/>
                </a:rPr>
                <a:t>7</a:t>
              </a:r>
            </a:p>
          </p:txBody>
        </p:sp>
      </p:grpSp>
      <p:sp>
        <p:nvSpPr>
          <p:cNvPr id="69" name="Text Box 200">
            <a:extLst>
              <a:ext uri="{FF2B5EF4-FFF2-40B4-BE49-F238E27FC236}">
                <a16:creationId xmlns:a16="http://schemas.microsoft.com/office/drawing/2014/main" id="{75B3B80A-CBD7-B591-8E64-E0704D5346A6}"/>
              </a:ext>
            </a:extLst>
          </p:cNvPr>
          <p:cNvSpPr txBox="1">
            <a:spLocks noChangeArrowheads="1"/>
          </p:cNvSpPr>
          <p:nvPr/>
        </p:nvSpPr>
        <p:spPr bwMode="auto">
          <a:xfrm>
            <a:off x="1120775" y="3802371"/>
            <a:ext cx="1597025" cy="457200"/>
          </a:xfrm>
          <a:prstGeom prst="rect">
            <a:avLst/>
          </a:prstGeom>
          <a:noFill/>
          <a:ln w="9525">
            <a:noFill/>
            <a:miter lim="800000"/>
            <a:headEnd/>
            <a:tailEnd/>
          </a:ln>
        </p:spPr>
        <p:txBody>
          <a:bodyPr>
            <a:spAutoFit/>
          </a:bodyPr>
          <a:lstStyle/>
          <a:p>
            <a:r>
              <a:rPr lang="zh-CN" altLang="en-US" b="1">
                <a:solidFill>
                  <a:srgbClr val="0033CC"/>
                </a:solidFill>
              </a:rPr>
              <a:t>特性表</a:t>
            </a:r>
          </a:p>
        </p:txBody>
      </p:sp>
      <p:graphicFrame>
        <p:nvGraphicFramePr>
          <p:cNvPr id="70" name="Group 255">
            <a:extLst>
              <a:ext uri="{FF2B5EF4-FFF2-40B4-BE49-F238E27FC236}">
                <a16:creationId xmlns:a16="http://schemas.microsoft.com/office/drawing/2014/main" id="{216796FB-32AB-13CB-0287-CF4BE49615AA}"/>
              </a:ext>
            </a:extLst>
          </p:cNvPr>
          <p:cNvGraphicFramePr>
            <a:graphicFrameLocks noGrp="1"/>
          </p:cNvGraphicFramePr>
          <p:nvPr>
            <p:extLst>
              <p:ext uri="{D42A27DB-BD31-4B8C-83A1-F6EECF244321}">
                <p14:modId xmlns:p14="http://schemas.microsoft.com/office/powerpoint/2010/main" val="1467075411"/>
              </p:ext>
            </p:extLst>
          </p:nvPr>
        </p:nvGraphicFramePr>
        <p:xfrm>
          <a:off x="1231900" y="4232583"/>
          <a:ext cx="4895850" cy="2523744"/>
        </p:xfrm>
        <a:graphic>
          <a:graphicData uri="http://schemas.openxmlformats.org/drawingml/2006/table">
            <a:tbl>
              <a:tblPr/>
              <a:tblGrid>
                <a:gridCol w="2119313">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1970087">
                  <a:extLst>
                    <a:ext uri="{9D8B030D-6E8A-4147-A177-3AD203B41FA5}">
                      <a16:colId xmlns:a16="http://schemas.microsoft.com/office/drawing/2014/main" val="20002"/>
                    </a:ext>
                  </a:extLst>
                </a:gridCol>
              </a:tblGrid>
              <a:tr h="4143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CP   D   R</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S</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9921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0      0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a:t>
                      </a:r>
                    </a:p>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0      0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0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a:t>
                      </a: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a:t>
                      </a: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a:ln>
                          <a:noFill/>
                        </a:ln>
                        <a:solidFill>
                          <a:srgbClr val="0033CC"/>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n </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不用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同步跟随置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同步跟随置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保持</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无效</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不允许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 name="Rectangle 215">
            <a:extLst>
              <a:ext uri="{FF2B5EF4-FFF2-40B4-BE49-F238E27FC236}">
                <a16:creationId xmlns:a16="http://schemas.microsoft.com/office/drawing/2014/main" id="{CF6E9E75-EB29-0D04-E20A-3523C69F6E9F}"/>
              </a:ext>
            </a:extLst>
          </p:cNvPr>
          <p:cNvSpPr>
            <a:spLocks noChangeArrowheads="1"/>
          </p:cNvSpPr>
          <p:nvPr/>
        </p:nvSpPr>
        <p:spPr bwMode="auto">
          <a:xfrm>
            <a:off x="7384758" y="4888398"/>
            <a:ext cx="2873375" cy="519112"/>
          </a:xfrm>
          <a:prstGeom prst="rect">
            <a:avLst/>
          </a:prstGeom>
          <a:noFill/>
          <a:ln w="9525">
            <a:noFill/>
            <a:miter lim="800000"/>
            <a:headEnd/>
            <a:tailEnd/>
          </a:ln>
        </p:spPr>
        <p:txBody>
          <a:bodyPr>
            <a:spAutoFit/>
          </a:bodyPr>
          <a:lstStyle/>
          <a:p>
            <a:r>
              <a:rPr lang="en-US" altLang="zh-CN" sz="2800" b="1" i="1" dirty="0">
                <a:solidFill>
                  <a:srgbClr val="FF0066"/>
                </a:solidFill>
              </a:rPr>
              <a:t>CP </a:t>
            </a:r>
            <a:r>
              <a:rPr lang="zh-CN" altLang="en-US" sz="2800" b="1" dirty="0">
                <a:solidFill>
                  <a:srgbClr val="FF0066"/>
                </a:solidFill>
              </a:rPr>
              <a:t>上升沿触发</a:t>
            </a:r>
          </a:p>
        </p:txBody>
      </p:sp>
      <p:grpSp>
        <p:nvGrpSpPr>
          <p:cNvPr id="72" name="Group 216">
            <a:extLst>
              <a:ext uri="{FF2B5EF4-FFF2-40B4-BE49-F238E27FC236}">
                <a16:creationId xmlns:a16="http://schemas.microsoft.com/office/drawing/2014/main" id="{47A131C3-52AF-52BA-94FE-7D102BDF9954}"/>
              </a:ext>
            </a:extLst>
          </p:cNvPr>
          <p:cNvGrpSpPr>
            <a:grpSpLocks/>
          </p:cNvGrpSpPr>
          <p:nvPr/>
        </p:nvGrpSpPr>
        <p:grpSpPr bwMode="auto">
          <a:xfrm>
            <a:off x="2257425" y="1783071"/>
            <a:ext cx="2316163" cy="2446337"/>
            <a:chOff x="922" y="973"/>
            <a:chExt cx="1459" cy="1541"/>
          </a:xfrm>
        </p:grpSpPr>
        <p:grpSp>
          <p:nvGrpSpPr>
            <p:cNvPr id="73" name="Group 217">
              <a:extLst>
                <a:ext uri="{FF2B5EF4-FFF2-40B4-BE49-F238E27FC236}">
                  <a16:creationId xmlns:a16="http://schemas.microsoft.com/office/drawing/2014/main" id="{3635E302-3987-50BB-4FCC-5C7171CD9723}"/>
                </a:ext>
              </a:extLst>
            </p:cNvPr>
            <p:cNvGrpSpPr>
              <a:grpSpLocks/>
            </p:cNvGrpSpPr>
            <p:nvPr/>
          </p:nvGrpSpPr>
          <p:grpSpPr bwMode="auto">
            <a:xfrm>
              <a:off x="1068" y="973"/>
              <a:ext cx="1091" cy="1541"/>
              <a:chOff x="960" y="973"/>
              <a:chExt cx="1091" cy="1541"/>
            </a:xfrm>
          </p:grpSpPr>
          <p:grpSp>
            <p:nvGrpSpPr>
              <p:cNvPr id="83" name="Group 218">
                <a:extLst>
                  <a:ext uri="{FF2B5EF4-FFF2-40B4-BE49-F238E27FC236}">
                    <a16:creationId xmlns:a16="http://schemas.microsoft.com/office/drawing/2014/main" id="{D763E7AC-49F4-D066-566D-A7EC23694EC7}"/>
                  </a:ext>
                </a:extLst>
              </p:cNvPr>
              <p:cNvGrpSpPr>
                <a:grpSpLocks/>
              </p:cNvGrpSpPr>
              <p:nvPr/>
            </p:nvGrpSpPr>
            <p:grpSpPr bwMode="auto">
              <a:xfrm flipV="1">
                <a:off x="1673" y="1116"/>
                <a:ext cx="45" cy="299"/>
                <a:chOff x="2131" y="2070"/>
                <a:chExt cx="45" cy="299"/>
              </a:xfrm>
            </p:grpSpPr>
            <p:sp>
              <p:nvSpPr>
                <p:cNvPr id="103" name="Line 219">
                  <a:extLst>
                    <a:ext uri="{FF2B5EF4-FFF2-40B4-BE49-F238E27FC236}">
                      <a16:creationId xmlns:a16="http://schemas.microsoft.com/office/drawing/2014/main" id="{FABEDD2D-C09F-CEB5-9C4F-A0FD1E1C51D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4" name="Oval 220">
                  <a:extLst>
                    <a:ext uri="{FF2B5EF4-FFF2-40B4-BE49-F238E27FC236}">
                      <a16:creationId xmlns:a16="http://schemas.microsoft.com/office/drawing/2014/main" id="{15DAA5D6-17F4-25FD-D7A1-B92E7CBCA74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4" name="Group 221">
                <a:extLst>
                  <a:ext uri="{FF2B5EF4-FFF2-40B4-BE49-F238E27FC236}">
                    <a16:creationId xmlns:a16="http://schemas.microsoft.com/office/drawing/2014/main" id="{4F354386-15F3-C986-DA63-E8B956C16FD8}"/>
                  </a:ext>
                </a:extLst>
              </p:cNvPr>
              <p:cNvGrpSpPr>
                <a:grpSpLocks/>
              </p:cNvGrpSpPr>
              <p:nvPr/>
            </p:nvGrpSpPr>
            <p:grpSpPr bwMode="auto">
              <a:xfrm flipV="1">
                <a:off x="1175" y="1134"/>
                <a:ext cx="45" cy="299"/>
                <a:chOff x="2131" y="2070"/>
                <a:chExt cx="45" cy="299"/>
              </a:xfrm>
            </p:grpSpPr>
            <p:sp>
              <p:nvSpPr>
                <p:cNvPr id="101" name="Line 222">
                  <a:extLst>
                    <a:ext uri="{FF2B5EF4-FFF2-40B4-BE49-F238E27FC236}">
                      <a16:creationId xmlns:a16="http://schemas.microsoft.com/office/drawing/2014/main" id="{82B3E397-3D6B-7A40-3ED2-8156106E13D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2" name="Oval 223">
                  <a:extLst>
                    <a:ext uri="{FF2B5EF4-FFF2-40B4-BE49-F238E27FC236}">
                      <a16:creationId xmlns:a16="http://schemas.microsoft.com/office/drawing/2014/main" id="{0BE2F56C-CFF6-BED3-7923-EEADF016CA4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5" name="Rectangle 224">
                <a:extLst>
                  <a:ext uri="{FF2B5EF4-FFF2-40B4-BE49-F238E27FC236}">
                    <a16:creationId xmlns:a16="http://schemas.microsoft.com/office/drawing/2014/main" id="{62FFFE94-E74D-1E59-1D64-CD156524632C}"/>
                  </a:ext>
                </a:extLst>
              </p:cNvPr>
              <p:cNvSpPr>
                <a:spLocks noChangeArrowheads="1"/>
              </p:cNvSpPr>
              <p:nvPr/>
            </p:nvSpPr>
            <p:spPr bwMode="auto">
              <a:xfrm>
                <a:off x="1700" y="1021"/>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86" name="Line 225">
                <a:extLst>
                  <a:ext uri="{FF2B5EF4-FFF2-40B4-BE49-F238E27FC236}">
                    <a16:creationId xmlns:a16="http://schemas.microsoft.com/office/drawing/2014/main" id="{9E69D66A-8E8F-7A71-D8E8-8F312428BDBB}"/>
                  </a:ext>
                </a:extLst>
              </p:cNvPr>
              <p:cNvSpPr>
                <a:spLocks noChangeShapeType="1"/>
              </p:cNvSpPr>
              <p:nvPr/>
            </p:nvSpPr>
            <p:spPr bwMode="auto">
              <a:xfrm>
                <a:off x="1784" y="1048"/>
                <a:ext cx="128" cy="0"/>
              </a:xfrm>
              <a:prstGeom prst="line">
                <a:avLst/>
              </a:prstGeom>
              <a:noFill/>
              <a:ln w="28575">
                <a:solidFill>
                  <a:srgbClr val="FF0066"/>
                </a:solidFill>
                <a:round/>
                <a:headEnd/>
                <a:tailEnd/>
              </a:ln>
            </p:spPr>
            <p:txBody>
              <a:bodyPr>
                <a:spAutoFit/>
              </a:bodyPr>
              <a:lstStyle/>
              <a:p>
                <a:endParaRPr lang="zh-CN" altLang="en-US"/>
              </a:p>
            </p:txBody>
          </p:sp>
          <p:sp>
            <p:nvSpPr>
              <p:cNvPr id="87" name="Rectangle 226">
                <a:extLst>
                  <a:ext uri="{FF2B5EF4-FFF2-40B4-BE49-F238E27FC236}">
                    <a16:creationId xmlns:a16="http://schemas.microsoft.com/office/drawing/2014/main" id="{107D8103-5AD8-CCD6-56EB-689778328ADA}"/>
                  </a:ext>
                </a:extLst>
              </p:cNvPr>
              <p:cNvSpPr>
                <a:spLocks noChangeArrowheads="1"/>
              </p:cNvSpPr>
              <p:nvPr/>
            </p:nvSpPr>
            <p:spPr bwMode="auto">
              <a:xfrm>
                <a:off x="960" y="973"/>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88" name="Rectangle 227">
                <a:extLst>
                  <a:ext uri="{FF2B5EF4-FFF2-40B4-BE49-F238E27FC236}">
                    <a16:creationId xmlns:a16="http://schemas.microsoft.com/office/drawing/2014/main" id="{A40C8347-66DD-B791-2A99-9A390710A3FF}"/>
                  </a:ext>
                </a:extLst>
              </p:cNvPr>
              <p:cNvSpPr>
                <a:spLocks noChangeArrowheads="1"/>
              </p:cNvSpPr>
              <p:nvPr/>
            </p:nvSpPr>
            <p:spPr bwMode="auto">
              <a:xfrm>
                <a:off x="988" y="1392"/>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89" name="Group 228">
                <a:extLst>
                  <a:ext uri="{FF2B5EF4-FFF2-40B4-BE49-F238E27FC236}">
                    <a16:creationId xmlns:a16="http://schemas.microsoft.com/office/drawing/2014/main" id="{264E85A9-31F1-91F6-4EE9-C0CD54C49CF6}"/>
                  </a:ext>
                </a:extLst>
              </p:cNvPr>
              <p:cNvGrpSpPr>
                <a:grpSpLocks/>
              </p:cNvGrpSpPr>
              <p:nvPr/>
            </p:nvGrpSpPr>
            <p:grpSpPr bwMode="auto">
              <a:xfrm>
                <a:off x="1481" y="1956"/>
                <a:ext cx="45" cy="299"/>
                <a:chOff x="2131" y="2070"/>
                <a:chExt cx="45" cy="299"/>
              </a:xfrm>
            </p:grpSpPr>
            <p:sp>
              <p:nvSpPr>
                <p:cNvPr id="99" name="Line 229">
                  <a:extLst>
                    <a:ext uri="{FF2B5EF4-FFF2-40B4-BE49-F238E27FC236}">
                      <a16:creationId xmlns:a16="http://schemas.microsoft.com/office/drawing/2014/main" id="{B4028027-59C6-23D7-BE41-4352F1D9A20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0" name="Oval 230">
                  <a:extLst>
                    <a:ext uri="{FF2B5EF4-FFF2-40B4-BE49-F238E27FC236}">
                      <a16:creationId xmlns:a16="http://schemas.microsoft.com/office/drawing/2014/main" id="{224D2642-EF30-C805-569C-04A78F1E20B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0" name="Rectangle 231">
                <a:extLst>
                  <a:ext uri="{FF2B5EF4-FFF2-40B4-BE49-F238E27FC236}">
                    <a16:creationId xmlns:a16="http://schemas.microsoft.com/office/drawing/2014/main" id="{D69C4481-FACA-671E-93AA-DE1E21C8C9A1}"/>
                  </a:ext>
                </a:extLst>
              </p:cNvPr>
              <p:cNvSpPr>
                <a:spLocks noChangeArrowheads="1"/>
              </p:cNvSpPr>
              <p:nvPr/>
            </p:nvSpPr>
            <p:spPr bwMode="auto">
              <a:xfrm>
                <a:off x="1318" y="2226"/>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91" name="AutoShape 232">
                <a:extLst>
                  <a:ext uri="{FF2B5EF4-FFF2-40B4-BE49-F238E27FC236}">
                    <a16:creationId xmlns:a16="http://schemas.microsoft.com/office/drawing/2014/main" id="{94E43823-75F2-8033-2401-CC3E1A2B08AB}"/>
                  </a:ext>
                </a:extLst>
              </p:cNvPr>
              <p:cNvSpPr>
                <a:spLocks noChangeArrowheads="1"/>
              </p:cNvSpPr>
              <p:nvPr/>
            </p:nvSpPr>
            <p:spPr bwMode="auto">
              <a:xfrm>
                <a:off x="1416" y="1881"/>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92" name="Oval 233">
                <a:extLst>
                  <a:ext uri="{FF2B5EF4-FFF2-40B4-BE49-F238E27FC236}">
                    <a16:creationId xmlns:a16="http://schemas.microsoft.com/office/drawing/2014/main" id="{96E0C826-E0FF-55B5-3538-8DD885EA7EBC}"/>
                  </a:ext>
                </a:extLst>
              </p:cNvPr>
              <p:cNvSpPr>
                <a:spLocks noChangeArrowheads="1"/>
              </p:cNvSpPr>
              <p:nvPr/>
            </p:nvSpPr>
            <p:spPr bwMode="auto">
              <a:xfrm>
                <a:off x="1656" y="129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3" name="Rectangle 234">
                <a:extLst>
                  <a:ext uri="{FF2B5EF4-FFF2-40B4-BE49-F238E27FC236}">
                    <a16:creationId xmlns:a16="http://schemas.microsoft.com/office/drawing/2014/main" id="{422F460E-838D-AC3F-5653-D23B07B57EF6}"/>
                  </a:ext>
                </a:extLst>
              </p:cNvPr>
              <p:cNvSpPr>
                <a:spLocks noChangeArrowheads="1"/>
              </p:cNvSpPr>
              <p:nvPr/>
            </p:nvSpPr>
            <p:spPr bwMode="auto">
              <a:xfrm>
                <a:off x="1344" y="1585"/>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94" name="Group 235">
                <a:extLst>
                  <a:ext uri="{FF2B5EF4-FFF2-40B4-BE49-F238E27FC236}">
                    <a16:creationId xmlns:a16="http://schemas.microsoft.com/office/drawing/2014/main" id="{22F198C4-B0D0-B6EC-66CC-E03C47091725}"/>
                  </a:ext>
                </a:extLst>
              </p:cNvPr>
              <p:cNvGrpSpPr>
                <a:grpSpLocks/>
              </p:cNvGrpSpPr>
              <p:nvPr/>
            </p:nvGrpSpPr>
            <p:grpSpPr bwMode="auto">
              <a:xfrm>
                <a:off x="1253" y="1950"/>
                <a:ext cx="45" cy="299"/>
                <a:chOff x="2131" y="2070"/>
                <a:chExt cx="45" cy="299"/>
              </a:xfrm>
            </p:grpSpPr>
            <p:sp>
              <p:nvSpPr>
                <p:cNvPr id="97" name="Line 236">
                  <a:extLst>
                    <a:ext uri="{FF2B5EF4-FFF2-40B4-BE49-F238E27FC236}">
                      <a16:creationId xmlns:a16="http://schemas.microsoft.com/office/drawing/2014/main" id="{D5A4F2B5-3407-772A-919F-073189242D9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98" name="Oval 237">
                  <a:extLst>
                    <a:ext uri="{FF2B5EF4-FFF2-40B4-BE49-F238E27FC236}">
                      <a16:creationId xmlns:a16="http://schemas.microsoft.com/office/drawing/2014/main" id="{AFF74B56-0E9A-92A0-0145-99A798CAD7F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5" name="Rectangle 238">
                <a:extLst>
                  <a:ext uri="{FF2B5EF4-FFF2-40B4-BE49-F238E27FC236}">
                    <a16:creationId xmlns:a16="http://schemas.microsoft.com/office/drawing/2014/main" id="{22358ACB-D832-7C75-283D-C19208D4EFEE}"/>
                  </a:ext>
                </a:extLst>
              </p:cNvPr>
              <p:cNvSpPr>
                <a:spLocks noChangeArrowheads="1"/>
              </p:cNvSpPr>
              <p:nvPr/>
            </p:nvSpPr>
            <p:spPr bwMode="auto">
              <a:xfrm>
                <a:off x="1104" y="1716"/>
                <a:ext cx="399" cy="288"/>
              </a:xfrm>
              <a:prstGeom prst="rect">
                <a:avLst/>
              </a:prstGeom>
              <a:noFill/>
              <a:ln w="9525">
                <a:noFill/>
                <a:miter lim="800000"/>
                <a:headEnd/>
                <a:tailEnd/>
              </a:ln>
            </p:spPr>
            <p:txBody>
              <a:bodyPr wrap="none">
                <a:spAutoFit/>
              </a:bodyPr>
              <a:lstStyle/>
              <a:p>
                <a:r>
                  <a:rPr lang="en-US" altLang="zh-CN" b="1">
                    <a:solidFill>
                      <a:srgbClr val="0033CC"/>
                    </a:solidFill>
                  </a:rPr>
                  <a:t>1D </a:t>
                </a:r>
              </a:p>
            </p:txBody>
          </p:sp>
          <p:sp>
            <p:nvSpPr>
              <p:cNvPr id="96" name="Rectangle 239">
                <a:extLst>
                  <a:ext uri="{FF2B5EF4-FFF2-40B4-BE49-F238E27FC236}">
                    <a16:creationId xmlns:a16="http://schemas.microsoft.com/office/drawing/2014/main" id="{5B8C9DB8-227C-F1DD-6E2A-53F05F47C774}"/>
                  </a:ext>
                </a:extLst>
              </p:cNvPr>
              <p:cNvSpPr>
                <a:spLocks noChangeArrowheads="1"/>
              </p:cNvSpPr>
              <p:nvPr/>
            </p:nvSpPr>
            <p:spPr bwMode="auto">
              <a:xfrm>
                <a:off x="1061" y="2208"/>
                <a:ext cx="32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grpSp>
          <p:nvGrpSpPr>
            <p:cNvPr id="74" name="Group 240">
              <a:extLst>
                <a:ext uri="{FF2B5EF4-FFF2-40B4-BE49-F238E27FC236}">
                  <a16:creationId xmlns:a16="http://schemas.microsoft.com/office/drawing/2014/main" id="{95DCC1F1-BF7D-328D-39D8-C7CDF491AFB8}"/>
                </a:ext>
              </a:extLst>
            </p:cNvPr>
            <p:cNvGrpSpPr>
              <a:grpSpLocks/>
            </p:cNvGrpSpPr>
            <p:nvPr/>
          </p:nvGrpSpPr>
          <p:grpSpPr bwMode="auto">
            <a:xfrm>
              <a:off x="922" y="1708"/>
              <a:ext cx="1459" cy="736"/>
              <a:chOff x="922" y="1708"/>
              <a:chExt cx="1459" cy="736"/>
            </a:xfrm>
          </p:grpSpPr>
          <p:grpSp>
            <p:nvGrpSpPr>
              <p:cNvPr id="75" name="Group 241">
                <a:extLst>
                  <a:ext uri="{FF2B5EF4-FFF2-40B4-BE49-F238E27FC236}">
                    <a16:creationId xmlns:a16="http://schemas.microsoft.com/office/drawing/2014/main" id="{82189C8B-6134-EE00-7CAD-6783561FF93C}"/>
                  </a:ext>
                </a:extLst>
              </p:cNvPr>
              <p:cNvGrpSpPr>
                <a:grpSpLocks/>
              </p:cNvGrpSpPr>
              <p:nvPr/>
            </p:nvGrpSpPr>
            <p:grpSpPr bwMode="auto">
              <a:xfrm>
                <a:off x="1169" y="1950"/>
                <a:ext cx="45" cy="299"/>
                <a:chOff x="2131" y="2070"/>
                <a:chExt cx="45" cy="299"/>
              </a:xfrm>
            </p:grpSpPr>
            <p:sp>
              <p:nvSpPr>
                <p:cNvPr id="81" name="Line 242">
                  <a:extLst>
                    <a:ext uri="{FF2B5EF4-FFF2-40B4-BE49-F238E27FC236}">
                      <a16:creationId xmlns:a16="http://schemas.microsoft.com/office/drawing/2014/main" id="{353AFF83-7882-FE48-9B3D-9BFB4E59E1E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82" name="Oval 243">
                  <a:extLst>
                    <a:ext uri="{FF2B5EF4-FFF2-40B4-BE49-F238E27FC236}">
                      <a16:creationId xmlns:a16="http://schemas.microsoft.com/office/drawing/2014/main" id="{03577E6B-4A7B-4738-12CC-3DFD8BD88D5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76" name="Group 244">
                <a:extLst>
                  <a:ext uri="{FF2B5EF4-FFF2-40B4-BE49-F238E27FC236}">
                    <a16:creationId xmlns:a16="http://schemas.microsoft.com/office/drawing/2014/main" id="{2C698CDE-C713-930B-D73F-CAD2B1D47CA1}"/>
                  </a:ext>
                </a:extLst>
              </p:cNvPr>
              <p:cNvGrpSpPr>
                <a:grpSpLocks/>
              </p:cNvGrpSpPr>
              <p:nvPr/>
            </p:nvGrpSpPr>
            <p:grpSpPr bwMode="auto">
              <a:xfrm>
                <a:off x="1889" y="1951"/>
                <a:ext cx="45" cy="299"/>
                <a:chOff x="2131" y="2070"/>
                <a:chExt cx="45" cy="299"/>
              </a:xfrm>
            </p:grpSpPr>
            <p:sp>
              <p:nvSpPr>
                <p:cNvPr id="79" name="Line 245">
                  <a:extLst>
                    <a:ext uri="{FF2B5EF4-FFF2-40B4-BE49-F238E27FC236}">
                      <a16:creationId xmlns:a16="http://schemas.microsoft.com/office/drawing/2014/main" id="{7E4BF8A1-4C7B-C195-30AC-5418ED00D9F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80" name="Oval 246">
                  <a:extLst>
                    <a:ext uri="{FF2B5EF4-FFF2-40B4-BE49-F238E27FC236}">
                      <a16:creationId xmlns:a16="http://schemas.microsoft.com/office/drawing/2014/main" id="{8BFA7C66-F0D8-29B2-5E66-76CAB95EA52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7" name="Rectangle 247">
                <a:extLst>
                  <a:ext uri="{FF2B5EF4-FFF2-40B4-BE49-F238E27FC236}">
                    <a16:creationId xmlns:a16="http://schemas.microsoft.com/office/drawing/2014/main" id="{80202C64-E2CF-38A4-FD90-CAB8E18FD9AE}"/>
                  </a:ext>
                </a:extLst>
              </p:cNvPr>
              <p:cNvSpPr>
                <a:spLocks noChangeArrowheads="1"/>
              </p:cNvSpPr>
              <p:nvPr/>
            </p:nvSpPr>
            <p:spPr bwMode="auto">
              <a:xfrm>
                <a:off x="1058" y="1708"/>
                <a:ext cx="1087" cy="233"/>
              </a:xfrm>
              <a:prstGeom prst="rect">
                <a:avLst/>
              </a:prstGeom>
              <a:noFill/>
              <a:ln w="9525">
                <a:noFill/>
                <a:miter lim="800000"/>
                <a:headEnd/>
                <a:tailEnd/>
              </a:ln>
            </p:spPr>
            <p:txBody>
              <a:bodyPr>
                <a:spAutoFit/>
              </a:bodyPr>
              <a:lstStyle/>
              <a:p>
                <a:r>
                  <a:rPr lang="en-US" altLang="zh-CN" b="1" dirty="0"/>
                  <a:t> S</a:t>
                </a:r>
                <a:r>
                  <a:rPr lang="en-US" altLang="zh-CN" b="1" dirty="0">
                    <a:solidFill>
                      <a:srgbClr val="0033CC"/>
                    </a:solidFill>
                  </a:rPr>
                  <a:t>            </a:t>
                </a:r>
                <a:r>
                  <a:rPr lang="zh-CN" altLang="en-US" b="1" dirty="0">
                    <a:solidFill>
                      <a:srgbClr val="0033CC"/>
                    </a:solidFill>
                  </a:rPr>
                  <a:t>    </a:t>
                </a:r>
                <a:r>
                  <a:rPr lang="en-US" altLang="zh-CN" b="1" dirty="0"/>
                  <a:t>R</a:t>
                </a:r>
              </a:p>
            </p:txBody>
          </p:sp>
          <p:sp>
            <p:nvSpPr>
              <p:cNvPr id="78" name="Rectangle 248">
                <a:extLst>
                  <a:ext uri="{FF2B5EF4-FFF2-40B4-BE49-F238E27FC236}">
                    <a16:creationId xmlns:a16="http://schemas.microsoft.com/office/drawing/2014/main" id="{6F0F7174-1922-63B3-071D-E6436B065912}"/>
                  </a:ext>
                </a:extLst>
              </p:cNvPr>
              <p:cNvSpPr>
                <a:spLocks noChangeArrowheads="1"/>
              </p:cNvSpPr>
              <p:nvPr/>
            </p:nvSpPr>
            <p:spPr bwMode="auto">
              <a:xfrm>
                <a:off x="922" y="2211"/>
                <a:ext cx="1459" cy="233"/>
              </a:xfrm>
              <a:prstGeom prst="rect">
                <a:avLst/>
              </a:prstGeom>
              <a:noFill/>
              <a:ln w="9525">
                <a:noFill/>
                <a:miter lim="800000"/>
                <a:headEnd/>
                <a:tailEnd/>
              </a:ln>
            </p:spPr>
            <p:txBody>
              <a:bodyPr>
                <a:spAutoFit/>
              </a:bodyPr>
              <a:lstStyle/>
              <a:p>
                <a:r>
                  <a:rPr lang="zh-CN" altLang="en-US" b="1" i="1" dirty="0"/>
                  <a:t> </a:t>
                </a:r>
                <a:r>
                  <a:rPr lang="en-US" altLang="zh-CN" b="1" i="1" dirty="0"/>
                  <a:t>S</a:t>
                </a:r>
                <a:r>
                  <a:rPr lang="en-US" altLang="zh-CN" b="1" baseline="-25000" dirty="0"/>
                  <a:t>D</a:t>
                </a:r>
                <a:r>
                  <a:rPr lang="en-US" altLang="zh-CN" b="1" dirty="0">
                    <a:solidFill>
                      <a:srgbClr val="0033CC"/>
                    </a:solidFill>
                  </a:rPr>
                  <a:t>                </a:t>
                </a:r>
                <a:r>
                  <a:rPr lang="zh-CN" altLang="en-US" b="1" dirty="0">
                    <a:solidFill>
                      <a:srgbClr val="0033CC"/>
                    </a:solidFill>
                  </a:rPr>
                  <a:t>  </a:t>
                </a:r>
                <a:r>
                  <a:rPr lang="en-US" altLang="zh-CN" b="1" i="1" dirty="0"/>
                  <a:t>R</a:t>
                </a:r>
                <a:r>
                  <a:rPr lang="en-US" altLang="zh-CN" b="1" baseline="-25000" dirty="0"/>
                  <a:t>D</a:t>
                </a:r>
              </a:p>
            </p:txBody>
          </p:sp>
        </p:grpSp>
      </p:grpSp>
      <p:sp>
        <p:nvSpPr>
          <p:cNvPr id="105" name="Rectangle 215">
            <a:extLst>
              <a:ext uri="{FF2B5EF4-FFF2-40B4-BE49-F238E27FC236}">
                <a16:creationId xmlns:a16="http://schemas.microsoft.com/office/drawing/2014/main" id="{EBF8A8B2-149D-9782-D0B8-5890B64822DE}"/>
              </a:ext>
            </a:extLst>
          </p:cNvPr>
          <p:cNvSpPr>
            <a:spLocks noChangeArrowheads="1"/>
          </p:cNvSpPr>
          <p:nvPr/>
        </p:nvSpPr>
        <p:spPr bwMode="auto">
          <a:xfrm>
            <a:off x="7226008" y="5557338"/>
            <a:ext cx="3225800" cy="923330"/>
          </a:xfrm>
          <a:prstGeom prst="rect">
            <a:avLst/>
          </a:prstGeom>
          <a:noFill/>
          <a:ln w="9525">
            <a:solidFill>
              <a:srgbClr val="FF0066"/>
            </a:solidFill>
            <a:miter lim="800000"/>
            <a:headEnd/>
            <a:tailEnd/>
          </a:ln>
        </p:spPr>
        <p:txBody>
          <a:bodyPr wrap="square">
            <a:spAutoFit/>
          </a:bodyPr>
          <a:lstStyle/>
          <a:p>
            <a:r>
              <a:rPr lang="en-US" altLang="zh-CN" b="1" dirty="0">
                <a:solidFill>
                  <a:schemeClr val="accent2"/>
                </a:solidFill>
              </a:rPr>
              <a:t>R</a:t>
            </a:r>
            <a:r>
              <a:rPr lang="en-US" altLang="zh-CN" b="1" baseline="-25000" dirty="0">
                <a:solidFill>
                  <a:schemeClr val="accent2"/>
                </a:solidFill>
              </a:rPr>
              <a:t>D</a:t>
            </a:r>
            <a:r>
              <a:rPr lang="zh-CN" altLang="en-US" b="1" baseline="-25000" dirty="0">
                <a:solidFill>
                  <a:schemeClr val="accent2"/>
                </a:solidFill>
              </a:rPr>
              <a:t>，</a:t>
            </a:r>
            <a:r>
              <a:rPr lang="en-US" altLang="zh-CN" b="1" dirty="0">
                <a:solidFill>
                  <a:schemeClr val="accent2"/>
                </a:solidFill>
              </a:rPr>
              <a:t>S</a:t>
            </a:r>
            <a:r>
              <a:rPr lang="en-US" altLang="zh-CN" b="1" baseline="-25000" dirty="0">
                <a:solidFill>
                  <a:schemeClr val="accent2"/>
                </a:solidFill>
              </a:rPr>
              <a:t>D</a:t>
            </a:r>
            <a:r>
              <a:rPr lang="zh-CN" altLang="en-US" b="1" dirty="0">
                <a:solidFill>
                  <a:schemeClr val="accent2"/>
                </a:solidFill>
              </a:rPr>
              <a:t>的作用是给</a:t>
            </a:r>
            <a:r>
              <a:rPr lang="en-US" altLang="zh-CN" b="1" dirty="0">
                <a:solidFill>
                  <a:schemeClr val="accent2"/>
                </a:solidFill>
              </a:rPr>
              <a:t>Q</a:t>
            </a:r>
            <a:r>
              <a:rPr lang="zh-CN" altLang="en-US" b="1" dirty="0">
                <a:solidFill>
                  <a:schemeClr val="accent2"/>
                </a:solidFill>
              </a:rPr>
              <a:t>预置，然后利用</a:t>
            </a:r>
            <a:r>
              <a:rPr lang="en-US" altLang="zh-CN" b="1" dirty="0">
                <a:solidFill>
                  <a:schemeClr val="accent2"/>
                </a:solidFill>
              </a:rPr>
              <a:t>R</a:t>
            </a:r>
            <a:r>
              <a:rPr lang="en-US" altLang="zh-CN" b="1" baseline="-25000" dirty="0">
                <a:solidFill>
                  <a:schemeClr val="accent2"/>
                </a:solidFill>
              </a:rPr>
              <a:t>D</a:t>
            </a:r>
            <a:r>
              <a:rPr lang="en-US" altLang="zh-CN" b="1" dirty="0">
                <a:solidFill>
                  <a:schemeClr val="accent2"/>
                </a:solidFill>
              </a:rPr>
              <a:t>=0</a:t>
            </a:r>
            <a:r>
              <a:rPr lang="zh-CN" altLang="en-US" b="1" baseline="-25000" dirty="0">
                <a:solidFill>
                  <a:schemeClr val="accent2"/>
                </a:solidFill>
              </a:rPr>
              <a:t>，</a:t>
            </a:r>
            <a:r>
              <a:rPr lang="en-US" altLang="zh-CN" b="1" dirty="0">
                <a:solidFill>
                  <a:schemeClr val="accent2"/>
                </a:solidFill>
              </a:rPr>
              <a:t>S</a:t>
            </a:r>
            <a:r>
              <a:rPr lang="en-US" altLang="zh-CN" b="1" baseline="-25000" dirty="0">
                <a:solidFill>
                  <a:schemeClr val="accent2"/>
                </a:solidFill>
              </a:rPr>
              <a:t>D</a:t>
            </a:r>
            <a:r>
              <a:rPr lang="en-US" altLang="zh-CN" b="1" dirty="0">
                <a:solidFill>
                  <a:schemeClr val="accent2"/>
                </a:solidFill>
              </a:rPr>
              <a:t>=0,</a:t>
            </a:r>
            <a:r>
              <a:rPr lang="zh-CN" altLang="en-US" b="1" dirty="0">
                <a:solidFill>
                  <a:schemeClr val="accent2"/>
                </a:solidFill>
              </a:rPr>
              <a:t>将预置保持      </a:t>
            </a:r>
          </a:p>
        </p:txBody>
      </p:sp>
      <p:cxnSp>
        <p:nvCxnSpPr>
          <p:cNvPr id="106" name="直接连接符 2">
            <a:extLst>
              <a:ext uri="{FF2B5EF4-FFF2-40B4-BE49-F238E27FC236}">
                <a16:creationId xmlns:a16="http://schemas.microsoft.com/office/drawing/2014/main" id="{FCE2EFCB-219B-88A5-E231-3B288D19107E}"/>
              </a:ext>
            </a:extLst>
          </p:cNvPr>
          <p:cNvCxnSpPr/>
          <p:nvPr/>
        </p:nvCxnSpPr>
        <p:spPr bwMode="auto">
          <a:xfrm>
            <a:off x="1330325" y="5716041"/>
            <a:ext cx="1980406" cy="0"/>
          </a:xfrm>
          <a:prstGeom prst="line">
            <a:avLst/>
          </a:prstGeom>
          <a:solidFill>
            <a:schemeClr val="accent1"/>
          </a:solidFill>
          <a:ln w="9525" cap="flat" cmpd="sng" algn="ctr">
            <a:solidFill>
              <a:srgbClr val="00B05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2">
            <a:extLst>
              <a:ext uri="{FF2B5EF4-FFF2-40B4-BE49-F238E27FC236}">
                <a16:creationId xmlns:a16="http://schemas.microsoft.com/office/drawing/2014/main" id="{6DDF33AD-2CFF-FDE5-738C-BDD969E97B5E}"/>
              </a:ext>
            </a:extLst>
          </p:cNvPr>
          <p:cNvSpPr>
            <a:spLocks noGrp="1"/>
          </p:cNvSpPr>
          <p:nvPr>
            <p:ph type="sldNum" sz="quarter" idx="12"/>
          </p:nvPr>
        </p:nvSpPr>
        <p:spPr/>
        <p:txBody>
          <a:bodyPr/>
          <a:lstStyle/>
          <a:p>
            <a:fld id="{392CBAA0-59E6-204E-8F03-85E5040D48B8}" type="slidenum">
              <a:rPr kumimoji="1" lang="zh-CN" altLang="en-US" smtClean="0"/>
              <a:t>38</a:t>
            </a:fld>
            <a:r>
              <a:rPr kumimoji="1" lang="en-US" altLang="zh-CN"/>
              <a:t>/70</a:t>
            </a:r>
            <a:endParaRPr kumimoji="1" lang="zh-CN" altLang="en-US" dirty="0"/>
          </a:p>
        </p:txBody>
      </p:sp>
    </p:spTree>
    <p:extLst>
      <p:ext uri="{BB962C8B-B14F-4D97-AF65-F5344CB8AC3E}">
        <p14:creationId xmlns:p14="http://schemas.microsoft.com/office/powerpoint/2010/main" val="226275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
                                            <p:txEl>
                                              <p:pRg st="0" end="0"/>
                                            </p:txEl>
                                          </p:spTgt>
                                        </p:tgtEl>
                                        <p:attrNameLst>
                                          <p:attrName>style.visibility</p:attrName>
                                        </p:attrNameLst>
                                      </p:cBhvr>
                                      <p:to>
                                        <p:strVal val="visible"/>
                                      </p:to>
                                    </p:set>
                                    <p:animEffect transition="in" filter="wipe(left)">
                                      <p:cBhvr>
                                        <p:cTn id="37" dur="500"/>
                                        <p:tgtEl>
                                          <p:spTgt spid="69">
                                            <p:txEl>
                                              <p:pRg st="0" end="0"/>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left)">
                                      <p:cBhvr>
                                        <p:cTn id="41" dur="500"/>
                                        <p:tgtEl>
                                          <p:spTgt spid="70"/>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slide(fromBottom)">
                                      <p:cBhvr>
                                        <p:cTn id="46" dur="500"/>
                                        <p:tgtEl>
                                          <p:spTgt spid="71"/>
                                        </p:tgtEl>
                                      </p:cBhvr>
                                    </p:animEffec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grpId="0" nodeType="clickEffect">
                                  <p:stCondLst>
                                    <p:cond delay="0"/>
                                  </p:stCondLst>
                                  <p:childTnLst>
                                    <p:animRot by="120000">
                                      <p:cBhvr>
                                        <p:cTn id="50" dur="100" fill="hold">
                                          <p:stCondLst>
                                            <p:cond delay="0"/>
                                          </p:stCondLst>
                                        </p:cTn>
                                        <p:tgtEl>
                                          <p:spTgt spid="105"/>
                                        </p:tgtEl>
                                        <p:attrNameLst>
                                          <p:attrName>r</p:attrName>
                                        </p:attrNameLst>
                                      </p:cBhvr>
                                    </p:animRot>
                                    <p:animRot by="-240000">
                                      <p:cBhvr>
                                        <p:cTn id="51" dur="200" fill="hold">
                                          <p:stCondLst>
                                            <p:cond delay="200"/>
                                          </p:stCondLst>
                                        </p:cTn>
                                        <p:tgtEl>
                                          <p:spTgt spid="105"/>
                                        </p:tgtEl>
                                        <p:attrNameLst>
                                          <p:attrName>r</p:attrName>
                                        </p:attrNameLst>
                                      </p:cBhvr>
                                    </p:animRot>
                                    <p:animRot by="240000">
                                      <p:cBhvr>
                                        <p:cTn id="52" dur="200" fill="hold">
                                          <p:stCondLst>
                                            <p:cond delay="400"/>
                                          </p:stCondLst>
                                        </p:cTn>
                                        <p:tgtEl>
                                          <p:spTgt spid="105"/>
                                        </p:tgtEl>
                                        <p:attrNameLst>
                                          <p:attrName>r</p:attrName>
                                        </p:attrNameLst>
                                      </p:cBhvr>
                                    </p:animRot>
                                    <p:animRot by="-240000">
                                      <p:cBhvr>
                                        <p:cTn id="53" dur="200" fill="hold">
                                          <p:stCondLst>
                                            <p:cond delay="600"/>
                                          </p:stCondLst>
                                        </p:cTn>
                                        <p:tgtEl>
                                          <p:spTgt spid="105"/>
                                        </p:tgtEl>
                                        <p:attrNameLst>
                                          <p:attrName>r</p:attrName>
                                        </p:attrNameLst>
                                      </p:cBhvr>
                                    </p:animRot>
                                    <p:animRot by="120000">
                                      <p:cBhvr>
                                        <p:cTn id="54" dur="200" fill="hold">
                                          <p:stCondLst>
                                            <p:cond delay="800"/>
                                          </p:stCondLst>
                                        </p:cTn>
                                        <p:tgtEl>
                                          <p:spTgt spid="1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P spid="9" grpId="0" autoUpdateAnimBg="0"/>
      <p:bldP spid="69" grpId="0" build="p" autoUpdateAnimBg="0"/>
      <p:bldP spid="71" grpId="0" autoUpdateAnimBg="0"/>
      <p:bldP spid="10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2">
            <a:extLst>
              <a:ext uri="{FF2B5EF4-FFF2-40B4-BE49-F238E27FC236}">
                <a16:creationId xmlns:a16="http://schemas.microsoft.com/office/drawing/2014/main" id="{FB54E63B-7250-D3D7-273C-91E872247F99}"/>
              </a:ext>
            </a:extLst>
          </p:cNvPr>
          <p:cNvSpPr txBox="1">
            <a:spLocks noChangeArrowheads="1"/>
          </p:cNvSpPr>
          <p:nvPr/>
        </p:nvSpPr>
        <p:spPr bwMode="auto">
          <a:xfrm>
            <a:off x="1324882" y="863834"/>
            <a:ext cx="4079875" cy="519113"/>
          </a:xfrm>
          <a:prstGeom prst="rect">
            <a:avLst/>
          </a:prstGeom>
          <a:noFill/>
          <a:ln w="9525">
            <a:noFill/>
            <a:miter lim="800000"/>
            <a:headEnd/>
            <a:tailEnd/>
          </a:ln>
        </p:spPr>
        <p:txBody>
          <a:bodyPr>
            <a:spAutoFit/>
          </a:bodyPr>
          <a:lstStyle/>
          <a:p>
            <a:r>
              <a:rPr lang="en-US" altLang="zh-CN" sz="2800" b="1"/>
              <a:t>2. TTL </a:t>
            </a:r>
            <a:r>
              <a:rPr lang="zh-CN" altLang="en-US" sz="2800" b="1">
                <a:solidFill>
                  <a:srgbClr val="FF0066"/>
                </a:solidFill>
              </a:rPr>
              <a:t>边沿 </a:t>
            </a:r>
            <a:r>
              <a:rPr lang="en-US" altLang="zh-CN" sz="2800" b="1" i="1">
                <a:solidFill>
                  <a:srgbClr val="FF0066"/>
                </a:solidFill>
              </a:rPr>
              <a:t>D</a:t>
            </a:r>
            <a:r>
              <a:rPr lang="en-US" altLang="zh-CN" sz="2800" b="1" i="1"/>
              <a:t> </a:t>
            </a:r>
            <a:r>
              <a:rPr lang="zh-CN" altLang="en-US" sz="2800" b="1"/>
              <a:t>触发器</a:t>
            </a:r>
          </a:p>
        </p:txBody>
      </p:sp>
      <p:sp>
        <p:nvSpPr>
          <p:cNvPr id="6" name="Rectangle 3">
            <a:extLst>
              <a:ext uri="{FF2B5EF4-FFF2-40B4-BE49-F238E27FC236}">
                <a16:creationId xmlns:a16="http://schemas.microsoft.com/office/drawing/2014/main" id="{020E4208-AC96-E0F0-F7B6-3117C7A0D8BB}"/>
              </a:ext>
            </a:extLst>
          </p:cNvPr>
          <p:cNvSpPr>
            <a:spLocks noChangeArrowheads="1"/>
          </p:cNvSpPr>
          <p:nvPr/>
        </p:nvSpPr>
        <p:spPr bwMode="auto">
          <a:xfrm>
            <a:off x="5179332" y="860659"/>
            <a:ext cx="4076700" cy="519113"/>
          </a:xfrm>
          <a:prstGeom prst="rect">
            <a:avLst/>
          </a:prstGeom>
          <a:noFill/>
          <a:ln w="9525">
            <a:noFill/>
            <a:miter lim="800000"/>
            <a:headEnd/>
            <a:tailEnd/>
          </a:ln>
        </p:spPr>
        <p:txBody>
          <a:bodyPr>
            <a:spAutoFit/>
          </a:bodyPr>
          <a:lstStyle/>
          <a:p>
            <a:r>
              <a:rPr lang="en-US" altLang="zh-CN" sz="2800" b="1">
                <a:solidFill>
                  <a:srgbClr val="FF0066"/>
                </a:solidFill>
              </a:rPr>
              <a:t>7474  </a:t>
            </a:r>
            <a:r>
              <a:rPr lang="en-US" altLang="zh-CN" sz="2800" b="1">
                <a:solidFill>
                  <a:srgbClr val="0033CC"/>
                </a:solidFill>
              </a:rPr>
              <a:t>(</a:t>
            </a:r>
            <a:r>
              <a:rPr lang="zh-CN" altLang="en-US" sz="2800" b="1">
                <a:solidFill>
                  <a:srgbClr val="0033CC"/>
                </a:solidFill>
              </a:rPr>
              <a:t>双 </a:t>
            </a:r>
            <a:r>
              <a:rPr lang="en-US" altLang="zh-CN" sz="2800" b="1" i="1">
                <a:solidFill>
                  <a:srgbClr val="0033CC"/>
                </a:solidFill>
              </a:rPr>
              <a:t>D </a:t>
            </a:r>
            <a:r>
              <a:rPr lang="zh-CN" altLang="en-US" sz="2800" b="1">
                <a:solidFill>
                  <a:srgbClr val="0033CC"/>
                </a:solidFill>
              </a:rPr>
              <a:t>触发器</a:t>
            </a:r>
            <a:r>
              <a:rPr lang="en-US" altLang="zh-CN" sz="2800" b="1">
                <a:solidFill>
                  <a:srgbClr val="0033CC"/>
                </a:solidFill>
              </a:rPr>
              <a:t>)</a:t>
            </a:r>
          </a:p>
        </p:txBody>
      </p:sp>
      <p:sp>
        <p:nvSpPr>
          <p:cNvPr id="7" name="Text Box 4">
            <a:extLst>
              <a:ext uri="{FF2B5EF4-FFF2-40B4-BE49-F238E27FC236}">
                <a16:creationId xmlns:a16="http://schemas.microsoft.com/office/drawing/2014/main" id="{51860A74-E876-6C08-3D65-134056DA69ED}"/>
              </a:ext>
            </a:extLst>
          </p:cNvPr>
          <p:cNvSpPr txBox="1">
            <a:spLocks noChangeArrowheads="1"/>
          </p:cNvSpPr>
          <p:nvPr/>
        </p:nvSpPr>
        <p:spPr bwMode="auto">
          <a:xfrm>
            <a:off x="1350282" y="2271947"/>
            <a:ext cx="1025525" cy="457200"/>
          </a:xfrm>
          <a:prstGeom prst="rect">
            <a:avLst/>
          </a:prstGeom>
          <a:noFill/>
          <a:ln w="9525">
            <a:noFill/>
            <a:miter lim="800000"/>
            <a:headEnd/>
            <a:tailEnd/>
          </a:ln>
        </p:spPr>
        <p:txBody>
          <a:bodyPr>
            <a:spAutoFit/>
          </a:bodyPr>
          <a:lstStyle/>
          <a:p>
            <a:r>
              <a:rPr lang="zh-CN" altLang="en-US" b="1">
                <a:solidFill>
                  <a:srgbClr val="0033CC"/>
                </a:solidFill>
              </a:rPr>
              <a:t>符号</a:t>
            </a:r>
          </a:p>
        </p:txBody>
      </p:sp>
      <p:sp>
        <p:nvSpPr>
          <p:cNvPr id="8" name="Text Box 5">
            <a:extLst>
              <a:ext uri="{FF2B5EF4-FFF2-40B4-BE49-F238E27FC236}">
                <a16:creationId xmlns:a16="http://schemas.microsoft.com/office/drawing/2014/main" id="{556A4499-9901-E7A5-6D6A-FA6871B7B1FC}"/>
              </a:ext>
            </a:extLst>
          </p:cNvPr>
          <p:cNvSpPr txBox="1">
            <a:spLocks noChangeArrowheads="1"/>
          </p:cNvSpPr>
          <p:nvPr/>
        </p:nvSpPr>
        <p:spPr bwMode="auto">
          <a:xfrm>
            <a:off x="4455432" y="2138597"/>
            <a:ext cx="1292225" cy="822325"/>
          </a:xfrm>
          <a:prstGeom prst="rect">
            <a:avLst/>
          </a:prstGeom>
          <a:noFill/>
          <a:ln w="9525">
            <a:noFill/>
            <a:miter lim="800000"/>
            <a:headEnd/>
            <a:tailEnd/>
          </a:ln>
        </p:spPr>
        <p:txBody>
          <a:bodyPr>
            <a:spAutoFit/>
          </a:bodyPr>
          <a:lstStyle/>
          <a:p>
            <a:pPr algn="ctr"/>
            <a:r>
              <a:rPr lang="zh-CN" altLang="en-US" b="1">
                <a:solidFill>
                  <a:srgbClr val="0033CC"/>
                </a:solidFill>
              </a:rPr>
              <a:t>引出端</a:t>
            </a:r>
          </a:p>
          <a:p>
            <a:pPr algn="ctr"/>
            <a:r>
              <a:rPr lang="zh-CN" altLang="en-US" b="1">
                <a:solidFill>
                  <a:srgbClr val="0033CC"/>
                </a:solidFill>
              </a:rPr>
              <a:t>功能</a:t>
            </a:r>
          </a:p>
        </p:txBody>
      </p:sp>
      <p:sp>
        <p:nvSpPr>
          <p:cNvPr id="9" name="Text Box 6">
            <a:extLst>
              <a:ext uri="{FF2B5EF4-FFF2-40B4-BE49-F238E27FC236}">
                <a16:creationId xmlns:a16="http://schemas.microsoft.com/office/drawing/2014/main" id="{781C471B-2F14-F1D1-57F4-D0497051CD6B}"/>
              </a:ext>
            </a:extLst>
          </p:cNvPr>
          <p:cNvSpPr txBox="1">
            <a:spLocks noChangeArrowheads="1"/>
          </p:cNvSpPr>
          <p:nvPr/>
        </p:nvSpPr>
        <p:spPr bwMode="auto">
          <a:xfrm>
            <a:off x="725750" y="3751269"/>
            <a:ext cx="1597025" cy="457200"/>
          </a:xfrm>
          <a:prstGeom prst="rect">
            <a:avLst/>
          </a:prstGeom>
          <a:noFill/>
          <a:ln w="9525">
            <a:noFill/>
            <a:miter lim="800000"/>
            <a:headEnd/>
            <a:tailEnd/>
          </a:ln>
        </p:spPr>
        <p:txBody>
          <a:bodyPr>
            <a:spAutoFit/>
          </a:bodyPr>
          <a:lstStyle/>
          <a:p>
            <a:r>
              <a:rPr lang="zh-CN" altLang="en-US" b="1" dirty="0">
                <a:solidFill>
                  <a:srgbClr val="0033CC"/>
                </a:solidFill>
              </a:rPr>
              <a:t>特性表</a:t>
            </a:r>
          </a:p>
        </p:txBody>
      </p:sp>
      <p:graphicFrame>
        <p:nvGraphicFramePr>
          <p:cNvPr id="10" name="Group 7">
            <a:extLst>
              <a:ext uri="{FF2B5EF4-FFF2-40B4-BE49-F238E27FC236}">
                <a16:creationId xmlns:a16="http://schemas.microsoft.com/office/drawing/2014/main" id="{5C1F24F4-31A2-729C-F3DB-23D430BB23BE}"/>
              </a:ext>
            </a:extLst>
          </p:cNvPr>
          <p:cNvGraphicFramePr>
            <a:graphicFrameLocks noGrp="1"/>
          </p:cNvGraphicFramePr>
          <p:nvPr>
            <p:extLst>
              <p:ext uri="{D42A27DB-BD31-4B8C-83A1-F6EECF244321}">
                <p14:modId xmlns:p14="http://schemas.microsoft.com/office/powerpoint/2010/main" val="2909055468"/>
              </p:ext>
            </p:extLst>
          </p:nvPr>
        </p:nvGraphicFramePr>
        <p:xfrm>
          <a:off x="839107" y="4234097"/>
          <a:ext cx="4895850" cy="2523744"/>
        </p:xfrm>
        <a:graphic>
          <a:graphicData uri="http://schemas.openxmlformats.org/drawingml/2006/table">
            <a:tbl>
              <a:tblPr/>
              <a:tblGrid>
                <a:gridCol w="2119313">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1970087">
                  <a:extLst>
                    <a:ext uri="{9D8B030D-6E8A-4147-A177-3AD203B41FA5}">
                      <a16:colId xmlns:a16="http://schemas.microsoft.com/office/drawing/2014/main" val="20002"/>
                    </a:ext>
                  </a:extLst>
                </a:gridCol>
              </a:tblGrid>
              <a:tr h="42815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CP   D   R</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S</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193525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1      1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a:t>
                      </a:r>
                    </a:p>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1      1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a:t>
                      </a: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a:ln>
                          <a:noFill/>
                        </a:ln>
                        <a:solidFill>
                          <a:srgbClr val="0033CC"/>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n </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endPar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不用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同步置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同步置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保持</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无效</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不允许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80" name="Text Box 113">
            <a:extLst>
              <a:ext uri="{FF2B5EF4-FFF2-40B4-BE49-F238E27FC236}">
                <a16:creationId xmlns:a16="http://schemas.microsoft.com/office/drawing/2014/main" id="{2C056155-9275-FF0C-2426-293E0FB6A4A5}"/>
              </a:ext>
            </a:extLst>
          </p:cNvPr>
          <p:cNvSpPr txBox="1">
            <a:spLocks noChangeArrowheads="1"/>
          </p:cNvSpPr>
          <p:nvPr/>
        </p:nvSpPr>
        <p:spPr bwMode="auto">
          <a:xfrm>
            <a:off x="1900647" y="4107332"/>
            <a:ext cx="1193800" cy="369332"/>
          </a:xfrm>
          <a:prstGeom prst="rect">
            <a:avLst/>
          </a:prstGeom>
          <a:noFill/>
          <a:ln w="9525">
            <a:noFill/>
            <a:miter lim="800000"/>
            <a:headEnd/>
            <a:tailEnd/>
          </a:ln>
        </p:spPr>
        <p:txBody>
          <a:bodyPr>
            <a:spAutoFit/>
          </a:bodyPr>
          <a:lstStyle/>
          <a:p>
            <a:r>
              <a:rPr lang="en-US" altLang="zh-CN" b="1" dirty="0">
                <a:solidFill>
                  <a:srgbClr val="0033CC"/>
                </a:solidFill>
                <a:cs typeface="Times New Roman" pitchFamily="18" charset="0"/>
              </a:rPr>
              <a:t> –     </a:t>
            </a:r>
            <a:r>
              <a:rPr lang="zh-CN" altLang="en-US" b="1" dirty="0">
                <a:solidFill>
                  <a:srgbClr val="0033CC"/>
                </a:solidFill>
                <a:cs typeface="Times New Roman" pitchFamily="18" charset="0"/>
              </a:rPr>
              <a:t>  </a:t>
            </a:r>
            <a:r>
              <a:rPr lang="en-US" altLang="zh-CN" b="1" dirty="0">
                <a:solidFill>
                  <a:srgbClr val="0033CC"/>
                </a:solidFill>
                <a:cs typeface="Times New Roman" pitchFamily="18" charset="0"/>
              </a:rPr>
              <a:t>–</a:t>
            </a:r>
            <a:endParaRPr lang="en-US" altLang="zh-CN" b="1" dirty="0">
              <a:solidFill>
                <a:srgbClr val="0033CC"/>
              </a:solidFill>
              <a:ea typeface="隶书"/>
              <a:cs typeface="隶书"/>
            </a:endParaRPr>
          </a:p>
        </p:txBody>
      </p:sp>
      <p:sp>
        <p:nvSpPr>
          <p:cNvPr id="81" name="Rectangle 114">
            <a:extLst>
              <a:ext uri="{FF2B5EF4-FFF2-40B4-BE49-F238E27FC236}">
                <a16:creationId xmlns:a16="http://schemas.microsoft.com/office/drawing/2014/main" id="{4BFD0799-4EC7-49DA-C256-C6BB28726E3A}"/>
              </a:ext>
            </a:extLst>
          </p:cNvPr>
          <p:cNvSpPr>
            <a:spLocks noChangeArrowheads="1"/>
          </p:cNvSpPr>
          <p:nvPr/>
        </p:nvSpPr>
        <p:spPr bwMode="auto">
          <a:xfrm>
            <a:off x="6163185" y="4234097"/>
            <a:ext cx="4895850" cy="2489200"/>
          </a:xfrm>
          <a:prstGeom prst="rect">
            <a:avLst/>
          </a:prstGeom>
          <a:solidFill>
            <a:srgbClr val="FFFFCC"/>
          </a:solidFill>
          <a:ln w="28575">
            <a:solidFill>
              <a:srgbClr val="336600"/>
            </a:solidFill>
            <a:miter lim="800000"/>
            <a:headEnd/>
            <a:tailEnd/>
          </a:ln>
        </p:spPr>
        <p:txBody>
          <a:bodyPr wrap="none" anchor="ctr"/>
          <a:lstStyle/>
          <a:p>
            <a:pPr>
              <a:lnSpc>
                <a:spcPct val="110000"/>
              </a:lnSpc>
              <a:spcBef>
                <a:spcPct val="20000"/>
              </a:spcBef>
            </a:pPr>
            <a:r>
              <a:rPr lang="en-US" altLang="zh-CN" sz="2800" b="1" dirty="0">
                <a:solidFill>
                  <a:srgbClr val="0033CC"/>
                </a:solidFill>
              </a:rPr>
              <a:t> </a:t>
            </a:r>
            <a:r>
              <a:rPr lang="en-US" altLang="zh-CN" sz="2800" b="1" dirty="0"/>
              <a:t>3. </a:t>
            </a:r>
            <a:r>
              <a:rPr lang="zh-CN" altLang="en-US" sz="2800" b="1" dirty="0"/>
              <a:t>主要特点</a:t>
            </a:r>
          </a:p>
          <a:p>
            <a:pPr>
              <a:spcBef>
                <a:spcPct val="20000"/>
              </a:spcBef>
            </a:pPr>
            <a:r>
              <a:rPr lang="zh-CN" altLang="en-US" sz="2800" b="1" dirty="0">
                <a:sym typeface="Wingdings 2" pitchFamily="18" charset="2"/>
              </a:rPr>
              <a:t>   </a:t>
            </a:r>
            <a:r>
              <a:rPr lang="en-US" altLang="zh-CN" sz="2800" b="1" i="1" dirty="0"/>
              <a:t>CP </a:t>
            </a:r>
            <a:r>
              <a:rPr lang="zh-CN" altLang="en-US" sz="2800" b="1" dirty="0"/>
              <a:t>的</a:t>
            </a:r>
            <a:r>
              <a:rPr lang="zh-CN" altLang="en-US" sz="2800" b="1" dirty="0">
                <a:solidFill>
                  <a:srgbClr val="FF0066"/>
                </a:solidFill>
              </a:rPr>
              <a:t>上升沿</a:t>
            </a:r>
            <a:r>
              <a:rPr lang="en-US" altLang="zh-CN" sz="2800" b="1" dirty="0"/>
              <a:t>(</a:t>
            </a:r>
            <a:r>
              <a:rPr lang="zh-CN" altLang="en-US" sz="2800" b="1" dirty="0">
                <a:solidFill>
                  <a:srgbClr val="FF0066"/>
                </a:solidFill>
              </a:rPr>
              <a:t>正</a:t>
            </a:r>
            <a:r>
              <a:rPr lang="zh-CN" altLang="en-US" sz="2800" b="1" dirty="0"/>
              <a:t>边沿</a:t>
            </a:r>
            <a:r>
              <a:rPr lang="en-US" altLang="zh-CN" sz="2800" b="1" dirty="0"/>
              <a:t>)</a:t>
            </a:r>
          </a:p>
          <a:p>
            <a:pPr>
              <a:spcBef>
                <a:spcPct val="20000"/>
              </a:spcBef>
            </a:pPr>
            <a:r>
              <a:rPr lang="zh-CN" altLang="en-US" sz="2800" b="1" dirty="0"/>
              <a:t>      或</a:t>
            </a:r>
            <a:r>
              <a:rPr lang="zh-CN" altLang="en-US" sz="2800" b="1" dirty="0">
                <a:solidFill>
                  <a:srgbClr val="0033CC"/>
                </a:solidFill>
              </a:rPr>
              <a:t>下降沿</a:t>
            </a:r>
            <a:r>
              <a:rPr lang="en-US" altLang="zh-CN" sz="2800" b="1" dirty="0"/>
              <a:t>(</a:t>
            </a:r>
            <a:r>
              <a:rPr lang="zh-CN" altLang="en-US" sz="2800" b="1" dirty="0">
                <a:solidFill>
                  <a:srgbClr val="0033CC"/>
                </a:solidFill>
              </a:rPr>
              <a:t>负</a:t>
            </a:r>
            <a:r>
              <a:rPr lang="zh-CN" altLang="en-US" sz="2800" b="1" dirty="0"/>
              <a:t>边沿</a:t>
            </a:r>
            <a:r>
              <a:rPr lang="en-US" altLang="zh-CN" sz="2800" b="1" dirty="0"/>
              <a:t>)</a:t>
            </a:r>
            <a:r>
              <a:rPr lang="zh-CN" altLang="en-US" sz="2800" b="1" dirty="0"/>
              <a:t>触发；</a:t>
            </a:r>
          </a:p>
          <a:p>
            <a:pPr>
              <a:spcBef>
                <a:spcPct val="20000"/>
              </a:spcBef>
            </a:pPr>
            <a:r>
              <a:rPr lang="zh-CN" altLang="en-US" sz="2800" b="1" dirty="0"/>
              <a:t> </a:t>
            </a:r>
            <a:r>
              <a:rPr lang="zh-CN" altLang="en-US" sz="2800" b="1" dirty="0">
                <a:sym typeface="Wingdings 2" pitchFamily="18" charset="2"/>
              </a:rPr>
              <a:t></a:t>
            </a:r>
            <a:r>
              <a:rPr lang="zh-CN" altLang="en-US" sz="2800" b="1" dirty="0"/>
              <a:t>  抗干扰能力极强；</a:t>
            </a:r>
          </a:p>
          <a:p>
            <a:pPr>
              <a:spcBef>
                <a:spcPct val="20000"/>
              </a:spcBef>
            </a:pPr>
            <a:r>
              <a:rPr lang="zh-CN" altLang="en-US" sz="2800" b="1" dirty="0"/>
              <a:t> </a:t>
            </a:r>
            <a:r>
              <a:rPr lang="zh-CN" altLang="en-US" sz="2800" b="1" dirty="0">
                <a:sym typeface="Wingdings 2" pitchFamily="18" charset="2"/>
              </a:rPr>
              <a:t></a:t>
            </a:r>
            <a:r>
              <a:rPr lang="zh-CN" altLang="en-US" sz="2800" b="1" dirty="0"/>
              <a:t>  有置 </a:t>
            </a:r>
            <a:r>
              <a:rPr lang="en-US" altLang="zh-CN" sz="2800" b="1" dirty="0"/>
              <a:t>1</a:t>
            </a:r>
            <a:r>
              <a:rPr lang="zh-CN" altLang="en-US" sz="2800" b="1" dirty="0"/>
              <a:t>、置 </a:t>
            </a:r>
            <a:r>
              <a:rPr lang="en-US" altLang="zh-CN" sz="2800" b="1" dirty="0"/>
              <a:t>0 </a:t>
            </a:r>
            <a:r>
              <a:rPr lang="zh-CN" altLang="en-US" sz="2800" b="1" dirty="0"/>
              <a:t>功能。</a:t>
            </a:r>
          </a:p>
        </p:txBody>
      </p:sp>
      <p:grpSp>
        <p:nvGrpSpPr>
          <p:cNvPr id="2" name="组合 1">
            <a:extLst>
              <a:ext uri="{FF2B5EF4-FFF2-40B4-BE49-F238E27FC236}">
                <a16:creationId xmlns:a16="http://schemas.microsoft.com/office/drawing/2014/main" id="{44D5DB9B-9828-3072-4CD6-C69B01232B1B}"/>
              </a:ext>
            </a:extLst>
          </p:cNvPr>
          <p:cNvGrpSpPr/>
          <p:nvPr/>
        </p:nvGrpSpPr>
        <p:grpSpPr>
          <a:xfrm>
            <a:off x="2469469" y="1567097"/>
            <a:ext cx="1771650" cy="2398713"/>
            <a:chOff x="2469469" y="1567097"/>
            <a:chExt cx="1771650" cy="2398713"/>
          </a:xfrm>
        </p:grpSpPr>
        <p:grpSp>
          <p:nvGrpSpPr>
            <p:cNvPr id="82" name="Group 132">
              <a:extLst>
                <a:ext uri="{FF2B5EF4-FFF2-40B4-BE49-F238E27FC236}">
                  <a16:creationId xmlns:a16="http://schemas.microsoft.com/office/drawing/2014/main" id="{C4A0DB21-E27C-EB87-0F0F-A7294F00FD88}"/>
                </a:ext>
              </a:extLst>
            </p:cNvPr>
            <p:cNvGrpSpPr>
              <a:grpSpLocks/>
            </p:cNvGrpSpPr>
            <p:nvPr/>
          </p:nvGrpSpPr>
          <p:grpSpPr bwMode="auto">
            <a:xfrm>
              <a:off x="2469469" y="1567097"/>
              <a:ext cx="1771650" cy="2398713"/>
              <a:chOff x="1007" y="841"/>
              <a:chExt cx="1116" cy="1511"/>
            </a:xfrm>
          </p:grpSpPr>
          <p:sp>
            <p:nvSpPr>
              <p:cNvPr id="83" name="Rectangle 30">
                <a:extLst>
                  <a:ext uri="{FF2B5EF4-FFF2-40B4-BE49-F238E27FC236}">
                    <a16:creationId xmlns:a16="http://schemas.microsoft.com/office/drawing/2014/main" id="{24CDB9B0-741D-97D8-CE36-6DFA91E74752}"/>
                  </a:ext>
                </a:extLst>
              </p:cNvPr>
              <p:cNvSpPr>
                <a:spLocks noChangeArrowheads="1"/>
              </p:cNvSpPr>
              <p:nvPr/>
            </p:nvSpPr>
            <p:spPr bwMode="auto">
              <a:xfrm>
                <a:off x="1032" y="841"/>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grpSp>
            <p:nvGrpSpPr>
              <p:cNvPr id="84" name="Group 22">
                <a:extLst>
                  <a:ext uri="{FF2B5EF4-FFF2-40B4-BE49-F238E27FC236}">
                    <a16:creationId xmlns:a16="http://schemas.microsoft.com/office/drawing/2014/main" id="{726311B8-1F8E-C83F-F2E0-D123EBDBDD0B}"/>
                  </a:ext>
                </a:extLst>
              </p:cNvPr>
              <p:cNvGrpSpPr>
                <a:grpSpLocks/>
              </p:cNvGrpSpPr>
              <p:nvPr/>
            </p:nvGrpSpPr>
            <p:grpSpPr bwMode="auto">
              <a:xfrm flipV="1">
                <a:off x="1745" y="948"/>
                <a:ext cx="45" cy="299"/>
                <a:chOff x="2131" y="2070"/>
                <a:chExt cx="45" cy="299"/>
              </a:xfrm>
            </p:grpSpPr>
            <p:sp>
              <p:nvSpPr>
                <p:cNvPr id="115" name="Line 23">
                  <a:extLst>
                    <a:ext uri="{FF2B5EF4-FFF2-40B4-BE49-F238E27FC236}">
                      <a16:creationId xmlns:a16="http://schemas.microsoft.com/office/drawing/2014/main" id="{5D9D4659-D79A-770B-6239-0F63431300F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6" name="Oval 24">
                  <a:extLst>
                    <a:ext uri="{FF2B5EF4-FFF2-40B4-BE49-F238E27FC236}">
                      <a16:creationId xmlns:a16="http://schemas.microsoft.com/office/drawing/2014/main" id="{68A38BA2-0B7C-3E4A-53B2-6DD5C928F64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5" name="Group 25">
                <a:extLst>
                  <a:ext uri="{FF2B5EF4-FFF2-40B4-BE49-F238E27FC236}">
                    <a16:creationId xmlns:a16="http://schemas.microsoft.com/office/drawing/2014/main" id="{3B1F43D5-F073-E53E-DE59-0FE25A911032}"/>
                  </a:ext>
                </a:extLst>
              </p:cNvPr>
              <p:cNvGrpSpPr>
                <a:grpSpLocks/>
              </p:cNvGrpSpPr>
              <p:nvPr/>
            </p:nvGrpSpPr>
            <p:grpSpPr bwMode="auto">
              <a:xfrm flipV="1">
                <a:off x="1247" y="966"/>
                <a:ext cx="45" cy="299"/>
                <a:chOff x="2131" y="2070"/>
                <a:chExt cx="45" cy="299"/>
              </a:xfrm>
            </p:grpSpPr>
            <p:sp>
              <p:nvSpPr>
                <p:cNvPr id="113" name="Line 26">
                  <a:extLst>
                    <a:ext uri="{FF2B5EF4-FFF2-40B4-BE49-F238E27FC236}">
                      <a16:creationId xmlns:a16="http://schemas.microsoft.com/office/drawing/2014/main" id="{7E40B17B-8E98-F4CE-557A-DFC4E5E2EE8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4" name="Oval 27">
                  <a:extLst>
                    <a:ext uri="{FF2B5EF4-FFF2-40B4-BE49-F238E27FC236}">
                      <a16:creationId xmlns:a16="http://schemas.microsoft.com/office/drawing/2014/main" id="{07D5109E-7C09-2843-7CD8-2E2D863E28C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6" name="Rectangle 28">
                <a:extLst>
                  <a:ext uri="{FF2B5EF4-FFF2-40B4-BE49-F238E27FC236}">
                    <a16:creationId xmlns:a16="http://schemas.microsoft.com/office/drawing/2014/main" id="{EF067450-032B-AEA3-8507-C8AC12D23928}"/>
                  </a:ext>
                </a:extLst>
              </p:cNvPr>
              <p:cNvSpPr>
                <a:spLocks noChangeArrowheads="1"/>
              </p:cNvSpPr>
              <p:nvPr/>
            </p:nvSpPr>
            <p:spPr bwMode="auto">
              <a:xfrm>
                <a:off x="1772" y="853"/>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87" name="Line 29">
                <a:extLst>
                  <a:ext uri="{FF2B5EF4-FFF2-40B4-BE49-F238E27FC236}">
                    <a16:creationId xmlns:a16="http://schemas.microsoft.com/office/drawing/2014/main" id="{B1A8DB71-B76C-1892-D286-67027CB88875}"/>
                  </a:ext>
                </a:extLst>
              </p:cNvPr>
              <p:cNvSpPr>
                <a:spLocks noChangeShapeType="1"/>
              </p:cNvSpPr>
              <p:nvPr/>
            </p:nvSpPr>
            <p:spPr bwMode="auto">
              <a:xfrm>
                <a:off x="1856" y="880"/>
                <a:ext cx="128" cy="0"/>
              </a:xfrm>
              <a:prstGeom prst="line">
                <a:avLst/>
              </a:prstGeom>
              <a:noFill/>
              <a:ln w="28575">
                <a:solidFill>
                  <a:srgbClr val="FF0066"/>
                </a:solidFill>
                <a:round/>
                <a:headEnd/>
                <a:tailEnd/>
              </a:ln>
            </p:spPr>
            <p:txBody>
              <a:bodyPr>
                <a:spAutoFit/>
              </a:bodyPr>
              <a:lstStyle/>
              <a:p>
                <a:endParaRPr lang="zh-CN" altLang="en-US"/>
              </a:p>
            </p:txBody>
          </p:sp>
          <p:sp>
            <p:nvSpPr>
              <p:cNvPr id="88" name="Rectangle 31">
                <a:extLst>
                  <a:ext uri="{FF2B5EF4-FFF2-40B4-BE49-F238E27FC236}">
                    <a16:creationId xmlns:a16="http://schemas.microsoft.com/office/drawing/2014/main" id="{1EEF84E8-9FB9-06BD-B515-82415FE6D582}"/>
                  </a:ext>
                </a:extLst>
              </p:cNvPr>
              <p:cNvSpPr>
                <a:spLocks noChangeArrowheads="1"/>
              </p:cNvSpPr>
              <p:nvPr/>
            </p:nvSpPr>
            <p:spPr bwMode="auto">
              <a:xfrm>
                <a:off x="1060" y="1224"/>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89" name="Group 32">
                <a:extLst>
                  <a:ext uri="{FF2B5EF4-FFF2-40B4-BE49-F238E27FC236}">
                    <a16:creationId xmlns:a16="http://schemas.microsoft.com/office/drawing/2014/main" id="{0E48FA53-2FBB-ABFE-FAE4-A63DE9BBF2A8}"/>
                  </a:ext>
                </a:extLst>
              </p:cNvPr>
              <p:cNvGrpSpPr>
                <a:grpSpLocks/>
              </p:cNvGrpSpPr>
              <p:nvPr/>
            </p:nvGrpSpPr>
            <p:grpSpPr bwMode="auto">
              <a:xfrm>
                <a:off x="1553" y="1788"/>
                <a:ext cx="45" cy="299"/>
                <a:chOff x="2131" y="2070"/>
                <a:chExt cx="45" cy="299"/>
              </a:xfrm>
            </p:grpSpPr>
            <p:sp>
              <p:nvSpPr>
                <p:cNvPr id="111" name="Line 33">
                  <a:extLst>
                    <a:ext uri="{FF2B5EF4-FFF2-40B4-BE49-F238E27FC236}">
                      <a16:creationId xmlns:a16="http://schemas.microsoft.com/office/drawing/2014/main" id="{4FE63BBD-75D7-B103-5C04-D2498C04D76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2" name="Oval 34">
                  <a:extLst>
                    <a:ext uri="{FF2B5EF4-FFF2-40B4-BE49-F238E27FC236}">
                      <a16:creationId xmlns:a16="http://schemas.microsoft.com/office/drawing/2014/main" id="{25D51E1A-EF62-E131-FF5C-B35297746DF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0" name="Rectangle 35">
                <a:extLst>
                  <a:ext uri="{FF2B5EF4-FFF2-40B4-BE49-F238E27FC236}">
                    <a16:creationId xmlns:a16="http://schemas.microsoft.com/office/drawing/2014/main" id="{0B1AAD9A-CD3C-8FED-EB60-7AC3472FFE83}"/>
                  </a:ext>
                </a:extLst>
              </p:cNvPr>
              <p:cNvSpPr>
                <a:spLocks noChangeArrowheads="1"/>
              </p:cNvSpPr>
              <p:nvPr/>
            </p:nvSpPr>
            <p:spPr bwMode="auto">
              <a:xfrm>
                <a:off x="1390" y="2058"/>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91" name="AutoShape 36">
                <a:extLst>
                  <a:ext uri="{FF2B5EF4-FFF2-40B4-BE49-F238E27FC236}">
                    <a16:creationId xmlns:a16="http://schemas.microsoft.com/office/drawing/2014/main" id="{8AB8D0A1-5AFA-4C10-DAC9-A767C0DDC6C6}"/>
                  </a:ext>
                </a:extLst>
              </p:cNvPr>
              <p:cNvSpPr>
                <a:spLocks noChangeArrowheads="1"/>
              </p:cNvSpPr>
              <p:nvPr/>
            </p:nvSpPr>
            <p:spPr bwMode="auto">
              <a:xfrm>
                <a:off x="1488" y="1705"/>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92" name="Oval 37">
                <a:extLst>
                  <a:ext uri="{FF2B5EF4-FFF2-40B4-BE49-F238E27FC236}">
                    <a16:creationId xmlns:a16="http://schemas.microsoft.com/office/drawing/2014/main" id="{662A4D83-023D-70ED-AA18-00D4ACEF9DBD}"/>
                  </a:ext>
                </a:extLst>
              </p:cNvPr>
              <p:cNvSpPr>
                <a:spLocks noChangeArrowheads="1"/>
              </p:cNvSpPr>
              <p:nvPr/>
            </p:nvSpPr>
            <p:spPr bwMode="auto">
              <a:xfrm>
                <a:off x="1728" y="1129"/>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3" name="Rectangle 38">
                <a:extLst>
                  <a:ext uri="{FF2B5EF4-FFF2-40B4-BE49-F238E27FC236}">
                    <a16:creationId xmlns:a16="http://schemas.microsoft.com/office/drawing/2014/main" id="{0772FD81-874F-4C1E-0B10-92FA4946A21A}"/>
                  </a:ext>
                </a:extLst>
              </p:cNvPr>
              <p:cNvSpPr>
                <a:spLocks noChangeArrowheads="1"/>
              </p:cNvSpPr>
              <p:nvPr/>
            </p:nvSpPr>
            <p:spPr bwMode="auto">
              <a:xfrm>
                <a:off x="1416" y="1417"/>
                <a:ext cx="399" cy="288"/>
              </a:xfrm>
              <a:prstGeom prst="rect">
                <a:avLst/>
              </a:prstGeom>
              <a:noFill/>
              <a:ln w="9525">
                <a:noFill/>
                <a:miter lim="800000"/>
                <a:headEnd/>
                <a:tailEnd/>
              </a:ln>
            </p:spPr>
            <p:txBody>
              <a:bodyPr>
                <a:spAutoFit/>
              </a:bodyPr>
              <a:lstStyle/>
              <a:p>
                <a:r>
                  <a:rPr lang="en-US" altLang="zh-CN" b="1" dirty="0">
                    <a:solidFill>
                      <a:srgbClr val="FF0066"/>
                    </a:solidFill>
                  </a:rPr>
                  <a:t>C1</a:t>
                </a:r>
              </a:p>
            </p:txBody>
          </p:sp>
          <p:grpSp>
            <p:nvGrpSpPr>
              <p:cNvPr id="94" name="Group 39">
                <a:extLst>
                  <a:ext uri="{FF2B5EF4-FFF2-40B4-BE49-F238E27FC236}">
                    <a16:creationId xmlns:a16="http://schemas.microsoft.com/office/drawing/2014/main" id="{0779BFFD-9988-C108-500C-45298EDA9018}"/>
                  </a:ext>
                </a:extLst>
              </p:cNvPr>
              <p:cNvGrpSpPr>
                <a:grpSpLocks/>
              </p:cNvGrpSpPr>
              <p:nvPr/>
            </p:nvGrpSpPr>
            <p:grpSpPr bwMode="auto">
              <a:xfrm>
                <a:off x="1331" y="1782"/>
                <a:ext cx="45" cy="299"/>
                <a:chOff x="2131" y="2070"/>
                <a:chExt cx="45" cy="299"/>
              </a:xfrm>
            </p:grpSpPr>
            <p:sp>
              <p:nvSpPr>
                <p:cNvPr id="109" name="Line 40">
                  <a:extLst>
                    <a:ext uri="{FF2B5EF4-FFF2-40B4-BE49-F238E27FC236}">
                      <a16:creationId xmlns:a16="http://schemas.microsoft.com/office/drawing/2014/main" id="{51F16A98-A0E1-DF6D-A567-5C37E14F7B0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0" name="Oval 41">
                  <a:extLst>
                    <a:ext uri="{FF2B5EF4-FFF2-40B4-BE49-F238E27FC236}">
                      <a16:creationId xmlns:a16="http://schemas.microsoft.com/office/drawing/2014/main" id="{B7042351-A72A-E2AD-F9A5-900F7E1558A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5" name="Rectangle 42">
                <a:extLst>
                  <a:ext uri="{FF2B5EF4-FFF2-40B4-BE49-F238E27FC236}">
                    <a16:creationId xmlns:a16="http://schemas.microsoft.com/office/drawing/2014/main" id="{6733F4DD-F201-C96E-C670-6AADBE1B8F63}"/>
                  </a:ext>
                </a:extLst>
              </p:cNvPr>
              <p:cNvSpPr>
                <a:spLocks noChangeArrowheads="1"/>
              </p:cNvSpPr>
              <p:nvPr/>
            </p:nvSpPr>
            <p:spPr bwMode="auto">
              <a:xfrm>
                <a:off x="1188" y="1536"/>
                <a:ext cx="399" cy="288"/>
              </a:xfrm>
              <a:prstGeom prst="rect">
                <a:avLst/>
              </a:prstGeom>
              <a:noFill/>
              <a:ln w="9525">
                <a:noFill/>
                <a:miter lim="800000"/>
                <a:headEnd/>
                <a:tailEnd/>
              </a:ln>
            </p:spPr>
            <p:txBody>
              <a:bodyPr wrap="none">
                <a:spAutoFit/>
              </a:bodyPr>
              <a:lstStyle/>
              <a:p>
                <a:r>
                  <a:rPr lang="en-US" altLang="zh-CN" b="1">
                    <a:solidFill>
                      <a:srgbClr val="0033CC"/>
                    </a:solidFill>
                  </a:rPr>
                  <a:t>1D </a:t>
                </a:r>
              </a:p>
            </p:txBody>
          </p:sp>
          <p:sp>
            <p:nvSpPr>
              <p:cNvPr id="96" name="Rectangle 43">
                <a:extLst>
                  <a:ext uri="{FF2B5EF4-FFF2-40B4-BE49-F238E27FC236}">
                    <a16:creationId xmlns:a16="http://schemas.microsoft.com/office/drawing/2014/main" id="{A24BE054-A8B7-4403-F84A-2A00026EC5D4}"/>
                  </a:ext>
                </a:extLst>
              </p:cNvPr>
              <p:cNvSpPr>
                <a:spLocks noChangeArrowheads="1"/>
              </p:cNvSpPr>
              <p:nvPr/>
            </p:nvSpPr>
            <p:spPr bwMode="auto">
              <a:xfrm>
                <a:off x="1230" y="2064"/>
                <a:ext cx="327" cy="288"/>
              </a:xfrm>
              <a:prstGeom prst="rect">
                <a:avLst/>
              </a:prstGeom>
              <a:noFill/>
              <a:ln>
                <a:noFill/>
              </a:ln>
              <a:effectLst/>
            </p:spPr>
            <p:txBody>
              <a:bodyPr>
                <a:spAutoFit/>
              </a:bodyPr>
              <a:lstStyle/>
              <a:p>
                <a:pPr>
                  <a:defRPr/>
                </a:pPr>
                <a:r>
                  <a:rPr lang="en-US" altLang="zh-CN" b="1" i="1" dirty="0">
                    <a:solidFill>
                      <a:srgbClr val="0033CC"/>
                    </a:solidFill>
                    <a:effectLst>
                      <a:outerShdw blurRad="38100" dist="38100" dir="2700000" algn="tl">
                        <a:srgbClr val="C0C0C0"/>
                      </a:outerShdw>
                    </a:effectLst>
                    <a:ea typeface="宋体" panose="02010600030101010101" pitchFamily="2" charset="-122"/>
                  </a:rPr>
                  <a:t>D</a:t>
                </a:r>
                <a:r>
                  <a:rPr lang="en-US" altLang="zh-CN" b="1" dirty="0">
                    <a:solidFill>
                      <a:srgbClr val="0033CC"/>
                    </a:solidFill>
                    <a:effectLst>
                      <a:outerShdw blurRad="38100" dist="38100" dir="2700000" algn="tl">
                        <a:srgbClr val="C0C0C0"/>
                      </a:outerShdw>
                    </a:effectLst>
                    <a:ea typeface="宋体" panose="02010600030101010101" pitchFamily="2" charset="-122"/>
                  </a:rPr>
                  <a:t> </a:t>
                </a:r>
              </a:p>
            </p:txBody>
          </p:sp>
          <p:grpSp>
            <p:nvGrpSpPr>
              <p:cNvPr id="97" name="Group 118">
                <a:extLst>
                  <a:ext uri="{FF2B5EF4-FFF2-40B4-BE49-F238E27FC236}">
                    <a16:creationId xmlns:a16="http://schemas.microsoft.com/office/drawing/2014/main" id="{D0DB61F1-83F1-B6E3-E1D5-84018E74157B}"/>
                  </a:ext>
                </a:extLst>
              </p:cNvPr>
              <p:cNvGrpSpPr>
                <a:grpSpLocks/>
              </p:cNvGrpSpPr>
              <p:nvPr/>
            </p:nvGrpSpPr>
            <p:grpSpPr bwMode="auto">
              <a:xfrm>
                <a:off x="1121" y="1806"/>
                <a:ext cx="45" cy="299"/>
                <a:chOff x="2131" y="2070"/>
                <a:chExt cx="45" cy="299"/>
              </a:xfrm>
            </p:grpSpPr>
            <p:sp>
              <p:nvSpPr>
                <p:cNvPr id="107" name="Line 119">
                  <a:extLst>
                    <a:ext uri="{FF2B5EF4-FFF2-40B4-BE49-F238E27FC236}">
                      <a16:creationId xmlns:a16="http://schemas.microsoft.com/office/drawing/2014/main" id="{22740E9A-44D5-A6FB-0281-C0A7EC5BE402}"/>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8" name="Oval 120">
                  <a:extLst>
                    <a:ext uri="{FF2B5EF4-FFF2-40B4-BE49-F238E27FC236}">
                      <a16:creationId xmlns:a16="http://schemas.microsoft.com/office/drawing/2014/main" id="{1772F16F-EA48-307C-B5AB-ABCF41824CF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8" name="Group 121">
                <a:extLst>
                  <a:ext uri="{FF2B5EF4-FFF2-40B4-BE49-F238E27FC236}">
                    <a16:creationId xmlns:a16="http://schemas.microsoft.com/office/drawing/2014/main" id="{70310075-B8A9-1557-1970-593CB7784C5C}"/>
                  </a:ext>
                </a:extLst>
              </p:cNvPr>
              <p:cNvGrpSpPr>
                <a:grpSpLocks/>
              </p:cNvGrpSpPr>
              <p:nvPr/>
            </p:nvGrpSpPr>
            <p:grpSpPr bwMode="auto">
              <a:xfrm>
                <a:off x="1841" y="1807"/>
                <a:ext cx="45" cy="299"/>
                <a:chOff x="2131" y="2070"/>
                <a:chExt cx="45" cy="299"/>
              </a:xfrm>
            </p:grpSpPr>
            <p:sp>
              <p:nvSpPr>
                <p:cNvPr id="105" name="Line 122">
                  <a:extLst>
                    <a:ext uri="{FF2B5EF4-FFF2-40B4-BE49-F238E27FC236}">
                      <a16:creationId xmlns:a16="http://schemas.microsoft.com/office/drawing/2014/main" id="{44008AF9-8177-07E7-F886-2DF57CBDA27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6" name="Oval 123">
                  <a:extLst>
                    <a:ext uri="{FF2B5EF4-FFF2-40B4-BE49-F238E27FC236}">
                      <a16:creationId xmlns:a16="http://schemas.microsoft.com/office/drawing/2014/main" id="{FC02C7DE-34A6-9E5F-D96E-717DC3E0E8F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9" name="Oval 124">
                <a:extLst>
                  <a:ext uri="{FF2B5EF4-FFF2-40B4-BE49-F238E27FC236}">
                    <a16:creationId xmlns:a16="http://schemas.microsoft.com/office/drawing/2014/main" id="{0D32426A-EA8C-06BF-0BCC-418B201BA1AE}"/>
                  </a:ext>
                </a:extLst>
              </p:cNvPr>
              <p:cNvSpPr>
                <a:spLocks noChangeArrowheads="1"/>
              </p:cNvSpPr>
              <p:nvPr/>
            </p:nvSpPr>
            <p:spPr bwMode="auto">
              <a:xfrm>
                <a:off x="1104" y="180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00" name="Oval 125">
                <a:extLst>
                  <a:ext uri="{FF2B5EF4-FFF2-40B4-BE49-F238E27FC236}">
                    <a16:creationId xmlns:a16="http://schemas.microsoft.com/office/drawing/2014/main" id="{FA994D54-3778-752D-6441-7F4943C272E6}"/>
                  </a:ext>
                </a:extLst>
              </p:cNvPr>
              <p:cNvSpPr>
                <a:spLocks noChangeArrowheads="1"/>
              </p:cNvSpPr>
              <p:nvPr/>
            </p:nvSpPr>
            <p:spPr bwMode="auto">
              <a:xfrm>
                <a:off x="1836" y="1808"/>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01" name="Rectangle 126">
                <a:extLst>
                  <a:ext uri="{FF2B5EF4-FFF2-40B4-BE49-F238E27FC236}">
                    <a16:creationId xmlns:a16="http://schemas.microsoft.com/office/drawing/2014/main" id="{8709199A-0BFD-C477-64F5-FB6A704C2FF6}"/>
                  </a:ext>
                </a:extLst>
              </p:cNvPr>
              <p:cNvSpPr>
                <a:spLocks noChangeArrowheads="1"/>
              </p:cNvSpPr>
              <p:nvPr/>
            </p:nvSpPr>
            <p:spPr bwMode="auto">
              <a:xfrm>
                <a:off x="1007" y="1557"/>
                <a:ext cx="1087" cy="233"/>
              </a:xfrm>
              <a:prstGeom prst="rect">
                <a:avLst/>
              </a:prstGeom>
              <a:noFill/>
              <a:ln w="9525">
                <a:noFill/>
                <a:miter lim="800000"/>
                <a:headEnd/>
                <a:tailEnd/>
              </a:ln>
            </p:spPr>
            <p:txBody>
              <a:bodyPr>
                <a:spAutoFit/>
              </a:bodyPr>
              <a:lstStyle/>
              <a:p>
                <a:r>
                  <a:rPr lang="en-US" altLang="zh-CN" b="1" dirty="0"/>
                  <a:t> S</a:t>
                </a:r>
                <a:r>
                  <a:rPr lang="en-US" altLang="zh-CN" b="1" dirty="0">
                    <a:solidFill>
                      <a:srgbClr val="0033CC"/>
                    </a:solidFill>
                  </a:rPr>
                  <a:t>            </a:t>
                </a:r>
                <a:r>
                  <a:rPr lang="zh-CN" altLang="en-US" b="1" dirty="0">
                    <a:solidFill>
                      <a:srgbClr val="0033CC"/>
                    </a:solidFill>
                  </a:rPr>
                  <a:t>    </a:t>
                </a:r>
                <a:r>
                  <a:rPr lang="en-US" altLang="zh-CN" b="1" dirty="0"/>
                  <a:t>R</a:t>
                </a:r>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38026C5-3E8D-E84A-EC53-D9976C8EE574}"/>
                    </a:ext>
                  </a:extLst>
                </p:cNvPr>
                <p:cNvSpPr txBox="1"/>
                <p:nvPr/>
              </p:nvSpPr>
              <p:spPr>
                <a:xfrm>
                  <a:off x="2526300" y="3605682"/>
                  <a:ext cx="345351" cy="308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acc>
                              <m:accPr>
                                <m:chr m:val="̅"/>
                                <m:ctrlPr>
                                  <a:rPr kumimoji="1" lang="en-US" altLang="zh-CN" sz="2000" b="0" i="1" smtClean="0">
                                    <a:latin typeface="Cambria Math" panose="02040503050406030204" pitchFamily="18" charset="0"/>
                                  </a:rPr>
                                </m:ctrlPr>
                              </m:accPr>
                              <m:e>
                                <m:r>
                                  <a:rPr kumimoji="1" lang="en-US" altLang="zh-CN" sz="2000" b="0" i="1" smtClean="0">
                                    <a:latin typeface="Cambria Math" panose="02040503050406030204" pitchFamily="18" charset="0"/>
                                  </a:rPr>
                                  <m:t>𝑆</m:t>
                                </m:r>
                              </m:e>
                            </m:acc>
                          </m:e>
                          <m:sub>
                            <m:r>
                              <a:rPr kumimoji="1" lang="en-US" altLang="zh-CN" sz="2000" b="0" i="1" smtClean="0">
                                <a:latin typeface="Cambria Math" panose="02040503050406030204" pitchFamily="18" charset="0"/>
                              </a:rPr>
                              <m:t>𝐷</m:t>
                            </m:r>
                          </m:sub>
                        </m:sSub>
                      </m:oMath>
                    </m:oMathPara>
                  </a14:m>
                  <a:endParaRPr kumimoji="1" lang="zh-CN" altLang="en-US" sz="2000" dirty="0"/>
                </a:p>
              </p:txBody>
            </p:sp>
          </mc:Choice>
          <mc:Fallback xmlns="">
            <p:sp>
              <p:nvSpPr>
                <p:cNvPr id="3" name="文本框 2">
                  <a:extLst>
                    <a:ext uri="{FF2B5EF4-FFF2-40B4-BE49-F238E27FC236}">
                      <a16:creationId xmlns:a16="http://schemas.microsoft.com/office/drawing/2014/main" id="{A38026C5-3E8D-E84A-EC53-D9976C8EE574}"/>
                    </a:ext>
                  </a:extLst>
                </p:cNvPr>
                <p:cNvSpPr txBox="1">
                  <a:spLocks noRot="1" noChangeAspect="1" noMove="1" noResize="1" noEditPoints="1" noAdjustHandles="1" noChangeArrowheads="1" noChangeShapeType="1" noTextEdit="1"/>
                </p:cNvSpPr>
                <p:nvPr/>
              </p:nvSpPr>
              <p:spPr>
                <a:xfrm>
                  <a:off x="2526300" y="3605682"/>
                  <a:ext cx="345351" cy="308482"/>
                </a:xfrm>
                <a:prstGeom prst="rect">
                  <a:avLst/>
                </a:prstGeom>
                <a:blipFill>
                  <a:blip r:embed="rId2"/>
                  <a:stretch>
                    <a:fillRect l="-13793"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B3F4FD66-79F6-FB48-2EBD-63DF1F94EB9A}"/>
                    </a:ext>
                  </a:extLst>
                </p:cNvPr>
                <p:cNvSpPr txBox="1"/>
                <p:nvPr/>
              </p:nvSpPr>
              <p:spPr>
                <a:xfrm>
                  <a:off x="3695311" y="3615695"/>
                  <a:ext cx="3795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acc>
                              <m:accPr>
                                <m:chr m:val="̅"/>
                                <m:ctrlPr>
                                  <a:rPr kumimoji="1" lang="en-US" altLang="zh-CN" sz="2000" b="0" i="1" smtClean="0">
                                    <a:latin typeface="Cambria Math" panose="02040503050406030204" pitchFamily="18" charset="0"/>
                                  </a:rPr>
                                </m:ctrlPr>
                              </m:accPr>
                              <m:e>
                                <m:r>
                                  <a:rPr kumimoji="1" lang="en-US" altLang="zh-CN" sz="2000" b="0" i="1" smtClean="0">
                                    <a:latin typeface="Cambria Math" panose="02040503050406030204" pitchFamily="18" charset="0"/>
                                  </a:rPr>
                                  <m:t>𝑅</m:t>
                                </m:r>
                              </m:e>
                            </m:acc>
                          </m:e>
                          <m:sub>
                            <m:r>
                              <a:rPr kumimoji="1" lang="en-US" altLang="zh-CN" sz="2000" b="0" i="1" smtClean="0">
                                <a:latin typeface="Cambria Math" panose="02040503050406030204" pitchFamily="18" charset="0"/>
                              </a:rPr>
                              <m:t>𝐷</m:t>
                            </m:r>
                          </m:sub>
                        </m:sSub>
                      </m:oMath>
                    </m:oMathPara>
                  </a14:m>
                  <a:endParaRPr kumimoji="1" lang="zh-CN" altLang="en-US" sz="2000" dirty="0"/>
                </a:p>
              </p:txBody>
            </p:sp>
          </mc:Choice>
          <mc:Fallback xmlns="">
            <p:sp>
              <p:nvSpPr>
                <p:cNvPr id="118" name="文本框 117">
                  <a:extLst>
                    <a:ext uri="{FF2B5EF4-FFF2-40B4-BE49-F238E27FC236}">
                      <a16:creationId xmlns:a16="http://schemas.microsoft.com/office/drawing/2014/main" id="{B3F4FD66-79F6-FB48-2EBD-63DF1F94EB9A}"/>
                    </a:ext>
                  </a:extLst>
                </p:cNvPr>
                <p:cNvSpPr txBox="1">
                  <a:spLocks noRot="1" noChangeAspect="1" noMove="1" noResize="1" noEditPoints="1" noAdjustHandles="1" noChangeArrowheads="1" noChangeShapeType="1" noTextEdit="1"/>
                </p:cNvSpPr>
                <p:nvPr/>
              </p:nvSpPr>
              <p:spPr>
                <a:xfrm>
                  <a:off x="3695311" y="3615695"/>
                  <a:ext cx="379527" cy="307777"/>
                </a:xfrm>
                <a:prstGeom prst="rect">
                  <a:avLst/>
                </a:prstGeom>
                <a:blipFill>
                  <a:blip r:embed="rId3"/>
                  <a:stretch>
                    <a:fillRect l="-9677" r="-3226" b="-11538"/>
                  </a:stretch>
                </a:blipFill>
              </p:spPr>
              <p:txBody>
                <a:bodyPr/>
                <a:lstStyle/>
                <a:p>
                  <a:r>
                    <a:rPr lang="zh-CN" altLang="en-US">
                      <a:noFill/>
                    </a:rPr>
                    <a:t> </a:t>
                  </a:r>
                </a:p>
              </p:txBody>
            </p:sp>
          </mc:Fallback>
        </mc:AlternateContent>
      </p:grpSp>
      <p:grpSp>
        <p:nvGrpSpPr>
          <p:cNvPr id="27" name="组合 26">
            <a:extLst>
              <a:ext uri="{FF2B5EF4-FFF2-40B4-BE49-F238E27FC236}">
                <a16:creationId xmlns:a16="http://schemas.microsoft.com/office/drawing/2014/main" id="{34A3F9FA-6EE8-731E-8E79-638BB585183C}"/>
              </a:ext>
            </a:extLst>
          </p:cNvPr>
          <p:cNvGrpSpPr/>
          <p:nvPr/>
        </p:nvGrpSpPr>
        <p:grpSpPr>
          <a:xfrm>
            <a:off x="5490482" y="1338497"/>
            <a:ext cx="4219575" cy="2667590"/>
            <a:chOff x="5490482" y="1338497"/>
            <a:chExt cx="4219575" cy="2667590"/>
          </a:xfrm>
        </p:grpSpPr>
        <p:grpSp>
          <p:nvGrpSpPr>
            <p:cNvPr id="11" name="Group 44">
              <a:extLst>
                <a:ext uri="{FF2B5EF4-FFF2-40B4-BE49-F238E27FC236}">
                  <a16:creationId xmlns:a16="http://schemas.microsoft.com/office/drawing/2014/main" id="{D4DC3551-1286-3ECD-ABB3-CDE85DB0C311}"/>
                </a:ext>
              </a:extLst>
            </p:cNvPr>
            <p:cNvGrpSpPr>
              <a:grpSpLocks/>
            </p:cNvGrpSpPr>
            <p:nvPr/>
          </p:nvGrpSpPr>
          <p:grpSpPr bwMode="auto">
            <a:xfrm>
              <a:off x="5490482" y="1338497"/>
              <a:ext cx="4219575" cy="2309813"/>
              <a:chOff x="2268" y="1021"/>
              <a:chExt cx="2658" cy="1455"/>
            </a:xfrm>
          </p:grpSpPr>
          <p:sp>
            <p:nvSpPr>
              <p:cNvPr id="12" name="Rectangle 45">
                <a:extLst>
                  <a:ext uri="{FF2B5EF4-FFF2-40B4-BE49-F238E27FC236}">
                    <a16:creationId xmlns:a16="http://schemas.microsoft.com/office/drawing/2014/main" id="{B676EF66-E669-14E6-CA68-0D17FAE355D2}"/>
                  </a:ext>
                </a:extLst>
              </p:cNvPr>
              <p:cNvSpPr>
                <a:spLocks noChangeArrowheads="1"/>
              </p:cNvSpPr>
              <p:nvPr/>
            </p:nvSpPr>
            <p:spPr bwMode="auto">
              <a:xfrm>
                <a:off x="2737" y="1021"/>
                <a:ext cx="819"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r>
                  <a:rPr lang="en-US" altLang="zh-CN" b="1" baseline="-25000">
                    <a:solidFill>
                      <a:srgbClr val="FF0066"/>
                    </a:solidFill>
                  </a:rPr>
                  <a:t>1      </a:t>
                </a:r>
                <a:r>
                  <a:rPr lang="en-US" altLang="zh-CN" b="1" i="1">
                    <a:solidFill>
                      <a:srgbClr val="FF0066"/>
                    </a:solidFill>
                  </a:rPr>
                  <a:t>Q</a:t>
                </a:r>
                <a:r>
                  <a:rPr lang="en-US" altLang="zh-CN" b="1" baseline="-25000">
                    <a:solidFill>
                      <a:srgbClr val="FF0066"/>
                    </a:solidFill>
                  </a:rPr>
                  <a:t>1</a:t>
                </a:r>
              </a:p>
            </p:txBody>
          </p:sp>
          <p:sp>
            <p:nvSpPr>
              <p:cNvPr id="13" name="Rectangle 46">
                <a:extLst>
                  <a:ext uri="{FF2B5EF4-FFF2-40B4-BE49-F238E27FC236}">
                    <a16:creationId xmlns:a16="http://schemas.microsoft.com/office/drawing/2014/main" id="{B9418717-FC6D-D5C3-1F9C-E61CC58BD8DC}"/>
                  </a:ext>
                </a:extLst>
              </p:cNvPr>
              <p:cNvSpPr>
                <a:spLocks noChangeArrowheads="1"/>
              </p:cNvSpPr>
              <p:nvPr/>
            </p:nvSpPr>
            <p:spPr bwMode="auto">
              <a:xfrm>
                <a:off x="2680" y="1608"/>
                <a:ext cx="183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4" name="Group 47">
                <a:extLst>
                  <a:ext uri="{FF2B5EF4-FFF2-40B4-BE49-F238E27FC236}">
                    <a16:creationId xmlns:a16="http://schemas.microsoft.com/office/drawing/2014/main" id="{44C47C97-958E-F865-29D9-09509F34F1EC}"/>
                  </a:ext>
                </a:extLst>
              </p:cNvPr>
              <p:cNvGrpSpPr>
                <a:grpSpLocks/>
              </p:cNvGrpSpPr>
              <p:nvPr/>
            </p:nvGrpSpPr>
            <p:grpSpPr bwMode="auto">
              <a:xfrm>
                <a:off x="2796" y="2166"/>
                <a:ext cx="79" cy="310"/>
                <a:chOff x="3156" y="2161"/>
                <a:chExt cx="79" cy="310"/>
              </a:xfrm>
            </p:grpSpPr>
            <p:grpSp>
              <p:nvGrpSpPr>
                <p:cNvPr id="76" name="Group 48">
                  <a:extLst>
                    <a:ext uri="{FF2B5EF4-FFF2-40B4-BE49-F238E27FC236}">
                      <a16:creationId xmlns:a16="http://schemas.microsoft.com/office/drawing/2014/main" id="{DCD71F62-7D29-ED89-8C67-10FFD38AC82F}"/>
                    </a:ext>
                  </a:extLst>
                </p:cNvPr>
                <p:cNvGrpSpPr>
                  <a:grpSpLocks/>
                </p:cNvGrpSpPr>
                <p:nvPr/>
              </p:nvGrpSpPr>
              <p:grpSpPr bwMode="auto">
                <a:xfrm>
                  <a:off x="3173" y="2172"/>
                  <a:ext cx="45" cy="299"/>
                  <a:chOff x="2131" y="2070"/>
                  <a:chExt cx="45" cy="299"/>
                </a:xfrm>
              </p:grpSpPr>
              <p:sp>
                <p:nvSpPr>
                  <p:cNvPr id="78" name="Line 49">
                    <a:extLst>
                      <a:ext uri="{FF2B5EF4-FFF2-40B4-BE49-F238E27FC236}">
                        <a16:creationId xmlns:a16="http://schemas.microsoft.com/office/drawing/2014/main" id="{8867EEB9-71D4-D1E1-2489-32A0CAB6E26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9" name="Oval 50">
                    <a:extLst>
                      <a:ext uri="{FF2B5EF4-FFF2-40B4-BE49-F238E27FC236}">
                        <a16:creationId xmlns:a16="http://schemas.microsoft.com/office/drawing/2014/main" id="{BAD8534C-FD29-A29B-142D-5FD59FF1AB3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7" name="Oval 51">
                  <a:extLst>
                    <a:ext uri="{FF2B5EF4-FFF2-40B4-BE49-F238E27FC236}">
                      <a16:creationId xmlns:a16="http://schemas.microsoft.com/office/drawing/2014/main" id="{C4B82137-F16D-978D-B473-86AD15ACF0C9}"/>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5" name="Group 52">
                <a:extLst>
                  <a:ext uri="{FF2B5EF4-FFF2-40B4-BE49-F238E27FC236}">
                    <a16:creationId xmlns:a16="http://schemas.microsoft.com/office/drawing/2014/main" id="{D6543364-6BF4-B3B3-D93E-5C033C6E8D3B}"/>
                  </a:ext>
                </a:extLst>
              </p:cNvPr>
              <p:cNvGrpSpPr>
                <a:grpSpLocks/>
              </p:cNvGrpSpPr>
              <p:nvPr/>
            </p:nvGrpSpPr>
            <p:grpSpPr bwMode="auto">
              <a:xfrm>
                <a:off x="3034" y="2166"/>
                <a:ext cx="45" cy="299"/>
                <a:chOff x="2131" y="2070"/>
                <a:chExt cx="45" cy="299"/>
              </a:xfrm>
            </p:grpSpPr>
            <p:sp>
              <p:nvSpPr>
                <p:cNvPr id="74" name="Line 53">
                  <a:extLst>
                    <a:ext uri="{FF2B5EF4-FFF2-40B4-BE49-F238E27FC236}">
                      <a16:creationId xmlns:a16="http://schemas.microsoft.com/office/drawing/2014/main" id="{EC3684B8-A8B0-6A82-0F61-41CD9A12DEF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5" name="Oval 54">
                  <a:extLst>
                    <a:ext uri="{FF2B5EF4-FFF2-40B4-BE49-F238E27FC236}">
                      <a16:creationId xmlns:a16="http://schemas.microsoft.com/office/drawing/2014/main" id="{D838F256-888E-06D4-6F01-E47EDFCB60A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6" name="Rectangle 55">
                <a:extLst>
                  <a:ext uri="{FF2B5EF4-FFF2-40B4-BE49-F238E27FC236}">
                    <a16:creationId xmlns:a16="http://schemas.microsoft.com/office/drawing/2014/main" id="{A9DE170E-B8E3-A7C4-8AF2-409C30FBE2C5}"/>
                  </a:ext>
                </a:extLst>
              </p:cNvPr>
              <p:cNvSpPr>
                <a:spLocks noChangeArrowheads="1"/>
              </p:cNvSpPr>
              <p:nvPr/>
            </p:nvSpPr>
            <p:spPr bwMode="auto">
              <a:xfrm>
                <a:off x="2268" y="1896"/>
                <a:ext cx="476" cy="288"/>
              </a:xfrm>
              <a:prstGeom prst="rect">
                <a:avLst/>
              </a:prstGeom>
              <a:noFill/>
              <a:ln w="9525">
                <a:noFill/>
                <a:miter lim="800000"/>
                <a:headEnd/>
                <a:tailEnd/>
              </a:ln>
            </p:spPr>
            <p:txBody>
              <a:bodyPr wrap="none">
                <a:spAutoFit/>
              </a:bodyPr>
              <a:lstStyle/>
              <a:p>
                <a:r>
                  <a:rPr lang="en-US" altLang="zh-CN" b="1" i="1"/>
                  <a:t>V</a:t>
                </a:r>
                <a:r>
                  <a:rPr lang="en-US" altLang="zh-CN" b="1" baseline="-25000"/>
                  <a:t>CC</a:t>
                </a:r>
                <a:r>
                  <a:rPr lang="en-US" altLang="zh-CN" b="1"/>
                  <a:t> </a:t>
                </a:r>
              </a:p>
            </p:txBody>
          </p:sp>
          <p:grpSp>
            <p:nvGrpSpPr>
              <p:cNvPr id="17" name="Group 56">
                <a:extLst>
                  <a:ext uri="{FF2B5EF4-FFF2-40B4-BE49-F238E27FC236}">
                    <a16:creationId xmlns:a16="http://schemas.microsoft.com/office/drawing/2014/main" id="{7A2924F7-5196-CEB9-D287-F5905D03A207}"/>
                  </a:ext>
                </a:extLst>
              </p:cNvPr>
              <p:cNvGrpSpPr>
                <a:grpSpLocks/>
              </p:cNvGrpSpPr>
              <p:nvPr/>
            </p:nvGrpSpPr>
            <p:grpSpPr bwMode="auto">
              <a:xfrm>
                <a:off x="3444" y="2166"/>
                <a:ext cx="79" cy="310"/>
                <a:chOff x="3156" y="2161"/>
                <a:chExt cx="79" cy="310"/>
              </a:xfrm>
            </p:grpSpPr>
            <p:grpSp>
              <p:nvGrpSpPr>
                <p:cNvPr id="70" name="Group 57">
                  <a:extLst>
                    <a:ext uri="{FF2B5EF4-FFF2-40B4-BE49-F238E27FC236}">
                      <a16:creationId xmlns:a16="http://schemas.microsoft.com/office/drawing/2014/main" id="{ADCE19BD-C8E8-087F-0D20-72B85762D3CB}"/>
                    </a:ext>
                  </a:extLst>
                </p:cNvPr>
                <p:cNvGrpSpPr>
                  <a:grpSpLocks/>
                </p:cNvGrpSpPr>
                <p:nvPr/>
              </p:nvGrpSpPr>
              <p:grpSpPr bwMode="auto">
                <a:xfrm>
                  <a:off x="3173" y="2172"/>
                  <a:ext cx="45" cy="299"/>
                  <a:chOff x="2131" y="2070"/>
                  <a:chExt cx="45" cy="299"/>
                </a:xfrm>
              </p:grpSpPr>
              <p:sp>
                <p:nvSpPr>
                  <p:cNvPr id="72" name="Line 58">
                    <a:extLst>
                      <a:ext uri="{FF2B5EF4-FFF2-40B4-BE49-F238E27FC236}">
                        <a16:creationId xmlns:a16="http://schemas.microsoft.com/office/drawing/2014/main" id="{379B1BF6-7FF8-5657-7ACC-BEFAFDF2216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3" name="Oval 59">
                    <a:extLst>
                      <a:ext uri="{FF2B5EF4-FFF2-40B4-BE49-F238E27FC236}">
                        <a16:creationId xmlns:a16="http://schemas.microsoft.com/office/drawing/2014/main" id="{C1AC7DF3-0747-49EB-66E6-F37F06AAF7C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1" name="Oval 60">
                  <a:extLst>
                    <a:ext uri="{FF2B5EF4-FFF2-40B4-BE49-F238E27FC236}">
                      <a16:creationId xmlns:a16="http://schemas.microsoft.com/office/drawing/2014/main" id="{3E94F546-85DC-0C89-44D4-7BCED3F149CA}"/>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8" name="Group 61">
                <a:extLst>
                  <a:ext uri="{FF2B5EF4-FFF2-40B4-BE49-F238E27FC236}">
                    <a16:creationId xmlns:a16="http://schemas.microsoft.com/office/drawing/2014/main" id="{C5F117E1-DD1C-6183-8E84-AE41451F0C6E}"/>
                  </a:ext>
                </a:extLst>
              </p:cNvPr>
              <p:cNvGrpSpPr>
                <a:grpSpLocks/>
              </p:cNvGrpSpPr>
              <p:nvPr/>
            </p:nvGrpSpPr>
            <p:grpSpPr bwMode="auto">
              <a:xfrm>
                <a:off x="3683" y="2166"/>
                <a:ext cx="79" cy="310"/>
                <a:chOff x="3156" y="2161"/>
                <a:chExt cx="79" cy="310"/>
              </a:xfrm>
            </p:grpSpPr>
            <p:grpSp>
              <p:nvGrpSpPr>
                <p:cNvPr id="66" name="Group 62">
                  <a:extLst>
                    <a:ext uri="{FF2B5EF4-FFF2-40B4-BE49-F238E27FC236}">
                      <a16:creationId xmlns:a16="http://schemas.microsoft.com/office/drawing/2014/main" id="{0983F98A-0532-F316-A610-86629FA021AA}"/>
                    </a:ext>
                  </a:extLst>
                </p:cNvPr>
                <p:cNvGrpSpPr>
                  <a:grpSpLocks/>
                </p:cNvGrpSpPr>
                <p:nvPr/>
              </p:nvGrpSpPr>
              <p:grpSpPr bwMode="auto">
                <a:xfrm>
                  <a:off x="3173" y="2172"/>
                  <a:ext cx="45" cy="299"/>
                  <a:chOff x="2131" y="2070"/>
                  <a:chExt cx="45" cy="299"/>
                </a:xfrm>
              </p:grpSpPr>
              <p:sp>
                <p:nvSpPr>
                  <p:cNvPr id="68" name="Line 63">
                    <a:extLst>
                      <a:ext uri="{FF2B5EF4-FFF2-40B4-BE49-F238E27FC236}">
                        <a16:creationId xmlns:a16="http://schemas.microsoft.com/office/drawing/2014/main" id="{F55C95EF-E6DB-8947-CDC9-7F4FD2ECA71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9" name="Oval 64">
                    <a:extLst>
                      <a:ext uri="{FF2B5EF4-FFF2-40B4-BE49-F238E27FC236}">
                        <a16:creationId xmlns:a16="http://schemas.microsoft.com/office/drawing/2014/main" id="{D64CD68B-7FF4-B015-3207-AD20A06E5F8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7" name="Oval 65">
                  <a:extLst>
                    <a:ext uri="{FF2B5EF4-FFF2-40B4-BE49-F238E27FC236}">
                      <a16:creationId xmlns:a16="http://schemas.microsoft.com/office/drawing/2014/main" id="{28128EEA-0C26-ADED-2055-974D56AE87D4}"/>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9" name="Group 66">
                <a:extLst>
                  <a:ext uri="{FF2B5EF4-FFF2-40B4-BE49-F238E27FC236}">
                    <a16:creationId xmlns:a16="http://schemas.microsoft.com/office/drawing/2014/main" id="{06CFE2E3-3FBC-C485-B0D9-FCEEF4B5A65B}"/>
                  </a:ext>
                </a:extLst>
              </p:cNvPr>
              <p:cNvGrpSpPr>
                <a:grpSpLocks/>
              </p:cNvGrpSpPr>
              <p:nvPr/>
            </p:nvGrpSpPr>
            <p:grpSpPr bwMode="auto">
              <a:xfrm>
                <a:off x="4332" y="2166"/>
                <a:ext cx="79" cy="310"/>
                <a:chOff x="3156" y="2161"/>
                <a:chExt cx="79" cy="310"/>
              </a:xfrm>
            </p:grpSpPr>
            <p:grpSp>
              <p:nvGrpSpPr>
                <p:cNvPr id="62" name="Group 67">
                  <a:extLst>
                    <a:ext uri="{FF2B5EF4-FFF2-40B4-BE49-F238E27FC236}">
                      <a16:creationId xmlns:a16="http://schemas.microsoft.com/office/drawing/2014/main" id="{669D0E22-468E-038D-EF57-C96E5341911B}"/>
                    </a:ext>
                  </a:extLst>
                </p:cNvPr>
                <p:cNvGrpSpPr>
                  <a:grpSpLocks/>
                </p:cNvGrpSpPr>
                <p:nvPr/>
              </p:nvGrpSpPr>
              <p:grpSpPr bwMode="auto">
                <a:xfrm>
                  <a:off x="3173" y="2172"/>
                  <a:ext cx="45" cy="299"/>
                  <a:chOff x="2131" y="2070"/>
                  <a:chExt cx="45" cy="299"/>
                </a:xfrm>
              </p:grpSpPr>
              <p:sp>
                <p:nvSpPr>
                  <p:cNvPr id="64" name="Line 68">
                    <a:extLst>
                      <a:ext uri="{FF2B5EF4-FFF2-40B4-BE49-F238E27FC236}">
                        <a16:creationId xmlns:a16="http://schemas.microsoft.com/office/drawing/2014/main" id="{8148E681-83C2-F32D-3370-E91372D0768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5" name="Oval 69">
                    <a:extLst>
                      <a:ext uri="{FF2B5EF4-FFF2-40B4-BE49-F238E27FC236}">
                        <a16:creationId xmlns:a16="http://schemas.microsoft.com/office/drawing/2014/main" id="{CEEDC4FB-1C74-8FCD-7E7A-FC7E99C7BD4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3" name="Oval 70">
                  <a:extLst>
                    <a:ext uri="{FF2B5EF4-FFF2-40B4-BE49-F238E27FC236}">
                      <a16:creationId xmlns:a16="http://schemas.microsoft.com/office/drawing/2014/main" id="{837EBB0A-EB83-7E5B-47A5-3EA9EF579F3D}"/>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0" name="Group 71">
                <a:extLst>
                  <a:ext uri="{FF2B5EF4-FFF2-40B4-BE49-F238E27FC236}">
                    <a16:creationId xmlns:a16="http://schemas.microsoft.com/office/drawing/2014/main" id="{FCF21598-4E46-31CA-91A8-27C8698B1378}"/>
                  </a:ext>
                </a:extLst>
              </p:cNvPr>
              <p:cNvGrpSpPr>
                <a:grpSpLocks/>
              </p:cNvGrpSpPr>
              <p:nvPr/>
            </p:nvGrpSpPr>
            <p:grpSpPr bwMode="auto">
              <a:xfrm>
                <a:off x="4127" y="2166"/>
                <a:ext cx="45" cy="299"/>
                <a:chOff x="2131" y="2070"/>
                <a:chExt cx="45" cy="299"/>
              </a:xfrm>
            </p:grpSpPr>
            <p:sp>
              <p:nvSpPr>
                <p:cNvPr id="60" name="Line 72">
                  <a:extLst>
                    <a:ext uri="{FF2B5EF4-FFF2-40B4-BE49-F238E27FC236}">
                      <a16:creationId xmlns:a16="http://schemas.microsoft.com/office/drawing/2014/main" id="{88355EF5-0196-DC4C-E2D9-06035016EB1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1" name="Oval 73">
                  <a:extLst>
                    <a:ext uri="{FF2B5EF4-FFF2-40B4-BE49-F238E27FC236}">
                      <a16:creationId xmlns:a16="http://schemas.microsoft.com/office/drawing/2014/main" id="{2A64E1BB-6649-D972-290D-42DE46250B4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1" name="Group 74">
                <a:extLst>
                  <a:ext uri="{FF2B5EF4-FFF2-40B4-BE49-F238E27FC236}">
                    <a16:creationId xmlns:a16="http://schemas.microsoft.com/office/drawing/2014/main" id="{09BEE9D8-D414-A7E0-5A5A-BF34A841DF34}"/>
                  </a:ext>
                </a:extLst>
              </p:cNvPr>
              <p:cNvGrpSpPr>
                <a:grpSpLocks/>
              </p:cNvGrpSpPr>
              <p:nvPr/>
            </p:nvGrpSpPr>
            <p:grpSpPr bwMode="auto">
              <a:xfrm>
                <a:off x="3239" y="2166"/>
                <a:ext cx="45" cy="299"/>
                <a:chOff x="2131" y="2070"/>
                <a:chExt cx="45" cy="299"/>
              </a:xfrm>
            </p:grpSpPr>
            <p:sp>
              <p:nvSpPr>
                <p:cNvPr id="58" name="Line 75">
                  <a:extLst>
                    <a:ext uri="{FF2B5EF4-FFF2-40B4-BE49-F238E27FC236}">
                      <a16:creationId xmlns:a16="http://schemas.microsoft.com/office/drawing/2014/main" id="{A98A7DAC-513E-DE10-27C2-8F3B771AFDA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9" name="Oval 76">
                  <a:extLst>
                    <a:ext uri="{FF2B5EF4-FFF2-40B4-BE49-F238E27FC236}">
                      <a16:creationId xmlns:a16="http://schemas.microsoft.com/office/drawing/2014/main" id="{55A40F76-05F7-A77D-16A1-82270AEE300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2" name="Group 77">
                <a:extLst>
                  <a:ext uri="{FF2B5EF4-FFF2-40B4-BE49-F238E27FC236}">
                    <a16:creationId xmlns:a16="http://schemas.microsoft.com/office/drawing/2014/main" id="{4982F1E2-D2D9-DA3F-C201-579E2113A86D}"/>
                  </a:ext>
                </a:extLst>
              </p:cNvPr>
              <p:cNvGrpSpPr>
                <a:grpSpLocks/>
              </p:cNvGrpSpPr>
              <p:nvPr/>
            </p:nvGrpSpPr>
            <p:grpSpPr bwMode="auto">
              <a:xfrm>
                <a:off x="3922" y="2166"/>
                <a:ext cx="45" cy="299"/>
                <a:chOff x="2131" y="2070"/>
                <a:chExt cx="45" cy="299"/>
              </a:xfrm>
            </p:grpSpPr>
            <p:sp>
              <p:nvSpPr>
                <p:cNvPr id="56" name="Line 78">
                  <a:extLst>
                    <a:ext uri="{FF2B5EF4-FFF2-40B4-BE49-F238E27FC236}">
                      <a16:creationId xmlns:a16="http://schemas.microsoft.com/office/drawing/2014/main" id="{E096042C-43EB-1076-4F45-7AB6009480A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7" name="Oval 79">
                  <a:extLst>
                    <a:ext uri="{FF2B5EF4-FFF2-40B4-BE49-F238E27FC236}">
                      <a16:creationId xmlns:a16="http://schemas.microsoft.com/office/drawing/2014/main" id="{2377ADC0-5DCF-8E34-6D85-47081C94B5E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3" name="Group 80">
                <a:extLst>
                  <a:ext uri="{FF2B5EF4-FFF2-40B4-BE49-F238E27FC236}">
                    <a16:creationId xmlns:a16="http://schemas.microsoft.com/office/drawing/2014/main" id="{2094459D-5F70-C040-D889-ED1B0B2E36CA}"/>
                  </a:ext>
                </a:extLst>
              </p:cNvPr>
              <p:cNvGrpSpPr>
                <a:grpSpLocks/>
              </p:cNvGrpSpPr>
              <p:nvPr/>
            </p:nvGrpSpPr>
            <p:grpSpPr bwMode="auto">
              <a:xfrm flipV="1">
                <a:off x="3263" y="1290"/>
                <a:ext cx="79" cy="310"/>
                <a:chOff x="3156" y="2161"/>
                <a:chExt cx="79" cy="310"/>
              </a:xfrm>
            </p:grpSpPr>
            <p:grpSp>
              <p:nvGrpSpPr>
                <p:cNvPr id="52" name="Group 81">
                  <a:extLst>
                    <a:ext uri="{FF2B5EF4-FFF2-40B4-BE49-F238E27FC236}">
                      <a16:creationId xmlns:a16="http://schemas.microsoft.com/office/drawing/2014/main" id="{127BC7B5-10EE-811D-2C09-B9FCAE4E9514}"/>
                    </a:ext>
                  </a:extLst>
                </p:cNvPr>
                <p:cNvGrpSpPr>
                  <a:grpSpLocks/>
                </p:cNvGrpSpPr>
                <p:nvPr/>
              </p:nvGrpSpPr>
              <p:grpSpPr bwMode="auto">
                <a:xfrm>
                  <a:off x="3173" y="2172"/>
                  <a:ext cx="45" cy="299"/>
                  <a:chOff x="2131" y="2070"/>
                  <a:chExt cx="45" cy="299"/>
                </a:xfrm>
              </p:grpSpPr>
              <p:sp>
                <p:nvSpPr>
                  <p:cNvPr id="54" name="Line 82">
                    <a:extLst>
                      <a:ext uri="{FF2B5EF4-FFF2-40B4-BE49-F238E27FC236}">
                        <a16:creationId xmlns:a16="http://schemas.microsoft.com/office/drawing/2014/main" id="{17C28302-4385-1F0C-FF0C-FA002045305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5" name="Oval 83">
                    <a:extLst>
                      <a:ext uri="{FF2B5EF4-FFF2-40B4-BE49-F238E27FC236}">
                        <a16:creationId xmlns:a16="http://schemas.microsoft.com/office/drawing/2014/main" id="{4E1F903F-6437-85F2-0FBF-FD8C967A601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3" name="Oval 84">
                  <a:extLst>
                    <a:ext uri="{FF2B5EF4-FFF2-40B4-BE49-F238E27FC236}">
                      <a16:creationId xmlns:a16="http://schemas.microsoft.com/office/drawing/2014/main" id="{46D939D1-8363-0FD4-0C8F-9B87B55DF392}"/>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4" name="Group 85">
                <a:extLst>
                  <a:ext uri="{FF2B5EF4-FFF2-40B4-BE49-F238E27FC236}">
                    <a16:creationId xmlns:a16="http://schemas.microsoft.com/office/drawing/2014/main" id="{816574E4-5FEE-0C9A-92B1-CB2C0212FF76}"/>
                  </a:ext>
                </a:extLst>
              </p:cNvPr>
              <p:cNvGrpSpPr>
                <a:grpSpLocks/>
              </p:cNvGrpSpPr>
              <p:nvPr/>
            </p:nvGrpSpPr>
            <p:grpSpPr bwMode="auto">
              <a:xfrm flipV="1">
                <a:off x="4284" y="1290"/>
                <a:ext cx="79" cy="310"/>
                <a:chOff x="3156" y="2161"/>
                <a:chExt cx="79" cy="310"/>
              </a:xfrm>
            </p:grpSpPr>
            <p:grpSp>
              <p:nvGrpSpPr>
                <p:cNvPr id="48" name="Group 86">
                  <a:extLst>
                    <a:ext uri="{FF2B5EF4-FFF2-40B4-BE49-F238E27FC236}">
                      <a16:creationId xmlns:a16="http://schemas.microsoft.com/office/drawing/2014/main" id="{6181BED4-B11B-6B9B-2573-73E42883AE1D}"/>
                    </a:ext>
                  </a:extLst>
                </p:cNvPr>
                <p:cNvGrpSpPr>
                  <a:grpSpLocks/>
                </p:cNvGrpSpPr>
                <p:nvPr/>
              </p:nvGrpSpPr>
              <p:grpSpPr bwMode="auto">
                <a:xfrm>
                  <a:off x="3173" y="2172"/>
                  <a:ext cx="45" cy="299"/>
                  <a:chOff x="2131" y="2070"/>
                  <a:chExt cx="45" cy="299"/>
                </a:xfrm>
              </p:grpSpPr>
              <p:sp>
                <p:nvSpPr>
                  <p:cNvPr id="50" name="Line 87">
                    <a:extLst>
                      <a:ext uri="{FF2B5EF4-FFF2-40B4-BE49-F238E27FC236}">
                        <a16:creationId xmlns:a16="http://schemas.microsoft.com/office/drawing/2014/main" id="{84C475F2-4D44-8B12-ED18-32FE5DE7562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1" name="Oval 88">
                    <a:extLst>
                      <a:ext uri="{FF2B5EF4-FFF2-40B4-BE49-F238E27FC236}">
                        <a16:creationId xmlns:a16="http://schemas.microsoft.com/office/drawing/2014/main" id="{29CC3B61-9E3D-AA2E-A9DF-FD2F01D0C13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9" name="Oval 89">
                  <a:extLst>
                    <a:ext uri="{FF2B5EF4-FFF2-40B4-BE49-F238E27FC236}">
                      <a16:creationId xmlns:a16="http://schemas.microsoft.com/office/drawing/2014/main" id="{57529B09-BDED-33ED-64DB-4C30B832A567}"/>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5" name="Group 90">
                <a:extLst>
                  <a:ext uri="{FF2B5EF4-FFF2-40B4-BE49-F238E27FC236}">
                    <a16:creationId xmlns:a16="http://schemas.microsoft.com/office/drawing/2014/main" id="{8C2D9774-E61D-6991-37B6-722F9FE96D4B}"/>
                  </a:ext>
                </a:extLst>
              </p:cNvPr>
              <p:cNvGrpSpPr>
                <a:grpSpLocks/>
              </p:cNvGrpSpPr>
              <p:nvPr/>
            </p:nvGrpSpPr>
            <p:grpSpPr bwMode="auto">
              <a:xfrm flipV="1">
                <a:off x="3887" y="1301"/>
                <a:ext cx="45" cy="299"/>
                <a:chOff x="2131" y="2070"/>
                <a:chExt cx="45" cy="299"/>
              </a:xfrm>
            </p:grpSpPr>
            <p:sp>
              <p:nvSpPr>
                <p:cNvPr id="46" name="Line 91">
                  <a:extLst>
                    <a:ext uri="{FF2B5EF4-FFF2-40B4-BE49-F238E27FC236}">
                      <a16:creationId xmlns:a16="http://schemas.microsoft.com/office/drawing/2014/main" id="{3D5F1369-988C-5713-0FA1-65D63EB036E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7" name="Oval 92">
                  <a:extLst>
                    <a:ext uri="{FF2B5EF4-FFF2-40B4-BE49-F238E27FC236}">
                      <a16:creationId xmlns:a16="http://schemas.microsoft.com/office/drawing/2014/main" id="{F15DBF17-C053-ABB9-7B43-0960AEE7108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6" name="Group 93">
                <a:extLst>
                  <a:ext uri="{FF2B5EF4-FFF2-40B4-BE49-F238E27FC236}">
                    <a16:creationId xmlns:a16="http://schemas.microsoft.com/office/drawing/2014/main" id="{DB5B8290-8D6B-4A57-81CA-D39491F0558A}"/>
                  </a:ext>
                </a:extLst>
              </p:cNvPr>
              <p:cNvGrpSpPr>
                <a:grpSpLocks/>
              </p:cNvGrpSpPr>
              <p:nvPr/>
            </p:nvGrpSpPr>
            <p:grpSpPr bwMode="auto">
              <a:xfrm flipV="1">
                <a:off x="2830" y="1289"/>
                <a:ext cx="45" cy="299"/>
                <a:chOff x="2131" y="2070"/>
                <a:chExt cx="45" cy="299"/>
              </a:xfrm>
            </p:grpSpPr>
            <p:sp>
              <p:nvSpPr>
                <p:cNvPr id="44" name="Line 94">
                  <a:extLst>
                    <a:ext uri="{FF2B5EF4-FFF2-40B4-BE49-F238E27FC236}">
                      <a16:creationId xmlns:a16="http://schemas.microsoft.com/office/drawing/2014/main" id="{04A76123-6651-2541-65C7-96AEF391C46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5" name="Oval 95">
                  <a:extLst>
                    <a:ext uri="{FF2B5EF4-FFF2-40B4-BE49-F238E27FC236}">
                      <a16:creationId xmlns:a16="http://schemas.microsoft.com/office/drawing/2014/main" id="{29A98D15-078B-0B01-A31A-19860E6F966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8" name="Group 97">
                <a:extLst>
                  <a:ext uri="{FF2B5EF4-FFF2-40B4-BE49-F238E27FC236}">
                    <a16:creationId xmlns:a16="http://schemas.microsoft.com/office/drawing/2014/main" id="{0055E517-596E-7C27-3802-F6E7D85F60DC}"/>
                  </a:ext>
                </a:extLst>
              </p:cNvPr>
              <p:cNvGrpSpPr>
                <a:grpSpLocks/>
              </p:cNvGrpSpPr>
              <p:nvPr/>
            </p:nvGrpSpPr>
            <p:grpSpPr bwMode="auto">
              <a:xfrm rot="-5400000">
                <a:off x="4643" y="1776"/>
                <a:ext cx="45" cy="299"/>
                <a:chOff x="2131" y="2070"/>
                <a:chExt cx="45" cy="299"/>
              </a:xfrm>
            </p:grpSpPr>
            <p:sp>
              <p:nvSpPr>
                <p:cNvPr id="42" name="Line 98">
                  <a:extLst>
                    <a:ext uri="{FF2B5EF4-FFF2-40B4-BE49-F238E27FC236}">
                      <a16:creationId xmlns:a16="http://schemas.microsoft.com/office/drawing/2014/main" id="{B15FAC8C-E022-964F-4D57-9C69FAF332E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3" name="Oval 99">
                  <a:extLst>
                    <a:ext uri="{FF2B5EF4-FFF2-40B4-BE49-F238E27FC236}">
                      <a16:creationId xmlns:a16="http://schemas.microsoft.com/office/drawing/2014/main" id="{DE9DDB3C-99E7-9F9B-5F97-6BA67913C57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9" name="Group 100">
                <a:extLst>
                  <a:ext uri="{FF2B5EF4-FFF2-40B4-BE49-F238E27FC236}">
                    <a16:creationId xmlns:a16="http://schemas.microsoft.com/office/drawing/2014/main" id="{FB492F2A-397C-73E9-7498-991A0F245954}"/>
                  </a:ext>
                </a:extLst>
              </p:cNvPr>
              <p:cNvGrpSpPr>
                <a:grpSpLocks/>
              </p:cNvGrpSpPr>
              <p:nvPr/>
            </p:nvGrpSpPr>
            <p:grpSpPr bwMode="auto">
              <a:xfrm rot="5400000" flipH="1">
                <a:off x="2515" y="1788"/>
                <a:ext cx="45" cy="299"/>
                <a:chOff x="2131" y="2070"/>
                <a:chExt cx="45" cy="299"/>
              </a:xfrm>
            </p:grpSpPr>
            <p:sp>
              <p:nvSpPr>
                <p:cNvPr id="40" name="Line 101">
                  <a:extLst>
                    <a:ext uri="{FF2B5EF4-FFF2-40B4-BE49-F238E27FC236}">
                      <a16:creationId xmlns:a16="http://schemas.microsoft.com/office/drawing/2014/main" id="{3EC3BAF0-4991-0822-20AE-DFDA70DF175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1" name="Oval 102">
                  <a:extLst>
                    <a:ext uri="{FF2B5EF4-FFF2-40B4-BE49-F238E27FC236}">
                      <a16:creationId xmlns:a16="http://schemas.microsoft.com/office/drawing/2014/main" id="{D118EA0A-8831-217C-BF37-341564C10F8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0" name="Line 103">
                <a:extLst>
                  <a:ext uri="{FF2B5EF4-FFF2-40B4-BE49-F238E27FC236}">
                    <a16:creationId xmlns:a16="http://schemas.microsoft.com/office/drawing/2014/main" id="{9D1BC5D2-D77E-BAF9-E4AF-440A9EB76B83}"/>
                  </a:ext>
                </a:extLst>
              </p:cNvPr>
              <p:cNvSpPr>
                <a:spLocks noChangeShapeType="1"/>
              </p:cNvSpPr>
              <p:nvPr/>
            </p:nvSpPr>
            <p:spPr bwMode="auto">
              <a:xfrm>
                <a:off x="3138" y="1068"/>
                <a:ext cx="111" cy="0"/>
              </a:xfrm>
              <a:prstGeom prst="line">
                <a:avLst/>
              </a:prstGeom>
              <a:noFill/>
              <a:ln w="28575">
                <a:solidFill>
                  <a:srgbClr val="FF0066"/>
                </a:solidFill>
                <a:round/>
                <a:headEnd/>
                <a:tailEnd/>
              </a:ln>
            </p:spPr>
            <p:txBody>
              <a:bodyPr/>
              <a:lstStyle/>
              <a:p>
                <a:endParaRPr lang="zh-CN" altLang="en-US"/>
              </a:p>
            </p:txBody>
          </p:sp>
          <p:sp>
            <p:nvSpPr>
              <p:cNvPr id="31" name="Line 104">
                <a:extLst>
                  <a:ext uri="{FF2B5EF4-FFF2-40B4-BE49-F238E27FC236}">
                    <a16:creationId xmlns:a16="http://schemas.microsoft.com/office/drawing/2014/main" id="{00341612-9978-582E-8B42-184100D96D59}"/>
                  </a:ext>
                </a:extLst>
              </p:cNvPr>
              <p:cNvSpPr>
                <a:spLocks noChangeShapeType="1"/>
              </p:cNvSpPr>
              <p:nvPr/>
            </p:nvSpPr>
            <p:spPr bwMode="auto">
              <a:xfrm>
                <a:off x="4198" y="1080"/>
                <a:ext cx="111" cy="0"/>
              </a:xfrm>
              <a:prstGeom prst="line">
                <a:avLst/>
              </a:prstGeom>
              <a:noFill/>
              <a:ln w="28575">
                <a:solidFill>
                  <a:srgbClr val="FF0066"/>
                </a:solidFill>
                <a:round/>
                <a:headEnd/>
                <a:tailEnd/>
              </a:ln>
            </p:spPr>
            <p:txBody>
              <a:bodyPr/>
              <a:lstStyle/>
              <a:p>
                <a:endParaRPr lang="zh-CN" altLang="en-US"/>
              </a:p>
            </p:txBody>
          </p:sp>
          <p:sp>
            <p:nvSpPr>
              <p:cNvPr id="32" name="Rectangle 105">
                <a:extLst>
                  <a:ext uri="{FF2B5EF4-FFF2-40B4-BE49-F238E27FC236}">
                    <a16:creationId xmlns:a16="http://schemas.microsoft.com/office/drawing/2014/main" id="{7D5CCD9A-C506-A1DC-90F4-F9681246B0BA}"/>
                  </a:ext>
                </a:extLst>
              </p:cNvPr>
              <p:cNvSpPr>
                <a:spLocks noChangeArrowheads="1"/>
              </p:cNvSpPr>
              <p:nvPr/>
            </p:nvSpPr>
            <p:spPr bwMode="auto">
              <a:xfrm>
                <a:off x="3793" y="1033"/>
                <a:ext cx="819"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r>
                  <a:rPr lang="en-US" altLang="zh-CN" b="1" baseline="-25000">
                    <a:solidFill>
                      <a:srgbClr val="FF0066"/>
                    </a:solidFill>
                  </a:rPr>
                  <a:t>2      </a:t>
                </a:r>
                <a:r>
                  <a:rPr lang="en-US" altLang="zh-CN" b="1" i="1">
                    <a:solidFill>
                      <a:srgbClr val="FF0066"/>
                    </a:solidFill>
                  </a:rPr>
                  <a:t>Q</a:t>
                </a:r>
                <a:r>
                  <a:rPr lang="en-US" altLang="zh-CN" b="1" baseline="-25000">
                    <a:solidFill>
                      <a:srgbClr val="FF0066"/>
                    </a:solidFill>
                  </a:rPr>
                  <a:t>2</a:t>
                </a:r>
              </a:p>
            </p:txBody>
          </p:sp>
          <p:sp>
            <p:nvSpPr>
              <p:cNvPr id="33" name="Text Box 106">
                <a:extLst>
                  <a:ext uri="{FF2B5EF4-FFF2-40B4-BE49-F238E27FC236}">
                    <a16:creationId xmlns:a16="http://schemas.microsoft.com/office/drawing/2014/main" id="{230302F8-B5C2-C70C-75D6-8DB9642FF478}"/>
                  </a:ext>
                </a:extLst>
              </p:cNvPr>
              <p:cNvSpPr txBox="1">
                <a:spLocks noChangeArrowheads="1"/>
              </p:cNvSpPr>
              <p:nvPr/>
            </p:nvSpPr>
            <p:spPr bwMode="auto">
              <a:xfrm>
                <a:off x="4586" y="1943"/>
                <a:ext cx="340" cy="327"/>
              </a:xfrm>
              <a:prstGeom prst="rect">
                <a:avLst/>
              </a:prstGeom>
              <a:noFill/>
              <a:ln w="9525">
                <a:noFill/>
                <a:miter lim="800000"/>
                <a:headEnd/>
                <a:tailEnd/>
              </a:ln>
            </p:spPr>
            <p:txBody>
              <a:bodyPr>
                <a:spAutoFit/>
              </a:bodyPr>
              <a:lstStyle/>
              <a:p>
                <a:r>
                  <a:rPr lang="zh-CN" altLang="en-US" sz="2800" dirty="0">
                    <a:ea typeface="隶书"/>
                    <a:cs typeface="隶书"/>
                  </a:rPr>
                  <a:t>地</a:t>
                </a:r>
              </a:p>
            </p:txBody>
          </p:sp>
          <p:sp>
            <p:nvSpPr>
              <p:cNvPr id="34" name="Text Box 107">
                <a:extLst>
                  <a:ext uri="{FF2B5EF4-FFF2-40B4-BE49-F238E27FC236}">
                    <a16:creationId xmlns:a16="http://schemas.microsoft.com/office/drawing/2014/main" id="{87B140A8-33DE-A42D-63CC-D2226DD684ED}"/>
                  </a:ext>
                </a:extLst>
              </p:cNvPr>
              <p:cNvSpPr txBox="1">
                <a:spLocks noChangeArrowheads="1"/>
              </p:cNvSpPr>
              <p:nvPr/>
            </p:nvSpPr>
            <p:spPr bwMode="auto">
              <a:xfrm>
                <a:off x="2809" y="2188"/>
                <a:ext cx="1988" cy="233"/>
              </a:xfrm>
              <a:prstGeom prst="rect">
                <a:avLst/>
              </a:prstGeom>
              <a:noFill/>
              <a:ln w="9525">
                <a:noFill/>
                <a:miter lim="800000"/>
                <a:headEnd/>
                <a:tailEnd/>
              </a:ln>
            </p:spPr>
            <p:txBody>
              <a:bodyPr>
                <a:spAutoFit/>
              </a:bodyPr>
              <a:lstStyle/>
              <a:p>
                <a:r>
                  <a:rPr lang="en-US" altLang="zh-CN" b="1" dirty="0">
                    <a:ea typeface="隶书"/>
                    <a:cs typeface="隶书"/>
                  </a:rPr>
                  <a:t>4  </a:t>
                </a:r>
                <a:r>
                  <a:rPr lang="zh-CN" altLang="en-US" b="1" dirty="0">
                    <a:ea typeface="隶书"/>
                    <a:cs typeface="隶书"/>
                  </a:rPr>
                  <a:t>  </a:t>
                </a:r>
                <a:r>
                  <a:rPr lang="en-US" altLang="zh-CN" b="1" dirty="0">
                    <a:ea typeface="隶书"/>
                    <a:cs typeface="隶书"/>
                  </a:rPr>
                  <a:t>2  </a:t>
                </a:r>
                <a:r>
                  <a:rPr lang="zh-CN" altLang="en-US" b="1" dirty="0">
                    <a:ea typeface="隶书"/>
                    <a:cs typeface="隶书"/>
                  </a:rPr>
                  <a:t> </a:t>
                </a:r>
                <a:r>
                  <a:rPr lang="en-US" altLang="zh-CN" b="1" dirty="0">
                    <a:ea typeface="隶书"/>
                    <a:cs typeface="隶书"/>
                  </a:rPr>
                  <a:t>3   1  </a:t>
                </a:r>
                <a:r>
                  <a:rPr lang="zh-CN" altLang="en-US" b="1" dirty="0">
                    <a:ea typeface="隶书"/>
                    <a:cs typeface="隶书"/>
                  </a:rPr>
                  <a:t>  </a:t>
                </a:r>
                <a:r>
                  <a:rPr lang="en-US" altLang="zh-CN" b="1" dirty="0">
                    <a:ea typeface="隶书"/>
                    <a:cs typeface="隶书"/>
                  </a:rPr>
                  <a:t>10 </a:t>
                </a:r>
                <a:r>
                  <a:rPr lang="zh-CN" altLang="en-US" b="1" dirty="0">
                    <a:ea typeface="隶书"/>
                    <a:cs typeface="隶书"/>
                  </a:rPr>
                  <a:t> </a:t>
                </a:r>
                <a:r>
                  <a:rPr lang="en-US" altLang="zh-CN" b="1" dirty="0">
                    <a:ea typeface="隶书"/>
                    <a:cs typeface="隶书"/>
                  </a:rPr>
                  <a:t>12 11 </a:t>
                </a:r>
                <a:r>
                  <a:rPr lang="zh-CN" altLang="en-US" b="1" dirty="0">
                    <a:ea typeface="隶书"/>
                    <a:cs typeface="隶书"/>
                  </a:rPr>
                  <a:t> </a:t>
                </a:r>
                <a:r>
                  <a:rPr lang="en-US" altLang="zh-CN" b="1" dirty="0">
                    <a:ea typeface="隶书"/>
                    <a:cs typeface="隶书"/>
                  </a:rPr>
                  <a:t>13</a:t>
                </a:r>
              </a:p>
            </p:txBody>
          </p:sp>
          <p:sp>
            <p:nvSpPr>
              <p:cNvPr id="35" name="Text Box 108">
                <a:extLst>
                  <a:ext uri="{FF2B5EF4-FFF2-40B4-BE49-F238E27FC236}">
                    <a16:creationId xmlns:a16="http://schemas.microsoft.com/office/drawing/2014/main" id="{40B29BA1-C195-9F05-DC95-6DC802A20662}"/>
                  </a:ext>
                </a:extLst>
              </p:cNvPr>
              <p:cNvSpPr txBox="1">
                <a:spLocks noChangeArrowheads="1"/>
              </p:cNvSpPr>
              <p:nvPr/>
            </p:nvSpPr>
            <p:spPr bwMode="auto">
              <a:xfrm>
                <a:off x="2894" y="1346"/>
                <a:ext cx="1844" cy="288"/>
              </a:xfrm>
              <a:prstGeom prst="rect">
                <a:avLst/>
              </a:prstGeom>
              <a:noFill/>
              <a:ln w="9525">
                <a:noFill/>
                <a:miter lim="800000"/>
                <a:headEnd/>
                <a:tailEnd/>
              </a:ln>
            </p:spPr>
            <p:txBody>
              <a:bodyPr>
                <a:spAutoFit/>
              </a:bodyPr>
              <a:lstStyle/>
              <a:p>
                <a:r>
                  <a:rPr lang="en-US" altLang="zh-CN" b="1">
                    <a:ea typeface="隶书"/>
                    <a:cs typeface="隶书"/>
                  </a:rPr>
                  <a:t>5       6          9       8</a:t>
                </a:r>
              </a:p>
            </p:txBody>
          </p:sp>
          <p:sp>
            <p:nvSpPr>
              <p:cNvPr id="36" name="Text Box 109">
                <a:extLst>
                  <a:ext uri="{FF2B5EF4-FFF2-40B4-BE49-F238E27FC236}">
                    <a16:creationId xmlns:a16="http://schemas.microsoft.com/office/drawing/2014/main" id="{851950FB-889F-50FD-5227-1BDDC5B64701}"/>
                  </a:ext>
                </a:extLst>
              </p:cNvPr>
              <p:cNvSpPr txBox="1">
                <a:spLocks noChangeArrowheads="1"/>
              </p:cNvSpPr>
              <p:nvPr/>
            </p:nvSpPr>
            <p:spPr bwMode="auto">
              <a:xfrm>
                <a:off x="2378" y="1682"/>
                <a:ext cx="428" cy="288"/>
              </a:xfrm>
              <a:prstGeom prst="rect">
                <a:avLst/>
              </a:prstGeom>
              <a:noFill/>
              <a:ln w="9525">
                <a:noFill/>
                <a:miter lim="800000"/>
                <a:headEnd/>
                <a:tailEnd/>
              </a:ln>
            </p:spPr>
            <p:txBody>
              <a:bodyPr>
                <a:spAutoFit/>
              </a:bodyPr>
              <a:lstStyle/>
              <a:p>
                <a:r>
                  <a:rPr lang="en-US" altLang="zh-CN" b="1">
                    <a:ea typeface="隶书"/>
                    <a:cs typeface="隶书"/>
                  </a:rPr>
                  <a:t>14</a:t>
                </a:r>
              </a:p>
            </p:txBody>
          </p:sp>
          <p:sp>
            <p:nvSpPr>
              <p:cNvPr id="37" name="Text Box 110">
                <a:extLst>
                  <a:ext uri="{FF2B5EF4-FFF2-40B4-BE49-F238E27FC236}">
                    <a16:creationId xmlns:a16="http://schemas.microsoft.com/office/drawing/2014/main" id="{9C0386F0-A9F2-2D96-5516-AD09129D88AE}"/>
                  </a:ext>
                </a:extLst>
              </p:cNvPr>
              <p:cNvSpPr txBox="1">
                <a:spLocks noChangeArrowheads="1"/>
              </p:cNvSpPr>
              <p:nvPr/>
            </p:nvSpPr>
            <p:spPr bwMode="auto">
              <a:xfrm>
                <a:off x="4574" y="1670"/>
                <a:ext cx="284" cy="288"/>
              </a:xfrm>
              <a:prstGeom prst="rect">
                <a:avLst/>
              </a:prstGeom>
              <a:noFill/>
              <a:ln w="9525">
                <a:noFill/>
                <a:miter lim="800000"/>
                <a:headEnd/>
                <a:tailEnd/>
              </a:ln>
            </p:spPr>
            <p:txBody>
              <a:bodyPr>
                <a:spAutoFit/>
              </a:bodyPr>
              <a:lstStyle/>
              <a:p>
                <a:r>
                  <a:rPr lang="en-US" altLang="zh-CN" b="1">
                    <a:ea typeface="隶书"/>
                    <a:cs typeface="隶书"/>
                  </a:rPr>
                  <a:t>7</a:t>
                </a:r>
              </a:p>
            </p:txBody>
          </p:sp>
        </p:gr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F64ADC2C-7B9E-6B6C-7772-D66C7B5BE4DD}"/>
                    </a:ext>
                  </a:extLst>
                </p:cNvPr>
                <p:cNvSpPr txBox="1"/>
                <p:nvPr/>
              </p:nvSpPr>
              <p:spPr>
                <a:xfrm>
                  <a:off x="6119655" y="3724510"/>
                  <a:ext cx="401777"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𝑆</m:t>
                                </m:r>
                              </m:e>
                            </m:acc>
                          </m:e>
                          <m:sub>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119" name="文本框 118">
                  <a:extLst>
                    <a:ext uri="{FF2B5EF4-FFF2-40B4-BE49-F238E27FC236}">
                      <a16:creationId xmlns:a16="http://schemas.microsoft.com/office/drawing/2014/main" id="{F64ADC2C-7B9E-6B6C-7772-D66C7B5BE4DD}"/>
                    </a:ext>
                  </a:extLst>
                </p:cNvPr>
                <p:cNvSpPr txBox="1">
                  <a:spLocks noRot="1" noChangeAspect="1" noMove="1" noResize="1" noEditPoints="1" noAdjustHandles="1" noChangeArrowheads="1" noChangeShapeType="1" noTextEdit="1"/>
                </p:cNvSpPr>
                <p:nvPr/>
              </p:nvSpPr>
              <p:spPr>
                <a:xfrm>
                  <a:off x="6119655" y="3724510"/>
                  <a:ext cx="401777" cy="277576"/>
                </a:xfrm>
                <a:prstGeom prst="rect">
                  <a:avLst/>
                </a:prstGeom>
                <a:blipFill>
                  <a:blip r:embed="rId4"/>
                  <a:stretch>
                    <a:fillRect l="-9091" r="-3030"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127980AB-F6D3-345D-4A97-2B1AA6C7193C}"/>
                    </a:ext>
                  </a:extLst>
                </p:cNvPr>
                <p:cNvSpPr txBox="1"/>
                <p:nvPr/>
              </p:nvSpPr>
              <p:spPr>
                <a:xfrm>
                  <a:off x="7663037" y="3728511"/>
                  <a:ext cx="401777"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𝑆</m:t>
                                </m:r>
                              </m:e>
                            </m:acc>
                          </m:e>
                          <m:sub>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120" name="文本框 119">
                  <a:extLst>
                    <a:ext uri="{FF2B5EF4-FFF2-40B4-BE49-F238E27FC236}">
                      <a16:creationId xmlns:a16="http://schemas.microsoft.com/office/drawing/2014/main" id="{127980AB-F6D3-345D-4A97-2B1AA6C7193C}"/>
                    </a:ext>
                  </a:extLst>
                </p:cNvPr>
                <p:cNvSpPr txBox="1">
                  <a:spLocks noRot="1" noChangeAspect="1" noMove="1" noResize="1" noEditPoints="1" noAdjustHandles="1" noChangeArrowheads="1" noChangeShapeType="1" noTextEdit="1"/>
                </p:cNvSpPr>
                <p:nvPr/>
              </p:nvSpPr>
              <p:spPr>
                <a:xfrm>
                  <a:off x="7663037" y="3728511"/>
                  <a:ext cx="401777" cy="277576"/>
                </a:xfrm>
                <a:prstGeom prst="rect">
                  <a:avLst/>
                </a:prstGeom>
                <a:blipFill>
                  <a:blip r:embed="rId5"/>
                  <a:stretch>
                    <a:fillRect l="-12121"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F69597D6-B3B9-82F0-BB83-C9B03480F6BF}"/>
                    </a:ext>
                  </a:extLst>
                </p:cNvPr>
                <p:cNvSpPr txBox="1"/>
                <p:nvPr/>
              </p:nvSpPr>
              <p:spPr>
                <a:xfrm>
                  <a:off x="7226221" y="3715201"/>
                  <a:ext cx="433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𝑅</m:t>
                                </m:r>
                              </m:e>
                            </m:acc>
                          </m:e>
                          <m:sub>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121" name="文本框 120">
                  <a:extLst>
                    <a:ext uri="{FF2B5EF4-FFF2-40B4-BE49-F238E27FC236}">
                      <a16:creationId xmlns:a16="http://schemas.microsoft.com/office/drawing/2014/main" id="{F69597D6-B3B9-82F0-BB83-C9B03480F6BF}"/>
                    </a:ext>
                  </a:extLst>
                </p:cNvPr>
                <p:cNvSpPr txBox="1">
                  <a:spLocks noRot="1" noChangeAspect="1" noMove="1" noResize="1" noEditPoints="1" noAdjustHandles="1" noChangeArrowheads="1" noChangeShapeType="1" noTextEdit="1"/>
                </p:cNvSpPr>
                <p:nvPr/>
              </p:nvSpPr>
              <p:spPr>
                <a:xfrm>
                  <a:off x="7226221" y="3715201"/>
                  <a:ext cx="433580" cy="276999"/>
                </a:xfrm>
                <a:prstGeom prst="rect">
                  <a:avLst/>
                </a:prstGeom>
                <a:blipFill>
                  <a:blip r:embed="rId6"/>
                  <a:stretch>
                    <a:fillRect l="-8333"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0608938A-2879-2DF6-2BD4-66EB35B1DD3E}"/>
                    </a:ext>
                  </a:extLst>
                </p:cNvPr>
                <p:cNvSpPr txBox="1"/>
                <p:nvPr/>
              </p:nvSpPr>
              <p:spPr>
                <a:xfrm>
                  <a:off x="8753588" y="3723555"/>
                  <a:ext cx="433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𝑅</m:t>
                                </m:r>
                              </m:e>
                            </m:acc>
                          </m:e>
                          <m:sub>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122" name="文本框 121">
                  <a:extLst>
                    <a:ext uri="{FF2B5EF4-FFF2-40B4-BE49-F238E27FC236}">
                      <a16:creationId xmlns:a16="http://schemas.microsoft.com/office/drawing/2014/main" id="{0608938A-2879-2DF6-2BD4-66EB35B1DD3E}"/>
                    </a:ext>
                  </a:extLst>
                </p:cNvPr>
                <p:cNvSpPr txBox="1">
                  <a:spLocks noRot="1" noChangeAspect="1" noMove="1" noResize="1" noEditPoints="1" noAdjustHandles="1" noChangeArrowheads="1" noChangeShapeType="1" noTextEdit="1"/>
                </p:cNvSpPr>
                <p:nvPr/>
              </p:nvSpPr>
              <p:spPr>
                <a:xfrm>
                  <a:off x="8753588" y="3723555"/>
                  <a:ext cx="433580" cy="276999"/>
                </a:xfrm>
                <a:prstGeom prst="rect">
                  <a:avLst/>
                </a:prstGeom>
                <a:blipFill>
                  <a:blip r:embed="rId7"/>
                  <a:stretch>
                    <a:fillRect l="-11429" r="-2857"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文本框 122">
                  <a:extLst>
                    <a:ext uri="{FF2B5EF4-FFF2-40B4-BE49-F238E27FC236}">
                      <a16:creationId xmlns:a16="http://schemas.microsoft.com/office/drawing/2014/main" id="{9A98DA3D-E73B-B69D-857C-F8D3FF67AD7E}"/>
                    </a:ext>
                  </a:extLst>
                </p:cNvPr>
                <p:cNvSpPr txBox="1"/>
                <p:nvPr/>
              </p:nvSpPr>
              <p:spPr>
                <a:xfrm>
                  <a:off x="6581141" y="3719979"/>
                  <a:ext cx="3113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23" name="文本框 122">
                  <a:extLst>
                    <a:ext uri="{FF2B5EF4-FFF2-40B4-BE49-F238E27FC236}">
                      <a16:creationId xmlns:a16="http://schemas.microsoft.com/office/drawing/2014/main" id="{9A98DA3D-E73B-B69D-857C-F8D3FF67AD7E}"/>
                    </a:ext>
                  </a:extLst>
                </p:cNvPr>
                <p:cNvSpPr txBox="1">
                  <a:spLocks noRot="1" noChangeAspect="1" noMove="1" noResize="1" noEditPoints="1" noAdjustHandles="1" noChangeArrowheads="1" noChangeShapeType="1" noTextEdit="1"/>
                </p:cNvSpPr>
                <p:nvPr/>
              </p:nvSpPr>
              <p:spPr>
                <a:xfrm>
                  <a:off x="6581141" y="3719979"/>
                  <a:ext cx="311303" cy="276999"/>
                </a:xfrm>
                <a:prstGeom prst="rect">
                  <a:avLst/>
                </a:prstGeom>
                <a:blipFill>
                  <a:blip r:embed="rId8"/>
                  <a:stretch>
                    <a:fillRect l="-16000" r="-4000"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文本框 123">
                  <a:extLst>
                    <a:ext uri="{FF2B5EF4-FFF2-40B4-BE49-F238E27FC236}">
                      <a16:creationId xmlns:a16="http://schemas.microsoft.com/office/drawing/2014/main" id="{49293644-43FB-9D38-63A7-D7500499499E}"/>
                    </a:ext>
                  </a:extLst>
                </p:cNvPr>
                <p:cNvSpPr txBox="1"/>
                <p:nvPr/>
              </p:nvSpPr>
              <p:spPr>
                <a:xfrm>
                  <a:off x="8060645" y="3715200"/>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24" name="文本框 123">
                  <a:extLst>
                    <a:ext uri="{FF2B5EF4-FFF2-40B4-BE49-F238E27FC236}">
                      <a16:creationId xmlns:a16="http://schemas.microsoft.com/office/drawing/2014/main" id="{49293644-43FB-9D38-63A7-D7500499499E}"/>
                    </a:ext>
                  </a:extLst>
                </p:cNvPr>
                <p:cNvSpPr txBox="1">
                  <a:spLocks noRot="1" noChangeAspect="1" noMove="1" noResize="1" noEditPoints="1" noAdjustHandles="1" noChangeArrowheads="1" noChangeShapeType="1" noTextEdit="1"/>
                </p:cNvSpPr>
                <p:nvPr/>
              </p:nvSpPr>
              <p:spPr>
                <a:xfrm>
                  <a:off x="8060645" y="3715200"/>
                  <a:ext cx="316625" cy="276999"/>
                </a:xfrm>
                <a:prstGeom prst="rect">
                  <a:avLst/>
                </a:prstGeom>
                <a:blipFill>
                  <a:blip r:embed="rId9"/>
                  <a:stretch>
                    <a:fillRect l="-11538" r="-384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文本框 124">
                  <a:extLst>
                    <a:ext uri="{FF2B5EF4-FFF2-40B4-BE49-F238E27FC236}">
                      <a16:creationId xmlns:a16="http://schemas.microsoft.com/office/drawing/2014/main" id="{92B8B2FA-FF3D-8B61-76AD-F91992B6DCBD}"/>
                    </a:ext>
                  </a:extLst>
                </p:cNvPr>
                <p:cNvSpPr txBox="1"/>
                <p:nvPr/>
              </p:nvSpPr>
              <p:spPr>
                <a:xfrm>
                  <a:off x="6857458" y="3723555"/>
                  <a:ext cx="420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𝐶𝑃</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25" name="文本框 124">
                  <a:extLst>
                    <a:ext uri="{FF2B5EF4-FFF2-40B4-BE49-F238E27FC236}">
                      <a16:creationId xmlns:a16="http://schemas.microsoft.com/office/drawing/2014/main" id="{92B8B2FA-FF3D-8B61-76AD-F91992B6DCBD}"/>
                    </a:ext>
                  </a:extLst>
                </p:cNvPr>
                <p:cNvSpPr txBox="1">
                  <a:spLocks noRot="1" noChangeAspect="1" noMove="1" noResize="1" noEditPoints="1" noAdjustHandles="1" noChangeArrowheads="1" noChangeShapeType="1" noTextEdit="1"/>
                </p:cNvSpPr>
                <p:nvPr/>
              </p:nvSpPr>
              <p:spPr>
                <a:xfrm>
                  <a:off x="6857458" y="3723555"/>
                  <a:ext cx="420243" cy="276999"/>
                </a:xfrm>
                <a:prstGeom prst="rect">
                  <a:avLst/>
                </a:prstGeom>
                <a:blipFill>
                  <a:blip r:embed="rId10"/>
                  <a:stretch>
                    <a:fillRect l="-11765" r="-2941"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文本框 125">
                  <a:extLst>
                    <a:ext uri="{FF2B5EF4-FFF2-40B4-BE49-F238E27FC236}">
                      <a16:creationId xmlns:a16="http://schemas.microsoft.com/office/drawing/2014/main" id="{DEDF7E72-2EF0-DF4D-F25F-27CD31191461}"/>
                    </a:ext>
                  </a:extLst>
                </p:cNvPr>
                <p:cNvSpPr txBox="1"/>
                <p:nvPr/>
              </p:nvSpPr>
              <p:spPr>
                <a:xfrm>
                  <a:off x="8343242" y="3702870"/>
                  <a:ext cx="4255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𝐶𝑃</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26" name="文本框 125">
                  <a:extLst>
                    <a:ext uri="{FF2B5EF4-FFF2-40B4-BE49-F238E27FC236}">
                      <a16:creationId xmlns:a16="http://schemas.microsoft.com/office/drawing/2014/main" id="{DEDF7E72-2EF0-DF4D-F25F-27CD31191461}"/>
                    </a:ext>
                  </a:extLst>
                </p:cNvPr>
                <p:cNvSpPr txBox="1">
                  <a:spLocks noRot="1" noChangeAspect="1" noMove="1" noResize="1" noEditPoints="1" noAdjustHandles="1" noChangeArrowheads="1" noChangeShapeType="1" noTextEdit="1"/>
                </p:cNvSpPr>
                <p:nvPr/>
              </p:nvSpPr>
              <p:spPr>
                <a:xfrm>
                  <a:off x="8343242" y="3702870"/>
                  <a:ext cx="425566" cy="276999"/>
                </a:xfrm>
                <a:prstGeom prst="rect">
                  <a:avLst/>
                </a:prstGeom>
                <a:blipFill>
                  <a:blip r:embed="rId11"/>
                  <a:stretch>
                    <a:fillRect l="-11765" r="-2941" b="-13043"/>
                  </a:stretch>
                </a:blipFill>
              </p:spPr>
              <p:txBody>
                <a:bodyPr/>
                <a:lstStyle/>
                <a:p>
                  <a:r>
                    <a:rPr lang="zh-CN" altLang="en-US">
                      <a:noFill/>
                    </a:rPr>
                    <a:t> </a:t>
                  </a:r>
                </a:p>
              </p:txBody>
            </p:sp>
          </mc:Fallback>
        </mc:AlternateContent>
      </p:grpSp>
      <p:sp>
        <p:nvSpPr>
          <p:cNvPr id="127" name="灯片编号占位符 126">
            <a:extLst>
              <a:ext uri="{FF2B5EF4-FFF2-40B4-BE49-F238E27FC236}">
                <a16:creationId xmlns:a16="http://schemas.microsoft.com/office/drawing/2014/main" id="{6F31DC34-C8C9-0244-A99E-D96A9BC47C08}"/>
              </a:ext>
            </a:extLst>
          </p:cNvPr>
          <p:cNvSpPr>
            <a:spLocks noGrp="1"/>
          </p:cNvSpPr>
          <p:nvPr>
            <p:ph type="sldNum" sz="quarter" idx="12"/>
          </p:nvPr>
        </p:nvSpPr>
        <p:spPr/>
        <p:txBody>
          <a:bodyPr/>
          <a:lstStyle/>
          <a:p>
            <a:fld id="{392CBAA0-59E6-204E-8F03-85E5040D48B8}" type="slidenum">
              <a:rPr kumimoji="1" lang="zh-CN" altLang="en-US" smtClean="0"/>
              <a:t>39</a:t>
            </a:fld>
            <a:r>
              <a:rPr kumimoji="1" lang="en-US" altLang="zh-CN"/>
              <a:t>/70</a:t>
            </a:r>
            <a:endParaRPr kumimoji="1" lang="zh-CN" altLang="en-US" dirty="0"/>
          </a:p>
        </p:txBody>
      </p:sp>
    </p:spTree>
    <p:extLst>
      <p:ext uri="{BB962C8B-B14F-4D97-AF65-F5344CB8AC3E}">
        <p14:creationId xmlns:p14="http://schemas.microsoft.com/office/powerpoint/2010/main" val="29970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8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1">
                                            <p:bg/>
                                          </p:spTgt>
                                        </p:tgtEl>
                                        <p:attrNameLst>
                                          <p:attrName>style.visibility</p:attrName>
                                        </p:attrNameLst>
                                      </p:cBhvr>
                                      <p:to>
                                        <p:strVal val="visible"/>
                                      </p:to>
                                    </p:set>
                                    <p:animEffect transition="in" filter="wipe(left)">
                                      <p:cBhvr>
                                        <p:cTn id="44" dur="300"/>
                                        <p:tgtEl>
                                          <p:spTgt spid="81">
                                            <p:bg/>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iterate type="wd">
                                    <p:tmPct val="100000"/>
                                  </p:iterate>
                                  <p:childTnLst>
                                    <p:set>
                                      <p:cBhvr>
                                        <p:cTn id="48" dur="1" fill="hold">
                                          <p:stCondLst>
                                            <p:cond delay="0"/>
                                          </p:stCondLst>
                                        </p:cTn>
                                        <p:tgtEl>
                                          <p:spTgt spid="81">
                                            <p:txEl>
                                              <p:pRg st="0" end="0"/>
                                            </p:txEl>
                                          </p:spTgt>
                                        </p:tgtEl>
                                        <p:attrNameLst>
                                          <p:attrName>style.visibility</p:attrName>
                                        </p:attrNameLst>
                                      </p:cBhvr>
                                      <p:to>
                                        <p:strVal val="visible"/>
                                      </p:to>
                                    </p:set>
                                    <p:animEffect transition="in" filter="wipe(left)">
                                      <p:cBhvr>
                                        <p:cTn id="49" dur="300"/>
                                        <p:tgtEl>
                                          <p:spTgt spid="81">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iterate type="wd">
                                    <p:tmPct val="100000"/>
                                  </p:iterate>
                                  <p:childTnLst>
                                    <p:set>
                                      <p:cBhvr>
                                        <p:cTn id="53" dur="1" fill="hold">
                                          <p:stCondLst>
                                            <p:cond delay="0"/>
                                          </p:stCondLst>
                                        </p:cTn>
                                        <p:tgtEl>
                                          <p:spTgt spid="81">
                                            <p:txEl>
                                              <p:pRg st="1" end="1"/>
                                            </p:txEl>
                                          </p:spTgt>
                                        </p:tgtEl>
                                        <p:attrNameLst>
                                          <p:attrName>style.visibility</p:attrName>
                                        </p:attrNameLst>
                                      </p:cBhvr>
                                      <p:to>
                                        <p:strVal val="visible"/>
                                      </p:to>
                                    </p:set>
                                    <p:animEffect transition="in" filter="wipe(left)">
                                      <p:cBhvr>
                                        <p:cTn id="54" dur="300"/>
                                        <p:tgtEl>
                                          <p:spTgt spid="81">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81">
                                            <p:txEl>
                                              <p:pRg st="2" end="2"/>
                                            </p:txEl>
                                          </p:spTgt>
                                        </p:tgtEl>
                                        <p:attrNameLst>
                                          <p:attrName>style.visibility</p:attrName>
                                        </p:attrNameLst>
                                      </p:cBhvr>
                                      <p:to>
                                        <p:strVal val="visible"/>
                                      </p:to>
                                    </p:set>
                                    <p:animEffect transition="in" filter="wipe(left)">
                                      <p:cBhvr>
                                        <p:cTn id="59" dur="300"/>
                                        <p:tgtEl>
                                          <p:spTgt spid="8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iterate type="wd">
                                    <p:tmPct val="100000"/>
                                  </p:iterate>
                                  <p:childTnLst>
                                    <p:set>
                                      <p:cBhvr>
                                        <p:cTn id="63" dur="1" fill="hold">
                                          <p:stCondLst>
                                            <p:cond delay="0"/>
                                          </p:stCondLst>
                                        </p:cTn>
                                        <p:tgtEl>
                                          <p:spTgt spid="81">
                                            <p:txEl>
                                              <p:pRg st="3" end="3"/>
                                            </p:txEl>
                                          </p:spTgt>
                                        </p:tgtEl>
                                        <p:attrNameLst>
                                          <p:attrName>style.visibility</p:attrName>
                                        </p:attrNameLst>
                                      </p:cBhvr>
                                      <p:to>
                                        <p:strVal val="visible"/>
                                      </p:to>
                                    </p:set>
                                    <p:animEffect transition="in" filter="wipe(left)">
                                      <p:cBhvr>
                                        <p:cTn id="64" dur="300"/>
                                        <p:tgtEl>
                                          <p:spTgt spid="81">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iterate type="wd">
                                    <p:tmPct val="100000"/>
                                  </p:iterate>
                                  <p:childTnLst>
                                    <p:set>
                                      <p:cBhvr>
                                        <p:cTn id="68" dur="1" fill="hold">
                                          <p:stCondLst>
                                            <p:cond delay="0"/>
                                          </p:stCondLst>
                                        </p:cTn>
                                        <p:tgtEl>
                                          <p:spTgt spid="81">
                                            <p:txEl>
                                              <p:pRg st="4" end="4"/>
                                            </p:txEl>
                                          </p:spTgt>
                                        </p:tgtEl>
                                        <p:attrNameLst>
                                          <p:attrName>style.visibility</p:attrName>
                                        </p:attrNameLst>
                                      </p:cBhvr>
                                      <p:to>
                                        <p:strVal val="visible"/>
                                      </p:to>
                                    </p:set>
                                    <p:animEffect transition="in" filter="wipe(left)">
                                      <p:cBhvr>
                                        <p:cTn id="69" dur="3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autoUpdateAnimBg="0"/>
      <p:bldP spid="9" grpId="0" build="p" autoUpdateAnimBg="0"/>
      <p:bldP spid="80" grpId="0"/>
      <p:bldP spid="81" grpId="0" uiExpand="1" build="p" animBg="1"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触发器（</a:t>
            </a:r>
            <a:r>
              <a:rPr kumimoji="1" lang="en-US" altLang="zh-CN" dirty="0"/>
              <a:t>Flip-Flop</a:t>
            </a:r>
            <a:r>
              <a:rPr kumimoji="1" lang="zh-CN" altLang="en-US" dirty="0"/>
              <a:t>，</a:t>
            </a:r>
            <a:r>
              <a:rPr kumimoji="1" lang="en-US" altLang="zh-CN" dirty="0"/>
              <a:t>FF</a:t>
            </a:r>
            <a:r>
              <a:rPr kumimoji="1" lang="zh-CN" altLang="en-US" dirty="0"/>
              <a:t>）</a:t>
            </a:r>
          </a:p>
        </p:txBody>
      </p:sp>
      <p:sp>
        <p:nvSpPr>
          <p:cNvPr id="19" name="Text Box 24">
            <a:extLst>
              <a:ext uri="{FF2B5EF4-FFF2-40B4-BE49-F238E27FC236}">
                <a16:creationId xmlns:a16="http://schemas.microsoft.com/office/drawing/2014/main" id="{63A6F515-2CC3-906A-34A4-06A386D8AF64}"/>
              </a:ext>
            </a:extLst>
          </p:cNvPr>
          <p:cNvSpPr txBox="1">
            <a:spLocks noChangeArrowheads="1"/>
          </p:cNvSpPr>
          <p:nvPr/>
        </p:nvSpPr>
        <p:spPr bwMode="auto">
          <a:xfrm>
            <a:off x="1525704" y="889028"/>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一、基本要求</a:t>
            </a:r>
          </a:p>
        </p:txBody>
      </p:sp>
      <p:sp>
        <p:nvSpPr>
          <p:cNvPr id="20" name="Text Box 25">
            <a:extLst>
              <a:ext uri="{FF2B5EF4-FFF2-40B4-BE49-F238E27FC236}">
                <a16:creationId xmlns:a16="http://schemas.microsoft.com/office/drawing/2014/main" id="{A2B354A6-8D8E-1A9A-6DF1-DC7986EB5B80}"/>
              </a:ext>
            </a:extLst>
          </p:cNvPr>
          <p:cNvSpPr txBox="1">
            <a:spLocks noChangeArrowheads="1"/>
          </p:cNvSpPr>
          <p:nvPr/>
        </p:nvSpPr>
        <p:spPr bwMode="auto">
          <a:xfrm>
            <a:off x="1538404" y="1406553"/>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1. </a:t>
            </a:r>
            <a:r>
              <a:rPr lang="zh-CN" altLang="en-US" sz="2800" b="1" dirty="0"/>
              <a:t>有两个稳定的状态</a:t>
            </a:r>
            <a:r>
              <a:rPr lang="en-US" altLang="zh-CN" sz="2800" b="1" dirty="0">
                <a:solidFill>
                  <a:srgbClr val="FF0066"/>
                </a:solidFill>
              </a:rPr>
              <a:t>(0</a:t>
            </a:r>
            <a:r>
              <a:rPr lang="zh-CN" altLang="en-US" sz="2800" b="1" dirty="0">
                <a:solidFill>
                  <a:srgbClr val="FF0066"/>
                </a:solidFill>
              </a:rPr>
              <a:t>、</a:t>
            </a:r>
            <a:r>
              <a:rPr lang="en-US" altLang="zh-CN" sz="2800" b="1" dirty="0">
                <a:solidFill>
                  <a:srgbClr val="FF0066"/>
                </a:solidFill>
              </a:rPr>
              <a:t>1)</a:t>
            </a:r>
            <a:r>
              <a:rPr lang="zh-CN" altLang="en-US" sz="2800" b="1" dirty="0"/>
              <a:t>，以表示存储内容；</a:t>
            </a:r>
          </a:p>
        </p:txBody>
      </p:sp>
      <p:sp>
        <p:nvSpPr>
          <p:cNvPr id="21" name="Text Box 26">
            <a:extLst>
              <a:ext uri="{FF2B5EF4-FFF2-40B4-BE49-F238E27FC236}">
                <a16:creationId xmlns:a16="http://schemas.microsoft.com/office/drawing/2014/main" id="{8DE57AF6-8BDB-E850-2400-5EFB71929BA3}"/>
              </a:ext>
            </a:extLst>
          </p:cNvPr>
          <p:cNvSpPr txBox="1">
            <a:spLocks noChangeArrowheads="1"/>
          </p:cNvSpPr>
          <p:nvPr/>
        </p:nvSpPr>
        <p:spPr bwMode="auto">
          <a:xfrm>
            <a:off x="1538404" y="1924078"/>
            <a:ext cx="68802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2. </a:t>
            </a:r>
            <a:r>
              <a:rPr lang="zh-CN" altLang="en-US" sz="2800" b="1" dirty="0"/>
              <a:t>能够</a:t>
            </a:r>
            <a:r>
              <a:rPr lang="zh-CN" altLang="en-US" sz="2800" b="1" dirty="0">
                <a:solidFill>
                  <a:srgbClr val="FF0000"/>
                </a:solidFill>
              </a:rPr>
              <a:t>接收</a:t>
            </a:r>
            <a:r>
              <a:rPr lang="zh-CN" altLang="en-US" sz="2800" b="1" dirty="0"/>
              <a:t>、</a:t>
            </a:r>
            <a:r>
              <a:rPr lang="zh-CN" altLang="en-US" sz="2800" b="1" dirty="0">
                <a:solidFill>
                  <a:srgbClr val="FF0000"/>
                </a:solidFill>
              </a:rPr>
              <a:t>保存</a:t>
            </a:r>
            <a:r>
              <a:rPr lang="zh-CN" altLang="en-US" sz="2800" b="1" dirty="0"/>
              <a:t>和</a:t>
            </a:r>
            <a:r>
              <a:rPr lang="zh-CN" altLang="en-US" sz="2800" b="1" dirty="0">
                <a:solidFill>
                  <a:srgbClr val="FF0000"/>
                </a:solidFill>
              </a:rPr>
              <a:t>输出</a:t>
            </a:r>
            <a:r>
              <a:rPr lang="zh-CN" altLang="en-US" sz="2800" b="1" dirty="0"/>
              <a:t>信号。</a:t>
            </a:r>
            <a:endParaRPr lang="en-US" altLang="zh-CN" sz="2800" b="1" dirty="0"/>
          </a:p>
          <a:p>
            <a:pPr eaLnBrk="1" hangingPunct="1"/>
            <a:endParaRPr lang="zh-CN" altLang="en-US" sz="2800" b="1" dirty="0"/>
          </a:p>
        </p:txBody>
      </p:sp>
      <p:sp>
        <p:nvSpPr>
          <p:cNvPr id="22" name="Text Box 27">
            <a:extLst>
              <a:ext uri="{FF2B5EF4-FFF2-40B4-BE49-F238E27FC236}">
                <a16:creationId xmlns:a16="http://schemas.microsoft.com/office/drawing/2014/main" id="{C70B893F-BE35-0238-B377-27F4FEDF194E}"/>
              </a:ext>
            </a:extLst>
          </p:cNvPr>
          <p:cNvSpPr txBox="1">
            <a:spLocks noChangeArrowheads="1"/>
          </p:cNvSpPr>
          <p:nvPr/>
        </p:nvSpPr>
        <p:spPr bwMode="auto">
          <a:xfrm>
            <a:off x="1525704" y="2441603"/>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二、现态和次态</a:t>
            </a:r>
          </a:p>
        </p:txBody>
      </p:sp>
      <p:sp>
        <p:nvSpPr>
          <p:cNvPr id="23" name="Text Box 28">
            <a:extLst>
              <a:ext uri="{FF2B5EF4-FFF2-40B4-BE49-F238E27FC236}">
                <a16:creationId xmlns:a16="http://schemas.microsoft.com/office/drawing/2014/main" id="{ECA283F9-AB34-69F9-1823-1B6B42236747}"/>
              </a:ext>
            </a:extLst>
          </p:cNvPr>
          <p:cNvSpPr txBox="1">
            <a:spLocks noChangeArrowheads="1"/>
          </p:cNvSpPr>
          <p:nvPr/>
        </p:nvSpPr>
        <p:spPr bwMode="auto">
          <a:xfrm>
            <a:off x="1538404" y="2959128"/>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 </a:t>
            </a:r>
            <a:r>
              <a:rPr lang="zh-CN" altLang="en-US" sz="2800" b="1"/>
              <a:t>现态：</a:t>
            </a:r>
          </a:p>
        </p:txBody>
      </p:sp>
      <p:sp>
        <p:nvSpPr>
          <p:cNvPr id="24" name="Text Box 29">
            <a:extLst>
              <a:ext uri="{FF2B5EF4-FFF2-40B4-BE49-F238E27FC236}">
                <a16:creationId xmlns:a16="http://schemas.microsoft.com/office/drawing/2014/main" id="{60977439-CB5D-E9B2-F2FD-5EEB39F12F3D}"/>
              </a:ext>
            </a:extLst>
          </p:cNvPr>
          <p:cNvSpPr txBox="1">
            <a:spLocks noChangeArrowheads="1"/>
          </p:cNvSpPr>
          <p:nvPr/>
        </p:nvSpPr>
        <p:spPr bwMode="auto">
          <a:xfrm>
            <a:off x="3672004" y="2900391"/>
            <a:ext cx="586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触发器接收</a:t>
            </a:r>
            <a:r>
              <a:rPr lang="zh-CN" altLang="en-US" sz="2800" b="1" dirty="0">
                <a:solidFill>
                  <a:srgbClr val="FF0000"/>
                </a:solidFill>
              </a:rPr>
              <a:t>触发信号之前</a:t>
            </a:r>
            <a:r>
              <a:rPr lang="zh-CN" altLang="en-US" sz="2800" b="1" dirty="0"/>
              <a:t>的状态。</a:t>
            </a:r>
          </a:p>
        </p:txBody>
      </p:sp>
      <p:graphicFrame>
        <p:nvGraphicFramePr>
          <p:cNvPr id="25" name="Object 30">
            <a:extLst>
              <a:ext uri="{FF2B5EF4-FFF2-40B4-BE49-F238E27FC236}">
                <a16:creationId xmlns:a16="http://schemas.microsoft.com/office/drawing/2014/main" id="{AE09A31D-58F5-E6B6-AC81-7CBCB1E3B3FF}"/>
              </a:ext>
            </a:extLst>
          </p:cNvPr>
          <p:cNvGraphicFramePr>
            <a:graphicFrameLocks noChangeAspect="1"/>
          </p:cNvGraphicFramePr>
          <p:nvPr>
            <p:extLst>
              <p:ext uri="{D42A27DB-BD31-4B8C-83A1-F6EECF244321}">
                <p14:modId xmlns:p14="http://schemas.microsoft.com/office/powerpoint/2010/main" val="1313876012"/>
              </p:ext>
            </p:extLst>
          </p:nvPr>
        </p:nvGraphicFramePr>
        <p:xfrm>
          <a:off x="3214804" y="2865466"/>
          <a:ext cx="517525" cy="582612"/>
        </p:xfrm>
        <a:graphic>
          <a:graphicData uri="http://schemas.openxmlformats.org/presentationml/2006/ole">
            <mc:AlternateContent xmlns:mc="http://schemas.openxmlformats.org/markup-compatibility/2006">
              <mc:Choice xmlns:v="urn:schemas-microsoft-com:vml" Requires="v">
                <p:oleObj name="Equation" r:id="rId2" imgW="209623" imgH="228690" progId="Equation.3">
                  <p:embed/>
                </p:oleObj>
              </mc:Choice>
              <mc:Fallback>
                <p:oleObj name="Equation" r:id="rId2" imgW="209623" imgH="228690" progId="Equation.3">
                  <p:embed/>
                  <p:pic>
                    <p:nvPicPr>
                      <p:cNvPr id="2078"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804" y="2865466"/>
                        <a:ext cx="517525" cy="5826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31">
            <a:extLst>
              <a:ext uri="{FF2B5EF4-FFF2-40B4-BE49-F238E27FC236}">
                <a16:creationId xmlns:a16="http://schemas.microsoft.com/office/drawing/2014/main" id="{E401DEC2-C340-46CD-5A66-177986820AF3}"/>
              </a:ext>
            </a:extLst>
          </p:cNvPr>
          <p:cNvSpPr txBox="1">
            <a:spLocks noChangeArrowheads="1"/>
          </p:cNvSpPr>
          <p:nvPr/>
        </p:nvSpPr>
        <p:spPr bwMode="auto">
          <a:xfrm>
            <a:off x="1538404" y="3475066"/>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2. </a:t>
            </a:r>
            <a:r>
              <a:rPr lang="zh-CN" altLang="en-US" sz="2800" b="1"/>
              <a:t>次态：</a:t>
            </a:r>
          </a:p>
        </p:txBody>
      </p:sp>
      <p:sp>
        <p:nvSpPr>
          <p:cNvPr id="27" name="Text Box 32">
            <a:extLst>
              <a:ext uri="{FF2B5EF4-FFF2-40B4-BE49-F238E27FC236}">
                <a16:creationId xmlns:a16="http://schemas.microsoft.com/office/drawing/2014/main" id="{A435E7F3-CDDE-740B-D05D-6941B932DFCB}"/>
              </a:ext>
            </a:extLst>
          </p:cNvPr>
          <p:cNvSpPr txBox="1">
            <a:spLocks noChangeArrowheads="1"/>
          </p:cNvSpPr>
          <p:nvPr/>
        </p:nvSpPr>
        <p:spPr bwMode="auto">
          <a:xfrm>
            <a:off x="3852979" y="3489353"/>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触发器接收</a:t>
            </a:r>
            <a:r>
              <a:rPr lang="zh-CN" altLang="en-US" sz="2800" b="1" dirty="0">
                <a:solidFill>
                  <a:srgbClr val="FF0000"/>
                </a:solidFill>
              </a:rPr>
              <a:t>触发信号之后</a:t>
            </a:r>
            <a:r>
              <a:rPr lang="zh-CN" altLang="en-US" sz="2800" b="1" dirty="0"/>
              <a:t>的状态。</a:t>
            </a:r>
          </a:p>
        </p:txBody>
      </p:sp>
      <p:graphicFrame>
        <p:nvGraphicFramePr>
          <p:cNvPr id="28" name="Object 33">
            <a:extLst>
              <a:ext uri="{FF2B5EF4-FFF2-40B4-BE49-F238E27FC236}">
                <a16:creationId xmlns:a16="http://schemas.microsoft.com/office/drawing/2014/main" id="{F5E8F1A6-56A9-AF02-F6F8-FD6F513BA5B1}"/>
              </a:ext>
            </a:extLst>
          </p:cNvPr>
          <p:cNvGraphicFramePr>
            <a:graphicFrameLocks noChangeAspect="1"/>
          </p:cNvGraphicFramePr>
          <p:nvPr>
            <p:extLst>
              <p:ext uri="{D42A27DB-BD31-4B8C-83A1-F6EECF244321}">
                <p14:modId xmlns:p14="http://schemas.microsoft.com/office/powerpoint/2010/main" val="1744348671"/>
              </p:ext>
            </p:extLst>
          </p:nvPr>
        </p:nvGraphicFramePr>
        <p:xfrm>
          <a:off x="3157654" y="3454428"/>
          <a:ext cx="795338" cy="584200"/>
        </p:xfrm>
        <a:graphic>
          <a:graphicData uri="http://schemas.openxmlformats.org/presentationml/2006/ole">
            <mc:AlternateContent xmlns:mc="http://schemas.openxmlformats.org/markup-compatibility/2006">
              <mc:Choice xmlns:v="urn:schemas-microsoft-com:vml" Requires="v">
                <p:oleObj name="Equation" r:id="rId4" imgW="323889" imgH="228690" progId="Equation.3">
                  <p:embed/>
                </p:oleObj>
              </mc:Choice>
              <mc:Fallback>
                <p:oleObj name="Equation" r:id="rId4" imgW="323889" imgH="228690" progId="Equation.3">
                  <p:embed/>
                  <p:pic>
                    <p:nvPicPr>
                      <p:cNvPr id="2081"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7654" y="3454428"/>
                        <a:ext cx="795338" cy="584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34">
            <a:extLst>
              <a:ext uri="{FF2B5EF4-FFF2-40B4-BE49-F238E27FC236}">
                <a16:creationId xmlns:a16="http://schemas.microsoft.com/office/drawing/2014/main" id="{64927670-62EB-2E82-A62E-D34A760F5909}"/>
              </a:ext>
            </a:extLst>
          </p:cNvPr>
          <p:cNvSpPr txBox="1">
            <a:spLocks noChangeArrowheads="1"/>
          </p:cNvSpPr>
          <p:nvPr/>
        </p:nvSpPr>
        <p:spPr bwMode="auto">
          <a:xfrm>
            <a:off x="1525704" y="3992591"/>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三、分类</a:t>
            </a:r>
          </a:p>
        </p:txBody>
      </p:sp>
      <p:sp>
        <p:nvSpPr>
          <p:cNvPr id="30" name="Text Box 35">
            <a:extLst>
              <a:ext uri="{FF2B5EF4-FFF2-40B4-BE49-F238E27FC236}">
                <a16:creationId xmlns:a16="http://schemas.microsoft.com/office/drawing/2014/main" id="{94E0796F-0DFD-2C87-ADE9-CEAFD662DAAF}"/>
              </a:ext>
            </a:extLst>
          </p:cNvPr>
          <p:cNvSpPr txBox="1">
            <a:spLocks noChangeArrowheads="1"/>
          </p:cNvSpPr>
          <p:nvPr/>
        </p:nvSpPr>
        <p:spPr bwMode="auto">
          <a:xfrm>
            <a:off x="1538404" y="4510116"/>
            <a:ext cx="445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 </a:t>
            </a:r>
            <a:r>
              <a:rPr lang="zh-CN" altLang="en-US" sz="2800" b="1"/>
              <a:t>按电路结构和工作特点：</a:t>
            </a:r>
          </a:p>
        </p:txBody>
      </p:sp>
      <p:sp>
        <p:nvSpPr>
          <p:cNvPr id="31" name="Text Box 36">
            <a:extLst>
              <a:ext uri="{FF2B5EF4-FFF2-40B4-BE49-F238E27FC236}">
                <a16:creationId xmlns:a16="http://schemas.microsoft.com/office/drawing/2014/main" id="{0D909DDA-E013-F51D-687C-256343FADA77}"/>
              </a:ext>
            </a:extLst>
          </p:cNvPr>
          <p:cNvSpPr txBox="1">
            <a:spLocks noChangeArrowheads="1"/>
          </p:cNvSpPr>
          <p:nvPr/>
        </p:nvSpPr>
        <p:spPr bwMode="auto">
          <a:xfrm>
            <a:off x="5773854" y="4510116"/>
            <a:ext cx="371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基本、同步、边沿。</a:t>
            </a:r>
          </a:p>
        </p:txBody>
      </p:sp>
      <p:sp>
        <p:nvSpPr>
          <p:cNvPr id="32" name="Text Box 37">
            <a:extLst>
              <a:ext uri="{FF2B5EF4-FFF2-40B4-BE49-F238E27FC236}">
                <a16:creationId xmlns:a16="http://schemas.microsoft.com/office/drawing/2014/main" id="{05EB732E-599F-ABC8-3A0E-B44250A0701D}"/>
              </a:ext>
            </a:extLst>
          </p:cNvPr>
          <p:cNvSpPr txBox="1">
            <a:spLocks noChangeArrowheads="1"/>
          </p:cNvSpPr>
          <p:nvPr/>
        </p:nvSpPr>
        <p:spPr bwMode="auto">
          <a:xfrm>
            <a:off x="1538404" y="5027641"/>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2. </a:t>
            </a:r>
            <a:r>
              <a:rPr lang="zh-CN" altLang="en-US" sz="2800" b="1"/>
              <a:t>按逻辑功能分：</a:t>
            </a:r>
          </a:p>
        </p:txBody>
      </p:sp>
      <p:sp>
        <p:nvSpPr>
          <p:cNvPr id="33" name="Text Box 38">
            <a:extLst>
              <a:ext uri="{FF2B5EF4-FFF2-40B4-BE49-F238E27FC236}">
                <a16:creationId xmlns:a16="http://schemas.microsoft.com/office/drawing/2014/main" id="{19DD551B-8C60-F06C-E6C3-7B0430342087}"/>
              </a:ext>
            </a:extLst>
          </p:cNvPr>
          <p:cNvSpPr txBox="1">
            <a:spLocks noChangeArrowheads="1"/>
          </p:cNvSpPr>
          <p:nvPr/>
        </p:nvSpPr>
        <p:spPr bwMode="auto">
          <a:xfrm>
            <a:off x="4332404" y="5019703"/>
            <a:ext cx="399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RS</a:t>
            </a:r>
            <a:r>
              <a:rPr lang="zh-CN" altLang="en-US" sz="2800" b="1"/>
              <a:t>、</a:t>
            </a:r>
            <a:r>
              <a:rPr lang="en-US" altLang="zh-CN" sz="2800" b="1" i="1"/>
              <a:t>JK</a:t>
            </a:r>
            <a:r>
              <a:rPr lang="zh-CN" altLang="en-US" sz="2800" b="1"/>
              <a:t>、</a:t>
            </a:r>
            <a:r>
              <a:rPr lang="en-US" altLang="zh-CN" sz="2800" b="1" i="1"/>
              <a:t>D </a:t>
            </a:r>
            <a:r>
              <a:rPr lang="zh-CN" altLang="en-US" sz="2800" b="1"/>
              <a:t>和 </a:t>
            </a:r>
            <a:r>
              <a:rPr lang="en-US" altLang="zh-CN" sz="2800" b="1" i="1"/>
              <a:t>T</a:t>
            </a:r>
            <a:r>
              <a:rPr lang="en-US" altLang="zh-CN" sz="2800" b="1"/>
              <a:t>(</a:t>
            </a:r>
            <a:r>
              <a:rPr lang="en-US" altLang="zh-CN" sz="2800" b="1" i="1"/>
              <a:t>T</a:t>
            </a:r>
            <a:r>
              <a:rPr lang="en-US" altLang="zh-CN" sz="2800" b="1" i="1">
                <a:latin typeface="Symbol" panose="05050102010706020507" pitchFamily="18" charset="2"/>
                <a:sym typeface="Symbol" panose="05050102010706020507" pitchFamily="18" charset="2"/>
              </a:rPr>
              <a:t></a:t>
            </a:r>
            <a:r>
              <a:rPr lang="en-US" altLang="zh-CN" sz="2800" b="1">
                <a:latin typeface="Symbol" panose="05050102010706020507" pitchFamily="18" charset="2"/>
                <a:sym typeface="Symbol" panose="05050102010706020507" pitchFamily="18" charset="2"/>
              </a:rPr>
              <a:t> </a:t>
            </a:r>
            <a:r>
              <a:rPr lang="en-US" altLang="zh-CN" sz="2800" b="1"/>
              <a:t>)</a:t>
            </a:r>
            <a:r>
              <a:rPr lang="zh-CN" altLang="en-US" sz="2800" b="1"/>
              <a:t>。</a:t>
            </a:r>
          </a:p>
        </p:txBody>
      </p:sp>
      <p:sp>
        <p:nvSpPr>
          <p:cNvPr id="34" name="Text Box 39">
            <a:extLst>
              <a:ext uri="{FF2B5EF4-FFF2-40B4-BE49-F238E27FC236}">
                <a16:creationId xmlns:a16="http://schemas.microsoft.com/office/drawing/2014/main" id="{B6BE8EE0-10D3-F614-512D-A32C424388C8}"/>
              </a:ext>
            </a:extLst>
          </p:cNvPr>
          <p:cNvSpPr txBox="1">
            <a:spLocks noChangeArrowheads="1"/>
          </p:cNvSpPr>
          <p:nvPr/>
        </p:nvSpPr>
        <p:spPr bwMode="auto">
          <a:xfrm>
            <a:off x="1538404" y="5543578"/>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3. </a:t>
            </a:r>
            <a:r>
              <a:rPr lang="zh-CN" altLang="en-US" sz="2800" b="1" dirty="0"/>
              <a:t>按器件分 ：</a:t>
            </a:r>
          </a:p>
        </p:txBody>
      </p:sp>
      <p:sp>
        <p:nvSpPr>
          <p:cNvPr id="35" name="Text Box 40">
            <a:extLst>
              <a:ext uri="{FF2B5EF4-FFF2-40B4-BE49-F238E27FC236}">
                <a16:creationId xmlns:a16="http://schemas.microsoft.com/office/drawing/2014/main" id="{ED675632-F43E-4B35-199F-83A57E97CD24}"/>
              </a:ext>
            </a:extLst>
          </p:cNvPr>
          <p:cNvSpPr txBox="1">
            <a:spLocks noChangeArrowheads="1"/>
          </p:cNvSpPr>
          <p:nvPr/>
        </p:nvSpPr>
        <p:spPr bwMode="auto">
          <a:xfrm>
            <a:off x="3700579" y="5543578"/>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TTL </a:t>
            </a:r>
            <a:r>
              <a:rPr lang="zh-CN" altLang="en-US" sz="2800" b="1" dirty="0"/>
              <a:t>和 </a:t>
            </a:r>
            <a:r>
              <a:rPr lang="en-US" altLang="zh-CN" sz="2800" b="1" dirty="0"/>
              <a:t>CMOS</a:t>
            </a:r>
            <a:r>
              <a:rPr lang="zh-CN" altLang="en-US" sz="2800" b="1" dirty="0"/>
              <a:t>，分立和集成。</a:t>
            </a:r>
          </a:p>
        </p:txBody>
      </p:sp>
      <p:sp>
        <p:nvSpPr>
          <p:cNvPr id="3" name="灯片编号占位符 2">
            <a:extLst>
              <a:ext uri="{FF2B5EF4-FFF2-40B4-BE49-F238E27FC236}">
                <a16:creationId xmlns:a16="http://schemas.microsoft.com/office/drawing/2014/main" id="{E30E2033-9536-84D9-75CB-83A8C808C11F}"/>
              </a:ext>
            </a:extLst>
          </p:cNvPr>
          <p:cNvSpPr>
            <a:spLocks noGrp="1"/>
          </p:cNvSpPr>
          <p:nvPr>
            <p:ph type="sldNum" sz="quarter" idx="12"/>
          </p:nvPr>
        </p:nvSpPr>
        <p:spPr/>
        <p:txBody>
          <a:bodyPr/>
          <a:lstStyle/>
          <a:p>
            <a:fld id="{392CBAA0-59E6-204E-8F03-85E5040D48B8}" type="slidenum">
              <a:rPr kumimoji="1" lang="zh-CN" altLang="en-US" smtClean="0"/>
              <a:t>4</a:t>
            </a:fld>
            <a:r>
              <a:rPr kumimoji="1" lang="en-US" altLang="zh-CN"/>
              <a:t>/70</a:t>
            </a:r>
            <a:endParaRPr kumimoji="1" lang="zh-CN" altLang="en-US" dirty="0"/>
          </a:p>
        </p:txBody>
      </p:sp>
    </p:spTree>
    <p:extLst>
      <p:ext uri="{BB962C8B-B14F-4D97-AF65-F5344CB8AC3E}">
        <p14:creationId xmlns:p14="http://schemas.microsoft.com/office/powerpoint/2010/main" val="2969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wipe(left)">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wipe(left)">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wipe(left)">
                                      <p:cBhvr>
                                        <p:cTn id="37" dur="500"/>
                                        <p:tgtEl>
                                          <p:spTgt spid="2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wipe(left)">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
                                            <p:txEl>
                                              <p:pRg st="0" end="0"/>
                                            </p:txEl>
                                          </p:spTgt>
                                        </p:tgtEl>
                                        <p:attrNameLst>
                                          <p:attrName>style.visibility</p:attrName>
                                        </p:attrNameLst>
                                      </p:cBhvr>
                                      <p:to>
                                        <p:strVal val="visible"/>
                                      </p:to>
                                    </p:set>
                                    <p:animEffect transition="in" filter="wipe(left)">
                                      <p:cBhvr>
                                        <p:cTn id="52" dur="500"/>
                                        <p:tgtEl>
                                          <p:spTgt spid="2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xEl>
                                              <p:pRg st="0" end="0"/>
                                            </p:txEl>
                                          </p:spTgt>
                                        </p:tgtEl>
                                        <p:attrNameLst>
                                          <p:attrName>style.visibility</p:attrName>
                                        </p:attrNameLst>
                                      </p:cBhvr>
                                      <p:to>
                                        <p:strVal val="visible"/>
                                      </p:to>
                                    </p:set>
                                    <p:animEffect transition="in" filter="wipe(left)">
                                      <p:cBhvr>
                                        <p:cTn id="57" dur="500"/>
                                        <p:tgtEl>
                                          <p:spTgt spid="2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
                                            <p:txEl>
                                              <p:pRg st="0" end="0"/>
                                            </p:txEl>
                                          </p:spTgt>
                                        </p:tgtEl>
                                        <p:attrNameLst>
                                          <p:attrName>style.visibility</p:attrName>
                                        </p:attrNameLst>
                                      </p:cBhvr>
                                      <p:to>
                                        <p:strVal val="visible"/>
                                      </p:to>
                                    </p:set>
                                    <p:animEffect transition="in" filter="wipe(left)">
                                      <p:cBhvr>
                                        <p:cTn id="62" dur="500"/>
                                        <p:tgtEl>
                                          <p:spTgt spid="3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wipe(left)">
                                      <p:cBhvr>
                                        <p:cTn id="67" dur="500"/>
                                        <p:tgtEl>
                                          <p:spTgt spid="3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animEffect transition="in" filter="wipe(left)">
                                      <p:cBhvr>
                                        <p:cTn id="72" dur="500"/>
                                        <p:tgtEl>
                                          <p:spTgt spid="32">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wipe(left)">
                                      <p:cBhvr>
                                        <p:cTn id="77" dur="500"/>
                                        <p:tgtEl>
                                          <p:spTgt spid="3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4">
                                            <p:txEl>
                                              <p:pRg st="0" end="0"/>
                                            </p:txEl>
                                          </p:spTgt>
                                        </p:tgtEl>
                                        <p:attrNameLst>
                                          <p:attrName>style.visibility</p:attrName>
                                        </p:attrNameLst>
                                      </p:cBhvr>
                                      <p:to>
                                        <p:strVal val="visible"/>
                                      </p:to>
                                    </p:set>
                                    <p:animEffect transition="in" filter="wipe(left)">
                                      <p:cBhvr>
                                        <p:cTn id="82" dur="500"/>
                                        <p:tgtEl>
                                          <p:spTgt spid="3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5">
                                            <p:txEl>
                                              <p:pRg st="0" end="0"/>
                                            </p:txEl>
                                          </p:spTgt>
                                        </p:tgtEl>
                                        <p:attrNameLst>
                                          <p:attrName>style.visibility</p:attrName>
                                        </p:attrNameLst>
                                      </p:cBhvr>
                                      <p:to>
                                        <p:strVal val="visible"/>
                                      </p:to>
                                    </p:set>
                                    <p:animEffect transition="in" filter="wipe(left)">
                                      <p:cBhvr>
                                        <p:cTn id="87"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P spid="20" grpId="0" build="p" autoUpdateAnimBg="0"/>
      <p:bldP spid="21" grpId="0" build="p" autoUpdateAnimBg="0"/>
      <p:bldP spid="22" grpId="0" build="p" autoUpdateAnimBg="0"/>
      <p:bldP spid="23" grpId="0" build="p" autoUpdateAnimBg="0"/>
      <p:bldP spid="24" grpId="0" build="p" autoUpdateAnimBg="0"/>
      <p:bldP spid="26" grpId="0" build="p" autoUpdateAnimBg="0"/>
      <p:bldP spid="27" grpId="0" build="p" autoUpdateAnimBg="0"/>
      <p:bldP spid="29" grpId="0" build="p" autoUpdateAnimBg="0"/>
      <p:bldP spid="30" grpId="0" build="p" autoUpdateAnimBg="0"/>
      <p:bldP spid="31" grpId="0" build="p" autoUpdateAnimBg="0"/>
      <p:bldP spid="32" grpId="0" build="p" autoUpdateAnimBg="0"/>
      <p:bldP spid="33" grpId="0" build="p" autoUpdateAnimBg="0"/>
      <p:bldP spid="34" grpId="0" build="p" autoUpdateAnimBg="0"/>
      <p:bldP spid="3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边沿</a:t>
            </a:r>
            <a:r>
              <a:rPr kumimoji="1" lang="en-US" altLang="zh-CN" sz="2000" dirty="0">
                <a:latin typeface="Myriad Pro" panose="020B0503030403020204" pitchFamily="34" charset="0"/>
                <a:ea typeface="KaiTi" panose="02010609060101010101" pitchFamily="49" charset="-122"/>
              </a:rPr>
              <a:t>JK</a:t>
            </a:r>
            <a:r>
              <a:rPr kumimoji="1" lang="zh-CN" altLang="en-US" sz="2000" dirty="0">
                <a:latin typeface="Myriad Pro" panose="020B0503030403020204" pitchFamily="34" charset="0"/>
                <a:ea typeface="KaiTi" panose="02010609060101010101" pitchFamily="49" charset="-122"/>
              </a:rPr>
              <a:t>触发器</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6DDFC1B2-9373-D247-370C-8F311C077176}"/>
              </a:ext>
            </a:extLst>
          </p:cNvPr>
          <p:cNvSpPr>
            <a:spLocks noGrp="1"/>
          </p:cNvSpPr>
          <p:nvPr>
            <p:ph type="sldNum" sz="quarter" idx="12"/>
          </p:nvPr>
        </p:nvSpPr>
        <p:spPr/>
        <p:txBody>
          <a:bodyPr/>
          <a:lstStyle/>
          <a:p>
            <a:fld id="{392CBAA0-59E6-204E-8F03-85E5040D48B8}" type="slidenum">
              <a:rPr kumimoji="1" lang="zh-CN" altLang="en-US" smtClean="0"/>
              <a:t>40</a:t>
            </a:fld>
            <a:r>
              <a:rPr kumimoji="1" lang="en-US" altLang="zh-CN"/>
              <a:t>/70</a:t>
            </a:r>
            <a:endParaRPr kumimoji="1" lang="zh-CN" altLang="en-US" dirty="0"/>
          </a:p>
        </p:txBody>
      </p:sp>
    </p:spTree>
    <p:extLst>
      <p:ext uri="{BB962C8B-B14F-4D97-AF65-F5344CB8AC3E}">
        <p14:creationId xmlns:p14="http://schemas.microsoft.com/office/powerpoint/2010/main" val="4133555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sp>
        <p:nvSpPr>
          <p:cNvPr id="5" name="Rectangle 2">
            <a:extLst>
              <a:ext uri="{FF2B5EF4-FFF2-40B4-BE49-F238E27FC236}">
                <a16:creationId xmlns:a16="http://schemas.microsoft.com/office/drawing/2014/main" id="{07332A2D-EF0F-3920-C1D9-A6CCD1D4F645}"/>
              </a:ext>
            </a:extLst>
          </p:cNvPr>
          <p:cNvSpPr>
            <a:spLocks noChangeArrowheads="1"/>
          </p:cNvSpPr>
          <p:nvPr/>
        </p:nvSpPr>
        <p:spPr bwMode="auto">
          <a:xfrm>
            <a:off x="711057" y="757286"/>
            <a:ext cx="3722234" cy="519113"/>
          </a:xfrm>
          <a:prstGeom prst="rect">
            <a:avLst/>
          </a:prstGeom>
          <a:noFill/>
          <a:ln w="9525">
            <a:noFill/>
            <a:miter lim="800000"/>
            <a:headEnd/>
            <a:tailEnd/>
          </a:ln>
        </p:spPr>
        <p:txBody>
          <a:bodyPr wrap="square">
            <a:spAutoFit/>
          </a:bodyPr>
          <a:lstStyle/>
          <a:p>
            <a:r>
              <a:rPr lang="en-US" altLang="zh-CN" sz="2800" b="1" dirty="0">
                <a:solidFill>
                  <a:srgbClr val="FF0066"/>
                </a:solidFill>
              </a:rPr>
              <a:t>4.3.2 </a:t>
            </a:r>
            <a:r>
              <a:rPr lang="zh-CN" altLang="en-US" sz="2800" b="1" dirty="0">
                <a:solidFill>
                  <a:srgbClr val="FF0066"/>
                </a:solidFill>
              </a:rPr>
              <a:t>边沿 </a:t>
            </a:r>
            <a:r>
              <a:rPr lang="en-US" altLang="zh-CN" sz="2800" b="1" i="1" dirty="0">
                <a:solidFill>
                  <a:srgbClr val="FF0066"/>
                </a:solidFill>
              </a:rPr>
              <a:t>JK  </a:t>
            </a:r>
            <a:r>
              <a:rPr lang="zh-CN" altLang="en-US" sz="2800" b="1" dirty="0">
                <a:solidFill>
                  <a:srgbClr val="FF0066"/>
                </a:solidFill>
              </a:rPr>
              <a:t>触发器</a:t>
            </a:r>
          </a:p>
        </p:txBody>
      </p:sp>
      <p:sp>
        <p:nvSpPr>
          <p:cNvPr id="6" name="Text Box 3">
            <a:extLst>
              <a:ext uri="{FF2B5EF4-FFF2-40B4-BE49-F238E27FC236}">
                <a16:creationId xmlns:a16="http://schemas.microsoft.com/office/drawing/2014/main" id="{BF6C1FD2-48BA-8517-E1DC-C10E3BCD2BE1}"/>
              </a:ext>
            </a:extLst>
          </p:cNvPr>
          <p:cNvSpPr txBox="1">
            <a:spLocks noChangeArrowheads="1"/>
          </p:cNvSpPr>
          <p:nvPr/>
        </p:nvSpPr>
        <p:spPr bwMode="auto">
          <a:xfrm>
            <a:off x="676132" y="1303386"/>
            <a:ext cx="3637413" cy="519113"/>
          </a:xfrm>
          <a:prstGeom prst="rect">
            <a:avLst/>
          </a:prstGeom>
          <a:noFill/>
          <a:ln w="9525">
            <a:noFill/>
            <a:miter lim="800000"/>
            <a:headEnd/>
            <a:tailEnd/>
          </a:ln>
        </p:spPr>
        <p:txBody>
          <a:bodyPr wrap="square">
            <a:spAutoFit/>
          </a:bodyPr>
          <a:lstStyle/>
          <a:p>
            <a:r>
              <a:rPr lang="zh-CN" altLang="en-US" sz="2800" b="1" dirty="0">
                <a:solidFill>
                  <a:srgbClr val="0033CC"/>
                </a:solidFill>
              </a:rPr>
              <a:t>一、电路组成及符号</a:t>
            </a:r>
          </a:p>
        </p:txBody>
      </p:sp>
      <p:sp>
        <p:nvSpPr>
          <p:cNvPr id="7" name="Text Box 4">
            <a:extLst>
              <a:ext uri="{FF2B5EF4-FFF2-40B4-BE49-F238E27FC236}">
                <a16:creationId xmlns:a16="http://schemas.microsoft.com/office/drawing/2014/main" id="{104B90C8-2B2C-4853-8065-DC97C1123271}"/>
              </a:ext>
            </a:extLst>
          </p:cNvPr>
          <p:cNvSpPr txBox="1">
            <a:spLocks noChangeArrowheads="1"/>
          </p:cNvSpPr>
          <p:nvPr/>
        </p:nvSpPr>
        <p:spPr bwMode="auto">
          <a:xfrm>
            <a:off x="8111904" y="990873"/>
            <a:ext cx="3228975" cy="519113"/>
          </a:xfrm>
          <a:prstGeom prst="rect">
            <a:avLst/>
          </a:prstGeom>
          <a:noFill/>
          <a:ln w="9525">
            <a:noFill/>
            <a:miter lim="800000"/>
            <a:headEnd/>
            <a:tailEnd/>
          </a:ln>
        </p:spPr>
        <p:txBody>
          <a:bodyPr>
            <a:spAutoFit/>
          </a:bodyPr>
          <a:lstStyle/>
          <a:p>
            <a:r>
              <a:rPr lang="zh-CN" altLang="en-US" sz="2800" b="1" dirty="0">
                <a:solidFill>
                  <a:srgbClr val="0033CC"/>
                </a:solidFill>
              </a:rPr>
              <a:t>二、工作原理</a:t>
            </a:r>
          </a:p>
        </p:txBody>
      </p:sp>
      <p:sp>
        <p:nvSpPr>
          <p:cNvPr id="8" name="Freeform 5">
            <a:extLst>
              <a:ext uri="{FF2B5EF4-FFF2-40B4-BE49-F238E27FC236}">
                <a16:creationId xmlns:a16="http://schemas.microsoft.com/office/drawing/2014/main" id="{10F67062-3215-AB92-32F4-E7D608D87A42}"/>
              </a:ext>
            </a:extLst>
          </p:cNvPr>
          <p:cNvSpPr>
            <a:spLocks/>
          </p:cNvSpPr>
          <p:nvPr/>
        </p:nvSpPr>
        <p:spPr bwMode="auto">
          <a:xfrm flipV="1">
            <a:off x="1195679" y="2403876"/>
            <a:ext cx="1818389" cy="3426759"/>
          </a:xfrm>
          <a:custGeom>
            <a:avLst/>
            <a:gdLst>
              <a:gd name="T0" fmla="*/ 1752600 w 144"/>
              <a:gd name="T1" fmla="*/ 3419475 h 342"/>
              <a:gd name="T2" fmla="*/ 0 w 144"/>
              <a:gd name="T3" fmla="*/ 3419475 h 342"/>
              <a:gd name="T4" fmla="*/ 0 w 144"/>
              <a:gd name="T5" fmla="*/ 0 h 342"/>
              <a:gd name="T6" fmla="*/ 0 60000 65536"/>
              <a:gd name="T7" fmla="*/ 0 60000 65536"/>
              <a:gd name="T8" fmla="*/ 0 60000 65536"/>
              <a:gd name="T9" fmla="*/ 0 w 144"/>
              <a:gd name="T10" fmla="*/ 0 h 342"/>
              <a:gd name="T11" fmla="*/ 144 w 144"/>
              <a:gd name="T12" fmla="*/ 342 h 342"/>
            </a:gdLst>
            <a:ahLst/>
            <a:cxnLst>
              <a:cxn ang="T6">
                <a:pos x="T0" y="T1"/>
              </a:cxn>
              <a:cxn ang="T7">
                <a:pos x="T2" y="T3"/>
              </a:cxn>
              <a:cxn ang="T8">
                <a:pos x="T4" y="T5"/>
              </a:cxn>
            </a:cxnLst>
            <a:rect l="T9" t="T10" r="T11" b="T12"/>
            <a:pathLst>
              <a:path w="144" h="342">
                <a:moveTo>
                  <a:pt x="144" y="342"/>
                </a:moveTo>
                <a:lnTo>
                  <a:pt x="0" y="342"/>
                </a:lnTo>
                <a:lnTo>
                  <a:pt x="0" y="0"/>
                </a:lnTo>
              </a:path>
            </a:pathLst>
          </a:custGeom>
          <a:noFill/>
          <a:ln w="28575" cmpd="sng">
            <a:solidFill>
              <a:srgbClr val="0033CC"/>
            </a:solidFill>
            <a:round/>
            <a:headEnd/>
            <a:tailEnd/>
          </a:ln>
        </p:spPr>
        <p:txBody>
          <a:bodyPr/>
          <a:lstStyle/>
          <a:p>
            <a:endParaRPr lang="zh-CN" altLang="en-US"/>
          </a:p>
        </p:txBody>
      </p:sp>
      <p:grpSp>
        <p:nvGrpSpPr>
          <p:cNvPr id="9" name="Group 58">
            <a:extLst>
              <a:ext uri="{FF2B5EF4-FFF2-40B4-BE49-F238E27FC236}">
                <a16:creationId xmlns:a16="http://schemas.microsoft.com/office/drawing/2014/main" id="{1D7C8D99-CF63-63CF-E499-BC20EECB13DC}"/>
              </a:ext>
            </a:extLst>
          </p:cNvPr>
          <p:cNvGrpSpPr>
            <a:grpSpLocks/>
          </p:cNvGrpSpPr>
          <p:nvPr/>
        </p:nvGrpSpPr>
        <p:grpSpPr bwMode="auto">
          <a:xfrm>
            <a:off x="998735" y="4887661"/>
            <a:ext cx="1651000" cy="1365250"/>
            <a:chOff x="304" y="2842"/>
            <a:chExt cx="1040" cy="860"/>
          </a:xfrm>
        </p:grpSpPr>
        <p:grpSp>
          <p:nvGrpSpPr>
            <p:cNvPr id="10" name="Group 59">
              <a:extLst>
                <a:ext uri="{FF2B5EF4-FFF2-40B4-BE49-F238E27FC236}">
                  <a16:creationId xmlns:a16="http://schemas.microsoft.com/office/drawing/2014/main" id="{62A8FA8B-1C1E-BF30-FC82-FBE7F662000C}"/>
                </a:ext>
              </a:extLst>
            </p:cNvPr>
            <p:cNvGrpSpPr>
              <a:grpSpLocks/>
            </p:cNvGrpSpPr>
            <p:nvPr/>
          </p:nvGrpSpPr>
          <p:grpSpPr bwMode="auto">
            <a:xfrm rot="5400000">
              <a:off x="443" y="3450"/>
              <a:ext cx="45" cy="299"/>
              <a:chOff x="2131" y="2070"/>
              <a:chExt cx="45" cy="299"/>
            </a:xfrm>
          </p:grpSpPr>
          <p:sp>
            <p:nvSpPr>
              <p:cNvPr id="32" name="Line 60">
                <a:extLst>
                  <a:ext uri="{FF2B5EF4-FFF2-40B4-BE49-F238E27FC236}">
                    <a16:creationId xmlns:a16="http://schemas.microsoft.com/office/drawing/2014/main" id="{D8B0999E-8FAC-C8D8-6486-C23BC7FF1D3B}"/>
                  </a:ext>
                </a:extLst>
              </p:cNvPr>
              <p:cNvSpPr>
                <a:spLocks noChangeShapeType="1"/>
              </p:cNvSpPr>
              <p:nvPr/>
            </p:nvSpPr>
            <p:spPr bwMode="auto">
              <a:xfrm flipH="1">
                <a:off x="2154" y="2070"/>
                <a:ext cx="0" cy="272"/>
              </a:xfrm>
              <a:prstGeom prst="line">
                <a:avLst/>
              </a:prstGeom>
              <a:noFill/>
              <a:ln w="28575">
                <a:solidFill>
                  <a:srgbClr val="0033CC"/>
                </a:solidFill>
                <a:round/>
                <a:headEnd/>
                <a:tailEnd/>
              </a:ln>
            </p:spPr>
            <p:txBody>
              <a:bodyPr/>
              <a:lstStyle/>
              <a:p>
                <a:endParaRPr lang="zh-CN" altLang="en-US"/>
              </a:p>
            </p:txBody>
          </p:sp>
          <p:sp>
            <p:nvSpPr>
              <p:cNvPr id="33" name="Oval 61">
                <a:extLst>
                  <a:ext uri="{FF2B5EF4-FFF2-40B4-BE49-F238E27FC236}">
                    <a16:creationId xmlns:a16="http://schemas.microsoft.com/office/drawing/2014/main" id="{F20A5035-A74D-BF9B-9114-9CBAEF57F778}"/>
                  </a:ext>
                </a:extLst>
              </p:cNvPr>
              <p:cNvSpPr>
                <a:spLocks noChangeArrowheads="1"/>
              </p:cNvSpPr>
              <p:nvPr/>
            </p:nvSpPr>
            <p:spPr bwMode="auto">
              <a:xfrm flipH="1">
                <a:off x="2131" y="2324"/>
                <a:ext cx="45" cy="45"/>
              </a:xfrm>
              <a:prstGeom prst="ellipse">
                <a:avLst/>
              </a:prstGeom>
              <a:solidFill>
                <a:schemeClr val="bg1"/>
              </a:solidFill>
              <a:ln w="19050">
                <a:solidFill>
                  <a:srgbClr val="0033CC"/>
                </a:solidFill>
                <a:round/>
                <a:headEnd/>
                <a:tailEnd/>
              </a:ln>
            </p:spPr>
            <p:txBody>
              <a:bodyPr wrap="none" anchor="ctr"/>
              <a:lstStyle/>
              <a:p>
                <a:endParaRPr lang="zh-CN" altLang="en-US"/>
              </a:p>
            </p:txBody>
          </p:sp>
        </p:grpSp>
        <p:grpSp>
          <p:nvGrpSpPr>
            <p:cNvPr id="11" name="Group 62">
              <a:extLst>
                <a:ext uri="{FF2B5EF4-FFF2-40B4-BE49-F238E27FC236}">
                  <a16:creationId xmlns:a16="http://schemas.microsoft.com/office/drawing/2014/main" id="{1B7F4DEF-FF6E-421F-319C-27A7055EDBE2}"/>
                </a:ext>
              </a:extLst>
            </p:cNvPr>
            <p:cNvGrpSpPr>
              <a:grpSpLocks/>
            </p:cNvGrpSpPr>
            <p:nvPr/>
          </p:nvGrpSpPr>
          <p:grpSpPr bwMode="auto">
            <a:xfrm rot="5400000">
              <a:off x="431" y="2850"/>
              <a:ext cx="45" cy="299"/>
              <a:chOff x="2131" y="2070"/>
              <a:chExt cx="45" cy="299"/>
            </a:xfrm>
          </p:grpSpPr>
          <p:sp>
            <p:nvSpPr>
              <p:cNvPr id="30" name="Line 63">
                <a:extLst>
                  <a:ext uri="{FF2B5EF4-FFF2-40B4-BE49-F238E27FC236}">
                    <a16:creationId xmlns:a16="http://schemas.microsoft.com/office/drawing/2014/main" id="{A890A7C9-7F43-CB1B-58A7-D390E9D47CC0}"/>
                  </a:ext>
                </a:extLst>
              </p:cNvPr>
              <p:cNvSpPr>
                <a:spLocks noChangeShapeType="1"/>
              </p:cNvSpPr>
              <p:nvPr/>
            </p:nvSpPr>
            <p:spPr bwMode="auto">
              <a:xfrm flipH="1">
                <a:off x="2154" y="2070"/>
                <a:ext cx="0" cy="272"/>
              </a:xfrm>
              <a:prstGeom prst="line">
                <a:avLst/>
              </a:prstGeom>
              <a:noFill/>
              <a:ln w="28575">
                <a:solidFill>
                  <a:srgbClr val="0033CC"/>
                </a:solidFill>
                <a:round/>
                <a:headEnd/>
                <a:tailEnd/>
              </a:ln>
            </p:spPr>
            <p:txBody>
              <a:bodyPr/>
              <a:lstStyle/>
              <a:p>
                <a:endParaRPr lang="zh-CN" altLang="en-US"/>
              </a:p>
            </p:txBody>
          </p:sp>
          <p:sp>
            <p:nvSpPr>
              <p:cNvPr id="31" name="Oval 64">
                <a:extLst>
                  <a:ext uri="{FF2B5EF4-FFF2-40B4-BE49-F238E27FC236}">
                    <a16:creationId xmlns:a16="http://schemas.microsoft.com/office/drawing/2014/main" id="{011677FE-8E35-7915-0B60-3E50A8FFD970}"/>
                  </a:ext>
                </a:extLst>
              </p:cNvPr>
              <p:cNvSpPr>
                <a:spLocks noChangeArrowheads="1"/>
              </p:cNvSpPr>
              <p:nvPr/>
            </p:nvSpPr>
            <p:spPr bwMode="auto">
              <a:xfrm flipH="1">
                <a:off x="2131" y="2324"/>
                <a:ext cx="45" cy="45"/>
              </a:xfrm>
              <a:prstGeom prst="ellipse">
                <a:avLst/>
              </a:prstGeom>
              <a:solidFill>
                <a:schemeClr val="bg1"/>
              </a:solidFill>
              <a:ln w="19050">
                <a:solidFill>
                  <a:srgbClr val="0033CC"/>
                </a:solidFill>
                <a:round/>
                <a:headEnd/>
                <a:tailEnd/>
              </a:ln>
            </p:spPr>
            <p:txBody>
              <a:bodyPr wrap="none" anchor="ctr"/>
              <a:lstStyle/>
              <a:p>
                <a:endParaRPr lang="zh-CN" altLang="en-US"/>
              </a:p>
            </p:txBody>
          </p:sp>
        </p:grpSp>
        <p:sp>
          <p:nvSpPr>
            <p:cNvPr id="12" name="Rectangle 65">
              <a:extLst>
                <a:ext uri="{FF2B5EF4-FFF2-40B4-BE49-F238E27FC236}">
                  <a16:creationId xmlns:a16="http://schemas.microsoft.com/office/drawing/2014/main" id="{3F614E99-A458-E585-C588-C175FB540574}"/>
                </a:ext>
              </a:extLst>
            </p:cNvPr>
            <p:cNvSpPr>
              <a:spLocks noChangeArrowheads="1"/>
            </p:cNvSpPr>
            <p:nvPr/>
          </p:nvSpPr>
          <p:spPr bwMode="auto">
            <a:xfrm rot="5400000">
              <a:off x="948" y="3168"/>
              <a:ext cx="348" cy="228"/>
            </a:xfrm>
            <a:prstGeom prst="rect">
              <a:avLst/>
            </a:prstGeom>
            <a:solidFill>
              <a:schemeClr val="bg1"/>
            </a:solidFill>
            <a:ln w="38100">
              <a:solidFill>
                <a:srgbClr val="0033CC"/>
              </a:solidFill>
              <a:miter lim="800000"/>
              <a:headEnd/>
              <a:tailEnd/>
            </a:ln>
          </p:spPr>
          <p:txBody>
            <a:bodyPr wrap="none" anchor="ctr"/>
            <a:lstStyle/>
            <a:p>
              <a:endParaRPr lang="zh-CN" altLang="en-US"/>
            </a:p>
          </p:txBody>
        </p:sp>
        <p:sp>
          <p:nvSpPr>
            <p:cNvPr id="13" name="Oval 66">
              <a:extLst>
                <a:ext uri="{FF2B5EF4-FFF2-40B4-BE49-F238E27FC236}">
                  <a16:creationId xmlns:a16="http://schemas.microsoft.com/office/drawing/2014/main" id="{DBCDF0FA-ECF3-DF2C-DC9C-2ABF7C9009C3}"/>
                </a:ext>
              </a:extLst>
            </p:cNvPr>
            <p:cNvSpPr>
              <a:spLocks noChangeArrowheads="1"/>
            </p:cNvSpPr>
            <p:nvPr/>
          </p:nvSpPr>
          <p:spPr bwMode="auto">
            <a:xfrm>
              <a:off x="1236" y="3240"/>
              <a:ext cx="72" cy="72"/>
            </a:xfrm>
            <a:prstGeom prst="ellipse">
              <a:avLst/>
            </a:prstGeom>
            <a:solidFill>
              <a:schemeClr val="bg1"/>
            </a:solidFill>
            <a:ln w="28575">
              <a:solidFill>
                <a:srgbClr val="0033CC"/>
              </a:solidFill>
              <a:round/>
              <a:headEnd/>
              <a:tailEnd/>
            </a:ln>
          </p:spPr>
          <p:txBody>
            <a:bodyPr wrap="none" anchor="ctr"/>
            <a:lstStyle/>
            <a:p>
              <a:endParaRPr lang="zh-CN" altLang="en-US"/>
            </a:p>
          </p:txBody>
        </p:sp>
        <p:sp>
          <p:nvSpPr>
            <p:cNvPr id="14" name="Text Box 67">
              <a:extLst>
                <a:ext uri="{FF2B5EF4-FFF2-40B4-BE49-F238E27FC236}">
                  <a16:creationId xmlns:a16="http://schemas.microsoft.com/office/drawing/2014/main" id="{0CE3C38D-413A-4C22-812C-1C472CC8ECFD}"/>
                </a:ext>
              </a:extLst>
            </p:cNvPr>
            <p:cNvSpPr txBox="1">
              <a:spLocks noChangeArrowheads="1"/>
            </p:cNvSpPr>
            <p:nvPr/>
          </p:nvSpPr>
          <p:spPr bwMode="auto">
            <a:xfrm>
              <a:off x="962" y="3069"/>
              <a:ext cx="382" cy="252"/>
            </a:xfrm>
            <a:prstGeom prst="rect">
              <a:avLst/>
            </a:prstGeom>
            <a:noFill/>
            <a:ln w="9525">
              <a:noFill/>
              <a:miter lim="800000"/>
              <a:headEnd/>
              <a:tailEnd/>
            </a:ln>
          </p:spPr>
          <p:txBody>
            <a:bodyPr>
              <a:spAutoFit/>
            </a:bodyPr>
            <a:lstStyle/>
            <a:p>
              <a:r>
                <a:rPr lang="en-US" altLang="zh-CN" sz="2000" b="1" dirty="0">
                  <a:solidFill>
                    <a:srgbClr val="0033CC"/>
                  </a:solidFill>
                  <a:cs typeface="Times New Roman" pitchFamily="18" charset="0"/>
                </a:rPr>
                <a:t>&gt;1</a:t>
              </a:r>
              <a:endParaRPr lang="en-US" altLang="zh-CN" sz="2000" b="1" dirty="0">
                <a:solidFill>
                  <a:srgbClr val="0033CC"/>
                </a:solidFill>
              </a:endParaRPr>
            </a:p>
          </p:txBody>
        </p:sp>
        <p:sp>
          <p:nvSpPr>
            <p:cNvPr id="15" name="Line 68">
              <a:extLst>
                <a:ext uri="{FF2B5EF4-FFF2-40B4-BE49-F238E27FC236}">
                  <a16:creationId xmlns:a16="http://schemas.microsoft.com/office/drawing/2014/main" id="{223B651B-D26F-73D4-3184-54A6FD1418D3}"/>
                </a:ext>
              </a:extLst>
            </p:cNvPr>
            <p:cNvSpPr>
              <a:spLocks noChangeShapeType="1"/>
            </p:cNvSpPr>
            <p:nvPr/>
          </p:nvSpPr>
          <p:spPr bwMode="auto">
            <a:xfrm flipH="1">
              <a:off x="1038" y="3252"/>
              <a:ext cx="64" cy="41"/>
            </a:xfrm>
            <a:prstGeom prst="line">
              <a:avLst/>
            </a:prstGeom>
            <a:noFill/>
            <a:ln w="19050">
              <a:solidFill>
                <a:srgbClr val="0033CC"/>
              </a:solidFill>
              <a:round/>
              <a:headEnd/>
              <a:tailEnd/>
            </a:ln>
          </p:spPr>
          <p:txBody>
            <a:bodyPr/>
            <a:lstStyle/>
            <a:p>
              <a:endParaRPr lang="zh-CN" altLang="en-US"/>
            </a:p>
          </p:txBody>
        </p:sp>
        <p:sp>
          <p:nvSpPr>
            <p:cNvPr id="16" name="Freeform 69">
              <a:extLst>
                <a:ext uri="{FF2B5EF4-FFF2-40B4-BE49-F238E27FC236}">
                  <a16:creationId xmlns:a16="http://schemas.microsoft.com/office/drawing/2014/main" id="{1603F698-B6B6-37C7-9FA1-42653C4DF640}"/>
                </a:ext>
              </a:extLst>
            </p:cNvPr>
            <p:cNvSpPr>
              <a:spLocks/>
            </p:cNvSpPr>
            <p:nvPr/>
          </p:nvSpPr>
          <p:spPr bwMode="auto">
            <a:xfrm rot="16200000" flipH="1">
              <a:off x="799" y="2999"/>
              <a:ext cx="162" cy="272"/>
            </a:xfrm>
            <a:custGeom>
              <a:avLst/>
              <a:gdLst>
                <a:gd name="T0" fmla="*/ 0 w 192"/>
                <a:gd name="T1" fmla="*/ 0 h 240"/>
                <a:gd name="T2" fmla="*/ 0 w 192"/>
                <a:gd name="T3" fmla="*/ 163 h 240"/>
                <a:gd name="T4" fmla="*/ 162 w 192"/>
                <a:gd name="T5" fmla="*/ 163 h 240"/>
                <a:gd name="T6" fmla="*/ 162 w 192"/>
                <a:gd name="T7" fmla="*/ 272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144"/>
                  </a:lnTo>
                  <a:lnTo>
                    <a:pt x="192" y="144"/>
                  </a:lnTo>
                  <a:lnTo>
                    <a:pt x="192" y="240"/>
                  </a:lnTo>
                </a:path>
              </a:pathLst>
            </a:custGeom>
            <a:noFill/>
            <a:ln w="28575" cmpd="sng">
              <a:solidFill>
                <a:srgbClr val="0033CC"/>
              </a:solidFill>
              <a:round/>
              <a:headEnd/>
              <a:tailEnd/>
            </a:ln>
          </p:spPr>
          <p:txBody>
            <a:bodyPr/>
            <a:lstStyle/>
            <a:p>
              <a:endParaRPr lang="zh-CN" altLang="en-US"/>
            </a:p>
          </p:txBody>
        </p:sp>
        <p:sp>
          <p:nvSpPr>
            <p:cNvPr id="17" name="Freeform 70">
              <a:extLst>
                <a:ext uri="{FF2B5EF4-FFF2-40B4-BE49-F238E27FC236}">
                  <a16:creationId xmlns:a16="http://schemas.microsoft.com/office/drawing/2014/main" id="{F7FBAF13-1E10-D2A5-37F2-850BB45ED3CD}"/>
                </a:ext>
              </a:extLst>
            </p:cNvPr>
            <p:cNvSpPr>
              <a:spLocks/>
            </p:cNvSpPr>
            <p:nvPr/>
          </p:nvSpPr>
          <p:spPr bwMode="auto">
            <a:xfrm rot="5400000" flipH="1" flipV="1">
              <a:off x="796" y="3308"/>
              <a:ext cx="168" cy="272"/>
            </a:xfrm>
            <a:custGeom>
              <a:avLst/>
              <a:gdLst>
                <a:gd name="T0" fmla="*/ 0 w 192"/>
                <a:gd name="T1" fmla="*/ 0 h 240"/>
                <a:gd name="T2" fmla="*/ 0 w 192"/>
                <a:gd name="T3" fmla="*/ 163 h 240"/>
                <a:gd name="T4" fmla="*/ 168 w 192"/>
                <a:gd name="T5" fmla="*/ 163 h 240"/>
                <a:gd name="T6" fmla="*/ 168 w 192"/>
                <a:gd name="T7" fmla="*/ 272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144"/>
                  </a:lnTo>
                  <a:lnTo>
                    <a:pt x="192" y="144"/>
                  </a:lnTo>
                  <a:lnTo>
                    <a:pt x="192" y="240"/>
                  </a:lnTo>
                </a:path>
              </a:pathLst>
            </a:custGeom>
            <a:noFill/>
            <a:ln w="28575" cmpd="sng">
              <a:solidFill>
                <a:srgbClr val="0033CC"/>
              </a:solidFill>
              <a:round/>
              <a:headEnd/>
              <a:tailEnd/>
            </a:ln>
          </p:spPr>
          <p:txBody>
            <a:bodyPr/>
            <a:lstStyle/>
            <a:p>
              <a:endParaRPr lang="zh-CN" altLang="en-US"/>
            </a:p>
          </p:txBody>
        </p:sp>
        <p:grpSp>
          <p:nvGrpSpPr>
            <p:cNvPr id="18" name="Group 71">
              <a:extLst>
                <a:ext uri="{FF2B5EF4-FFF2-40B4-BE49-F238E27FC236}">
                  <a16:creationId xmlns:a16="http://schemas.microsoft.com/office/drawing/2014/main" id="{8F134760-590E-EEAD-3CB7-EDB882796132}"/>
                </a:ext>
              </a:extLst>
            </p:cNvPr>
            <p:cNvGrpSpPr>
              <a:grpSpLocks/>
            </p:cNvGrpSpPr>
            <p:nvPr/>
          </p:nvGrpSpPr>
          <p:grpSpPr bwMode="auto">
            <a:xfrm>
              <a:off x="482" y="2842"/>
              <a:ext cx="382" cy="398"/>
              <a:chOff x="4070" y="3118"/>
              <a:chExt cx="382" cy="398"/>
            </a:xfrm>
          </p:grpSpPr>
          <p:sp>
            <p:nvSpPr>
              <p:cNvPr id="25" name="Rectangle 72">
                <a:extLst>
                  <a:ext uri="{FF2B5EF4-FFF2-40B4-BE49-F238E27FC236}">
                    <a16:creationId xmlns:a16="http://schemas.microsoft.com/office/drawing/2014/main" id="{D50FA925-B2BA-CB44-4040-E1D5F467786F}"/>
                  </a:ext>
                </a:extLst>
              </p:cNvPr>
              <p:cNvSpPr>
                <a:spLocks noChangeArrowheads="1"/>
              </p:cNvSpPr>
              <p:nvPr/>
            </p:nvSpPr>
            <p:spPr bwMode="auto">
              <a:xfrm rot="5400000">
                <a:off x="4056" y="3228"/>
                <a:ext cx="348" cy="228"/>
              </a:xfrm>
              <a:prstGeom prst="rect">
                <a:avLst/>
              </a:prstGeom>
              <a:solidFill>
                <a:schemeClr val="bg1"/>
              </a:solidFill>
              <a:ln w="38100">
                <a:solidFill>
                  <a:srgbClr val="0033CC"/>
                </a:solidFill>
                <a:miter lim="800000"/>
                <a:headEnd/>
                <a:tailEnd/>
              </a:ln>
            </p:spPr>
            <p:txBody>
              <a:bodyPr wrap="none" anchor="ctr"/>
              <a:lstStyle/>
              <a:p>
                <a:endParaRPr lang="zh-CN" altLang="en-US"/>
              </a:p>
            </p:txBody>
          </p:sp>
          <p:sp>
            <p:nvSpPr>
              <p:cNvPr id="26" name="Oval 73">
                <a:extLst>
                  <a:ext uri="{FF2B5EF4-FFF2-40B4-BE49-F238E27FC236}">
                    <a16:creationId xmlns:a16="http://schemas.microsoft.com/office/drawing/2014/main" id="{FD261ADE-A59C-AEB3-9556-A89EA5468B73}"/>
                  </a:ext>
                </a:extLst>
              </p:cNvPr>
              <p:cNvSpPr>
                <a:spLocks noChangeArrowheads="1"/>
              </p:cNvSpPr>
              <p:nvPr/>
            </p:nvSpPr>
            <p:spPr bwMode="auto">
              <a:xfrm>
                <a:off x="4344" y="3300"/>
                <a:ext cx="72" cy="72"/>
              </a:xfrm>
              <a:prstGeom prst="ellipse">
                <a:avLst/>
              </a:prstGeom>
              <a:solidFill>
                <a:schemeClr val="bg1"/>
              </a:solidFill>
              <a:ln w="28575">
                <a:solidFill>
                  <a:srgbClr val="0033CC"/>
                </a:solidFill>
                <a:round/>
                <a:headEnd/>
                <a:tailEnd/>
              </a:ln>
            </p:spPr>
            <p:txBody>
              <a:bodyPr wrap="none" anchor="ctr"/>
              <a:lstStyle/>
              <a:p>
                <a:endParaRPr lang="zh-CN" altLang="en-US"/>
              </a:p>
            </p:txBody>
          </p:sp>
          <p:grpSp>
            <p:nvGrpSpPr>
              <p:cNvPr id="27" name="Group 74">
                <a:extLst>
                  <a:ext uri="{FF2B5EF4-FFF2-40B4-BE49-F238E27FC236}">
                    <a16:creationId xmlns:a16="http://schemas.microsoft.com/office/drawing/2014/main" id="{B1C0E3E7-F9EA-44DA-458D-81471168B62B}"/>
                  </a:ext>
                </a:extLst>
              </p:cNvPr>
              <p:cNvGrpSpPr>
                <a:grpSpLocks/>
              </p:cNvGrpSpPr>
              <p:nvPr/>
            </p:nvGrpSpPr>
            <p:grpSpPr bwMode="auto">
              <a:xfrm>
                <a:off x="4070" y="3118"/>
                <a:ext cx="382" cy="252"/>
                <a:chOff x="3506" y="2146"/>
                <a:chExt cx="382" cy="252"/>
              </a:xfrm>
            </p:grpSpPr>
            <p:sp>
              <p:nvSpPr>
                <p:cNvPr id="28" name="Text Box 75">
                  <a:extLst>
                    <a:ext uri="{FF2B5EF4-FFF2-40B4-BE49-F238E27FC236}">
                      <a16:creationId xmlns:a16="http://schemas.microsoft.com/office/drawing/2014/main" id="{9CE3F5A4-24E9-01F9-9648-7C22845B541E}"/>
                    </a:ext>
                  </a:extLst>
                </p:cNvPr>
                <p:cNvSpPr txBox="1">
                  <a:spLocks noChangeArrowheads="1"/>
                </p:cNvSpPr>
                <p:nvPr/>
              </p:nvSpPr>
              <p:spPr bwMode="auto">
                <a:xfrm>
                  <a:off x="3506" y="2146"/>
                  <a:ext cx="382" cy="252"/>
                </a:xfrm>
                <a:prstGeom prst="rect">
                  <a:avLst/>
                </a:prstGeom>
                <a:noFill/>
                <a:ln w="9525">
                  <a:noFill/>
                  <a:miter lim="800000"/>
                  <a:headEnd/>
                  <a:tailEnd/>
                </a:ln>
              </p:spPr>
              <p:txBody>
                <a:bodyPr>
                  <a:spAutoFit/>
                </a:bodyPr>
                <a:lstStyle/>
                <a:p>
                  <a:r>
                    <a:rPr lang="en-US" altLang="zh-CN" sz="2000" b="1" dirty="0">
                      <a:solidFill>
                        <a:srgbClr val="0033CC"/>
                      </a:solidFill>
                      <a:cs typeface="Times New Roman" pitchFamily="18" charset="0"/>
                    </a:rPr>
                    <a:t>&gt;1</a:t>
                  </a:r>
                  <a:endParaRPr lang="en-US" altLang="zh-CN" sz="2000" b="1" dirty="0">
                    <a:solidFill>
                      <a:srgbClr val="0033CC"/>
                    </a:solidFill>
                  </a:endParaRPr>
                </a:p>
              </p:txBody>
            </p:sp>
            <p:sp>
              <p:nvSpPr>
                <p:cNvPr id="29" name="Line 76">
                  <a:extLst>
                    <a:ext uri="{FF2B5EF4-FFF2-40B4-BE49-F238E27FC236}">
                      <a16:creationId xmlns:a16="http://schemas.microsoft.com/office/drawing/2014/main" id="{12C1B539-8B1C-6D1F-4ED8-01E38F34207E}"/>
                    </a:ext>
                  </a:extLst>
                </p:cNvPr>
                <p:cNvSpPr>
                  <a:spLocks noChangeShapeType="1"/>
                </p:cNvSpPr>
                <p:nvPr/>
              </p:nvSpPr>
              <p:spPr bwMode="auto">
                <a:xfrm flipH="1">
                  <a:off x="3582" y="2319"/>
                  <a:ext cx="78" cy="41"/>
                </a:xfrm>
                <a:prstGeom prst="line">
                  <a:avLst/>
                </a:prstGeom>
                <a:noFill/>
                <a:ln w="19050">
                  <a:solidFill>
                    <a:schemeClr val="tx1"/>
                  </a:solidFill>
                  <a:round/>
                  <a:headEnd/>
                  <a:tailEnd/>
                </a:ln>
              </p:spPr>
              <p:txBody>
                <a:bodyPr/>
                <a:lstStyle/>
                <a:p>
                  <a:endParaRPr lang="zh-CN" altLang="en-US"/>
                </a:p>
              </p:txBody>
            </p:sp>
          </p:grpSp>
        </p:grpSp>
        <p:sp>
          <p:nvSpPr>
            <p:cNvPr id="19" name="Rectangle 77">
              <a:extLst>
                <a:ext uri="{FF2B5EF4-FFF2-40B4-BE49-F238E27FC236}">
                  <a16:creationId xmlns:a16="http://schemas.microsoft.com/office/drawing/2014/main" id="{08E0CDB8-D3A8-8C04-F729-59C263DCCEB3}"/>
                </a:ext>
              </a:extLst>
            </p:cNvPr>
            <p:cNvSpPr>
              <a:spLocks noChangeArrowheads="1"/>
            </p:cNvSpPr>
            <p:nvPr/>
          </p:nvSpPr>
          <p:spPr bwMode="auto">
            <a:xfrm rot="5400000">
              <a:off x="468" y="3414"/>
              <a:ext cx="348" cy="228"/>
            </a:xfrm>
            <a:prstGeom prst="rect">
              <a:avLst/>
            </a:prstGeom>
            <a:solidFill>
              <a:schemeClr val="bg1"/>
            </a:solidFill>
            <a:ln w="38100">
              <a:solidFill>
                <a:srgbClr val="0033CC"/>
              </a:solidFill>
              <a:miter lim="800000"/>
              <a:headEnd/>
              <a:tailEnd/>
            </a:ln>
          </p:spPr>
          <p:txBody>
            <a:bodyPr wrap="none" anchor="ctr"/>
            <a:lstStyle/>
            <a:p>
              <a:endParaRPr lang="zh-CN" altLang="en-US"/>
            </a:p>
          </p:txBody>
        </p:sp>
        <p:sp>
          <p:nvSpPr>
            <p:cNvPr id="20" name="Rectangle 78">
              <a:extLst>
                <a:ext uri="{FF2B5EF4-FFF2-40B4-BE49-F238E27FC236}">
                  <a16:creationId xmlns:a16="http://schemas.microsoft.com/office/drawing/2014/main" id="{E2BEDC17-A18D-0BFB-4B75-216F825F3082}"/>
                </a:ext>
              </a:extLst>
            </p:cNvPr>
            <p:cNvSpPr>
              <a:spLocks noChangeArrowheads="1"/>
            </p:cNvSpPr>
            <p:nvPr/>
          </p:nvSpPr>
          <p:spPr bwMode="auto">
            <a:xfrm>
              <a:off x="506" y="3311"/>
              <a:ext cx="249" cy="250"/>
            </a:xfrm>
            <a:prstGeom prst="rect">
              <a:avLst/>
            </a:prstGeom>
            <a:noFill/>
            <a:ln w="9525">
              <a:noFill/>
              <a:miter lim="800000"/>
              <a:headEnd/>
              <a:tailEnd/>
            </a:ln>
          </p:spPr>
          <p:txBody>
            <a:bodyPr wrap="none">
              <a:spAutoFit/>
            </a:bodyPr>
            <a:lstStyle/>
            <a:p>
              <a:r>
                <a:rPr lang="en-US" altLang="zh-CN" sz="2000" b="1" dirty="0">
                  <a:solidFill>
                    <a:srgbClr val="0033CC"/>
                  </a:solidFill>
                  <a:ea typeface="楷体_GB2312" pitchFamily="49" charset="-122"/>
                </a:rPr>
                <a:t>&amp;</a:t>
              </a:r>
            </a:p>
          </p:txBody>
        </p:sp>
        <p:sp>
          <p:nvSpPr>
            <p:cNvPr id="21" name="Oval 79">
              <a:extLst>
                <a:ext uri="{FF2B5EF4-FFF2-40B4-BE49-F238E27FC236}">
                  <a16:creationId xmlns:a16="http://schemas.microsoft.com/office/drawing/2014/main" id="{3CC045A4-0ED9-9938-9DCA-60F43C9BD1A1}"/>
                </a:ext>
              </a:extLst>
            </p:cNvPr>
            <p:cNvSpPr>
              <a:spLocks noChangeArrowheads="1"/>
            </p:cNvSpPr>
            <p:nvPr/>
          </p:nvSpPr>
          <p:spPr bwMode="auto">
            <a:xfrm flipH="1" flipV="1">
              <a:off x="401" y="3102"/>
              <a:ext cx="50" cy="50"/>
            </a:xfrm>
            <a:prstGeom prst="ellipse">
              <a:avLst/>
            </a:prstGeom>
            <a:solidFill>
              <a:srgbClr val="0033CC"/>
            </a:solidFill>
            <a:ln w="19050">
              <a:solidFill>
                <a:srgbClr val="0033CC"/>
              </a:solidFill>
              <a:round/>
              <a:headEnd/>
              <a:tailEnd/>
            </a:ln>
          </p:spPr>
          <p:txBody>
            <a:bodyPr wrap="none" anchor="ctr"/>
            <a:lstStyle/>
            <a:p>
              <a:endParaRPr lang="zh-CN" altLang="en-US"/>
            </a:p>
          </p:txBody>
        </p:sp>
        <p:grpSp>
          <p:nvGrpSpPr>
            <p:cNvPr id="22" name="Group 80">
              <a:extLst>
                <a:ext uri="{FF2B5EF4-FFF2-40B4-BE49-F238E27FC236}">
                  <a16:creationId xmlns:a16="http://schemas.microsoft.com/office/drawing/2014/main" id="{7A9E3CFE-8D6A-E868-FFAE-873979544592}"/>
                </a:ext>
              </a:extLst>
            </p:cNvPr>
            <p:cNvGrpSpPr>
              <a:grpSpLocks/>
            </p:cNvGrpSpPr>
            <p:nvPr/>
          </p:nvGrpSpPr>
          <p:grpSpPr bwMode="auto">
            <a:xfrm>
              <a:off x="420" y="3120"/>
              <a:ext cx="120" cy="324"/>
              <a:chOff x="2196" y="3840"/>
              <a:chExt cx="204" cy="96"/>
            </a:xfrm>
          </p:grpSpPr>
          <p:sp>
            <p:nvSpPr>
              <p:cNvPr id="23" name="Line 81">
                <a:extLst>
                  <a:ext uri="{FF2B5EF4-FFF2-40B4-BE49-F238E27FC236}">
                    <a16:creationId xmlns:a16="http://schemas.microsoft.com/office/drawing/2014/main" id="{557A26B9-82F1-6D6B-7D3A-D196752D3AF2}"/>
                  </a:ext>
                </a:extLst>
              </p:cNvPr>
              <p:cNvSpPr>
                <a:spLocks noChangeShapeType="1"/>
              </p:cNvSpPr>
              <p:nvPr/>
            </p:nvSpPr>
            <p:spPr bwMode="auto">
              <a:xfrm>
                <a:off x="2196" y="3840"/>
                <a:ext cx="204" cy="0"/>
              </a:xfrm>
              <a:prstGeom prst="line">
                <a:avLst/>
              </a:prstGeom>
              <a:noFill/>
              <a:ln w="28575">
                <a:solidFill>
                  <a:srgbClr val="0033CC"/>
                </a:solidFill>
                <a:round/>
                <a:headEnd/>
                <a:tailEnd/>
              </a:ln>
            </p:spPr>
            <p:txBody>
              <a:bodyPr/>
              <a:lstStyle/>
              <a:p>
                <a:endParaRPr lang="zh-CN" altLang="en-US"/>
              </a:p>
            </p:txBody>
          </p:sp>
          <p:sp>
            <p:nvSpPr>
              <p:cNvPr id="24" name="Line 82">
                <a:extLst>
                  <a:ext uri="{FF2B5EF4-FFF2-40B4-BE49-F238E27FC236}">
                    <a16:creationId xmlns:a16="http://schemas.microsoft.com/office/drawing/2014/main" id="{43E0150C-F062-F9F9-A396-1899E788EBEB}"/>
                  </a:ext>
                </a:extLst>
              </p:cNvPr>
              <p:cNvSpPr>
                <a:spLocks noChangeShapeType="1"/>
              </p:cNvSpPr>
              <p:nvPr/>
            </p:nvSpPr>
            <p:spPr bwMode="auto">
              <a:xfrm>
                <a:off x="2196" y="3936"/>
                <a:ext cx="204" cy="0"/>
              </a:xfrm>
              <a:prstGeom prst="line">
                <a:avLst/>
              </a:prstGeom>
              <a:noFill/>
              <a:ln w="28575">
                <a:solidFill>
                  <a:srgbClr val="0033CC"/>
                </a:solidFill>
                <a:round/>
                <a:headEnd/>
                <a:tailEnd/>
              </a:ln>
            </p:spPr>
            <p:txBody>
              <a:bodyPr/>
              <a:lstStyle/>
              <a:p>
                <a:endParaRPr lang="zh-CN" altLang="en-US"/>
              </a:p>
            </p:txBody>
          </p:sp>
        </p:grpSp>
      </p:grpSp>
      <p:sp>
        <p:nvSpPr>
          <p:cNvPr id="34" name="Oval 83">
            <a:extLst>
              <a:ext uri="{FF2B5EF4-FFF2-40B4-BE49-F238E27FC236}">
                <a16:creationId xmlns:a16="http://schemas.microsoft.com/office/drawing/2014/main" id="{F3AC8735-1DE0-1826-6E36-2B95AC39C146}"/>
              </a:ext>
            </a:extLst>
          </p:cNvPr>
          <p:cNvSpPr>
            <a:spLocks noChangeArrowheads="1"/>
          </p:cNvSpPr>
          <p:nvPr/>
        </p:nvSpPr>
        <p:spPr bwMode="auto">
          <a:xfrm flipH="1" flipV="1">
            <a:off x="2995016" y="2356251"/>
            <a:ext cx="79375" cy="79375"/>
          </a:xfrm>
          <a:prstGeom prst="ellipse">
            <a:avLst/>
          </a:prstGeom>
          <a:solidFill>
            <a:srgbClr val="0033CC"/>
          </a:solidFill>
          <a:ln w="19050">
            <a:solidFill>
              <a:srgbClr val="0033CC"/>
            </a:solidFill>
            <a:round/>
            <a:headEnd/>
            <a:tailEnd/>
          </a:ln>
        </p:spPr>
        <p:txBody>
          <a:bodyPr wrap="none" anchor="ctr"/>
          <a:lstStyle/>
          <a:p>
            <a:endParaRPr lang="zh-CN" altLang="en-US"/>
          </a:p>
        </p:txBody>
      </p:sp>
      <p:sp>
        <p:nvSpPr>
          <p:cNvPr id="35" name="Rectangle 84">
            <a:extLst>
              <a:ext uri="{FF2B5EF4-FFF2-40B4-BE49-F238E27FC236}">
                <a16:creationId xmlns:a16="http://schemas.microsoft.com/office/drawing/2014/main" id="{FE277C0B-B55E-0232-E588-D7D5B7E50148}"/>
              </a:ext>
            </a:extLst>
          </p:cNvPr>
          <p:cNvSpPr>
            <a:spLocks noChangeArrowheads="1"/>
          </p:cNvSpPr>
          <p:nvPr/>
        </p:nvSpPr>
        <p:spPr bwMode="auto">
          <a:xfrm>
            <a:off x="678060" y="4863849"/>
            <a:ext cx="654050" cy="1435100"/>
          </a:xfrm>
          <a:prstGeom prst="rect">
            <a:avLst/>
          </a:prstGeom>
          <a:noFill/>
          <a:ln>
            <a:noFill/>
          </a:ln>
          <a:effectLst/>
        </p:spPr>
        <p:txBody>
          <a:bodyPr>
            <a:spAutoFit/>
          </a:bodyPr>
          <a:lstStyle/>
          <a:p>
            <a:pPr algn="just">
              <a:spcBef>
                <a:spcPct val="50000"/>
              </a:spcBef>
              <a:defRPr/>
            </a:pPr>
            <a:r>
              <a:rPr lang="en-US" altLang="zh-CN" sz="2800" b="1" i="1" dirty="0">
                <a:solidFill>
                  <a:srgbClr val="FF0066"/>
                </a:solidFill>
                <a:effectLst>
                  <a:outerShdw blurRad="38100" dist="38100" dir="2700000" algn="tl">
                    <a:srgbClr val="C0C0C0"/>
                  </a:outerShdw>
                </a:effectLst>
                <a:ea typeface="宋体" panose="02010600030101010101" pitchFamily="2" charset="-122"/>
              </a:rPr>
              <a:t>J</a:t>
            </a:r>
          </a:p>
          <a:p>
            <a:pPr algn="just">
              <a:defRPr/>
            </a:pPr>
            <a:endParaRPr lang="en-US" altLang="zh-CN" sz="1800" b="1" i="1" dirty="0">
              <a:solidFill>
                <a:srgbClr val="FF0066"/>
              </a:solidFill>
              <a:effectLst>
                <a:outerShdw blurRad="38100" dist="38100" dir="2700000" algn="tl">
                  <a:srgbClr val="C0C0C0"/>
                </a:outerShdw>
              </a:effectLst>
              <a:ea typeface="宋体" panose="02010600030101010101" pitchFamily="2" charset="-122"/>
            </a:endParaRPr>
          </a:p>
          <a:p>
            <a:pPr algn="just">
              <a:spcBef>
                <a:spcPct val="50000"/>
              </a:spcBef>
              <a:defRPr/>
            </a:pPr>
            <a:r>
              <a:rPr lang="en-US" altLang="zh-CN" sz="2800" b="1" i="1" dirty="0">
                <a:solidFill>
                  <a:srgbClr val="FF0066"/>
                </a:solidFill>
                <a:effectLst>
                  <a:outerShdw blurRad="38100" dist="38100" dir="2700000" algn="tl">
                    <a:srgbClr val="C0C0C0"/>
                  </a:outerShdw>
                </a:effectLst>
                <a:ea typeface="宋体" panose="02010600030101010101" pitchFamily="2" charset="-122"/>
              </a:rPr>
              <a:t>K</a:t>
            </a:r>
          </a:p>
        </p:txBody>
      </p:sp>
      <p:graphicFrame>
        <p:nvGraphicFramePr>
          <p:cNvPr id="36" name="Object 163">
            <a:extLst>
              <a:ext uri="{FF2B5EF4-FFF2-40B4-BE49-F238E27FC236}">
                <a16:creationId xmlns:a16="http://schemas.microsoft.com/office/drawing/2014/main" id="{B1807107-D7D6-8790-2E3E-085715A03FF7}"/>
              </a:ext>
            </a:extLst>
          </p:cNvPr>
          <p:cNvGraphicFramePr>
            <a:graphicFrameLocks noChangeAspect="1"/>
          </p:cNvGraphicFramePr>
          <p:nvPr>
            <p:extLst>
              <p:ext uri="{D42A27DB-BD31-4B8C-83A1-F6EECF244321}">
                <p14:modId xmlns:p14="http://schemas.microsoft.com/office/powerpoint/2010/main" val="2731589302"/>
              </p:ext>
            </p:extLst>
          </p:nvPr>
        </p:nvGraphicFramePr>
        <p:xfrm>
          <a:off x="8454804" y="1646511"/>
          <a:ext cx="1636713" cy="650875"/>
        </p:xfrm>
        <a:graphic>
          <a:graphicData uri="http://schemas.openxmlformats.org/presentationml/2006/ole">
            <mc:AlternateContent xmlns:mc="http://schemas.openxmlformats.org/markup-compatibility/2006">
              <mc:Choice xmlns:v="urn:schemas-microsoft-com:vml" Requires="v">
                <p:oleObj name="Equation" r:id="rId2" imgW="609336" imgH="241195" progId="Equation.3">
                  <p:embed/>
                </p:oleObj>
              </mc:Choice>
              <mc:Fallback>
                <p:oleObj name="Equation" r:id="rId2" imgW="609336" imgH="241195" progId="Equation.3">
                  <p:embed/>
                  <p:pic>
                    <p:nvPicPr>
                      <p:cNvPr id="53333" name="Object 1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4804" y="1646511"/>
                        <a:ext cx="1636713" cy="6508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37" name="Object 164">
            <a:extLst>
              <a:ext uri="{FF2B5EF4-FFF2-40B4-BE49-F238E27FC236}">
                <a16:creationId xmlns:a16="http://schemas.microsoft.com/office/drawing/2014/main" id="{D93E687D-F063-8EC5-0D33-753722E2931B}"/>
              </a:ext>
            </a:extLst>
          </p:cNvPr>
          <p:cNvGraphicFramePr>
            <a:graphicFrameLocks noChangeAspect="1"/>
          </p:cNvGraphicFramePr>
          <p:nvPr>
            <p:extLst>
              <p:ext uri="{D42A27DB-BD31-4B8C-83A1-F6EECF244321}">
                <p14:modId xmlns:p14="http://schemas.microsoft.com/office/powerpoint/2010/main" val="439037114"/>
              </p:ext>
            </p:extLst>
          </p:nvPr>
        </p:nvGraphicFramePr>
        <p:xfrm>
          <a:off x="8515129" y="2367236"/>
          <a:ext cx="2676525" cy="757237"/>
        </p:xfrm>
        <a:graphic>
          <a:graphicData uri="http://schemas.openxmlformats.org/presentationml/2006/ole">
            <mc:AlternateContent xmlns:mc="http://schemas.openxmlformats.org/markup-compatibility/2006">
              <mc:Choice xmlns:v="urn:schemas-microsoft-com:vml" Requires="v">
                <p:oleObj name="Equation" r:id="rId4" imgW="1028254" imgH="291973" progId="Equation.3">
                  <p:embed/>
                </p:oleObj>
              </mc:Choice>
              <mc:Fallback>
                <p:oleObj name="Equation" r:id="rId4" imgW="1028254" imgH="291973" progId="Equation.3">
                  <p:embed/>
                  <p:pic>
                    <p:nvPicPr>
                      <p:cNvPr id="53334" name="Object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129" y="2367236"/>
                        <a:ext cx="2676525" cy="757237"/>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38" name="Object 165">
            <a:extLst>
              <a:ext uri="{FF2B5EF4-FFF2-40B4-BE49-F238E27FC236}">
                <a16:creationId xmlns:a16="http://schemas.microsoft.com/office/drawing/2014/main" id="{97350835-682E-AE9E-7045-2E7BC76EACBC}"/>
              </a:ext>
            </a:extLst>
          </p:cNvPr>
          <p:cNvGraphicFramePr>
            <a:graphicFrameLocks noChangeAspect="1"/>
          </p:cNvGraphicFramePr>
          <p:nvPr>
            <p:extLst>
              <p:ext uri="{D42A27DB-BD31-4B8C-83A1-F6EECF244321}">
                <p14:modId xmlns:p14="http://schemas.microsoft.com/office/powerpoint/2010/main" val="336361844"/>
              </p:ext>
            </p:extLst>
          </p:nvPr>
        </p:nvGraphicFramePr>
        <p:xfrm>
          <a:off x="8527829" y="3146698"/>
          <a:ext cx="3243263" cy="725488"/>
        </p:xfrm>
        <a:graphic>
          <a:graphicData uri="http://schemas.openxmlformats.org/presentationml/2006/ole">
            <mc:AlternateContent xmlns:mc="http://schemas.openxmlformats.org/markup-compatibility/2006">
              <mc:Choice xmlns:v="urn:schemas-microsoft-com:vml" Requires="v">
                <p:oleObj name="Equation" r:id="rId6" imgW="1129810" imgH="253890" progId="Equation.3">
                  <p:embed/>
                </p:oleObj>
              </mc:Choice>
              <mc:Fallback>
                <p:oleObj name="Equation" r:id="rId6" imgW="1129810" imgH="253890" progId="Equation.3">
                  <p:embed/>
                  <p:pic>
                    <p:nvPicPr>
                      <p:cNvPr id="53335" name="Object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7829" y="3146698"/>
                        <a:ext cx="3243263" cy="72548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39" name="Object 166">
            <a:extLst>
              <a:ext uri="{FF2B5EF4-FFF2-40B4-BE49-F238E27FC236}">
                <a16:creationId xmlns:a16="http://schemas.microsoft.com/office/drawing/2014/main" id="{8D762B11-BE6B-D5A0-E1DA-66A0E5EDF729}"/>
              </a:ext>
            </a:extLst>
          </p:cNvPr>
          <p:cNvGraphicFramePr>
            <a:graphicFrameLocks noChangeAspect="1"/>
          </p:cNvGraphicFramePr>
          <p:nvPr>
            <p:extLst>
              <p:ext uri="{D42A27DB-BD31-4B8C-83A1-F6EECF244321}">
                <p14:modId xmlns:p14="http://schemas.microsoft.com/office/powerpoint/2010/main" val="840683230"/>
              </p:ext>
            </p:extLst>
          </p:nvPr>
        </p:nvGraphicFramePr>
        <p:xfrm>
          <a:off x="8615142" y="3915048"/>
          <a:ext cx="3024187" cy="677863"/>
        </p:xfrm>
        <a:graphic>
          <a:graphicData uri="http://schemas.openxmlformats.org/presentationml/2006/ole">
            <mc:AlternateContent xmlns:mc="http://schemas.openxmlformats.org/markup-compatibility/2006">
              <mc:Choice xmlns:v="urn:schemas-microsoft-com:vml" Requires="v">
                <p:oleObj name="Equation" r:id="rId8" imgW="1129810" imgH="253890" progId="Equation.3">
                  <p:embed/>
                </p:oleObj>
              </mc:Choice>
              <mc:Fallback>
                <p:oleObj name="Equation" r:id="rId8" imgW="1129810" imgH="253890" progId="Equation.3">
                  <p:embed/>
                  <p:pic>
                    <p:nvPicPr>
                      <p:cNvPr id="53336" name="Object 1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5142" y="3915048"/>
                        <a:ext cx="3024187" cy="67786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40" name="Object 167">
            <a:extLst>
              <a:ext uri="{FF2B5EF4-FFF2-40B4-BE49-F238E27FC236}">
                <a16:creationId xmlns:a16="http://schemas.microsoft.com/office/drawing/2014/main" id="{02BCE40A-2FDD-5A67-DC09-7D2A15096731}"/>
              </a:ext>
            </a:extLst>
          </p:cNvPr>
          <p:cNvGraphicFramePr>
            <a:graphicFrameLocks noChangeAspect="1"/>
          </p:cNvGraphicFramePr>
          <p:nvPr>
            <p:extLst>
              <p:ext uri="{D42A27DB-BD31-4B8C-83A1-F6EECF244321}">
                <p14:modId xmlns:p14="http://schemas.microsoft.com/office/powerpoint/2010/main" val="475984887"/>
              </p:ext>
            </p:extLst>
          </p:nvPr>
        </p:nvGraphicFramePr>
        <p:xfrm>
          <a:off x="8427817" y="4669111"/>
          <a:ext cx="2755900" cy="644525"/>
        </p:xfrm>
        <a:graphic>
          <a:graphicData uri="http://schemas.openxmlformats.org/presentationml/2006/ole">
            <mc:AlternateContent xmlns:mc="http://schemas.openxmlformats.org/markup-compatibility/2006">
              <mc:Choice xmlns:v="urn:schemas-microsoft-com:vml" Requires="v">
                <p:oleObj name="Equation" r:id="rId10" imgW="814680" imgH="189000" progId="Equation.3">
                  <p:embed/>
                </p:oleObj>
              </mc:Choice>
              <mc:Fallback>
                <p:oleObj name="Equation" r:id="rId10" imgW="814680" imgH="189000" progId="Equation.3">
                  <p:embed/>
                  <p:pic>
                    <p:nvPicPr>
                      <p:cNvPr id="53337" name="Object 1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7817" y="4669111"/>
                        <a:ext cx="2755900" cy="6445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41" name="Text Box 90">
            <a:extLst>
              <a:ext uri="{FF2B5EF4-FFF2-40B4-BE49-F238E27FC236}">
                <a16:creationId xmlns:a16="http://schemas.microsoft.com/office/drawing/2014/main" id="{8EE44C2D-52B2-42BA-A41B-482743B61B20}"/>
              </a:ext>
            </a:extLst>
          </p:cNvPr>
          <p:cNvSpPr txBox="1">
            <a:spLocks noChangeArrowheads="1"/>
          </p:cNvSpPr>
          <p:nvPr/>
        </p:nvSpPr>
        <p:spPr bwMode="auto">
          <a:xfrm>
            <a:off x="8407179" y="4046811"/>
            <a:ext cx="1385888" cy="519112"/>
          </a:xfrm>
          <a:prstGeom prst="rect">
            <a:avLst/>
          </a:prstGeom>
          <a:solidFill>
            <a:srgbClr val="CCFFFF"/>
          </a:solidFill>
          <a:ln w="9525">
            <a:noFill/>
            <a:miter lim="800000"/>
            <a:headEnd/>
            <a:tailEnd/>
          </a:ln>
        </p:spPr>
        <p:txBody>
          <a:bodyPr>
            <a:spAutoFit/>
          </a:bodyPr>
          <a:lstStyle/>
          <a:p>
            <a:r>
              <a:rPr lang="zh-CN" altLang="en-US" sz="2800" b="1">
                <a:solidFill>
                  <a:srgbClr val="0033CC"/>
                </a:solidFill>
              </a:rPr>
              <a:t>冗余项</a:t>
            </a:r>
          </a:p>
        </p:txBody>
      </p:sp>
      <p:grpSp>
        <p:nvGrpSpPr>
          <p:cNvPr id="42" name="Group 91">
            <a:extLst>
              <a:ext uri="{FF2B5EF4-FFF2-40B4-BE49-F238E27FC236}">
                <a16:creationId xmlns:a16="http://schemas.microsoft.com/office/drawing/2014/main" id="{9F60E4D2-42AA-54C2-E6EE-4F7A2BE84AC8}"/>
              </a:ext>
            </a:extLst>
          </p:cNvPr>
          <p:cNvGrpSpPr>
            <a:grpSpLocks/>
          </p:cNvGrpSpPr>
          <p:nvPr/>
        </p:nvGrpSpPr>
        <p:grpSpPr bwMode="auto">
          <a:xfrm>
            <a:off x="5244370" y="4001836"/>
            <a:ext cx="2354263" cy="2513012"/>
            <a:chOff x="266" y="1009"/>
            <a:chExt cx="1483" cy="1583"/>
          </a:xfrm>
        </p:grpSpPr>
        <p:sp>
          <p:nvSpPr>
            <p:cNvPr id="43" name="Text Box 92">
              <a:extLst>
                <a:ext uri="{FF2B5EF4-FFF2-40B4-BE49-F238E27FC236}">
                  <a16:creationId xmlns:a16="http://schemas.microsoft.com/office/drawing/2014/main" id="{038114DD-A231-9DB2-CBCC-C5D03852FEFD}"/>
                </a:ext>
              </a:extLst>
            </p:cNvPr>
            <p:cNvSpPr txBox="1">
              <a:spLocks noChangeArrowheads="1"/>
            </p:cNvSpPr>
            <p:nvPr/>
          </p:nvSpPr>
          <p:spPr bwMode="auto">
            <a:xfrm>
              <a:off x="266" y="1240"/>
              <a:ext cx="340" cy="1134"/>
            </a:xfrm>
            <a:prstGeom prst="rect">
              <a:avLst/>
            </a:prstGeom>
            <a:noFill/>
            <a:ln w="9525">
              <a:noFill/>
              <a:miter lim="800000"/>
              <a:headEnd/>
              <a:tailEnd/>
            </a:ln>
          </p:spPr>
          <p:txBody>
            <a:bodyPr wrap="none">
              <a:spAutoFit/>
            </a:bodyPr>
            <a:lstStyle/>
            <a:p>
              <a:r>
                <a:rPr lang="zh-CN" altLang="en-US" sz="2800" b="1">
                  <a:solidFill>
                    <a:srgbClr val="0033CC"/>
                  </a:solidFill>
                  <a:ea typeface="隶书"/>
                  <a:cs typeface="隶书"/>
                </a:rPr>
                <a:t>国</a:t>
              </a:r>
            </a:p>
            <a:p>
              <a:r>
                <a:rPr lang="zh-CN" altLang="en-US" sz="2800" b="1">
                  <a:solidFill>
                    <a:srgbClr val="0033CC"/>
                  </a:solidFill>
                  <a:ea typeface="隶书"/>
                  <a:cs typeface="隶书"/>
                </a:rPr>
                <a:t>标</a:t>
              </a:r>
            </a:p>
            <a:p>
              <a:r>
                <a:rPr lang="zh-CN" altLang="en-US" sz="2800" b="1">
                  <a:solidFill>
                    <a:srgbClr val="0033CC"/>
                  </a:solidFill>
                  <a:ea typeface="隶书"/>
                  <a:cs typeface="隶书"/>
                </a:rPr>
                <a:t>符</a:t>
              </a:r>
            </a:p>
            <a:p>
              <a:r>
                <a:rPr lang="zh-CN" altLang="en-US" sz="2800" b="1">
                  <a:solidFill>
                    <a:srgbClr val="0033CC"/>
                  </a:solidFill>
                  <a:ea typeface="隶书"/>
                  <a:cs typeface="隶书"/>
                </a:rPr>
                <a:t>号</a:t>
              </a:r>
            </a:p>
          </p:txBody>
        </p:sp>
        <p:grpSp>
          <p:nvGrpSpPr>
            <p:cNvPr id="44" name="Group 93">
              <a:extLst>
                <a:ext uri="{FF2B5EF4-FFF2-40B4-BE49-F238E27FC236}">
                  <a16:creationId xmlns:a16="http://schemas.microsoft.com/office/drawing/2014/main" id="{7F9C1531-F7B0-1BED-4CCD-386393EFD90D}"/>
                </a:ext>
              </a:extLst>
            </p:cNvPr>
            <p:cNvGrpSpPr>
              <a:grpSpLocks/>
            </p:cNvGrpSpPr>
            <p:nvPr/>
          </p:nvGrpSpPr>
          <p:grpSpPr bwMode="auto">
            <a:xfrm>
              <a:off x="600" y="1009"/>
              <a:ext cx="1149" cy="1583"/>
              <a:chOff x="4248" y="1380"/>
              <a:chExt cx="1149" cy="1583"/>
            </a:xfrm>
          </p:grpSpPr>
          <p:sp>
            <p:nvSpPr>
              <p:cNvPr id="45" name="Rectangle 94">
                <a:extLst>
                  <a:ext uri="{FF2B5EF4-FFF2-40B4-BE49-F238E27FC236}">
                    <a16:creationId xmlns:a16="http://schemas.microsoft.com/office/drawing/2014/main" id="{CE552992-DFEC-BF05-8575-23BF73A93159}"/>
                  </a:ext>
                </a:extLst>
              </p:cNvPr>
              <p:cNvSpPr>
                <a:spLocks noChangeArrowheads="1"/>
              </p:cNvSpPr>
              <p:nvPr/>
            </p:nvSpPr>
            <p:spPr bwMode="auto">
              <a:xfrm>
                <a:off x="4248" y="1380"/>
                <a:ext cx="1092" cy="1548"/>
              </a:xfrm>
              <a:prstGeom prst="rect">
                <a:avLst/>
              </a:prstGeom>
              <a:solidFill>
                <a:srgbClr val="CCFFFF"/>
              </a:solidFill>
              <a:ln w="9525">
                <a:solidFill>
                  <a:srgbClr val="0033CC"/>
                </a:solidFill>
                <a:prstDash val="dash"/>
                <a:miter lim="800000"/>
                <a:headEnd/>
                <a:tailEnd/>
              </a:ln>
            </p:spPr>
            <p:txBody>
              <a:bodyPr wrap="none" anchor="ctr"/>
              <a:lstStyle/>
              <a:p>
                <a:endParaRPr lang="zh-CN" altLang="en-US"/>
              </a:p>
            </p:txBody>
          </p:sp>
          <p:grpSp>
            <p:nvGrpSpPr>
              <p:cNvPr id="46" name="Group 95">
                <a:extLst>
                  <a:ext uri="{FF2B5EF4-FFF2-40B4-BE49-F238E27FC236}">
                    <a16:creationId xmlns:a16="http://schemas.microsoft.com/office/drawing/2014/main" id="{9BEEC8D0-2321-C8EF-DC41-4A6D6EBCC8C6}"/>
                  </a:ext>
                </a:extLst>
              </p:cNvPr>
              <p:cNvGrpSpPr>
                <a:grpSpLocks/>
              </p:cNvGrpSpPr>
              <p:nvPr/>
            </p:nvGrpSpPr>
            <p:grpSpPr bwMode="auto">
              <a:xfrm>
                <a:off x="4273" y="1392"/>
                <a:ext cx="1124" cy="1571"/>
                <a:chOff x="4273" y="1392"/>
                <a:chExt cx="1124" cy="1571"/>
              </a:xfrm>
            </p:grpSpPr>
            <p:grpSp>
              <p:nvGrpSpPr>
                <p:cNvPr id="47" name="Group 96">
                  <a:extLst>
                    <a:ext uri="{FF2B5EF4-FFF2-40B4-BE49-F238E27FC236}">
                      <a16:creationId xmlns:a16="http://schemas.microsoft.com/office/drawing/2014/main" id="{70E2D41F-62D1-F717-F111-C5452449854C}"/>
                    </a:ext>
                  </a:extLst>
                </p:cNvPr>
                <p:cNvGrpSpPr>
                  <a:grpSpLocks/>
                </p:cNvGrpSpPr>
                <p:nvPr/>
              </p:nvGrpSpPr>
              <p:grpSpPr bwMode="auto">
                <a:xfrm flipV="1">
                  <a:off x="4986" y="1535"/>
                  <a:ext cx="45" cy="299"/>
                  <a:chOff x="2131" y="2070"/>
                  <a:chExt cx="45" cy="299"/>
                </a:xfrm>
              </p:grpSpPr>
              <p:sp>
                <p:nvSpPr>
                  <p:cNvPr id="71" name="Line 97">
                    <a:extLst>
                      <a:ext uri="{FF2B5EF4-FFF2-40B4-BE49-F238E27FC236}">
                        <a16:creationId xmlns:a16="http://schemas.microsoft.com/office/drawing/2014/main" id="{30B256D8-49D5-2008-EEAF-9C634B58338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2" name="Oval 98">
                    <a:extLst>
                      <a:ext uri="{FF2B5EF4-FFF2-40B4-BE49-F238E27FC236}">
                        <a16:creationId xmlns:a16="http://schemas.microsoft.com/office/drawing/2014/main" id="{DC863053-6DC4-8A25-1BC9-C2A57ADF3E5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48" name="Group 99">
                  <a:extLst>
                    <a:ext uri="{FF2B5EF4-FFF2-40B4-BE49-F238E27FC236}">
                      <a16:creationId xmlns:a16="http://schemas.microsoft.com/office/drawing/2014/main" id="{267215E0-5664-578F-A66C-5F0C5474A246}"/>
                    </a:ext>
                  </a:extLst>
                </p:cNvPr>
                <p:cNvGrpSpPr>
                  <a:grpSpLocks/>
                </p:cNvGrpSpPr>
                <p:nvPr/>
              </p:nvGrpSpPr>
              <p:grpSpPr bwMode="auto">
                <a:xfrm flipV="1">
                  <a:off x="4488" y="1553"/>
                  <a:ext cx="45" cy="299"/>
                  <a:chOff x="2131" y="2070"/>
                  <a:chExt cx="45" cy="299"/>
                </a:xfrm>
              </p:grpSpPr>
              <p:sp>
                <p:nvSpPr>
                  <p:cNvPr id="69" name="Line 100">
                    <a:extLst>
                      <a:ext uri="{FF2B5EF4-FFF2-40B4-BE49-F238E27FC236}">
                        <a16:creationId xmlns:a16="http://schemas.microsoft.com/office/drawing/2014/main" id="{EEC6C060-865C-EC2F-8F6A-C91C28FBD88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0" name="Oval 101">
                    <a:extLst>
                      <a:ext uri="{FF2B5EF4-FFF2-40B4-BE49-F238E27FC236}">
                        <a16:creationId xmlns:a16="http://schemas.microsoft.com/office/drawing/2014/main" id="{E276C24E-0E55-3A38-3B36-61EF10CA32C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9" name="Rectangle 102">
                  <a:extLst>
                    <a:ext uri="{FF2B5EF4-FFF2-40B4-BE49-F238E27FC236}">
                      <a16:creationId xmlns:a16="http://schemas.microsoft.com/office/drawing/2014/main" id="{7AC8424C-38EA-9B18-A4C5-A6763E372C90}"/>
                    </a:ext>
                  </a:extLst>
                </p:cNvPr>
                <p:cNvSpPr>
                  <a:spLocks noChangeArrowheads="1"/>
                </p:cNvSpPr>
                <p:nvPr/>
              </p:nvSpPr>
              <p:spPr bwMode="auto">
                <a:xfrm>
                  <a:off x="5013" y="1440"/>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50" name="Line 103">
                  <a:extLst>
                    <a:ext uri="{FF2B5EF4-FFF2-40B4-BE49-F238E27FC236}">
                      <a16:creationId xmlns:a16="http://schemas.microsoft.com/office/drawing/2014/main" id="{4D37465B-3ADC-047A-A6E3-97D31C883573}"/>
                    </a:ext>
                  </a:extLst>
                </p:cNvPr>
                <p:cNvSpPr>
                  <a:spLocks noChangeShapeType="1"/>
                </p:cNvSpPr>
                <p:nvPr/>
              </p:nvSpPr>
              <p:spPr bwMode="auto">
                <a:xfrm>
                  <a:off x="5097" y="1467"/>
                  <a:ext cx="128" cy="0"/>
                </a:xfrm>
                <a:prstGeom prst="line">
                  <a:avLst/>
                </a:prstGeom>
                <a:noFill/>
                <a:ln w="28575">
                  <a:solidFill>
                    <a:srgbClr val="FF0066"/>
                  </a:solidFill>
                  <a:round/>
                  <a:headEnd/>
                  <a:tailEnd/>
                </a:ln>
              </p:spPr>
              <p:txBody>
                <a:bodyPr>
                  <a:spAutoFit/>
                </a:bodyPr>
                <a:lstStyle/>
                <a:p>
                  <a:endParaRPr lang="zh-CN" altLang="en-US"/>
                </a:p>
              </p:txBody>
            </p:sp>
            <p:sp>
              <p:nvSpPr>
                <p:cNvPr id="51" name="Rectangle 104">
                  <a:extLst>
                    <a:ext uri="{FF2B5EF4-FFF2-40B4-BE49-F238E27FC236}">
                      <a16:creationId xmlns:a16="http://schemas.microsoft.com/office/drawing/2014/main" id="{1C72DAD5-AFFF-3216-F4F6-08FB83596BA7}"/>
                    </a:ext>
                  </a:extLst>
                </p:cNvPr>
                <p:cNvSpPr>
                  <a:spLocks noChangeArrowheads="1"/>
                </p:cNvSpPr>
                <p:nvPr/>
              </p:nvSpPr>
              <p:spPr bwMode="auto">
                <a:xfrm>
                  <a:off x="4273" y="1392"/>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52" name="Rectangle 105">
                  <a:extLst>
                    <a:ext uri="{FF2B5EF4-FFF2-40B4-BE49-F238E27FC236}">
                      <a16:creationId xmlns:a16="http://schemas.microsoft.com/office/drawing/2014/main" id="{49399339-D30A-0366-750E-BF508FC1BCF8}"/>
                    </a:ext>
                  </a:extLst>
                </p:cNvPr>
                <p:cNvSpPr>
                  <a:spLocks noChangeArrowheads="1"/>
                </p:cNvSpPr>
                <p:nvPr/>
              </p:nvSpPr>
              <p:spPr bwMode="auto">
                <a:xfrm>
                  <a:off x="4361" y="1811"/>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dirty="0">
                    <a:ea typeface="隶书"/>
                    <a:cs typeface="隶书"/>
                  </a:endParaRPr>
                </a:p>
              </p:txBody>
            </p:sp>
            <p:grpSp>
              <p:nvGrpSpPr>
                <p:cNvPr id="53" name="Group 106">
                  <a:extLst>
                    <a:ext uri="{FF2B5EF4-FFF2-40B4-BE49-F238E27FC236}">
                      <a16:creationId xmlns:a16="http://schemas.microsoft.com/office/drawing/2014/main" id="{9C8A40CA-568C-EA6D-4A47-63F294B80B84}"/>
                    </a:ext>
                  </a:extLst>
                </p:cNvPr>
                <p:cNvGrpSpPr>
                  <a:grpSpLocks/>
                </p:cNvGrpSpPr>
                <p:nvPr/>
              </p:nvGrpSpPr>
              <p:grpSpPr bwMode="auto">
                <a:xfrm>
                  <a:off x="4806" y="2375"/>
                  <a:ext cx="45" cy="299"/>
                  <a:chOff x="2131" y="2070"/>
                  <a:chExt cx="45" cy="299"/>
                </a:xfrm>
              </p:grpSpPr>
              <p:sp>
                <p:nvSpPr>
                  <p:cNvPr id="67" name="Line 107">
                    <a:extLst>
                      <a:ext uri="{FF2B5EF4-FFF2-40B4-BE49-F238E27FC236}">
                        <a16:creationId xmlns:a16="http://schemas.microsoft.com/office/drawing/2014/main" id="{78CF4A2E-1D6E-CCC9-4463-08697B352EE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8" name="Oval 108">
                    <a:extLst>
                      <a:ext uri="{FF2B5EF4-FFF2-40B4-BE49-F238E27FC236}">
                        <a16:creationId xmlns:a16="http://schemas.microsoft.com/office/drawing/2014/main" id="{87A52839-AA32-EBAC-9BFB-C0F078394BD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4" name="Rectangle 109">
                  <a:extLst>
                    <a:ext uri="{FF2B5EF4-FFF2-40B4-BE49-F238E27FC236}">
                      <a16:creationId xmlns:a16="http://schemas.microsoft.com/office/drawing/2014/main" id="{53445CE6-6F8C-8C06-B95D-3AE60591F717}"/>
                    </a:ext>
                  </a:extLst>
                </p:cNvPr>
                <p:cNvSpPr>
                  <a:spLocks noChangeArrowheads="1"/>
                </p:cNvSpPr>
                <p:nvPr/>
              </p:nvSpPr>
              <p:spPr bwMode="auto">
                <a:xfrm>
                  <a:off x="4631" y="2645"/>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55" name="AutoShape 110">
                  <a:extLst>
                    <a:ext uri="{FF2B5EF4-FFF2-40B4-BE49-F238E27FC236}">
                      <a16:creationId xmlns:a16="http://schemas.microsoft.com/office/drawing/2014/main" id="{540761F3-92B4-D74C-4176-D7677482876C}"/>
                    </a:ext>
                  </a:extLst>
                </p:cNvPr>
                <p:cNvSpPr>
                  <a:spLocks noChangeArrowheads="1"/>
                </p:cNvSpPr>
                <p:nvPr/>
              </p:nvSpPr>
              <p:spPr bwMode="auto">
                <a:xfrm>
                  <a:off x="4729" y="2298"/>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56" name="Oval 111">
                  <a:extLst>
                    <a:ext uri="{FF2B5EF4-FFF2-40B4-BE49-F238E27FC236}">
                      <a16:creationId xmlns:a16="http://schemas.microsoft.com/office/drawing/2014/main" id="{601EA2C2-7E88-77AC-F2A7-C12F08D6C53F}"/>
                    </a:ext>
                  </a:extLst>
                </p:cNvPr>
                <p:cNvSpPr>
                  <a:spLocks noChangeArrowheads="1"/>
                </p:cNvSpPr>
                <p:nvPr/>
              </p:nvSpPr>
              <p:spPr bwMode="auto">
                <a:xfrm>
                  <a:off x="4969" y="1716"/>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7" name="Rectangle 112">
                  <a:extLst>
                    <a:ext uri="{FF2B5EF4-FFF2-40B4-BE49-F238E27FC236}">
                      <a16:creationId xmlns:a16="http://schemas.microsoft.com/office/drawing/2014/main" id="{B3ACC6D3-2E24-D4E4-3603-346941A5A965}"/>
                    </a:ext>
                  </a:extLst>
                </p:cNvPr>
                <p:cNvSpPr>
                  <a:spLocks noChangeArrowheads="1"/>
                </p:cNvSpPr>
                <p:nvPr/>
              </p:nvSpPr>
              <p:spPr bwMode="auto">
                <a:xfrm>
                  <a:off x="4621" y="1992"/>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58" name="Group 113">
                  <a:extLst>
                    <a:ext uri="{FF2B5EF4-FFF2-40B4-BE49-F238E27FC236}">
                      <a16:creationId xmlns:a16="http://schemas.microsoft.com/office/drawing/2014/main" id="{D67D99C2-1773-F05B-7298-C574CAEEE853}"/>
                    </a:ext>
                  </a:extLst>
                </p:cNvPr>
                <p:cNvGrpSpPr>
                  <a:grpSpLocks/>
                </p:cNvGrpSpPr>
                <p:nvPr/>
              </p:nvGrpSpPr>
              <p:grpSpPr bwMode="auto">
                <a:xfrm>
                  <a:off x="4500" y="2369"/>
                  <a:ext cx="45" cy="299"/>
                  <a:chOff x="2131" y="2070"/>
                  <a:chExt cx="45" cy="299"/>
                </a:xfrm>
              </p:grpSpPr>
              <p:sp>
                <p:nvSpPr>
                  <p:cNvPr id="65" name="Line 114">
                    <a:extLst>
                      <a:ext uri="{FF2B5EF4-FFF2-40B4-BE49-F238E27FC236}">
                        <a16:creationId xmlns:a16="http://schemas.microsoft.com/office/drawing/2014/main" id="{7B670411-B073-14C6-FC3F-F475C7EE2DA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6" name="Oval 115">
                    <a:extLst>
                      <a:ext uri="{FF2B5EF4-FFF2-40B4-BE49-F238E27FC236}">
                        <a16:creationId xmlns:a16="http://schemas.microsoft.com/office/drawing/2014/main" id="{F478ABE9-A886-6A8A-4C63-FBCE21709DA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9" name="Rectangle 116">
                  <a:extLst>
                    <a:ext uri="{FF2B5EF4-FFF2-40B4-BE49-F238E27FC236}">
                      <a16:creationId xmlns:a16="http://schemas.microsoft.com/office/drawing/2014/main" id="{7364A9F1-65B7-26E2-39C8-CAE851882AF1}"/>
                    </a:ext>
                  </a:extLst>
                </p:cNvPr>
                <p:cNvSpPr>
                  <a:spLocks noChangeArrowheads="1"/>
                </p:cNvSpPr>
                <p:nvPr/>
              </p:nvSpPr>
              <p:spPr bwMode="auto">
                <a:xfrm>
                  <a:off x="4333" y="2099"/>
                  <a:ext cx="964" cy="288"/>
                </a:xfrm>
                <a:prstGeom prst="rect">
                  <a:avLst/>
                </a:prstGeom>
                <a:noFill/>
                <a:ln w="9525">
                  <a:noFill/>
                  <a:miter lim="800000"/>
                  <a:headEnd/>
                  <a:tailEnd/>
                </a:ln>
              </p:spPr>
              <p:txBody>
                <a:bodyPr wrap="none">
                  <a:spAutoFit/>
                </a:bodyPr>
                <a:lstStyle/>
                <a:p>
                  <a:r>
                    <a:rPr lang="en-US" altLang="zh-CN" b="1">
                      <a:solidFill>
                        <a:srgbClr val="0033CC"/>
                      </a:solidFill>
                    </a:rPr>
                    <a:t>1J         IK</a:t>
                  </a:r>
                </a:p>
              </p:txBody>
            </p:sp>
            <p:sp>
              <p:nvSpPr>
                <p:cNvPr id="60" name="Rectangle 117">
                  <a:extLst>
                    <a:ext uri="{FF2B5EF4-FFF2-40B4-BE49-F238E27FC236}">
                      <a16:creationId xmlns:a16="http://schemas.microsoft.com/office/drawing/2014/main" id="{B3FEE7F7-9BA2-5141-A2CD-DE824224BA7C}"/>
                    </a:ext>
                  </a:extLst>
                </p:cNvPr>
                <p:cNvSpPr>
                  <a:spLocks noChangeArrowheads="1"/>
                </p:cNvSpPr>
                <p:nvPr/>
              </p:nvSpPr>
              <p:spPr bwMode="auto">
                <a:xfrm>
                  <a:off x="4350" y="2675"/>
                  <a:ext cx="104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J</a:t>
                  </a:r>
                  <a:r>
                    <a:rPr lang="en-US" altLang="zh-CN" b="1">
                      <a:solidFill>
                        <a:srgbClr val="0033CC"/>
                      </a:solidFill>
                      <a:effectLst>
                        <a:outerShdw blurRad="38100" dist="38100" dir="2700000" algn="tl">
                          <a:srgbClr val="C0C0C0"/>
                        </a:outerShdw>
                      </a:effectLst>
                      <a:ea typeface="宋体" panose="02010600030101010101" pitchFamily="2" charset="-122"/>
                    </a:rPr>
                    <a:t>           </a:t>
                  </a:r>
                  <a:r>
                    <a:rPr lang="en-US" altLang="zh-CN" b="1" i="1">
                      <a:solidFill>
                        <a:srgbClr val="0033CC"/>
                      </a:solidFill>
                      <a:effectLst>
                        <a:outerShdw blurRad="38100" dist="38100" dir="2700000" algn="tl">
                          <a:srgbClr val="C0C0C0"/>
                        </a:outerShdw>
                      </a:effectLst>
                      <a:ea typeface="宋体" panose="02010600030101010101" pitchFamily="2" charset="-122"/>
                    </a:rPr>
                    <a:t>K</a:t>
                  </a:r>
                </a:p>
              </p:txBody>
            </p:sp>
            <p:sp>
              <p:nvSpPr>
                <p:cNvPr id="61" name="Oval 118">
                  <a:extLst>
                    <a:ext uri="{FF2B5EF4-FFF2-40B4-BE49-F238E27FC236}">
                      <a16:creationId xmlns:a16="http://schemas.microsoft.com/office/drawing/2014/main" id="{BE609255-E459-CE81-FC4D-FAF3FB04BD4D}"/>
                    </a:ext>
                  </a:extLst>
                </p:cNvPr>
                <p:cNvSpPr>
                  <a:spLocks noChangeArrowheads="1"/>
                </p:cNvSpPr>
                <p:nvPr/>
              </p:nvSpPr>
              <p:spPr bwMode="auto">
                <a:xfrm>
                  <a:off x="4789" y="2388"/>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62" name="Group 119">
                  <a:extLst>
                    <a:ext uri="{FF2B5EF4-FFF2-40B4-BE49-F238E27FC236}">
                      <a16:creationId xmlns:a16="http://schemas.microsoft.com/office/drawing/2014/main" id="{3698A1DC-B5B9-ED31-4C3C-BE024CCC7430}"/>
                    </a:ext>
                  </a:extLst>
                </p:cNvPr>
                <p:cNvGrpSpPr>
                  <a:grpSpLocks/>
                </p:cNvGrpSpPr>
                <p:nvPr/>
              </p:nvGrpSpPr>
              <p:grpSpPr bwMode="auto">
                <a:xfrm>
                  <a:off x="5100" y="2381"/>
                  <a:ext cx="45" cy="299"/>
                  <a:chOff x="2131" y="2070"/>
                  <a:chExt cx="45" cy="299"/>
                </a:xfrm>
              </p:grpSpPr>
              <p:sp>
                <p:nvSpPr>
                  <p:cNvPr id="63" name="Line 120">
                    <a:extLst>
                      <a:ext uri="{FF2B5EF4-FFF2-40B4-BE49-F238E27FC236}">
                        <a16:creationId xmlns:a16="http://schemas.microsoft.com/office/drawing/2014/main" id="{2E8D551E-6A6A-0036-2A6C-68B0B5B865C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4" name="Oval 121">
                    <a:extLst>
                      <a:ext uri="{FF2B5EF4-FFF2-40B4-BE49-F238E27FC236}">
                        <a16:creationId xmlns:a16="http://schemas.microsoft.com/office/drawing/2014/main" id="{B0356B46-2C7A-459B-AFE4-926F0BC8996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grpSp>
      </p:grpSp>
      <p:grpSp>
        <p:nvGrpSpPr>
          <p:cNvPr id="73" name="Group 122">
            <a:extLst>
              <a:ext uri="{FF2B5EF4-FFF2-40B4-BE49-F238E27FC236}">
                <a16:creationId xmlns:a16="http://schemas.microsoft.com/office/drawing/2014/main" id="{72E3D4FF-7EB9-49DB-2179-501812F51F63}"/>
              </a:ext>
            </a:extLst>
          </p:cNvPr>
          <p:cNvGrpSpPr>
            <a:grpSpLocks/>
          </p:cNvGrpSpPr>
          <p:nvPr/>
        </p:nvGrpSpPr>
        <p:grpSpPr bwMode="auto">
          <a:xfrm>
            <a:off x="5242561" y="994083"/>
            <a:ext cx="2354263" cy="2513013"/>
            <a:chOff x="266" y="1008"/>
            <a:chExt cx="1483" cy="1583"/>
          </a:xfrm>
        </p:grpSpPr>
        <p:grpSp>
          <p:nvGrpSpPr>
            <p:cNvPr id="74" name="Group 123">
              <a:extLst>
                <a:ext uri="{FF2B5EF4-FFF2-40B4-BE49-F238E27FC236}">
                  <a16:creationId xmlns:a16="http://schemas.microsoft.com/office/drawing/2014/main" id="{78E9D687-83F7-D122-ECE7-6DDF60E3A396}"/>
                </a:ext>
              </a:extLst>
            </p:cNvPr>
            <p:cNvGrpSpPr>
              <a:grpSpLocks/>
            </p:cNvGrpSpPr>
            <p:nvPr/>
          </p:nvGrpSpPr>
          <p:grpSpPr bwMode="auto">
            <a:xfrm>
              <a:off x="600" y="1008"/>
              <a:ext cx="1149" cy="1583"/>
              <a:chOff x="4248" y="1380"/>
              <a:chExt cx="1149" cy="1583"/>
            </a:xfrm>
          </p:grpSpPr>
          <p:sp>
            <p:nvSpPr>
              <p:cNvPr id="76" name="Rectangle 124">
                <a:extLst>
                  <a:ext uri="{FF2B5EF4-FFF2-40B4-BE49-F238E27FC236}">
                    <a16:creationId xmlns:a16="http://schemas.microsoft.com/office/drawing/2014/main" id="{DF29713D-E44A-2E32-DA49-E5A013B6340D}"/>
                  </a:ext>
                </a:extLst>
              </p:cNvPr>
              <p:cNvSpPr>
                <a:spLocks noChangeArrowheads="1"/>
              </p:cNvSpPr>
              <p:nvPr/>
            </p:nvSpPr>
            <p:spPr bwMode="auto">
              <a:xfrm>
                <a:off x="4248" y="1380"/>
                <a:ext cx="1092" cy="1548"/>
              </a:xfrm>
              <a:prstGeom prst="rect">
                <a:avLst/>
              </a:prstGeom>
              <a:solidFill>
                <a:srgbClr val="CCFFFF"/>
              </a:solidFill>
              <a:ln w="9525">
                <a:solidFill>
                  <a:srgbClr val="0033CC"/>
                </a:solidFill>
                <a:prstDash val="dash"/>
                <a:miter lim="800000"/>
                <a:headEnd/>
                <a:tailEnd/>
              </a:ln>
            </p:spPr>
            <p:txBody>
              <a:bodyPr wrap="none" anchor="ctr"/>
              <a:lstStyle/>
              <a:p>
                <a:endParaRPr lang="zh-CN" altLang="en-US"/>
              </a:p>
            </p:txBody>
          </p:sp>
          <p:grpSp>
            <p:nvGrpSpPr>
              <p:cNvPr id="77" name="Group 125">
                <a:extLst>
                  <a:ext uri="{FF2B5EF4-FFF2-40B4-BE49-F238E27FC236}">
                    <a16:creationId xmlns:a16="http://schemas.microsoft.com/office/drawing/2014/main" id="{16EEB80A-8410-9DBB-E234-3C197C060074}"/>
                  </a:ext>
                </a:extLst>
              </p:cNvPr>
              <p:cNvGrpSpPr>
                <a:grpSpLocks/>
              </p:cNvGrpSpPr>
              <p:nvPr/>
            </p:nvGrpSpPr>
            <p:grpSpPr bwMode="auto">
              <a:xfrm>
                <a:off x="4273" y="1392"/>
                <a:ext cx="1124" cy="1571"/>
                <a:chOff x="4273" y="1392"/>
                <a:chExt cx="1124" cy="1571"/>
              </a:xfrm>
            </p:grpSpPr>
            <p:grpSp>
              <p:nvGrpSpPr>
                <p:cNvPr id="78" name="Group 126">
                  <a:extLst>
                    <a:ext uri="{FF2B5EF4-FFF2-40B4-BE49-F238E27FC236}">
                      <a16:creationId xmlns:a16="http://schemas.microsoft.com/office/drawing/2014/main" id="{8DCCC103-6E80-9BCD-9AB3-645A0F6DEAF7}"/>
                    </a:ext>
                  </a:extLst>
                </p:cNvPr>
                <p:cNvGrpSpPr>
                  <a:grpSpLocks/>
                </p:cNvGrpSpPr>
                <p:nvPr/>
              </p:nvGrpSpPr>
              <p:grpSpPr bwMode="auto">
                <a:xfrm flipV="1">
                  <a:off x="4986" y="1535"/>
                  <a:ext cx="45" cy="299"/>
                  <a:chOff x="2131" y="2070"/>
                  <a:chExt cx="45" cy="299"/>
                </a:xfrm>
              </p:grpSpPr>
              <p:sp>
                <p:nvSpPr>
                  <p:cNvPr id="102" name="Line 127">
                    <a:extLst>
                      <a:ext uri="{FF2B5EF4-FFF2-40B4-BE49-F238E27FC236}">
                        <a16:creationId xmlns:a16="http://schemas.microsoft.com/office/drawing/2014/main" id="{4938E8C4-B120-ADF7-6BBF-02DDA23E405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3" name="Oval 128">
                    <a:extLst>
                      <a:ext uri="{FF2B5EF4-FFF2-40B4-BE49-F238E27FC236}">
                        <a16:creationId xmlns:a16="http://schemas.microsoft.com/office/drawing/2014/main" id="{D1525198-F2D5-42C4-941F-5F0A2302841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79" name="Group 129">
                  <a:extLst>
                    <a:ext uri="{FF2B5EF4-FFF2-40B4-BE49-F238E27FC236}">
                      <a16:creationId xmlns:a16="http://schemas.microsoft.com/office/drawing/2014/main" id="{1C6B2635-2F53-306B-7D35-02FC77DE8A08}"/>
                    </a:ext>
                  </a:extLst>
                </p:cNvPr>
                <p:cNvGrpSpPr>
                  <a:grpSpLocks/>
                </p:cNvGrpSpPr>
                <p:nvPr/>
              </p:nvGrpSpPr>
              <p:grpSpPr bwMode="auto">
                <a:xfrm flipV="1">
                  <a:off x="4488" y="1553"/>
                  <a:ext cx="45" cy="299"/>
                  <a:chOff x="2131" y="2070"/>
                  <a:chExt cx="45" cy="299"/>
                </a:xfrm>
              </p:grpSpPr>
              <p:sp>
                <p:nvSpPr>
                  <p:cNvPr id="100" name="Line 130">
                    <a:extLst>
                      <a:ext uri="{FF2B5EF4-FFF2-40B4-BE49-F238E27FC236}">
                        <a16:creationId xmlns:a16="http://schemas.microsoft.com/office/drawing/2014/main" id="{339E068A-AFD3-083D-FDE0-34FB0AF6AEF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1" name="Oval 131">
                    <a:extLst>
                      <a:ext uri="{FF2B5EF4-FFF2-40B4-BE49-F238E27FC236}">
                        <a16:creationId xmlns:a16="http://schemas.microsoft.com/office/drawing/2014/main" id="{5B1A8376-927D-F2BA-C7C8-C0D5B7AD171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0" name="Rectangle 132">
                  <a:extLst>
                    <a:ext uri="{FF2B5EF4-FFF2-40B4-BE49-F238E27FC236}">
                      <a16:creationId xmlns:a16="http://schemas.microsoft.com/office/drawing/2014/main" id="{D61C26EA-1873-A9E2-DD4C-E27C85E82E6D}"/>
                    </a:ext>
                  </a:extLst>
                </p:cNvPr>
                <p:cNvSpPr>
                  <a:spLocks noChangeArrowheads="1"/>
                </p:cNvSpPr>
                <p:nvPr/>
              </p:nvSpPr>
              <p:spPr bwMode="auto">
                <a:xfrm>
                  <a:off x="5013" y="1440"/>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81" name="Line 133">
                  <a:extLst>
                    <a:ext uri="{FF2B5EF4-FFF2-40B4-BE49-F238E27FC236}">
                      <a16:creationId xmlns:a16="http://schemas.microsoft.com/office/drawing/2014/main" id="{03AD9E13-E315-BB69-BB4E-E1EC3E57FF0C}"/>
                    </a:ext>
                  </a:extLst>
                </p:cNvPr>
                <p:cNvSpPr>
                  <a:spLocks noChangeShapeType="1"/>
                </p:cNvSpPr>
                <p:nvPr/>
              </p:nvSpPr>
              <p:spPr bwMode="auto">
                <a:xfrm>
                  <a:off x="5097" y="1467"/>
                  <a:ext cx="128" cy="0"/>
                </a:xfrm>
                <a:prstGeom prst="line">
                  <a:avLst/>
                </a:prstGeom>
                <a:noFill/>
                <a:ln w="28575">
                  <a:solidFill>
                    <a:srgbClr val="FF0066"/>
                  </a:solidFill>
                  <a:round/>
                  <a:headEnd/>
                  <a:tailEnd/>
                </a:ln>
              </p:spPr>
              <p:txBody>
                <a:bodyPr>
                  <a:spAutoFit/>
                </a:bodyPr>
                <a:lstStyle/>
                <a:p>
                  <a:endParaRPr lang="zh-CN" altLang="en-US"/>
                </a:p>
              </p:txBody>
            </p:sp>
            <p:sp>
              <p:nvSpPr>
                <p:cNvPr id="82" name="Rectangle 134">
                  <a:extLst>
                    <a:ext uri="{FF2B5EF4-FFF2-40B4-BE49-F238E27FC236}">
                      <a16:creationId xmlns:a16="http://schemas.microsoft.com/office/drawing/2014/main" id="{8AA7C837-E0CA-4CD8-216F-B5B229D1A94F}"/>
                    </a:ext>
                  </a:extLst>
                </p:cNvPr>
                <p:cNvSpPr>
                  <a:spLocks noChangeArrowheads="1"/>
                </p:cNvSpPr>
                <p:nvPr/>
              </p:nvSpPr>
              <p:spPr bwMode="auto">
                <a:xfrm>
                  <a:off x="4273" y="1392"/>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83" name="Rectangle 135">
                  <a:extLst>
                    <a:ext uri="{FF2B5EF4-FFF2-40B4-BE49-F238E27FC236}">
                      <a16:creationId xmlns:a16="http://schemas.microsoft.com/office/drawing/2014/main" id="{23DF8616-8DC0-EE71-5B46-FA2E03D19861}"/>
                    </a:ext>
                  </a:extLst>
                </p:cNvPr>
                <p:cNvSpPr>
                  <a:spLocks noChangeArrowheads="1"/>
                </p:cNvSpPr>
                <p:nvPr/>
              </p:nvSpPr>
              <p:spPr bwMode="auto">
                <a:xfrm>
                  <a:off x="4361" y="1811"/>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84" name="Group 136">
                  <a:extLst>
                    <a:ext uri="{FF2B5EF4-FFF2-40B4-BE49-F238E27FC236}">
                      <a16:creationId xmlns:a16="http://schemas.microsoft.com/office/drawing/2014/main" id="{F251B43C-9403-A754-FA55-4868F906DBCF}"/>
                    </a:ext>
                  </a:extLst>
                </p:cNvPr>
                <p:cNvGrpSpPr>
                  <a:grpSpLocks/>
                </p:cNvGrpSpPr>
                <p:nvPr/>
              </p:nvGrpSpPr>
              <p:grpSpPr bwMode="auto">
                <a:xfrm>
                  <a:off x="4806" y="2375"/>
                  <a:ext cx="45" cy="299"/>
                  <a:chOff x="2131" y="2070"/>
                  <a:chExt cx="45" cy="299"/>
                </a:xfrm>
              </p:grpSpPr>
              <p:sp>
                <p:nvSpPr>
                  <p:cNvPr id="98" name="Line 137">
                    <a:extLst>
                      <a:ext uri="{FF2B5EF4-FFF2-40B4-BE49-F238E27FC236}">
                        <a16:creationId xmlns:a16="http://schemas.microsoft.com/office/drawing/2014/main" id="{78C790F6-08DC-30FE-44F9-90F5C5173F8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99" name="Oval 138">
                    <a:extLst>
                      <a:ext uri="{FF2B5EF4-FFF2-40B4-BE49-F238E27FC236}">
                        <a16:creationId xmlns:a16="http://schemas.microsoft.com/office/drawing/2014/main" id="{5485E2F6-F5F5-AE20-D1F4-C33F6C5DFCB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5" name="Rectangle 139">
                  <a:extLst>
                    <a:ext uri="{FF2B5EF4-FFF2-40B4-BE49-F238E27FC236}">
                      <a16:creationId xmlns:a16="http://schemas.microsoft.com/office/drawing/2014/main" id="{F34C7E07-B33F-57FE-DD63-BC033EDDF491}"/>
                    </a:ext>
                  </a:extLst>
                </p:cNvPr>
                <p:cNvSpPr>
                  <a:spLocks noChangeArrowheads="1"/>
                </p:cNvSpPr>
                <p:nvPr/>
              </p:nvSpPr>
              <p:spPr bwMode="auto">
                <a:xfrm>
                  <a:off x="4631" y="2645"/>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86" name="AutoShape 140">
                  <a:extLst>
                    <a:ext uri="{FF2B5EF4-FFF2-40B4-BE49-F238E27FC236}">
                      <a16:creationId xmlns:a16="http://schemas.microsoft.com/office/drawing/2014/main" id="{230185E3-676F-AE80-4F23-7CF708024027}"/>
                    </a:ext>
                  </a:extLst>
                </p:cNvPr>
                <p:cNvSpPr>
                  <a:spLocks noChangeArrowheads="1"/>
                </p:cNvSpPr>
                <p:nvPr/>
              </p:nvSpPr>
              <p:spPr bwMode="auto">
                <a:xfrm>
                  <a:off x="4729" y="2298"/>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87" name="Oval 141">
                  <a:extLst>
                    <a:ext uri="{FF2B5EF4-FFF2-40B4-BE49-F238E27FC236}">
                      <a16:creationId xmlns:a16="http://schemas.microsoft.com/office/drawing/2014/main" id="{36329655-3D13-B732-B4EB-363FE2F0B57B}"/>
                    </a:ext>
                  </a:extLst>
                </p:cNvPr>
                <p:cNvSpPr>
                  <a:spLocks noChangeArrowheads="1"/>
                </p:cNvSpPr>
                <p:nvPr/>
              </p:nvSpPr>
              <p:spPr bwMode="auto">
                <a:xfrm>
                  <a:off x="4969" y="1716"/>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88" name="Rectangle 142">
                  <a:extLst>
                    <a:ext uri="{FF2B5EF4-FFF2-40B4-BE49-F238E27FC236}">
                      <a16:creationId xmlns:a16="http://schemas.microsoft.com/office/drawing/2014/main" id="{177C57EC-3424-FD20-A567-84A2D53AD44F}"/>
                    </a:ext>
                  </a:extLst>
                </p:cNvPr>
                <p:cNvSpPr>
                  <a:spLocks noChangeArrowheads="1"/>
                </p:cNvSpPr>
                <p:nvPr/>
              </p:nvSpPr>
              <p:spPr bwMode="auto">
                <a:xfrm>
                  <a:off x="4621" y="1992"/>
                  <a:ext cx="399" cy="288"/>
                </a:xfrm>
                <a:prstGeom prst="rect">
                  <a:avLst/>
                </a:prstGeom>
                <a:noFill/>
                <a:ln w="9525">
                  <a:noFill/>
                  <a:miter lim="800000"/>
                  <a:headEnd/>
                  <a:tailEnd/>
                </a:ln>
              </p:spPr>
              <p:txBody>
                <a:bodyPr>
                  <a:spAutoFit/>
                </a:bodyPr>
                <a:lstStyle/>
                <a:p>
                  <a:r>
                    <a:rPr lang="en-US" altLang="zh-CN" b="1" dirty="0">
                      <a:solidFill>
                        <a:srgbClr val="FF0066"/>
                      </a:solidFill>
                    </a:rPr>
                    <a:t>CP</a:t>
                  </a:r>
                </a:p>
              </p:txBody>
            </p:sp>
            <p:grpSp>
              <p:nvGrpSpPr>
                <p:cNvPr id="89" name="Group 143">
                  <a:extLst>
                    <a:ext uri="{FF2B5EF4-FFF2-40B4-BE49-F238E27FC236}">
                      <a16:creationId xmlns:a16="http://schemas.microsoft.com/office/drawing/2014/main" id="{4E3DC898-702E-E980-3B14-8863E0E80DD4}"/>
                    </a:ext>
                  </a:extLst>
                </p:cNvPr>
                <p:cNvGrpSpPr>
                  <a:grpSpLocks/>
                </p:cNvGrpSpPr>
                <p:nvPr/>
              </p:nvGrpSpPr>
              <p:grpSpPr bwMode="auto">
                <a:xfrm>
                  <a:off x="4500" y="2369"/>
                  <a:ext cx="45" cy="299"/>
                  <a:chOff x="2131" y="2070"/>
                  <a:chExt cx="45" cy="299"/>
                </a:xfrm>
              </p:grpSpPr>
              <p:sp>
                <p:nvSpPr>
                  <p:cNvPr id="96" name="Line 144">
                    <a:extLst>
                      <a:ext uri="{FF2B5EF4-FFF2-40B4-BE49-F238E27FC236}">
                        <a16:creationId xmlns:a16="http://schemas.microsoft.com/office/drawing/2014/main" id="{E25CDA9B-6643-E55F-48EA-073338114FC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97" name="Oval 145">
                    <a:extLst>
                      <a:ext uri="{FF2B5EF4-FFF2-40B4-BE49-F238E27FC236}">
                        <a16:creationId xmlns:a16="http://schemas.microsoft.com/office/drawing/2014/main" id="{DCC576EB-7C68-8587-6FE7-EBE75487502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0" name="Rectangle 146">
                  <a:extLst>
                    <a:ext uri="{FF2B5EF4-FFF2-40B4-BE49-F238E27FC236}">
                      <a16:creationId xmlns:a16="http://schemas.microsoft.com/office/drawing/2014/main" id="{61D1E763-1739-BFD8-A093-3A5F445FAFCA}"/>
                    </a:ext>
                  </a:extLst>
                </p:cNvPr>
                <p:cNvSpPr>
                  <a:spLocks noChangeArrowheads="1"/>
                </p:cNvSpPr>
                <p:nvPr/>
              </p:nvSpPr>
              <p:spPr bwMode="auto">
                <a:xfrm>
                  <a:off x="4333" y="2099"/>
                  <a:ext cx="889" cy="288"/>
                </a:xfrm>
                <a:prstGeom prst="rect">
                  <a:avLst/>
                </a:prstGeom>
                <a:noFill/>
                <a:ln w="9525">
                  <a:noFill/>
                  <a:miter lim="800000"/>
                  <a:headEnd/>
                  <a:tailEnd/>
                </a:ln>
              </p:spPr>
              <p:txBody>
                <a:bodyPr wrap="none">
                  <a:spAutoFit/>
                </a:bodyPr>
                <a:lstStyle/>
                <a:p>
                  <a:r>
                    <a:rPr lang="en-US" altLang="zh-CN" b="1">
                      <a:solidFill>
                        <a:srgbClr val="0033CC"/>
                      </a:solidFill>
                    </a:rPr>
                    <a:t>  J         K</a:t>
                  </a:r>
                </a:p>
              </p:txBody>
            </p:sp>
            <p:sp>
              <p:nvSpPr>
                <p:cNvPr id="91" name="Rectangle 147">
                  <a:extLst>
                    <a:ext uri="{FF2B5EF4-FFF2-40B4-BE49-F238E27FC236}">
                      <a16:creationId xmlns:a16="http://schemas.microsoft.com/office/drawing/2014/main" id="{40C76A73-B560-3C18-8CA7-3C04AC293DB7}"/>
                    </a:ext>
                  </a:extLst>
                </p:cNvPr>
                <p:cNvSpPr>
                  <a:spLocks noChangeArrowheads="1"/>
                </p:cNvSpPr>
                <p:nvPr/>
              </p:nvSpPr>
              <p:spPr bwMode="auto">
                <a:xfrm>
                  <a:off x="4350" y="2675"/>
                  <a:ext cx="104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J</a:t>
                  </a:r>
                  <a:r>
                    <a:rPr lang="en-US" altLang="zh-CN" b="1">
                      <a:solidFill>
                        <a:srgbClr val="0033CC"/>
                      </a:solidFill>
                      <a:effectLst>
                        <a:outerShdw blurRad="38100" dist="38100" dir="2700000" algn="tl">
                          <a:srgbClr val="C0C0C0"/>
                        </a:outerShdw>
                      </a:effectLst>
                      <a:ea typeface="宋体" panose="02010600030101010101" pitchFamily="2" charset="-122"/>
                    </a:rPr>
                    <a:t>           </a:t>
                  </a:r>
                  <a:r>
                    <a:rPr lang="en-US" altLang="zh-CN" b="1" i="1">
                      <a:solidFill>
                        <a:srgbClr val="0033CC"/>
                      </a:solidFill>
                      <a:effectLst>
                        <a:outerShdw blurRad="38100" dist="38100" dir="2700000" algn="tl">
                          <a:srgbClr val="C0C0C0"/>
                        </a:outerShdw>
                      </a:effectLst>
                      <a:ea typeface="宋体" panose="02010600030101010101" pitchFamily="2" charset="-122"/>
                    </a:rPr>
                    <a:t>K</a:t>
                  </a:r>
                </a:p>
              </p:txBody>
            </p:sp>
            <p:sp>
              <p:nvSpPr>
                <p:cNvPr id="92" name="Oval 148">
                  <a:extLst>
                    <a:ext uri="{FF2B5EF4-FFF2-40B4-BE49-F238E27FC236}">
                      <a16:creationId xmlns:a16="http://schemas.microsoft.com/office/drawing/2014/main" id="{0FF85011-1149-4509-1703-FE7D8A477579}"/>
                    </a:ext>
                  </a:extLst>
                </p:cNvPr>
                <p:cNvSpPr>
                  <a:spLocks noChangeArrowheads="1"/>
                </p:cNvSpPr>
                <p:nvPr/>
              </p:nvSpPr>
              <p:spPr bwMode="auto">
                <a:xfrm>
                  <a:off x="4789" y="2388"/>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93" name="Group 149">
                  <a:extLst>
                    <a:ext uri="{FF2B5EF4-FFF2-40B4-BE49-F238E27FC236}">
                      <a16:creationId xmlns:a16="http://schemas.microsoft.com/office/drawing/2014/main" id="{85B2D205-E554-F321-022A-749354DFC3A5}"/>
                    </a:ext>
                  </a:extLst>
                </p:cNvPr>
                <p:cNvGrpSpPr>
                  <a:grpSpLocks/>
                </p:cNvGrpSpPr>
                <p:nvPr/>
              </p:nvGrpSpPr>
              <p:grpSpPr bwMode="auto">
                <a:xfrm>
                  <a:off x="5100" y="2381"/>
                  <a:ext cx="45" cy="299"/>
                  <a:chOff x="2131" y="2070"/>
                  <a:chExt cx="45" cy="299"/>
                </a:xfrm>
              </p:grpSpPr>
              <p:sp>
                <p:nvSpPr>
                  <p:cNvPr id="94" name="Line 150">
                    <a:extLst>
                      <a:ext uri="{FF2B5EF4-FFF2-40B4-BE49-F238E27FC236}">
                        <a16:creationId xmlns:a16="http://schemas.microsoft.com/office/drawing/2014/main" id="{A025C84C-A103-DD91-1FA1-E8B60375AC3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95" name="Oval 151">
                    <a:extLst>
                      <a:ext uri="{FF2B5EF4-FFF2-40B4-BE49-F238E27FC236}">
                        <a16:creationId xmlns:a16="http://schemas.microsoft.com/office/drawing/2014/main" id="{98A832AC-9187-71AF-FAA3-81A11D3C029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grpSp>
        <p:sp>
          <p:nvSpPr>
            <p:cNvPr id="75" name="Text Box 152">
              <a:extLst>
                <a:ext uri="{FF2B5EF4-FFF2-40B4-BE49-F238E27FC236}">
                  <a16:creationId xmlns:a16="http://schemas.microsoft.com/office/drawing/2014/main" id="{35B070B7-F1CC-B6F2-3C3A-669890C1E3AF}"/>
                </a:ext>
              </a:extLst>
            </p:cNvPr>
            <p:cNvSpPr txBox="1">
              <a:spLocks noChangeArrowheads="1"/>
            </p:cNvSpPr>
            <p:nvPr/>
          </p:nvSpPr>
          <p:spPr bwMode="auto">
            <a:xfrm>
              <a:off x="266" y="1240"/>
              <a:ext cx="340" cy="1134"/>
            </a:xfrm>
            <a:prstGeom prst="rect">
              <a:avLst/>
            </a:prstGeom>
            <a:noFill/>
            <a:ln w="9525">
              <a:noFill/>
              <a:miter lim="800000"/>
              <a:headEnd/>
              <a:tailEnd/>
            </a:ln>
          </p:spPr>
          <p:txBody>
            <a:bodyPr wrap="none">
              <a:spAutoFit/>
            </a:bodyPr>
            <a:lstStyle/>
            <a:p>
              <a:r>
                <a:rPr lang="zh-CN" altLang="en-US" sz="2800" b="1">
                  <a:solidFill>
                    <a:srgbClr val="0033CC"/>
                  </a:solidFill>
                  <a:ea typeface="隶书"/>
                  <a:cs typeface="隶书"/>
                </a:rPr>
                <a:t>曾</a:t>
              </a:r>
            </a:p>
            <a:p>
              <a:r>
                <a:rPr lang="zh-CN" altLang="en-US" sz="2800" b="1">
                  <a:solidFill>
                    <a:srgbClr val="0033CC"/>
                  </a:solidFill>
                  <a:ea typeface="隶书"/>
                  <a:cs typeface="隶书"/>
                </a:rPr>
                <a:t>用</a:t>
              </a:r>
            </a:p>
            <a:p>
              <a:r>
                <a:rPr lang="zh-CN" altLang="en-US" sz="2800" b="1">
                  <a:solidFill>
                    <a:srgbClr val="0033CC"/>
                  </a:solidFill>
                  <a:ea typeface="隶书"/>
                  <a:cs typeface="隶书"/>
                </a:rPr>
                <a:t>符</a:t>
              </a:r>
            </a:p>
            <a:p>
              <a:r>
                <a:rPr lang="zh-CN" altLang="en-US" sz="2800" b="1">
                  <a:solidFill>
                    <a:srgbClr val="0033CC"/>
                  </a:solidFill>
                  <a:ea typeface="隶书"/>
                  <a:cs typeface="隶书"/>
                </a:rPr>
                <a:t>号</a:t>
              </a:r>
            </a:p>
          </p:txBody>
        </p:sp>
      </p:grpSp>
      <p:sp>
        <p:nvSpPr>
          <p:cNvPr id="104" name="Text Box 153">
            <a:extLst>
              <a:ext uri="{FF2B5EF4-FFF2-40B4-BE49-F238E27FC236}">
                <a16:creationId xmlns:a16="http://schemas.microsoft.com/office/drawing/2014/main" id="{498AA293-0318-9A6A-9C4E-F4C8EE4906AA}"/>
              </a:ext>
            </a:extLst>
          </p:cNvPr>
          <p:cNvSpPr txBox="1">
            <a:spLocks noChangeArrowheads="1"/>
          </p:cNvSpPr>
          <p:nvPr/>
        </p:nvSpPr>
        <p:spPr bwMode="auto">
          <a:xfrm>
            <a:off x="8795322" y="5621611"/>
            <a:ext cx="2663825" cy="519112"/>
          </a:xfrm>
          <a:prstGeom prst="rect">
            <a:avLst/>
          </a:prstGeom>
          <a:noFill/>
          <a:ln w="19050">
            <a:solidFill>
              <a:srgbClr val="FF0000"/>
            </a:solidFill>
            <a:miter lim="800000"/>
            <a:headEnd/>
            <a:tailEnd/>
          </a:ln>
        </p:spPr>
        <p:txBody>
          <a:bodyPr wrap="square">
            <a:spAutoFit/>
          </a:bodyPr>
          <a:lstStyle/>
          <a:p>
            <a:r>
              <a:rPr lang="en-US" altLang="zh-CN" sz="2800" b="1" i="1" dirty="0">
                <a:solidFill>
                  <a:srgbClr val="0033CC"/>
                </a:solidFill>
              </a:rPr>
              <a:t>CP </a:t>
            </a:r>
            <a:r>
              <a:rPr lang="zh-CN" altLang="en-US" sz="2800" b="1" dirty="0">
                <a:solidFill>
                  <a:srgbClr val="0033CC"/>
                </a:solidFill>
              </a:rPr>
              <a:t>上升</a:t>
            </a:r>
            <a:r>
              <a:rPr lang="zh-CN" altLang="en-US" sz="2800" b="1" dirty="0">
                <a:solidFill>
                  <a:srgbClr val="FF0066"/>
                </a:solidFill>
              </a:rPr>
              <a:t>沿</a:t>
            </a:r>
            <a:r>
              <a:rPr lang="zh-CN" altLang="en-US" sz="2800" b="1" dirty="0">
                <a:solidFill>
                  <a:srgbClr val="0033CC"/>
                </a:solidFill>
              </a:rPr>
              <a:t>有效</a:t>
            </a:r>
          </a:p>
        </p:txBody>
      </p:sp>
      <p:cxnSp>
        <p:nvCxnSpPr>
          <p:cNvPr id="105" name="直接连接符 2">
            <a:extLst>
              <a:ext uri="{FF2B5EF4-FFF2-40B4-BE49-F238E27FC236}">
                <a16:creationId xmlns:a16="http://schemas.microsoft.com/office/drawing/2014/main" id="{B0ADE7CC-51FA-6A8A-41CB-2B1823D729DB}"/>
              </a:ext>
            </a:extLst>
          </p:cNvPr>
          <p:cNvCxnSpPr/>
          <p:nvPr/>
        </p:nvCxnSpPr>
        <p:spPr bwMode="auto">
          <a:xfrm>
            <a:off x="2506066" y="5040714"/>
            <a:ext cx="1020763" cy="1446700"/>
          </a:xfrm>
          <a:prstGeom prst="line">
            <a:avLst/>
          </a:prstGeom>
          <a:solidFill>
            <a:schemeClr val="accent1"/>
          </a:solidFill>
          <a:ln w="9525" cap="flat" cmpd="sng" algn="ctr">
            <a:solidFill>
              <a:srgbClr val="7030A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组合 105">
            <a:extLst>
              <a:ext uri="{FF2B5EF4-FFF2-40B4-BE49-F238E27FC236}">
                <a16:creationId xmlns:a16="http://schemas.microsoft.com/office/drawing/2014/main" id="{0A92CCAB-9345-37F5-ACF3-2DC17A0D49BE}"/>
              </a:ext>
            </a:extLst>
          </p:cNvPr>
          <p:cNvGrpSpPr/>
          <p:nvPr/>
        </p:nvGrpSpPr>
        <p:grpSpPr>
          <a:xfrm>
            <a:off x="2418753" y="2127651"/>
            <a:ext cx="2476501" cy="4689475"/>
            <a:chOff x="2546350" y="1882775"/>
            <a:chExt cx="2476501" cy="4689475"/>
          </a:xfrm>
        </p:grpSpPr>
        <p:grpSp>
          <p:nvGrpSpPr>
            <p:cNvPr id="107" name="Group 6">
              <a:extLst>
                <a:ext uri="{FF2B5EF4-FFF2-40B4-BE49-F238E27FC236}">
                  <a16:creationId xmlns:a16="http://schemas.microsoft.com/office/drawing/2014/main" id="{0ABBFA54-EB6E-3B5C-A7E2-5B014404F52F}"/>
                </a:ext>
              </a:extLst>
            </p:cNvPr>
            <p:cNvGrpSpPr>
              <a:grpSpLocks/>
            </p:cNvGrpSpPr>
            <p:nvPr/>
          </p:nvGrpSpPr>
          <p:grpSpPr bwMode="auto">
            <a:xfrm>
              <a:off x="2546350" y="1882775"/>
              <a:ext cx="2476501" cy="4689475"/>
              <a:chOff x="1136" y="1116"/>
              <a:chExt cx="1560" cy="2954"/>
            </a:xfrm>
          </p:grpSpPr>
          <p:sp>
            <p:nvSpPr>
              <p:cNvPr id="109" name="Rectangle 7">
                <a:extLst>
                  <a:ext uri="{FF2B5EF4-FFF2-40B4-BE49-F238E27FC236}">
                    <a16:creationId xmlns:a16="http://schemas.microsoft.com/office/drawing/2014/main" id="{C12D231B-4356-EEC4-5BCE-69BBFAFD5496}"/>
                  </a:ext>
                </a:extLst>
              </p:cNvPr>
              <p:cNvSpPr>
                <a:spLocks noChangeArrowheads="1"/>
              </p:cNvSpPr>
              <p:nvPr/>
            </p:nvSpPr>
            <p:spPr bwMode="auto">
              <a:xfrm>
                <a:off x="1136" y="1896"/>
                <a:ext cx="531"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grpSp>
            <p:nvGrpSpPr>
              <p:cNvPr id="110" name="Group 8">
                <a:extLst>
                  <a:ext uri="{FF2B5EF4-FFF2-40B4-BE49-F238E27FC236}">
                    <a16:creationId xmlns:a16="http://schemas.microsoft.com/office/drawing/2014/main" id="{C52288DD-C6D7-B3EA-448F-6822D7C85619}"/>
                  </a:ext>
                </a:extLst>
              </p:cNvPr>
              <p:cNvGrpSpPr>
                <a:grpSpLocks/>
              </p:cNvGrpSpPr>
              <p:nvPr/>
            </p:nvGrpSpPr>
            <p:grpSpPr bwMode="auto">
              <a:xfrm>
                <a:off x="2000" y="2004"/>
                <a:ext cx="507" cy="288"/>
                <a:chOff x="2840" y="2460"/>
                <a:chExt cx="507" cy="288"/>
              </a:xfrm>
            </p:grpSpPr>
            <p:sp>
              <p:nvSpPr>
                <p:cNvPr id="161" name="Rectangle 9">
                  <a:extLst>
                    <a:ext uri="{FF2B5EF4-FFF2-40B4-BE49-F238E27FC236}">
                      <a16:creationId xmlns:a16="http://schemas.microsoft.com/office/drawing/2014/main" id="{93461C76-27DF-E194-834B-D2629E058939}"/>
                    </a:ext>
                  </a:extLst>
                </p:cNvPr>
                <p:cNvSpPr>
                  <a:spLocks noChangeArrowheads="1"/>
                </p:cNvSpPr>
                <p:nvPr/>
              </p:nvSpPr>
              <p:spPr bwMode="auto">
                <a:xfrm>
                  <a:off x="2840" y="2460"/>
                  <a:ext cx="5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sp>
              <p:nvSpPr>
                <p:cNvPr id="162" name="Line 10">
                  <a:extLst>
                    <a:ext uri="{FF2B5EF4-FFF2-40B4-BE49-F238E27FC236}">
                      <a16:creationId xmlns:a16="http://schemas.microsoft.com/office/drawing/2014/main" id="{9D70D20D-3555-1DBE-BDA3-49E934BB27D0}"/>
                    </a:ext>
                  </a:extLst>
                </p:cNvPr>
                <p:cNvSpPr>
                  <a:spLocks noChangeShapeType="1"/>
                </p:cNvSpPr>
                <p:nvPr/>
              </p:nvSpPr>
              <p:spPr bwMode="auto">
                <a:xfrm>
                  <a:off x="2924" y="2499"/>
                  <a:ext cx="128" cy="0"/>
                </a:xfrm>
                <a:prstGeom prst="line">
                  <a:avLst/>
                </a:prstGeom>
                <a:noFill/>
                <a:ln w="9525">
                  <a:noFill/>
                  <a:round/>
                  <a:headEnd/>
                  <a:tailEnd/>
                </a:ln>
              </p:spPr>
              <p:txBody>
                <a:bodyPr>
                  <a:spAutoFit/>
                </a:bodyPr>
                <a:lstStyle/>
                <a:p>
                  <a:endParaRPr lang="zh-CN" altLang="en-US"/>
                </a:p>
              </p:txBody>
            </p:sp>
          </p:grpSp>
          <p:grpSp>
            <p:nvGrpSpPr>
              <p:cNvPr id="111" name="Group 11">
                <a:extLst>
                  <a:ext uri="{FF2B5EF4-FFF2-40B4-BE49-F238E27FC236}">
                    <a16:creationId xmlns:a16="http://schemas.microsoft.com/office/drawing/2014/main" id="{908A0AC6-9E29-E3D6-42CE-FDF107B8079B}"/>
                  </a:ext>
                </a:extLst>
              </p:cNvPr>
              <p:cNvGrpSpPr>
                <a:grpSpLocks/>
              </p:cNvGrpSpPr>
              <p:nvPr/>
            </p:nvGrpSpPr>
            <p:grpSpPr bwMode="auto">
              <a:xfrm>
                <a:off x="1191" y="1116"/>
                <a:ext cx="1505" cy="2954"/>
                <a:chOff x="1191" y="1116"/>
                <a:chExt cx="1505" cy="2954"/>
              </a:xfrm>
            </p:grpSpPr>
            <p:sp>
              <p:nvSpPr>
                <p:cNvPr id="112" name="Rectangle 12">
                  <a:extLst>
                    <a:ext uri="{FF2B5EF4-FFF2-40B4-BE49-F238E27FC236}">
                      <a16:creationId xmlns:a16="http://schemas.microsoft.com/office/drawing/2014/main" id="{6A8237C3-497F-E765-B18C-5F59E28EBD65}"/>
                    </a:ext>
                  </a:extLst>
                </p:cNvPr>
                <p:cNvSpPr>
                  <a:spLocks noChangeArrowheads="1"/>
                </p:cNvSpPr>
                <p:nvPr/>
              </p:nvSpPr>
              <p:spPr bwMode="auto">
                <a:xfrm>
                  <a:off x="2188" y="378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grpSp>
              <p:nvGrpSpPr>
                <p:cNvPr id="113" name="Group 13">
                  <a:extLst>
                    <a:ext uri="{FF2B5EF4-FFF2-40B4-BE49-F238E27FC236}">
                      <a16:creationId xmlns:a16="http://schemas.microsoft.com/office/drawing/2014/main" id="{12D6162C-9CE5-077F-1D31-3890BC201694}"/>
                    </a:ext>
                  </a:extLst>
                </p:cNvPr>
                <p:cNvGrpSpPr>
                  <a:grpSpLocks/>
                </p:cNvGrpSpPr>
                <p:nvPr/>
              </p:nvGrpSpPr>
              <p:grpSpPr bwMode="auto">
                <a:xfrm>
                  <a:off x="2369" y="2993"/>
                  <a:ext cx="45" cy="790"/>
                  <a:chOff x="2131" y="2070"/>
                  <a:chExt cx="45" cy="790"/>
                </a:xfrm>
              </p:grpSpPr>
              <p:sp>
                <p:nvSpPr>
                  <p:cNvPr id="158" name="Line 14">
                    <a:extLst>
                      <a:ext uri="{FF2B5EF4-FFF2-40B4-BE49-F238E27FC236}">
                        <a16:creationId xmlns:a16="http://schemas.microsoft.com/office/drawing/2014/main" id="{F7E562DC-9394-351F-8625-A61D550B792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9" name="Oval 15">
                    <a:extLst>
                      <a:ext uri="{FF2B5EF4-FFF2-40B4-BE49-F238E27FC236}">
                        <a16:creationId xmlns:a16="http://schemas.microsoft.com/office/drawing/2014/main" id="{A5E4249C-2AEE-B968-1B35-BE899E3DAFF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60" name="Line 14">
                    <a:extLst>
                      <a:ext uri="{FF2B5EF4-FFF2-40B4-BE49-F238E27FC236}">
                        <a16:creationId xmlns:a16="http://schemas.microsoft.com/office/drawing/2014/main" id="{113A7BA2-B58E-B836-A714-D806F22368FF}"/>
                      </a:ext>
                    </a:extLst>
                  </p:cNvPr>
                  <p:cNvSpPr>
                    <a:spLocks noChangeShapeType="1"/>
                  </p:cNvSpPr>
                  <p:nvPr/>
                </p:nvSpPr>
                <p:spPr bwMode="auto">
                  <a:xfrm flipH="1">
                    <a:off x="2167" y="2588"/>
                    <a:ext cx="0" cy="272"/>
                  </a:xfrm>
                  <a:prstGeom prst="line">
                    <a:avLst/>
                  </a:prstGeom>
                  <a:noFill/>
                  <a:ln w="28575">
                    <a:solidFill>
                      <a:schemeClr val="tx1"/>
                    </a:solidFill>
                    <a:round/>
                    <a:headEnd/>
                    <a:tailEnd/>
                  </a:ln>
                </p:spPr>
                <p:txBody>
                  <a:bodyPr/>
                  <a:lstStyle/>
                  <a:p>
                    <a:endParaRPr lang="zh-CN" altLang="en-US"/>
                  </a:p>
                </p:txBody>
              </p:sp>
            </p:grpSp>
            <p:sp>
              <p:nvSpPr>
                <p:cNvPr id="114" name="Rectangle 16">
                  <a:extLst>
                    <a:ext uri="{FF2B5EF4-FFF2-40B4-BE49-F238E27FC236}">
                      <a16:creationId xmlns:a16="http://schemas.microsoft.com/office/drawing/2014/main" id="{49A24C07-5A8E-2EF7-24CC-6EDBA4AAF613}"/>
                    </a:ext>
                  </a:extLst>
                </p:cNvPr>
                <p:cNvSpPr>
                  <a:spLocks noChangeArrowheads="1"/>
                </p:cNvSpPr>
                <p:nvPr/>
              </p:nvSpPr>
              <p:spPr bwMode="auto">
                <a:xfrm>
                  <a:off x="1984" y="2999"/>
                  <a:ext cx="3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15" name="Rectangle 17">
                  <a:extLst>
                    <a:ext uri="{FF2B5EF4-FFF2-40B4-BE49-F238E27FC236}">
                      <a16:creationId xmlns:a16="http://schemas.microsoft.com/office/drawing/2014/main" id="{EE73A60B-79D8-11C2-A53C-4DAEC6ADE64D}"/>
                    </a:ext>
                  </a:extLst>
                </p:cNvPr>
                <p:cNvSpPr>
                  <a:spLocks noChangeArrowheads="1"/>
                </p:cNvSpPr>
                <p:nvPr/>
              </p:nvSpPr>
              <p:spPr bwMode="auto">
                <a:xfrm>
                  <a:off x="1280" y="2981"/>
                  <a:ext cx="292"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116" name="Oval 18">
                  <a:extLst>
                    <a:ext uri="{FF2B5EF4-FFF2-40B4-BE49-F238E27FC236}">
                      <a16:creationId xmlns:a16="http://schemas.microsoft.com/office/drawing/2014/main" id="{DEF87461-131D-7D8A-B2A4-9406F28AA33B}"/>
                    </a:ext>
                  </a:extLst>
                </p:cNvPr>
                <p:cNvSpPr>
                  <a:spLocks noChangeArrowheads="1"/>
                </p:cNvSpPr>
                <p:nvPr/>
              </p:nvSpPr>
              <p:spPr bwMode="auto">
                <a:xfrm flipH="1">
                  <a:off x="2367" y="3031"/>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17" name="Freeform 19">
                  <a:extLst>
                    <a:ext uri="{FF2B5EF4-FFF2-40B4-BE49-F238E27FC236}">
                      <a16:creationId xmlns:a16="http://schemas.microsoft.com/office/drawing/2014/main" id="{2A5A5D38-B97D-1EA4-CA19-34C3D1596769}"/>
                    </a:ext>
                  </a:extLst>
                </p:cNvPr>
                <p:cNvSpPr>
                  <a:spLocks/>
                </p:cNvSpPr>
                <p:nvPr/>
              </p:nvSpPr>
              <p:spPr bwMode="auto">
                <a:xfrm flipH="1">
                  <a:off x="1230" y="2952"/>
                  <a:ext cx="792" cy="336"/>
                </a:xfrm>
                <a:custGeom>
                  <a:avLst/>
                  <a:gdLst>
                    <a:gd name="T0" fmla="*/ 0 w 480"/>
                    <a:gd name="T1" fmla="*/ 0 h 192"/>
                    <a:gd name="T2" fmla="*/ 0 w 480"/>
                    <a:gd name="T3" fmla="*/ 336 h 192"/>
                    <a:gd name="T4" fmla="*/ 792 w 480"/>
                    <a:gd name="T5" fmla="*/ 33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118" name="Line 20">
                  <a:extLst>
                    <a:ext uri="{FF2B5EF4-FFF2-40B4-BE49-F238E27FC236}">
                      <a16:creationId xmlns:a16="http://schemas.microsoft.com/office/drawing/2014/main" id="{78F6A3F0-6A9E-A96A-07CE-C28D9EC7CFE6}"/>
                    </a:ext>
                  </a:extLst>
                </p:cNvPr>
                <p:cNvSpPr>
                  <a:spLocks noChangeShapeType="1"/>
                </p:cNvSpPr>
                <p:nvPr/>
              </p:nvSpPr>
              <p:spPr bwMode="auto">
                <a:xfrm flipH="1">
                  <a:off x="1492" y="1847"/>
                  <a:ext cx="0" cy="1423"/>
                </a:xfrm>
                <a:prstGeom prst="line">
                  <a:avLst/>
                </a:prstGeom>
                <a:noFill/>
                <a:ln w="28575">
                  <a:solidFill>
                    <a:schemeClr val="tx1"/>
                  </a:solidFill>
                  <a:round/>
                  <a:headEnd/>
                  <a:tailEnd/>
                </a:ln>
              </p:spPr>
              <p:txBody>
                <a:bodyPr/>
                <a:lstStyle/>
                <a:p>
                  <a:endParaRPr lang="zh-CN" altLang="en-US"/>
                </a:p>
              </p:txBody>
            </p:sp>
            <p:sp>
              <p:nvSpPr>
                <p:cNvPr id="119" name="Line 21">
                  <a:extLst>
                    <a:ext uri="{FF2B5EF4-FFF2-40B4-BE49-F238E27FC236}">
                      <a16:creationId xmlns:a16="http://schemas.microsoft.com/office/drawing/2014/main" id="{3172343B-83B1-924B-D4CA-E084DFB3EDF5}"/>
                    </a:ext>
                  </a:extLst>
                </p:cNvPr>
                <p:cNvSpPr>
                  <a:spLocks noChangeShapeType="1"/>
                </p:cNvSpPr>
                <p:nvPr/>
              </p:nvSpPr>
              <p:spPr bwMode="auto">
                <a:xfrm>
                  <a:off x="2014" y="1878"/>
                  <a:ext cx="0" cy="355"/>
                </a:xfrm>
                <a:prstGeom prst="line">
                  <a:avLst/>
                </a:prstGeom>
                <a:noFill/>
                <a:ln w="28575">
                  <a:solidFill>
                    <a:schemeClr val="tx1"/>
                  </a:solidFill>
                  <a:round/>
                  <a:headEnd/>
                  <a:tailEnd/>
                </a:ln>
              </p:spPr>
              <p:txBody>
                <a:bodyPr/>
                <a:lstStyle/>
                <a:p>
                  <a:endParaRPr lang="zh-CN" altLang="en-US"/>
                </a:p>
              </p:txBody>
            </p:sp>
            <p:grpSp>
              <p:nvGrpSpPr>
                <p:cNvPr id="120" name="Group 22">
                  <a:extLst>
                    <a:ext uri="{FF2B5EF4-FFF2-40B4-BE49-F238E27FC236}">
                      <a16:creationId xmlns:a16="http://schemas.microsoft.com/office/drawing/2014/main" id="{BF851272-E4EC-0E29-C80A-94070AA069C2}"/>
                    </a:ext>
                  </a:extLst>
                </p:cNvPr>
                <p:cNvGrpSpPr>
                  <a:grpSpLocks/>
                </p:cNvGrpSpPr>
                <p:nvPr/>
              </p:nvGrpSpPr>
              <p:grpSpPr bwMode="auto">
                <a:xfrm flipV="1">
                  <a:off x="1499" y="1145"/>
                  <a:ext cx="45" cy="299"/>
                  <a:chOff x="2131" y="2070"/>
                  <a:chExt cx="45" cy="299"/>
                </a:xfrm>
              </p:grpSpPr>
              <p:sp>
                <p:nvSpPr>
                  <p:cNvPr id="156" name="Line 23">
                    <a:extLst>
                      <a:ext uri="{FF2B5EF4-FFF2-40B4-BE49-F238E27FC236}">
                        <a16:creationId xmlns:a16="http://schemas.microsoft.com/office/drawing/2014/main" id="{0C915918-1408-D8EC-8C1F-8053B083393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7" name="Oval 24">
                    <a:extLst>
                      <a:ext uri="{FF2B5EF4-FFF2-40B4-BE49-F238E27FC236}">
                        <a16:creationId xmlns:a16="http://schemas.microsoft.com/office/drawing/2014/main" id="{4600118D-7C81-DDCA-3463-279F2DB18EC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1" name="Rectangle 25">
                  <a:extLst>
                    <a:ext uri="{FF2B5EF4-FFF2-40B4-BE49-F238E27FC236}">
                      <a16:creationId xmlns:a16="http://schemas.microsoft.com/office/drawing/2014/main" id="{BB63AA48-DDC3-A3AD-155D-2A487ABB09A2}"/>
                    </a:ext>
                  </a:extLst>
                </p:cNvPr>
                <p:cNvSpPr>
                  <a:spLocks noChangeArrowheads="1"/>
                </p:cNvSpPr>
                <p:nvPr/>
              </p:nvSpPr>
              <p:spPr bwMode="auto">
                <a:xfrm>
                  <a:off x="1976" y="1128"/>
                  <a:ext cx="38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22" name="Line 26">
                  <a:extLst>
                    <a:ext uri="{FF2B5EF4-FFF2-40B4-BE49-F238E27FC236}">
                      <a16:creationId xmlns:a16="http://schemas.microsoft.com/office/drawing/2014/main" id="{DBC30D67-FDE9-E285-484F-247CEBE825C7}"/>
                    </a:ext>
                  </a:extLst>
                </p:cNvPr>
                <p:cNvSpPr>
                  <a:spLocks noChangeShapeType="1"/>
                </p:cNvSpPr>
                <p:nvPr/>
              </p:nvSpPr>
              <p:spPr bwMode="auto">
                <a:xfrm>
                  <a:off x="2060" y="1167"/>
                  <a:ext cx="128" cy="0"/>
                </a:xfrm>
                <a:prstGeom prst="line">
                  <a:avLst/>
                </a:prstGeom>
                <a:noFill/>
                <a:ln w="28575">
                  <a:solidFill>
                    <a:srgbClr val="FF0066"/>
                  </a:solidFill>
                  <a:round/>
                  <a:headEnd/>
                  <a:tailEnd/>
                </a:ln>
              </p:spPr>
              <p:txBody>
                <a:bodyPr>
                  <a:spAutoFit/>
                </a:bodyPr>
                <a:lstStyle/>
                <a:p>
                  <a:endParaRPr lang="zh-CN" altLang="en-US"/>
                </a:p>
              </p:txBody>
            </p:sp>
            <p:sp>
              <p:nvSpPr>
                <p:cNvPr id="123" name="Rectangle 27">
                  <a:extLst>
                    <a:ext uri="{FF2B5EF4-FFF2-40B4-BE49-F238E27FC236}">
                      <a16:creationId xmlns:a16="http://schemas.microsoft.com/office/drawing/2014/main" id="{AB8F91D3-B15C-7740-53F0-939FAA526023}"/>
                    </a:ext>
                  </a:extLst>
                </p:cNvPr>
                <p:cNvSpPr>
                  <a:spLocks noChangeArrowheads="1"/>
                </p:cNvSpPr>
                <p:nvPr/>
              </p:nvSpPr>
              <p:spPr bwMode="auto">
                <a:xfrm>
                  <a:off x="1524" y="1116"/>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24" name="Rectangle 28">
                  <a:extLst>
                    <a:ext uri="{FF2B5EF4-FFF2-40B4-BE49-F238E27FC236}">
                      <a16:creationId xmlns:a16="http://schemas.microsoft.com/office/drawing/2014/main" id="{64C4F107-825B-CB31-1EEB-4BB91C708118}"/>
                    </a:ext>
                  </a:extLst>
                </p:cNvPr>
                <p:cNvSpPr>
                  <a:spLocks noChangeArrowheads="1"/>
                </p:cNvSpPr>
                <p:nvPr/>
              </p:nvSpPr>
              <p:spPr bwMode="auto">
                <a:xfrm>
                  <a:off x="1384" y="1415"/>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125" name="Group 29">
                  <a:extLst>
                    <a:ext uri="{FF2B5EF4-FFF2-40B4-BE49-F238E27FC236}">
                      <a16:creationId xmlns:a16="http://schemas.microsoft.com/office/drawing/2014/main" id="{E9CFDAC9-FCA7-2CF3-3CE1-75CFCB04DCF6}"/>
                    </a:ext>
                  </a:extLst>
                </p:cNvPr>
                <p:cNvGrpSpPr>
                  <a:grpSpLocks/>
                </p:cNvGrpSpPr>
                <p:nvPr/>
              </p:nvGrpSpPr>
              <p:grpSpPr bwMode="auto">
                <a:xfrm flipV="1">
                  <a:off x="1937" y="1127"/>
                  <a:ext cx="45" cy="299"/>
                  <a:chOff x="2131" y="2070"/>
                  <a:chExt cx="45" cy="299"/>
                </a:xfrm>
              </p:grpSpPr>
              <p:sp>
                <p:nvSpPr>
                  <p:cNvPr id="154" name="Line 30">
                    <a:extLst>
                      <a:ext uri="{FF2B5EF4-FFF2-40B4-BE49-F238E27FC236}">
                        <a16:creationId xmlns:a16="http://schemas.microsoft.com/office/drawing/2014/main" id="{5A378A5B-7E3C-72E3-1EAA-1118C75D4FB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5" name="Oval 31">
                    <a:extLst>
                      <a:ext uri="{FF2B5EF4-FFF2-40B4-BE49-F238E27FC236}">
                        <a16:creationId xmlns:a16="http://schemas.microsoft.com/office/drawing/2014/main" id="{757CB69C-4DA1-1D74-526B-42A836579F3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6" name="Rectangle 32">
                  <a:extLst>
                    <a:ext uri="{FF2B5EF4-FFF2-40B4-BE49-F238E27FC236}">
                      <a16:creationId xmlns:a16="http://schemas.microsoft.com/office/drawing/2014/main" id="{58270E88-7E9D-0076-B3D3-062C7571EB92}"/>
                    </a:ext>
                  </a:extLst>
                </p:cNvPr>
                <p:cNvSpPr>
                  <a:spLocks noChangeArrowheads="1"/>
                </p:cNvSpPr>
                <p:nvPr/>
              </p:nvSpPr>
              <p:spPr bwMode="auto">
                <a:xfrm>
                  <a:off x="1378" y="1602"/>
                  <a:ext cx="1007" cy="288"/>
                </a:xfrm>
                <a:prstGeom prst="rect">
                  <a:avLst/>
                </a:prstGeom>
                <a:noFill/>
                <a:ln w="9525">
                  <a:noFill/>
                  <a:miter lim="800000"/>
                  <a:headEnd/>
                  <a:tailEnd/>
                </a:ln>
              </p:spPr>
              <p:txBody>
                <a:bodyPr>
                  <a:spAutoFit/>
                </a:bodyPr>
                <a:lstStyle/>
                <a:p>
                  <a:r>
                    <a:rPr lang="en-US" altLang="zh-CN" b="1">
                      <a:solidFill>
                        <a:srgbClr val="0033CC"/>
                      </a:solidFill>
                    </a:rPr>
                    <a:t>S </a:t>
                  </a:r>
                  <a:r>
                    <a:rPr lang="en-US" altLang="zh-CN" b="1" baseline="-25000">
                      <a:solidFill>
                        <a:srgbClr val="0033CC"/>
                      </a:solidFill>
                    </a:rPr>
                    <a:t> </a:t>
                  </a:r>
                  <a:r>
                    <a:rPr lang="en-US" altLang="zh-CN" b="1">
                      <a:solidFill>
                        <a:srgbClr val="0033CC"/>
                      </a:solidFill>
                    </a:rPr>
                    <a:t>C1 </a:t>
                  </a:r>
                  <a:r>
                    <a:rPr lang="en-US" altLang="zh-CN" b="1" baseline="-25000">
                      <a:solidFill>
                        <a:srgbClr val="FF0066"/>
                      </a:solidFill>
                    </a:rPr>
                    <a:t> </a:t>
                  </a:r>
                  <a:r>
                    <a:rPr lang="en-US" altLang="zh-CN" b="1">
                      <a:solidFill>
                        <a:srgbClr val="0033CC"/>
                      </a:solidFill>
                    </a:rPr>
                    <a:t>R</a:t>
                  </a:r>
                  <a:endParaRPr lang="en-US" altLang="zh-CN" b="1" baseline="-25000">
                    <a:solidFill>
                      <a:srgbClr val="0033CC"/>
                    </a:solidFill>
                  </a:endParaRPr>
                </a:p>
              </p:txBody>
            </p:sp>
            <p:sp>
              <p:nvSpPr>
                <p:cNvPr id="127" name="Oval 33">
                  <a:extLst>
                    <a:ext uri="{FF2B5EF4-FFF2-40B4-BE49-F238E27FC236}">
                      <a16:creationId xmlns:a16="http://schemas.microsoft.com/office/drawing/2014/main" id="{0FF952A7-9323-E38A-3F7A-B0165833FC24}"/>
                    </a:ext>
                  </a:extLst>
                </p:cNvPr>
                <p:cNvSpPr>
                  <a:spLocks noChangeArrowheads="1"/>
                </p:cNvSpPr>
                <p:nvPr/>
              </p:nvSpPr>
              <p:spPr bwMode="auto">
                <a:xfrm>
                  <a:off x="1920" y="1332"/>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28" name="Line 34">
                  <a:extLst>
                    <a:ext uri="{FF2B5EF4-FFF2-40B4-BE49-F238E27FC236}">
                      <a16:creationId xmlns:a16="http://schemas.microsoft.com/office/drawing/2014/main" id="{472D60A8-55C5-4B04-3FDD-061ED431220B}"/>
                    </a:ext>
                  </a:extLst>
                </p:cNvPr>
                <p:cNvSpPr>
                  <a:spLocks noChangeShapeType="1"/>
                </p:cNvSpPr>
                <p:nvPr/>
              </p:nvSpPr>
              <p:spPr bwMode="auto">
                <a:xfrm>
                  <a:off x="1732" y="2903"/>
                  <a:ext cx="0" cy="168"/>
                </a:xfrm>
                <a:prstGeom prst="line">
                  <a:avLst/>
                </a:prstGeom>
                <a:noFill/>
                <a:ln w="28575">
                  <a:solidFill>
                    <a:schemeClr val="tx1"/>
                  </a:solidFill>
                  <a:round/>
                  <a:headEnd/>
                  <a:tailEnd/>
                </a:ln>
              </p:spPr>
              <p:txBody>
                <a:bodyPr/>
                <a:lstStyle/>
                <a:p>
                  <a:endParaRPr lang="zh-CN" altLang="en-US"/>
                </a:p>
              </p:txBody>
            </p:sp>
            <p:sp>
              <p:nvSpPr>
                <p:cNvPr id="129" name="Rectangle 35">
                  <a:extLst>
                    <a:ext uri="{FF2B5EF4-FFF2-40B4-BE49-F238E27FC236}">
                      <a16:creationId xmlns:a16="http://schemas.microsoft.com/office/drawing/2014/main" id="{9E15B840-BD6F-28DB-F283-5290396BD336}"/>
                    </a:ext>
                  </a:extLst>
                </p:cNvPr>
                <p:cNvSpPr>
                  <a:spLocks noChangeArrowheads="1"/>
                </p:cNvSpPr>
                <p:nvPr/>
              </p:nvSpPr>
              <p:spPr bwMode="auto">
                <a:xfrm>
                  <a:off x="1372" y="2483"/>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30" name="Rectangle 36">
                  <a:extLst>
                    <a:ext uri="{FF2B5EF4-FFF2-40B4-BE49-F238E27FC236}">
                      <a16:creationId xmlns:a16="http://schemas.microsoft.com/office/drawing/2014/main" id="{D4EA4866-E678-8D1E-0F97-24D6F9678162}"/>
                    </a:ext>
                  </a:extLst>
                </p:cNvPr>
                <p:cNvSpPr>
                  <a:spLocks noChangeArrowheads="1"/>
                </p:cNvSpPr>
                <p:nvPr/>
              </p:nvSpPr>
              <p:spPr bwMode="auto">
                <a:xfrm>
                  <a:off x="1864" y="2682"/>
                  <a:ext cx="447" cy="288"/>
                </a:xfrm>
                <a:prstGeom prst="rect">
                  <a:avLst/>
                </a:prstGeom>
                <a:noFill/>
                <a:ln w="9525">
                  <a:noFill/>
                  <a:miter lim="800000"/>
                  <a:headEnd/>
                  <a:tailEnd/>
                </a:ln>
              </p:spPr>
              <p:txBody>
                <a:bodyPr>
                  <a:spAutoFit/>
                </a:bodyPr>
                <a:lstStyle/>
                <a:p>
                  <a:r>
                    <a:rPr lang="en-US" altLang="zh-CN" b="1">
                      <a:solidFill>
                        <a:srgbClr val="0033CC"/>
                      </a:solidFill>
                    </a:rPr>
                    <a:t> R</a:t>
                  </a:r>
                  <a:r>
                    <a:rPr lang="en-US" altLang="zh-CN" b="1" baseline="-25000">
                      <a:solidFill>
                        <a:srgbClr val="0033CC"/>
                      </a:solidFill>
                    </a:rPr>
                    <a:t> </a:t>
                  </a:r>
                </a:p>
              </p:txBody>
            </p:sp>
            <p:sp>
              <p:nvSpPr>
                <p:cNvPr id="131" name="Rectangle 37">
                  <a:extLst>
                    <a:ext uri="{FF2B5EF4-FFF2-40B4-BE49-F238E27FC236}">
                      <a16:creationId xmlns:a16="http://schemas.microsoft.com/office/drawing/2014/main" id="{82B96546-5C80-03A8-31F6-40D9F75BB73E}"/>
                    </a:ext>
                  </a:extLst>
                </p:cNvPr>
                <p:cNvSpPr>
                  <a:spLocks noChangeArrowheads="1"/>
                </p:cNvSpPr>
                <p:nvPr/>
              </p:nvSpPr>
              <p:spPr bwMode="auto">
                <a:xfrm>
                  <a:off x="1366" y="2682"/>
                  <a:ext cx="271" cy="288"/>
                </a:xfrm>
                <a:prstGeom prst="rect">
                  <a:avLst/>
                </a:prstGeom>
                <a:noFill/>
                <a:ln w="9525">
                  <a:noFill/>
                  <a:miter lim="800000"/>
                  <a:headEnd/>
                  <a:tailEnd/>
                </a:ln>
              </p:spPr>
              <p:txBody>
                <a:bodyPr wrap="none">
                  <a:spAutoFit/>
                </a:bodyPr>
                <a:lstStyle/>
                <a:p>
                  <a:r>
                    <a:rPr lang="en-US" altLang="zh-CN" b="1">
                      <a:solidFill>
                        <a:srgbClr val="0033CC"/>
                      </a:solidFill>
                    </a:rPr>
                    <a:t>S </a:t>
                  </a:r>
                  <a:endParaRPr lang="en-US" altLang="zh-CN" b="1" baseline="-25000">
                    <a:solidFill>
                      <a:srgbClr val="0033CC"/>
                    </a:solidFill>
                  </a:endParaRPr>
                </a:p>
              </p:txBody>
            </p:sp>
            <p:sp>
              <p:nvSpPr>
                <p:cNvPr id="132" name="Rectangle 38">
                  <a:extLst>
                    <a:ext uri="{FF2B5EF4-FFF2-40B4-BE49-F238E27FC236}">
                      <a16:creationId xmlns:a16="http://schemas.microsoft.com/office/drawing/2014/main" id="{48771AC6-8E91-10A6-F0DB-B03D9BBBEEAB}"/>
                    </a:ext>
                  </a:extLst>
                </p:cNvPr>
                <p:cNvSpPr>
                  <a:spLocks noChangeArrowheads="1"/>
                </p:cNvSpPr>
                <p:nvPr/>
              </p:nvSpPr>
              <p:spPr bwMode="auto">
                <a:xfrm>
                  <a:off x="1577" y="2664"/>
                  <a:ext cx="351" cy="288"/>
                </a:xfrm>
                <a:prstGeom prst="rect">
                  <a:avLst/>
                </a:prstGeom>
                <a:noFill/>
                <a:ln w="9525">
                  <a:noFill/>
                  <a:miter lim="800000"/>
                  <a:headEnd/>
                  <a:tailEnd/>
                </a:ln>
              </p:spPr>
              <p:txBody>
                <a:bodyPr wrap="none">
                  <a:spAutoFit/>
                </a:bodyPr>
                <a:lstStyle/>
                <a:p>
                  <a:r>
                    <a:rPr lang="en-US" altLang="zh-CN" b="1">
                      <a:solidFill>
                        <a:srgbClr val="0033CC"/>
                      </a:solidFill>
                    </a:rPr>
                    <a:t>C1</a:t>
                  </a:r>
                  <a:endParaRPr lang="en-US" altLang="zh-CN" b="1" baseline="-25000">
                    <a:solidFill>
                      <a:srgbClr val="0033CC"/>
                    </a:solidFill>
                  </a:endParaRPr>
                </a:p>
              </p:txBody>
            </p:sp>
            <p:sp>
              <p:nvSpPr>
                <p:cNvPr id="133" name="Freeform 39">
                  <a:extLst>
                    <a:ext uri="{FF2B5EF4-FFF2-40B4-BE49-F238E27FC236}">
                      <a16:creationId xmlns:a16="http://schemas.microsoft.com/office/drawing/2014/main" id="{E7CFFB93-F62D-4896-EC3A-D26BA6E68DCC}"/>
                    </a:ext>
                  </a:extLst>
                </p:cNvPr>
                <p:cNvSpPr>
                  <a:spLocks/>
                </p:cNvSpPr>
                <p:nvPr/>
              </p:nvSpPr>
              <p:spPr bwMode="auto">
                <a:xfrm>
                  <a:off x="1740" y="1872"/>
                  <a:ext cx="660" cy="108"/>
                </a:xfrm>
                <a:custGeom>
                  <a:avLst/>
                  <a:gdLst>
                    <a:gd name="T0" fmla="*/ 0 w 480"/>
                    <a:gd name="T1" fmla="*/ 0 h 192"/>
                    <a:gd name="T2" fmla="*/ 0 w 480"/>
                    <a:gd name="T3" fmla="*/ 108 h 192"/>
                    <a:gd name="T4" fmla="*/ 660 w 480"/>
                    <a:gd name="T5" fmla="*/ 108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134" name="Freeform 40">
                  <a:extLst>
                    <a:ext uri="{FF2B5EF4-FFF2-40B4-BE49-F238E27FC236}">
                      <a16:creationId xmlns:a16="http://schemas.microsoft.com/office/drawing/2014/main" id="{0286597A-A4C5-FAB0-375F-72A5777EDFCD}"/>
                    </a:ext>
                  </a:extLst>
                </p:cNvPr>
                <p:cNvSpPr>
                  <a:spLocks/>
                </p:cNvSpPr>
                <p:nvPr/>
              </p:nvSpPr>
              <p:spPr bwMode="auto">
                <a:xfrm flipH="1">
                  <a:off x="1734" y="1974"/>
                  <a:ext cx="660" cy="1086"/>
                </a:xfrm>
                <a:custGeom>
                  <a:avLst/>
                  <a:gdLst>
                    <a:gd name="T0" fmla="*/ 0 w 480"/>
                    <a:gd name="T1" fmla="*/ 0 h 192"/>
                    <a:gd name="T2" fmla="*/ 0 w 480"/>
                    <a:gd name="T3" fmla="*/ 1086 h 192"/>
                    <a:gd name="T4" fmla="*/ 660 w 480"/>
                    <a:gd name="T5" fmla="*/ 108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grpSp>
              <p:nvGrpSpPr>
                <p:cNvPr id="135" name="Group 41">
                  <a:extLst>
                    <a:ext uri="{FF2B5EF4-FFF2-40B4-BE49-F238E27FC236}">
                      <a16:creationId xmlns:a16="http://schemas.microsoft.com/office/drawing/2014/main" id="{4B0EF99D-7A22-CC93-0676-3E5F81BE9484}"/>
                    </a:ext>
                  </a:extLst>
                </p:cNvPr>
                <p:cNvGrpSpPr>
                  <a:grpSpLocks/>
                </p:cNvGrpSpPr>
                <p:nvPr/>
              </p:nvGrpSpPr>
              <p:grpSpPr bwMode="auto">
                <a:xfrm>
                  <a:off x="2253" y="2487"/>
                  <a:ext cx="312" cy="1038"/>
                  <a:chOff x="1551" y="2967"/>
                  <a:chExt cx="312" cy="1038"/>
                </a:xfrm>
              </p:grpSpPr>
              <p:sp>
                <p:nvSpPr>
                  <p:cNvPr id="149" name="Oval 42">
                    <a:extLst>
                      <a:ext uri="{FF2B5EF4-FFF2-40B4-BE49-F238E27FC236}">
                        <a16:creationId xmlns:a16="http://schemas.microsoft.com/office/drawing/2014/main" id="{3BBBC8B9-16D4-D6F5-C70C-FB8AFACDED58}"/>
                      </a:ext>
                    </a:extLst>
                  </p:cNvPr>
                  <p:cNvSpPr>
                    <a:spLocks noChangeArrowheads="1"/>
                  </p:cNvSpPr>
                  <p:nvPr/>
                </p:nvSpPr>
                <p:spPr bwMode="auto">
                  <a:xfrm rot="10800000" flipH="1">
                    <a:off x="1651" y="2967"/>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50" name="Rectangle 43">
                    <a:extLst>
                      <a:ext uri="{FF2B5EF4-FFF2-40B4-BE49-F238E27FC236}">
                        <a16:creationId xmlns:a16="http://schemas.microsoft.com/office/drawing/2014/main" id="{59B08F7E-2905-026B-FFCC-3D240E37C9CE}"/>
                      </a:ext>
                    </a:extLst>
                  </p:cNvPr>
                  <p:cNvSpPr>
                    <a:spLocks noChangeArrowheads="1"/>
                  </p:cNvSpPr>
                  <p:nvPr/>
                </p:nvSpPr>
                <p:spPr bwMode="auto">
                  <a:xfrm rot="10800000">
                    <a:off x="1551" y="3059"/>
                    <a:ext cx="312" cy="204"/>
                  </a:xfrm>
                  <a:prstGeom prst="rect">
                    <a:avLst/>
                  </a:prstGeom>
                  <a:solidFill>
                    <a:schemeClr val="bg1"/>
                  </a:solidFill>
                  <a:ln w="38100">
                    <a:solidFill>
                      <a:schemeClr val="tx1"/>
                    </a:solidFill>
                    <a:miter lim="800000"/>
                    <a:headEnd/>
                    <a:tailEnd/>
                  </a:ln>
                </p:spPr>
                <p:txBody>
                  <a:bodyPr rot="10800000" wrap="none" anchor="ctr"/>
                  <a:lstStyle/>
                  <a:p>
                    <a:pPr algn="ctr">
                      <a:spcAft>
                        <a:spcPct val="100000"/>
                      </a:spcAft>
                    </a:pPr>
                    <a:endParaRPr lang="zh-CN" altLang="zh-CN" sz="2000" b="1">
                      <a:solidFill>
                        <a:srgbClr val="FF0066"/>
                      </a:solidFill>
                      <a:ea typeface="楷体_GB2312" pitchFamily="49" charset="-122"/>
                    </a:endParaRPr>
                  </a:p>
                </p:txBody>
              </p:sp>
              <p:sp>
                <p:nvSpPr>
                  <p:cNvPr id="151" name="Rectangle 44">
                    <a:extLst>
                      <a:ext uri="{FF2B5EF4-FFF2-40B4-BE49-F238E27FC236}">
                        <a16:creationId xmlns:a16="http://schemas.microsoft.com/office/drawing/2014/main" id="{DFE3ADA6-B0E2-7735-FCCA-54F94B2B0C29}"/>
                      </a:ext>
                    </a:extLst>
                  </p:cNvPr>
                  <p:cNvSpPr>
                    <a:spLocks noChangeArrowheads="1"/>
                  </p:cNvSpPr>
                  <p:nvPr/>
                </p:nvSpPr>
                <p:spPr bwMode="auto">
                  <a:xfrm>
                    <a:off x="1614" y="3013"/>
                    <a:ext cx="196" cy="250"/>
                  </a:xfrm>
                  <a:prstGeom prst="rect">
                    <a:avLst/>
                  </a:prstGeom>
                  <a:noFill/>
                  <a:ln w="9525">
                    <a:noFill/>
                    <a:miter lim="800000"/>
                    <a:headEnd/>
                    <a:tailEnd/>
                  </a:ln>
                </p:spPr>
                <p:txBody>
                  <a:bodyPr wrap="none">
                    <a:spAutoFit/>
                  </a:bodyPr>
                  <a:lstStyle/>
                  <a:p>
                    <a:r>
                      <a:rPr lang="en-US" altLang="zh-CN" sz="2000" b="1" dirty="0"/>
                      <a:t>1</a:t>
                    </a:r>
                  </a:p>
                </p:txBody>
              </p:sp>
              <p:sp>
                <p:nvSpPr>
                  <p:cNvPr id="152" name="Rectangle 43">
                    <a:extLst>
                      <a:ext uri="{FF2B5EF4-FFF2-40B4-BE49-F238E27FC236}">
                        <a16:creationId xmlns:a16="http://schemas.microsoft.com/office/drawing/2014/main" id="{1621B844-4E3B-287F-D91E-E3F0AA0B662E}"/>
                      </a:ext>
                    </a:extLst>
                  </p:cNvPr>
                  <p:cNvSpPr>
                    <a:spLocks noChangeArrowheads="1"/>
                  </p:cNvSpPr>
                  <p:nvPr/>
                </p:nvSpPr>
                <p:spPr bwMode="auto">
                  <a:xfrm rot="10800000">
                    <a:off x="1551" y="3786"/>
                    <a:ext cx="312" cy="204"/>
                  </a:xfrm>
                  <a:prstGeom prst="rect">
                    <a:avLst/>
                  </a:prstGeom>
                  <a:solidFill>
                    <a:schemeClr val="bg1"/>
                  </a:solidFill>
                  <a:ln w="38100">
                    <a:solidFill>
                      <a:schemeClr val="tx1"/>
                    </a:solidFill>
                    <a:miter lim="800000"/>
                    <a:headEnd/>
                    <a:tailEnd/>
                  </a:ln>
                </p:spPr>
                <p:txBody>
                  <a:bodyPr rot="10800000" wrap="none" anchor="ctr"/>
                  <a:lstStyle/>
                  <a:p>
                    <a:pPr algn="ctr">
                      <a:spcAft>
                        <a:spcPct val="100000"/>
                      </a:spcAft>
                    </a:pPr>
                    <a:endParaRPr lang="zh-CN" altLang="zh-CN" sz="2000" b="1">
                      <a:solidFill>
                        <a:srgbClr val="FF0066"/>
                      </a:solidFill>
                      <a:ea typeface="楷体_GB2312" pitchFamily="49" charset="-122"/>
                    </a:endParaRPr>
                  </a:p>
                </p:txBody>
              </p:sp>
              <p:sp>
                <p:nvSpPr>
                  <p:cNvPr id="153" name="Rectangle 44">
                    <a:extLst>
                      <a:ext uri="{FF2B5EF4-FFF2-40B4-BE49-F238E27FC236}">
                        <a16:creationId xmlns:a16="http://schemas.microsoft.com/office/drawing/2014/main" id="{2131AE20-72D5-6A30-54D1-4130E4752B20}"/>
                      </a:ext>
                    </a:extLst>
                  </p:cNvPr>
                  <p:cNvSpPr>
                    <a:spLocks noChangeArrowheads="1"/>
                  </p:cNvSpPr>
                  <p:nvPr/>
                </p:nvSpPr>
                <p:spPr bwMode="auto">
                  <a:xfrm>
                    <a:off x="1605" y="3755"/>
                    <a:ext cx="196" cy="250"/>
                  </a:xfrm>
                  <a:prstGeom prst="rect">
                    <a:avLst/>
                  </a:prstGeom>
                  <a:noFill/>
                  <a:ln w="9525">
                    <a:noFill/>
                    <a:miter lim="800000"/>
                    <a:headEnd/>
                    <a:tailEnd/>
                  </a:ln>
                </p:spPr>
                <p:txBody>
                  <a:bodyPr wrap="none">
                    <a:spAutoFit/>
                  </a:bodyPr>
                  <a:lstStyle/>
                  <a:p>
                    <a:r>
                      <a:rPr lang="en-US" altLang="zh-CN" sz="2000" b="1" dirty="0"/>
                      <a:t>1</a:t>
                    </a:r>
                  </a:p>
                </p:txBody>
              </p:sp>
            </p:grpSp>
            <p:sp>
              <p:nvSpPr>
                <p:cNvPr id="136" name="Oval 45">
                  <a:extLst>
                    <a:ext uri="{FF2B5EF4-FFF2-40B4-BE49-F238E27FC236}">
                      <a16:creationId xmlns:a16="http://schemas.microsoft.com/office/drawing/2014/main" id="{E70526FF-A8B5-F758-4A6A-91BA66375C4A}"/>
                    </a:ext>
                  </a:extLst>
                </p:cNvPr>
                <p:cNvSpPr>
                  <a:spLocks noChangeArrowheads="1"/>
                </p:cNvSpPr>
                <p:nvPr/>
              </p:nvSpPr>
              <p:spPr bwMode="auto">
                <a:xfrm flipH="1">
                  <a:off x="1469" y="2191"/>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37" name="Line 46">
                  <a:extLst>
                    <a:ext uri="{FF2B5EF4-FFF2-40B4-BE49-F238E27FC236}">
                      <a16:creationId xmlns:a16="http://schemas.microsoft.com/office/drawing/2014/main" id="{D9A1FECC-BC17-804A-2C73-E4E904D7C9A8}"/>
                    </a:ext>
                  </a:extLst>
                </p:cNvPr>
                <p:cNvSpPr>
                  <a:spLocks noChangeShapeType="1"/>
                </p:cNvSpPr>
                <p:nvPr/>
              </p:nvSpPr>
              <p:spPr bwMode="auto">
                <a:xfrm rot="16200000" flipH="1">
                  <a:off x="1751" y="1961"/>
                  <a:ext cx="0" cy="521"/>
                </a:xfrm>
                <a:prstGeom prst="line">
                  <a:avLst/>
                </a:prstGeom>
                <a:noFill/>
                <a:ln w="28575">
                  <a:solidFill>
                    <a:schemeClr val="tx1"/>
                  </a:solidFill>
                  <a:round/>
                  <a:headEnd/>
                  <a:tailEnd/>
                </a:ln>
              </p:spPr>
              <p:txBody>
                <a:bodyPr/>
                <a:lstStyle/>
                <a:p>
                  <a:endParaRPr lang="zh-CN" altLang="en-US"/>
                </a:p>
              </p:txBody>
            </p:sp>
            <p:grpSp>
              <p:nvGrpSpPr>
                <p:cNvPr id="138" name="Group 47">
                  <a:extLst>
                    <a:ext uri="{FF2B5EF4-FFF2-40B4-BE49-F238E27FC236}">
                      <a16:creationId xmlns:a16="http://schemas.microsoft.com/office/drawing/2014/main" id="{38FB61BB-AC5D-D89F-91DB-80C8E277D773}"/>
                    </a:ext>
                  </a:extLst>
                </p:cNvPr>
                <p:cNvGrpSpPr>
                  <a:grpSpLocks/>
                </p:cNvGrpSpPr>
                <p:nvPr/>
              </p:nvGrpSpPr>
              <p:grpSpPr bwMode="auto">
                <a:xfrm rot="5400000">
                  <a:off x="1623" y="2097"/>
                  <a:ext cx="312" cy="284"/>
                  <a:chOff x="1983" y="1719"/>
                  <a:chExt cx="312" cy="284"/>
                </a:xfrm>
              </p:grpSpPr>
              <p:sp>
                <p:nvSpPr>
                  <p:cNvPr id="147" name="Oval 48">
                    <a:extLst>
                      <a:ext uri="{FF2B5EF4-FFF2-40B4-BE49-F238E27FC236}">
                        <a16:creationId xmlns:a16="http://schemas.microsoft.com/office/drawing/2014/main" id="{37BDFE94-03D8-50C9-DD57-6B05990A548D}"/>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48" name="Rectangle 49">
                    <a:extLst>
                      <a:ext uri="{FF2B5EF4-FFF2-40B4-BE49-F238E27FC236}">
                        <a16:creationId xmlns:a16="http://schemas.microsoft.com/office/drawing/2014/main" id="{3D772AC4-4D58-7B66-F364-B52F310F8805}"/>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139" name="Rectangle 50">
                  <a:extLst>
                    <a:ext uri="{FF2B5EF4-FFF2-40B4-BE49-F238E27FC236}">
                      <a16:creationId xmlns:a16="http://schemas.microsoft.com/office/drawing/2014/main" id="{DBF9D689-BD8D-E386-7DEC-9828C100171C}"/>
                    </a:ext>
                  </a:extLst>
                </p:cNvPr>
                <p:cNvSpPr>
                  <a:spLocks noChangeArrowheads="1"/>
                </p:cNvSpPr>
                <p:nvPr/>
              </p:nvSpPr>
              <p:spPr bwMode="auto">
                <a:xfrm>
                  <a:off x="1638" y="2041"/>
                  <a:ext cx="196" cy="250"/>
                </a:xfrm>
                <a:prstGeom prst="rect">
                  <a:avLst/>
                </a:prstGeom>
                <a:noFill/>
                <a:ln w="9525">
                  <a:noFill/>
                  <a:miter lim="800000"/>
                  <a:headEnd/>
                  <a:tailEnd/>
                </a:ln>
              </p:spPr>
              <p:txBody>
                <a:bodyPr wrap="none">
                  <a:spAutoFit/>
                </a:bodyPr>
                <a:lstStyle/>
                <a:p>
                  <a:r>
                    <a:rPr lang="en-US" altLang="zh-CN" sz="2000" b="1"/>
                    <a:t>1</a:t>
                  </a:r>
                </a:p>
              </p:txBody>
            </p:sp>
            <p:sp>
              <p:nvSpPr>
                <p:cNvPr id="140" name="Oval 51">
                  <a:extLst>
                    <a:ext uri="{FF2B5EF4-FFF2-40B4-BE49-F238E27FC236}">
                      <a16:creationId xmlns:a16="http://schemas.microsoft.com/office/drawing/2014/main" id="{9290E249-2691-F9EE-49EA-845BF03F59BB}"/>
                    </a:ext>
                  </a:extLst>
                </p:cNvPr>
                <p:cNvSpPr>
                  <a:spLocks noChangeArrowheads="1"/>
                </p:cNvSpPr>
                <p:nvPr/>
              </p:nvSpPr>
              <p:spPr bwMode="auto">
                <a:xfrm flipH="1">
                  <a:off x="1467" y="325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grpSp>
              <p:nvGrpSpPr>
                <p:cNvPr id="141" name="Group 52">
                  <a:extLst>
                    <a:ext uri="{FF2B5EF4-FFF2-40B4-BE49-F238E27FC236}">
                      <a16:creationId xmlns:a16="http://schemas.microsoft.com/office/drawing/2014/main" id="{DD8F5C94-7416-C70F-3968-748FC6AB055B}"/>
                    </a:ext>
                  </a:extLst>
                </p:cNvPr>
                <p:cNvGrpSpPr>
                  <a:grpSpLocks/>
                </p:cNvGrpSpPr>
                <p:nvPr/>
              </p:nvGrpSpPr>
              <p:grpSpPr bwMode="auto">
                <a:xfrm rot="5400000">
                  <a:off x="1621" y="3153"/>
                  <a:ext cx="312" cy="284"/>
                  <a:chOff x="1983" y="1719"/>
                  <a:chExt cx="312" cy="284"/>
                </a:xfrm>
              </p:grpSpPr>
              <p:sp>
                <p:nvSpPr>
                  <p:cNvPr id="145" name="Oval 53">
                    <a:extLst>
                      <a:ext uri="{FF2B5EF4-FFF2-40B4-BE49-F238E27FC236}">
                        <a16:creationId xmlns:a16="http://schemas.microsoft.com/office/drawing/2014/main" id="{01DC3D7A-8799-65B4-F2AD-F5B69F5E339A}"/>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46" name="Rectangle 54">
                    <a:extLst>
                      <a:ext uri="{FF2B5EF4-FFF2-40B4-BE49-F238E27FC236}">
                        <a16:creationId xmlns:a16="http://schemas.microsoft.com/office/drawing/2014/main" id="{862D2B13-07CC-602C-A7A8-21AAA1B3C67C}"/>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142" name="Rectangle 55">
                  <a:extLst>
                    <a:ext uri="{FF2B5EF4-FFF2-40B4-BE49-F238E27FC236}">
                      <a16:creationId xmlns:a16="http://schemas.microsoft.com/office/drawing/2014/main" id="{3EEE0F71-5CE9-4468-6A38-7B56A8878E03}"/>
                    </a:ext>
                  </a:extLst>
                </p:cNvPr>
                <p:cNvSpPr>
                  <a:spLocks noChangeArrowheads="1"/>
                </p:cNvSpPr>
                <p:nvPr/>
              </p:nvSpPr>
              <p:spPr bwMode="auto">
                <a:xfrm>
                  <a:off x="1660" y="3109"/>
                  <a:ext cx="196" cy="250"/>
                </a:xfrm>
                <a:prstGeom prst="rect">
                  <a:avLst/>
                </a:prstGeom>
                <a:noFill/>
                <a:ln w="9525">
                  <a:noFill/>
                  <a:miter lim="800000"/>
                  <a:headEnd/>
                  <a:tailEnd/>
                </a:ln>
              </p:spPr>
              <p:txBody>
                <a:bodyPr wrap="none">
                  <a:spAutoFit/>
                </a:bodyPr>
                <a:lstStyle/>
                <a:p>
                  <a:r>
                    <a:rPr lang="en-US" altLang="zh-CN" sz="2000" b="1"/>
                    <a:t>1</a:t>
                  </a:r>
                </a:p>
              </p:txBody>
            </p:sp>
            <p:sp>
              <p:nvSpPr>
                <p:cNvPr id="143" name="Oval 56">
                  <a:extLst>
                    <a:ext uri="{FF2B5EF4-FFF2-40B4-BE49-F238E27FC236}">
                      <a16:creationId xmlns:a16="http://schemas.microsoft.com/office/drawing/2014/main" id="{D9E25D9F-E207-BFD5-7BDB-5987AC96564E}"/>
                    </a:ext>
                  </a:extLst>
                </p:cNvPr>
                <p:cNvSpPr>
                  <a:spLocks noChangeArrowheads="1"/>
                </p:cNvSpPr>
                <p:nvPr/>
              </p:nvSpPr>
              <p:spPr bwMode="auto">
                <a:xfrm flipH="1">
                  <a:off x="1191" y="3265"/>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44" name="Text Box 57">
                  <a:extLst>
                    <a:ext uri="{FF2B5EF4-FFF2-40B4-BE49-F238E27FC236}">
                      <a16:creationId xmlns:a16="http://schemas.microsoft.com/office/drawing/2014/main" id="{4C8222A8-D0DB-BEB6-65D6-9402FD6AA414}"/>
                    </a:ext>
                  </a:extLst>
                </p:cNvPr>
                <p:cNvSpPr txBox="1">
                  <a:spLocks noChangeArrowheads="1"/>
                </p:cNvSpPr>
                <p:nvPr/>
              </p:nvSpPr>
              <p:spPr bwMode="auto">
                <a:xfrm>
                  <a:off x="1298" y="3278"/>
                  <a:ext cx="363" cy="327"/>
                </a:xfrm>
                <a:prstGeom prst="rect">
                  <a:avLst/>
                </a:prstGeom>
                <a:noFill/>
                <a:ln>
                  <a:noFill/>
                </a:ln>
                <a:effectLst/>
              </p:spPr>
              <p:txBody>
                <a:bodyPr>
                  <a:spAutoFit/>
                </a:bodyPr>
                <a:lstStyle/>
                <a:p>
                  <a:pPr>
                    <a:defRPr/>
                  </a:pPr>
                  <a:r>
                    <a:rPr lang="en-US" altLang="zh-CN" sz="2800" b="1" i="1">
                      <a:solidFill>
                        <a:srgbClr val="FF0066"/>
                      </a:solidFill>
                      <a:effectLst>
                        <a:outerShdw blurRad="38100" dist="38100" dir="2700000" algn="tl">
                          <a:srgbClr val="C0C0C0"/>
                        </a:outerShdw>
                      </a:effectLst>
                      <a:ea typeface="隶书" panose="02010509060101010101" pitchFamily="49" charset="-122"/>
                    </a:rPr>
                    <a:t>D</a:t>
                  </a:r>
                </a:p>
              </p:txBody>
            </p:sp>
          </p:grpSp>
        </p:grpSp>
        <p:sp>
          <p:nvSpPr>
            <p:cNvPr id="108" name="Oval 42">
              <a:extLst>
                <a:ext uri="{FF2B5EF4-FFF2-40B4-BE49-F238E27FC236}">
                  <a16:creationId xmlns:a16="http://schemas.microsoft.com/office/drawing/2014/main" id="{7357D7B5-6171-6BC1-2F16-42E537E9691A}"/>
                </a:ext>
              </a:extLst>
            </p:cNvPr>
            <p:cNvSpPr>
              <a:spLocks noChangeArrowheads="1"/>
            </p:cNvSpPr>
            <p:nvPr/>
          </p:nvSpPr>
          <p:spPr bwMode="auto">
            <a:xfrm rot="10800000" flipH="1">
              <a:off x="4468178" y="5247958"/>
              <a:ext cx="122238" cy="122238"/>
            </a:xfrm>
            <a:prstGeom prst="ellipse">
              <a:avLst/>
            </a:prstGeom>
            <a:solidFill>
              <a:schemeClr val="bg1"/>
            </a:solidFill>
            <a:ln w="28575">
              <a:solidFill>
                <a:schemeClr val="tx1"/>
              </a:solidFill>
              <a:round/>
              <a:headEnd/>
              <a:tailEnd/>
            </a:ln>
          </p:spPr>
          <p:txBody>
            <a:bodyPr wrap="none" anchor="ctr"/>
            <a:lstStyle/>
            <a:p>
              <a:endParaRPr lang="zh-CN" altLang="en-US"/>
            </a:p>
          </p:txBody>
        </p:sp>
      </p:grpSp>
      <p:graphicFrame>
        <p:nvGraphicFramePr>
          <p:cNvPr id="163" name="对象 162">
            <a:extLst>
              <a:ext uri="{FF2B5EF4-FFF2-40B4-BE49-F238E27FC236}">
                <a16:creationId xmlns:a16="http://schemas.microsoft.com/office/drawing/2014/main" id="{5CD545B8-6A51-30E9-DBB8-2DDBED78B846}"/>
              </a:ext>
            </a:extLst>
          </p:cNvPr>
          <p:cNvGraphicFramePr>
            <a:graphicFrameLocks noChangeAspect="1"/>
          </p:cNvGraphicFramePr>
          <p:nvPr>
            <p:extLst>
              <p:ext uri="{D42A27DB-BD31-4B8C-83A1-F6EECF244321}">
                <p14:modId xmlns:p14="http://schemas.microsoft.com/office/powerpoint/2010/main" val="1999206916"/>
              </p:ext>
            </p:extLst>
          </p:nvPr>
        </p:nvGraphicFramePr>
        <p:xfrm>
          <a:off x="764244" y="5309936"/>
          <a:ext cx="394830" cy="476984"/>
        </p:xfrm>
        <a:graphic>
          <a:graphicData uri="http://schemas.openxmlformats.org/presentationml/2006/ole">
            <mc:AlternateContent xmlns:mc="http://schemas.openxmlformats.org/markup-compatibility/2006">
              <mc:Choice xmlns:v="urn:schemas-microsoft-com:vml" Requires="v">
                <p:oleObj name="公式" r:id="rId12" imgW="190440" imgH="228600" progId="Equation.3">
                  <p:embed/>
                </p:oleObj>
              </mc:Choice>
              <mc:Fallback>
                <p:oleObj name="公式" r:id="rId12" imgW="190440" imgH="228600" progId="Equation.3">
                  <p:embed/>
                  <p:pic>
                    <p:nvPicPr>
                      <p:cNvPr id="4" name="对象 3"/>
                      <p:cNvPicPr>
                        <a:picLocks noChangeAspect="1" noChangeArrowheads="1"/>
                      </p:cNvPicPr>
                      <p:nvPr/>
                    </p:nvPicPr>
                    <p:blipFill>
                      <a:blip r:embed="rId13"/>
                      <a:srcRect/>
                      <a:stretch>
                        <a:fillRect/>
                      </a:stretch>
                    </p:blipFill>
                    <p:spPr bwMode="auto">
                      <a:xfrm>
                        <a:off x="764244" y="5309936"/>
                        <a:ext cx="394830" cy="476984"/>
                      </a:xfrm>
                      <a:prstGeom prst="rect">
                        <a:avLst/>
                      </a:prstGeom>
                      <a:noFill/>
                      <a:ln>
                        <a:noFill/>
                      </a:ln>
                    </p:spPr>
                  </p:pic>
                </p:oleObj>
              </mc:Fallback>
            </mc:AlternateContent>
          </a:graphicData>
        </a:graphic>
      </p:graphicFrame>
      <p:sp>
        <p:nvSpPr>
          <p:cNvPr id="3" name="灯片编号占位符 2">
            <a:extLst>
              <a:ext uri="{FF2B5EF4-FFF2-40B4-BE49-F238E27FC236}">
                <a16:creationId xmlns:a16="http://schemas.microsoft.com/office/drawing/2014/main" id="{D6E5757D-9EA9-5D67-0636-9A76507C0600}"/>
              </a:ext>
            </a:extLst>
          </p:cNvPr>
          <p:cNvSpPr>
            <a:spLocks noGrp="1"/>
          </p:cNvSpPr>
          <p:nvPr>
            <p:ph type="sldNum" sz="quarter" idx="12"/>
          </p:nvPr>
        </p:nvSpPr>
        <p:spPr/>
        <p:txBody>
          <a:bodyPr/>
          <a:lstStyle/>
          <a:p>
            <a:fld id="{392CBAA0-59E6-204E-8F03-85E5040D48B8}" type="slidenum">
              <a:rPr kumimoji="1" lang="zh-CN" altLang="en-US" smtClean="0"/>
              <a:t>41</a:t>
            </a:fld>
            <a:r>
              <a:rPr kumimoji="1" lang="en-US" altLang="zh-CN"/>
              <a:t>/70</a:t>
            </a:r>
            <a:endParaRPr kumimoji="1" lang="zh-CN" altLang="en-US" dirty="0"/>
          </a:p>
        </p:txBody>
      </p:sp>
    </p:spTree>
    <p:extLst>
      <p:ext uri="{BB962C8B-B14F-4D97-AF65-F5344CB8AC3E}">
        <p14:creationId xmlns:p14="http://schemas.microsoft.com/office/powerpoint/2010/main" val="246900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barn(inVertical)">
                                      <p:cBhvr>
                                        <p:cTn id="22" dur="500"/>
                                        <p:tgtEl>
                                          <p:spTgt spid="16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 calcmode="lin" valueType="num">
                                      <p:cBhvr additive="base">
                                        <p:cTn id="37" dur="500" fill="hold"/>
                                        <p:tgtEl>
                                          <p:spTgt spid="105"/>
                                        </p:tgtEl>
                                        <p:attrNameLst>
                                          <p:attrName>ppt_x</p:attrName>
                                        </p:attrNameLst>
                                      </p:cBhvr>
                                      <p:tavLst>
                                        <p:tav tm="0">
                                          <p:val>
                                            <p:strVal val="#ppt_x"/>
                                          </p:val>
                                        </p:tav>
                                        <p:tav tm="100000">
                                          <p:val>
                                            <p:strVal val="#ppt_x"/>
                                          </p:val>
                                        </p:tav>
                                      </p:tavLst>
                                    </p:anim>
                                    <p:anim calcmode="lin" valueType="num">
                                      <p:cBhvr additive="base">
                                        <p:cTn id="38"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wipe(left)">
                                      <p:cBhvr>
                                        <p:cTn id="43" dur="500"/>
                                        <p:tgtEl>
                                          <p:spTgt spid="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left)">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dissolve">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04">
                                            <p:txEl>
                                              <p:pRg st="0" end="0"/>
                                            </p:txEl>
                                          </p:spTgt>
                                        </p:tgtEl>
                                        <p:attrNameLst>
                                          <p:attrName>style.visibility</p:attrName>
                                        </p:attrNameLst>
                                      </p:cBhvr>
                                      <p:to>
                                        <p:strVal val="visible"/>
                                      </p:to>
                                    </p:set>
                                    <p:animEffect transition="in" filter="wipe(left)">
                                      <p:cBhvr>
                                        <p:cTn id="78" dur="500"/>
                                        <p:tgtEl>
                                          <p:spTgt spid="104">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73"/>
                                        </p:tgtEl>
                                        <p:attrNameLst>
                                          <p:attrName>style.visibility</p:attrName>
                                        </p:attrNameLst>
                                      </p:cBhvr>
                                      <p:to>
                                        <p:strVal val="visible"/>
                                      </p:to>
                                    </p:set>
                                    <p:animEffect transition="in" filter="wipe(left)">
                                      <p:cBhvr>
                                        <p:cTn id="8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animBg="1"/>
      <p:bldP spid="35" grpId="0" autoUpdateAnimBg="0"/>
      <p:bldP spid="41" grpId="0" animBg="1" autoUpdateAnimBg="0"/>
      <p:bldP spid="10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graphicFrame>
        <p:nvGraphicFramePr>
          <p:cNvPr id="5" name="Group 2">
            <a:extLst>
              <a:ext uri="{FF2B5EF4-FFF2-40B4-BE49-F238E27FC236}">
                <a16:creationId xmlns:a16="http://schemas.microsoft.com/office/drawing/2014/main" id="{E236C977-8E88-3A3C-FFF8-0B2DDB160221}"/>
              </a:ext>
            </a:extLst>
          </p:cNvPr>
          <p:cNvGraphicFramePr>
            <a:graphicFrameLocks noGrp="1"/>
          </p:cNvGraphicFramePr>
          <p:nvPr>
            <p:extLst>
              <p:ext uri="{D42A27DB-BD31-4B8C-83A1-F6EECF244321}">
                <p14:modId xmlns:p14="http://schemas.microsoft.com/office/powerpoint/2010/main" val="1034849893"/>
              </p:ext>
            </p:extLst>
          </p:nvPr>
        </p:nvGraphicFramePr>
        <p:xfrm>
          <a:off x="1540500" y="1154708"/>
          <a:ext cx="7505701" cy="5687568"/>
        </p:xfrm>
        <a:graphic>
          <a:graphicData uri="http://schemas.openxmlformats.org/drawingml/2006/table">
            <a:tbl>
              <a:tblPr/>
              <a:tblGrid>
                <a:gridCol w="3886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171701">
                  <a:extLst>
                    <a:ext uri="{9D8B030D-6E8A-4147-A177-3AD203B41FA5}">
                      <a16:colId xmlns:a16="http://schemas.microsoft.com/office/drawing/2014/main" val="20002"/>
                    </a:ext>
                  </a:extLst>
                </a:gridCol>
              </a:tblGrid>
              <a:tr h="41635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 J      K     </a:t>
                      </a:r>
                      <a:r>
                        <a:rPr kumimoji="1" lang="en-US" altLang="zh-CN" sz="2400" b="1" i="1" u="none" strike="noStrike" cap="none" normalizeH="0" baseline="0" dirty="0" err="1">
                          <a:ln>
                            <a:noFill/>
                          </a:ln>
                          <a:solidFill>
                            <a:srgbClr val="0033CC"/>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dirty="0" err="1">
                          <a:ln>
                            <a:noFill/>
                          </a:ln>
                          <a:solidFill>
                            <a:srgbClr val="0033CC"/>
                          </a:solidFill>
                          <a:effectLst/>
                          <a:latin typeface="Times New Roman" panose="02020603050405020304" pitchFamily="18" charset="0"/>
                          <a:ea typeface="宋体" panose="02010600030101010101" pitchFamily="2" charset="-122"/>
                        </a:rPr>
                        <a:t>n</a:t>
                      </a:r>
                      <a:r>
                        <a:rPr kumimoji="1" lang="en-US" altLang="zh-CN" sz="2400" b="1" i="1" u="none" strike="noStrike" cap="none" normalizeH="0" baseline="30000" dirty="0">
                          <a:ln>
                            <a:noFill/>
                          </a:ln>
                          <a:solidFill>
                            <a:srgbClr val="0033CC"/>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  R</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S</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CP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131744">
                <a:tc>
                  <a:txBody>
                    <a:bodyPr/>
                    <a:lstStyle>
                      <a:lvl1pPr marL="533400" indent="-5334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914400" indent="-4572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295400" indent="-3810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714500" indent="-342900">
                        <a:spcBef>
                          <a:spcPct val="20000"/>
                        </a:spcBef>
                        <a:defRPr kumimoji="1">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kumimoji="1">
                          <a:solidFill>
                            <a:schemeClr val="tx1"/>
                          </a:solidFill>
                          <a:latin typeface="Times New Roman" panose="02020603050405020304" pitchFamily="18" charset="0"/>
                          <a:ea typeface="宋体" panose="02010600030101010101" pitchFamily="2" charset="-122"/>
                        </a:defRPr>
                      </a:lvl5pPr>
                      <a:lvl6pPr marL="2628900" indent="-3429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3086100" indent="-3429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543300" indent="-3429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4000500" indent="-3429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 0</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    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 0</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    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0</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0    1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 1</a:t>
                      </a: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rPr>
                        <a:t>    0     </a:t>
                      </a: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rPr>
                        <a:t> 1    0     </a:t>
                      </a: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rPr>
                        <a:t> 1    1</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sym typeface="Symbol" panose="05050102010706020507" pitchFamily="18" charset="2"/>
                        </a:rPr>
                        <a:t>0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rPr>
                        <a:t> 1    1</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0033CC"/>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993300"/>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993300"/>
                          </a:solidFill>
                          <a:effectLst/>
                          <a:latin typeface="Times New Roman" panose="02020603050405020304" pitchFamily="18" charset="0"/>
                          <a:ea typeface="宋体" panose="02010600030101010101" pitchFamily="2" charset="-122"/>
                          <a:sym typeface="Symbol" panose="05050102010706020507"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12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rgbClr val="0033CC"/>
                          </a:solidFill>
                          <a:effectLst/>
                          <a:latin typeface="楷体_GB2312" pitchFamily="49" charset="-122"/>
                          <a:ea typeface="楷体_GB2312" pitchFamily="49" charset="-122"/>
                          <a:sym typeface="Symbol" panose="05050102010706020507" pitchFamily="18" charset="2"/>
                        </a:rPr>
                        <a:t>保   持</a:t>
                      </a:r>
                    </a:p>
                    <a:p>
                      <a:pPr marL="0" marR="0" lvl="0" indent="0" algn="ctr" defTabSz="914400" rtl="0" eaLnBrk="1" fontAlgn="base" latinLnBrk="0" hangingPunct="1">
                        <a:lnSpc>
                          <a:spcPct val="9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rgbClr val="FF0066"/>
                          </a:solidFill>
                          <a:effectLst/>
                          <a:latin typeface="Times New Roman" panose="02020603050405020304" pitchFamily="18" charset="0"/>
                          <a:ea typeface="楷体_GB2312" pitchFamily="49" charset="-122"/>
                        </a:rPr>
                        <a:t>同步置</a:t>
                      </a:r>
                      <a:r>
                        <a:rPr kumimoji="1" lang="en-US" altLang="zh-CN" sz="2800" b="1" i="0" u="none" strike="noStrike" cap="none" normalizeH="0" baseline="0" dirty="0">
                          <a:ln>
                            <a:noFill/>
                          </a:ln>
                          <a:solidFill>
                            <a:srgbClr val="FF0066"/>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2800" b="1" i="0" u="none" strike="noStrike" cap="none" normalizeH="0" baseline="0" dirty="0">
                        <a:ln>
                          <a:noFill/>
                        </a:ln>
                        <a:solidFill>
                          <a:srgbClr val="FF0066"/>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8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rgbClr val="008000"/>
                          </a:solidFill>
                          <a:effectLst/>
                          <a:latin typeface="Times New Roman" panose="02020603050405020304" pitchFamily="18" charset="0"/>
                          <a:ea typeface="楷体_GB2312" pitchFamily="49" charset="-122"/>
                        </a:rPr>
                        <a:t>同步置</a:t>
                      </a:r>
                      <a:r>
                        <a:rPr kumimoji="1" lang="en-US" altLang="zh-CN" sz="2800" b="1" i="0" u="none" strike="noStrike" cap="none" normalizeH="0" baseline="0" dirty="0">
                          <a:ln>
                            <a:noFill/>
                          </a:ln>
                          <a:solidFill>
                            <a:srgbClr val="008000"/>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2800" b="1" i="0" u="none" strike="noStrike" cap="none" normalizeH="0" baseline="0" dirty="0">
                        <a:ln>
                          <a:noFill/>
                        </a:ln>
                        <a:solidFill>
                          <a:srgbClr val="008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rgbClr val="993300"/>
                          </a:solidFill>
                          <a:effectLst/>
                          <a:latin typeface="Times New Roman" panose="02020603050405020304" pitchFamily="18" charset="0"/>
                          <a:ea typeface="楷体_GB2312" pitchFamily="49" charset="-122"/>
                        </a:rPr>
                        <a:t>翻      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85082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0      </a:t>
                      </a: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0     0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1      </a:t>
                      </a: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     </a:t>
                      </a: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rPr>
                        <a:t>不      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2309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0     1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1     0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1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不用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rPr>
                        <a:t>不允许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6" name="Text Box 24">
            <a:extLst>
              <a:ext uri="{FF2B5EF4-FFF2-40B4-BE49-F238E27FC236}">
                <a16:creationId xmlns:a16="http://schemas.microsoft.com/office/drawing/2014/main" id="{4D8AAE13-F4AE-FFEF-2F8F-27572EF0BE56}"/>
              </a:ext>
            </a:extLst>
          </p:cNvPr>
          <p:cNvSpPr txBox="1">
            <a:spLocks noChangeArrowheads="1"/>
          </p:cNvSpPr>
          <p:nvPr/>
        </p:nvSpPr>
        <p:spPr bwMode="auto">
          <a:xfrm>
            <a:off x="2850333" y="619433"/>
            <a:ext cx="1597025" cy="457200"/>
          </a:xfrm>
          <a:prstGeom prst="rect">
            <a:avLst/>
          </a:prstGeom>
          <a:solidFill>
            <a:srgbClr val="FFFFCC"/>
          </a:solidFill>
          <a:ln w="9525">
            <a:noFill/>
            <a:miter lim="800000"/>
            <a:headEnd/>
            <a:tailEnd/>
          </a:ln>
        </p:spPr>
        <p:txBody>
          <a:bodyPr>
            <a:spAutoFit/>
          </a:bodyPr>
          <a:lstStyle/>
          <a:p>
            <a:pPr algn="ctr"/>
            <a:r>
              <a:rPr lang="zh-CN" altLang="en-US" b="1" dirty="0">
                <a:solidFill>
                  <a:srgbClr val="0033CC"/>
                </a:solidFill>
              </a:rPr>
              <a:t>特 性 表</a:t>
            </a:r>
          </a:p>
        </p:txBody>
      </p:sp>
      <p:grpSp>
        <p:nvGrpSpPr>
          <p:cNvPr id="7" name="Group 25">
            <a:extLst>
              <a:ext uri="{FF2B5EF4-FFF2-40B4-BE49-F238E27FC236}">
                <a16:creationId xmlns:a16="http://schemas.microsoft.com/office/drawing/2014/main" id="{3DB214AD-F992-20C5-7A12-89178F4A1AFD}"/>
              </a:ext>
            </a:extLst>
          </p:cNvPr>
          <p:cNvGrpSpPr>
            <a:grpSpLocks/>
          </p:cNvGrpSpPr>
          <p:nvPr/>
        </p:nvGrpSpPr>
        <p:grpSpPr bwMode="auto">
          <a:xfrm>
            <a:off x="1521451" y="2322092"/>
            <a:ext cx="7524750" cy="1676400"/>
            <a:chOff x="516" y="1296"/>
            <a:chExt cx="4740" cy="1008"/>
          </a:xfrm>
        </p:grpSpPr>
        <p:sp>
          <p:nvSpPr>
            <p:cNvPr id="8" name="Line 26">
              <a:extLst>
                <a:ext uri="{FF2B5EF4-FFF2-40B4-BE49-F238E27FC236}">
                  <a16:creationId xmlns:a16="http://schemas.microsoft.com/office/drawing/2014/main" id="{D0FC6A25-5294-50F0-653A-57A7C435138E}"/>
                </a:ext>
              </a:extLst>
            </p:cNvPr>
            <p:cNvSpPr>
              <a:spLocks noChangeShapeType="1"/>
            </p:cNvSpPr>
            <p:nvPr/>
          </p:nvSpPr>
          <p:spPr bwMode="auto">
            <a:xfrm>
              <a:off x="516" y="1296"/>
              <a:ext cx="4740" cy="0"/>
            </a:xfrm>
            <a:prstGeom prst="line">
              <a:avLst/>
            </a:prstGeom>
            <a:noFill/>
            <a:ln w="19050">
              <a:solidFill>
                <a:srgbClr val="FF0066"/>
              </a:solidFill>
              <a:prstDash val="dash"/>
              <a:round/>
              <a:headEnd/>
              <a:tailEnd/>
            </a:ln>
          </p:spPr>
          <p:txBody>
            <a:bodyPr/>
            <a:lstStyle/>
            <a:p>
              <a:endParaRPr lang="zh-CN" altLang="en-US"/>
            </a:p>
          </p:txBody>
        </p:sp>
        <p:sp>
          <p:nvSpPr>
            <p:cNvPr id="9" name="Line 27">
              <a:extLst>
                <a:ext uri="{FF2B5EF4-FFF2-40B4-BE49-F238E27FC236}">
                  <a16:creationId xmlns:a16="http://schemas.microsoft.com/office/drawing/2014/main" id="{C76E673F-3EEA-6496-7F47-20D53D062C11}"/>
                </a:ext>
              </a:extLst>
            </p:cNvPr>
            <p:cNvSpPr>
              <a:spLocks noChangeShapeType="1"/>
            </p:cNvSpPr>
            <p:nvPr/>
          </p:nvSpPr>
          <p:spPr bwMode="auto">
            <a:xfrm>
              <a:off x="516" y="1800"/>
              <a:ext cx="4740" cy="0"/>
            </a:xfrm>
            <a:prstGeom prst="line">
              <a:avLst/>
            </a:prstGeom>
            <a:noFill/>
            <a:ln w="19050">
              <a:solidFill>
                <a:srgbClr val="FF0066"/>
              </a:solidFill>
              <a:prstDash val="dash"/>
              <a:round/>
              <a:headEnd/>
              <a:tailEnd/>
            </a:ln>
          </p:spPr>
          <p:txBody>
            <a:bodyPr/>
            <a:lstStyle/>
            <a:p>
              <a:endParaRPr lang="zh-CN" altLang="en-US"/>
            </a:p>
          </p:txBody>
        </p:sp>
        <p:sp>
          <p:nvSpPr>
            <p:cNvPr id="10" name="Line 28">
              <a:extLst>
                <a:ext uri="{FF2B5EF4-FFF2-40B4-BE49-F238E27FC236}">
                  <a16:creationId xmlns:a16="http://schemas.microsoft.com/office/drawing/2014/main" id="{DC255D30-EE56-FC73-0B2D-AD7B1C347523}"/>
                </a:ext>
              </a:extLst>
            </p:cNvPr>
            <p:cNvSpPr>
              <a:spLocks noChangeShapeType="1"/>
            </p:cNvSpPr>
            <p:nvPr/>
          </p:nvSpPr>
          <p:spPr bwMode="auto">
            <a:xfrm>
              <a:off x="516" y="2304"/>
              <a:ext cx="4740" cy="0"/>
            </a:xfrm>
            <a:prstGeom prst="line">
              <a:avLst/>
            </a:prstGeom>
            <a:noFill/>
            <a:ln w="19050">
              <a:solidFill>
                <a:srgbClr val="FF0066"/>
              </a:solidFill>
              <a:prstDash val="dash"/>
              <a:round/>
              <a:headEnd/>
              <a:tailEnd/>
            </a:ln>
          </p:spPr>
          <p:txBody>
            <a:bodyPr/>
            <a:lstStyle/>
            <a:p>
              <a:endParaRPr lang="zh-CN" altLang="en-US"/>
            </a:p>
          </p:txBody>
        </p:sp>
      </p:grpSp>
      <p:sp>
        <p:nvSpPr>
          <p:cNvPr id="11" name="矩形标注 10">
            <a:extLst>
              <a:ext uri="{FF2B5EF4-FFF2-40B4-BE49-F238E27FC236}">
                <a16:creationId xmlns:a16="http://schemas.microsoft.com/office/drawing/2014/main" id="{37440D28-A1BC-C20D-0DC2-327DFD58185C}"/>
              </a:ext>
            </a:extLst>
          </p:cNvPr>
          <p:cNvSpPr/>
          <p:nvPr/>
        </p:nvSpPr>
        <p:spPr bwMode="auto">
          <a:xfrm>
            <a:off x="9259309" y="2305289"/>
            <a:ext cx="1085850" cy="2793056"/>
          </a:xfrm>
          <a:prstGeom prst="wedgeRectCallout">
            <a:avLst>
              <a:gd name="adj1" fmla="val -91885"/>
              <a:gd name="adj2" fmla="val -179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J</a:t>
            </a:r>
            <a:r>
              <a:rPr kumimoji="1" lang="zh-CN" altLang="en-US"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r>
              <a:rPr kumimoji="1" lang="en-US" altLang="zh-CN" sz="2400" b="1" dirty="0">
                <a:solidFill>
                  <a:srgbClr val="FF0000"/>
                </a:solidFill>
                <a:latin typeface="Times New Roman" panose="02020603050405020304" pitchFamily="18" charset="0"/>
                <a:ea typeface="宋体" panose="02010600030101010101" pitchFamily="2" charset="-122"/>
              </a:rPr>
              <a:t>K</a:t>
            </a:r>
            <a:r>
              <a:rPr kumimoji="1" lang="zh-CN" altLang="en-US"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的作用，动态同步置零，置一。</a:t>
            </a:r>
            <a:endParaRPr kumimoji="1"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p:txBody>
      </p:sp>
      <p:sp>
        <p:nvSpPr>
          <p:cNvPr id="3" name="灯片编号占位符 2">
            <a:extLst>
              <a:ext uri="{FF2B5EF4-FFF2-40B4-BE49-F238E27FC236}">
                <a16:creationId xmlns:a16="http://schemas.microsoft.com/office/drawing/2014/main" id="{CB583BC2-0980-04B4-EED1-F2CC2F7F2443}"/>
              </a:ext>
            </a:extLst>
          </p:cNvPr>
          <p:cNvSpPr>
            <a:spLocks noGrp="1"/>
          </p:cNvSpPr>
          <p:nvPr>
            <p:ph type="sldNum" sz="quarter" idx="12"/>
          </p:nvPr>
        </p:nvSpPr>
        <p:spPr/>
        <p:txBody>
          <a:bodyPr/>
          <a:lstStyle/>
          <a:p>
            <a:fld id="{392CBAA0-59E6-204E-8F03-85E5040D48B8}" type="slidenum">
              <a:rPr kumimoji="1" lang="zh-CN" altLang="en-US" smtClean="0"/>
              <a:t>42</a:t>
            </a:fld>
            <a:r>
              <a:rPr kumimoji="1" lang="en-US" altLang="zh-CN"/>
              <a:t>/70</a:t>
            </a:r>
            <a:endParaRPr kumimoji="1" lang="zh-CN" altLang="en-US" dirty="0"/>
          </a:p>
        </p:txBody>
      </p:sp>
    </p:spTree>
    <p:extLst>
      <p:ext uri="{BB962C8B-B14F-4D97-AF65-F5344CB8AC3E}">
        <p14:creationId xmlns:p14="http://schemas.microsoft.com/office/powerpoint/2010/main" val="157308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sp>
        <p:nvSpPr>
          <p:cNvPr id="5" name="Text Box 2">
            <a:extLst>
              <a:ext uri="{FF2B5EF4-FFF2-40B4-BE49-F238E27FC236}">
                <a16:creationId xmlns:a16="http://schemas.microsoft.com/office/drawing/2014/main" id="{06A4EF52-3713-51CC-61B4-825F38992D7D}"/>
              </a:ext>
            </a:extLst>
          </p:cNvPr>
          <p:cNvSpPr txBox="1">
            <a:spLocks noChangeArrowheads="1"/>
          </p:cNvSpPr>
          <p:nvPr/>
        </p:nvSpPr>
        <p:spPr bwMode="auto">
          <a:xfrm>
            <a:off x="1416408" y="838200"/>
            <a:ext cx="5000625" cy="519113"/>
          </a:xfrm>
          <a:prstGeom prst="rect">
            <a:avLst/>
          </a:prstGeom>
          <a:noFill/>
          <a:ln w="9525">
            <a:noFill/>
            <a:miter lim="800000"/>
            <a:headEnd/>
            <a:tailEnd/>
          </a:ln>
        </p:spPr>
        <p:txBody>
          <a:bodyPr>
            <a:spAutoFit/>
          </a:bodyPr>
          <a:lstStyle/>
          <a:p>
            <a:r>
              <a:rPr lang="en-US" altLang="zh-CN" sz="2800" b="1"/>
              <a:t>2. TTL </a:t>
            </a:r>
            <a:r>
              <a:rPr lang="zh-CN" altLang="en-US" sz="2800" b="1">
                <a:solidFill>
                  <a:srgbClr val="FF0066"/>
                </a:solidFill>
              </a:rPr>
              <a:t>边沿 </a:t>
            </a:r>
            <a:r>
              <a:rPr lang="en-US" altLang="zh-CN" sz="2800" b="1" i="1">
                <a:solidFill>
                  <a:srgbClr val="FF0066"/>
                </a:solidFill>
              </a:rPr>
              <a:t>JK</a:t>
            </a:r>
            <a:r>
              <a:rPr lang="en-US" altLang="zh-CN" sz="2800" b="1" i="1"/>
              <a:t> </a:t>
            </a:r>
            <a:r>
              <a:rPr lang="zh-CN" altLang="en-US" sz="2800" b="1"/>
              <a:t>触发器</a:t>
            </a:r>
          </a:p>
        </p:txBody>
      </p:sp>
      <p:sp>
        <p:nvSpPr>
          <p:cNvPr id="6" name="Text Box 3">
            <a:extLst>
              <a:ext uri="{FF2B5EF4-FFF2-40B4-BE49-F238E27FC236}">
                <a16:creationId xmlns:a16="http://schemas.microsoft.com/office/drawing/2014/main" id="{07B8E53F-5430-D82A-5AC1-9B6BEC0A73E6}"/>
              </a:ext>
            </a:extLst>
          </p:cNvPr>
          <p:cNvSpPr txBox="1">
            <a:spLocks noChangeArrowheads="1"/>
          </p:cNvSpPr>
          <p:nvPr/>
        </p:nvSpPr>
        <p:spPr bwMode="auto">
          <a:xfrm>
            <a:off x="1660883" y="1447800"/>
            <a:ext cx="3646488" cy="519113"/>
          </a:xfrm>
          <a:prstGeom prst="rect">
            <a:avLst/>
          </a:prstGeom>
          <a:noFill/>
          <a:ln w="9525">
            <a:noFill/>
            <a:miter lim="800000"/>
            <a:headEnd/>
            <a:tailEnd/>
          </a:ln>
        </p:spPr>
        <p:txBody>
          <a:bodyPr>
            <a:spAutoFit/>
          </a:bodyPr>
          <a:lstStyle/>
          <a:p>
            <a:pPr>
              <a:buFontTx/>
              <a:buChar char="•"/>
            </a:pPr>
            <a:r>
              <a:rPr lang="en-US" altLang="zh-CN" sz="2800" b="1" dirty="0"/>
              <a:t> </a:t>
            </a:r>
            <a:r>
              <a:rPr lang="en-US" altLang="zh-CN" sz="2800" b="1" i="1" dirty="0"/>
              <a:t>CP </a:t>
            </a:r>
            <a:r>
              <a:rPr lang="zh-CN" altLang="en-US" sz="2800" b="1" dirty="0">
                <a:solidFill>
                  <a:srgbClr val="FF0000"/>
                </a:solidFill>
              </a:rPr>
              <a:t>下降沿触发</a:t>
            </a:r>
          </a:p>
        </p:txBody>
      </p:sp>
      <p:sp>
        <p:nvSpPr>
          <p:cNvPr id="7" name="Text Box 4">
            <a:extLst>
              <a:ext uri="{FF2B5EF4-FFF2-40B4-BE49-F238E27FC236}">
                <a16:creationId xmlns:a16="http://schemas.microsoft.com/office/drawing/2014/main" id="{83760C0F-E89C-F2AB-9B5C-C06E804FF369}"/>
              </a:ext>
            </a:extLst>
          </p:cNvPr>
          <p:cNvSpPr txBox="1">
            <a:spLocks noChangeArrowheads="1"/>
          </p:cNvSpPr>
          <p:nvPr/>
        </p:nvSpPr>
        <p:spPr bwMode="auto">
          <a:xfrm>
            <a:off x="1638658" y="2057400"/>
            <a:ext cx="8162925" cy="519113"/>
          </a:xfrm>
          <a:prstGeom prst="rect">
            <a:avLst/>
          </a:prstGeom>
          <a:noFill/>
          <a:ln w="9525">
            <a:noFill/>
            <a:miter lim="800000"/>
            <a:headEnd/>
            <a:tailEnd/>
          </a:ln>
        </p:spPr>
        <p:txBody>
          <a:bodyPr>
            <a:spAutoFit/>
          </a:bodyPr>
          <a:lstStyle/>
          <a:p>
            <a:pPr>
              <a:buFontTx/>
              <a:buChar char="•"/>
            </a:pPr>
            <a:r>
              <a:rPr lang="en-US" altLang="zh-CN" sz="2800" b="1" dirty="0"/>
              <a:t> </a:t>
            </a:r>
            <a:r>
              <a:rPr lang="zh-CN" altLang="en-US" sz="2800" b="1" dirty="0"/>
              <a:t>异步复位端 </a:t>
            </a:r>
            <a:r>
              <a:rPr lang="en-US" altLang="zh-CN" sz="2800" b="1" i="1" dirty="0"/>
              <a:t>R</a:t>
            </a:r>
            <a:r>
              <a:rPr lang="en-US" altLang="zh-CN" sz="2800" b="1" baseline="-25000" dirty="0"/>
              <a:t>D</a:t>
            </a:r>
            <a:r>
              <a:rPr lang="zh-CN" altLang="en-US" sz="2800" b="1" dirty="0"/>
              <a:t>、异步置位端 </a:t>
            </a:r>
            <a:r>
              <a:rPr lang="en-US" altLang="zh-CN" sz="2800" b="1" i="1" dirty="0"/>
              <a:t>S</a:t>
            </a:r>
            <a:r>
              <a:rPr lang="en-US" altLang="zh-CN" sz="2800" b="1" baseline="-25000" dirty="0"/>
              <a:t>D</a:t>
            </a:r>
            <a:r>
              <a:rPr lang="en-US" altLang="zh-CN" sz="2000" b="1" dirty="0"/>
              <a:t> </a:t>
            </a:r>
            <a:r>
              <a:rPr lang="zh-CN" altLang="en-US" sz="2800" b="1" dirty="0"/>
              <a:t>均为</a:t>
            </a:r>
            <a:r>
              <a:rPr lang="zh-CN" altLang="en-US" sz="2800" b="1" dirty="0">
                <a:solidFill>
                  <a:srgbClr val="FF0000"/>
                </a:solidFill>
              </a:rPr>
              <a:t>低电平有效</a:t>
            </a:r>
          </a:p>
        </p:txBody>
      </p:sp>
      <p:sp>
        <p:nvSpPr>
          <p:cNvPr id="8" name="Line 5">
            <a:extLst>
              <a:ext uri="{FF2B5EF4-FFF2-40B4-BE49-F238E27FC236}">
                <a16:creationId xmlns:a16="http://schemas.microsoft.com/office/drawing/2014/main" id="{93D58BD1-205B-719E-430C-68328E003595}"/>
              </a:ext>
            </a:extLst>
          </p:cNvPr>
          <p:cNvSpPr>
            <a:spLocks noChangeShapeType="1"/>
          </p:cNvSpPr>
          <p:nvPr/>
        </p:nvSpPr>
        <p:spPr bwMode="auto">
          <a:xfrm>
            <a:off x="3845283" y="2152650"/>
            <a:ext cx="228600" cy="0"/>
          </a:xfrm>
          <a:prstGeom prst="line">
            <a:avLst/>
          </a:prstGeom>
          <a:noFill/>
          <a:ln w="38100">
            <a:solidFill>
              <a:schemeClr val="tx1"/>
            </a:solidFill>
            <a:round/>
            <a:headEnd/>
            <a:tailEnd/>
          </a:ln>
        </p:spPr>
        <p:txBody>
          <a:bodyPr wrap="none" anchor="ctr"/>
          <a:lstStyle/>
          <a:p>
            <a:endParaRPr lang="zh-CN" altLang="en-US"/>
          </a:p>
        </p:txBody>
      </p:sp>
      <p:sp>
        <p:nvSpPr>
          <p:cNvPr id="9" name="Line 6">
            <a:extLst>
              <a:ext uri="{FF2B5EF4-FFF2-40B4-BE49-F238E27FC236}">
                <a16:creationId xmlns:a16="http://schemas.microsoft.com/office/drawing/2014/main" id="{0EBA37B2-37A5-CBC5-8B2F-A810A860EB6A}"/>
              </a:ext>
            </a:extLst>
          </p:cNvPr>
          <p:cNvSpPr>
            <a:spLocks noChangeShapeType="1"/>
          </p:cNvSpPr>
          <p:nvPr/>
        </p:nvSpPr>
        <p:spPr bwMode="auto">
          <a:xfrm>
            <a:off x="6483708" y="2114550"/>
            <a:ext cx="228600" cy="0"/>
          </a:xfrm>
          <a:prstGeom prst="line">
            <a:avLst/>
          </a:prstGeom>
          <a:noFill/>
          <a:ln w="38100">
            <a:solidFill>
              <a:schemeClr val="tx1"/>
            </a:solidFill>
            <a:round/>
            <a:headEnd/>
            <a:tailEnd/>
          </a:ln>
        </p:spPr>
        <p:txBody>
          <a:bodyPr wrap="none" anchor="ctr"/>
          <a:lstStyle/>
          <a:p>
            <a:endParaRPr lang="zh-CN" altLang="en-US"/>
          </a:p>
        </p:txBody>
      </p:sp>
      <p:sp>
        <p:nvSpPr>
          <p:cNvPr id="10" name="Rectangle 7">
            <a:extLst>
              <a:ext uri="{FF2B5EF4-FFF2-40B4-BE49-F238E27FC236}">
                <a16:creationId xmlns:a16="http://schemas.microsoft.com/office/drawing/2014/main" id="{C757FDB6-5A18-42A3-86D2-2BD31F471C6E}"/>
              </a:ext>
            </a:extLst>
          </p:cNvPr>
          <p:cNvSpPr>
            <a:spLocks noChangeArrowheads="1"/>
          </p:cNvSpPr>
          <p:nvPr/>
        </p:nvSpPr>
        <p:spPr bwMode="auto">
          <a:xfrm>
            <a:off x="5100996" y="838200"/>
            <a:ext cx="4562475" cy="519113"/>
          </a:xfrm>
          <a:prstGeom prst="rect">
            <a:avLst/>
          </a:prstGeom>
          <a:noFill/>
          <a:ln w="9525">
            <a:noFill/>
            <a:miter lim="800000"/>
            <a:headEnd/>
            <a:tailEnd/>
          </a:ln>
        </p:spPr>
        <p:txBody>
          <a:bodyPr>
            <a:spAutoFit/>
          </a:bodyPr>
          <a:lstStyle/>
          <a:p>
            <a:r>
              <a:rPr lang="en-US" altLang="zh-CN" sz="2800" b="1">
                <a:solidFill>
                  <a:srgbClr val="FF0066"/>
                </a:solidFill>
                <a:ea typeface="楷体_GB2312" pitchFamily="49" charset="-122"/>
              </a:rPr>
              <a:t>74LS112 </a:t>
            </a:r>
            <a:r>
              <a:rPr lang="en-US" altLang="zh-CN" sz="2800" b="1"/>
              <a:t>(</a:t>
            </a:r>
            <a:r>
              <a:rPr lang="zh-CN" altLang="en-US" sz="2800" b="1"/>
              <a:t>双 </a:t>
            </a:r>
            <a:r>
              <a:rPr lang="en-US" altLang="zh-CN" sz="2800" b="1" i="1"/>
              <a:t>JK </a:t>
            </a:r>
            <a:r>
              <a:rPr lang="zh-CN" altLang="en-US" sz="2800" b="1"/>
              <a:t>触发器</a:t>
            </a:r>
            <a:r>
              <a:rPr lang="en-US" altLang="zh-CN" sz="2800" b="1"/>
              <a:t>)</a:t>
            </a:r>
          </a:p>
        </p:txBody>
      </p:sp>
      <p:sp>
        <p:nvSpPr>
          <p:cNvPr id="11" name="Text Box 8">
            <a:extLst>
              <a:ext uri="{FF2B5EF4-FFF2-40B4-BE49-F238E27FC236}">
                <a16:creationId xmlns:a16="http://schemas.microsoft.com/office/drawing/2014/main" id="{4BA16D09-64B0-793A-5E1C-9C93E7810BD0}"/>
              </a:ext>
            </a:extLst>
          </p:cNvPr>
          <p:cNvSpPr txBox="1">
            <a:spLocks noChangeArrowheads="1"/>
          </p:cNvSpPr>
          <p:nvPr/>
        </p:nvSpPr>
        <p:spPr bwMode="auto">
          <a:xfrm>
            <a:off x="1444983" y="2835275"/>
            <a:ext cx="2667000" cy="519113"/>
          </a:xfrm>
          <a:prstGeom prst="rect">
            <a:avLst/>
          </a:prstGeom>
          <a:noFill/>
          <a:ln w="9525">
            <a:noFill/>
            <a:miter lim="800000"/>
            <a:headEnd/>
            <a:tailEnd/>
          </a:ln>
        </p:spPr>
        <p:txBody>
          <a:bodyPr>
            <a:spAutoFit/>
          </a:bodyPr>
          <a:lstStyle/>
          <a:p>
            <a:r>
              <a:rPr lang="en-US" altLang="zh-CN" sz="2800" b="1"/>
              <a:t>3. </a:t>
            </a:r>
            <a:r>
              <a:rPr lang="zh-CN" altLang="en-US" sz="2800" b="1"/>
              <a:t>主要特点</a:t>
            </a:r>
          </a:p>
        </p:txBody>
      </p:sp>
      <p:sp>
        <p:nvSpPr>
          <p:cNvPr id="12" name="Text Box 9">
            <a:extLst>
              <a:ext uri="{FF2B5EF4-FFF2-40B4-BE49-F238E27FC236}">
                <a16:creationId xmlns:a16="http://schemas.microsoft.com/office/drawing/2014/main" id="{62FAF0D5-DD78-A294-09D9-18538E46C0FE}"/>
              </a:ext>
            </a:extLst>
          </p:cNvPr>
          <p:cNvSpPr txBox="1">
            <a:spLocks noChangeArrowheads="1"/>
          </p:cNvSpPr>
          <p:nvPr/>
        </p:nvSpPr>
        <p:spPr bwMode="auto">
          <a:xfrm>
            <a:off x="1440221" y="3560763"/>
            <a:ext cx="8413750" cy="2925762"/>
          </a:xfrm>
          <a:prstGeom prst="rect">
            <a:avLst/>
          </a:prstGeom>
          <a:solidFill>
            <a:srgbClr val="FFFFCC"/>
          </a:solidFill>
          <a:ln w="28575">
            <a:solidFill>
              <a:schemeClr val="tx1"/>
            </a:solidFill>
            <a:miter lim="800000"/>
            <a:headEnd/>
            <a:tailEnd/>
          </a:ln>
        </p:spPr>
        <p:txBody>
          <a:bodyPr>
            <a:spAutoFit/>
          </a:bodyPr>
          <a:lstStyle/>
          <a:p>
            <a:endParaRPr lang="en-US" altLang="zh-CN" sz="800" b="1" dirty="0">
              <a:sym typeface="Wingdings 2" pitchFamily="18" charset="2"/>
            </a:endParaRPr>
          </a:p>
          <a:p>
            <a:r>
              <a:rPr lang="en-US" altLang="zh-CN" sz="3200" b="1" dirty="0">
                <a:sym typeface="Wingdings 2" pitchFamily="18" charset="2"/>
              </a:rPr>
              <a:t></a:t>
            </a:r>
            <a:r>
              <a:rPr lang="en-US" altLang="zh-CN" dirty="0">
                <a:sym typeface="Wingdings 2" pitchFamily="18" charset="2"/>
              </a:rPr>
              <a:t> </a:t>
            </a:r>
            <a:r>
              <a:rPr lang="en-US" altLang="zh-CN" sz="2800" b="1" i="1" dirty="0"/>
              <a:t>CP </a:t>
            </a:r>
            <a:r>
              <a:rPr lang="zh-CN" altLang="en-US" sz="2800" b="1" dirty="0"/>
              <a:t>的上升沿或下降沿触发；</a:t>
            </a:r>
          </a:p>
          <a:p>
            <a:endParaRPr lang="zh-CN" altLang="en-US" sz="2800" b="1" dirty="0"/>
          </a:p>
          <a:p>
            <a:endParaRPr lang="zh-CN" altLang="en-US" sz="2800" b="1" dirty="0"/>
          </a:p>
          <a:p>
            <a:endParaRPr lang="zh-CN" altLang="en-US" sz="2800" b="1" dirty="0"/>
          </a:p>
          <a:p>
            <a:endParaRPr lang="zh-CN" altLang="en-US" sz="2800" b="1" dirty="0"/>
          </a:p>
          <a:p>
            <a:endParaRPr lang="en-US" altLang="zh-CN" sz="3200" b="1" dirty="0">
              <a:sym typeface="Wingdings 2" pitchFamily="18" charset="2"/>
            </a:endParaRPr>
          </a:p>
        </p:txBody>
      </p:sp>
      <p:grpSp>
        <p:nvGrpSpPr>
          <p:cNvPr id="13" name="Group 10">
            <a:extLst>
              <a:ext uri="{FF2B5EF4-FFF2-40B4-BE49-F238E27FC236}">
                <a16:creationId xmlns:a16="http://schemas.microsoft.com/office/drawing/2014/main" id="{C122CB0B-533E-A53D-00DA-F9449F6D2396}"/>
              </a:ext>
            </a:extLst>
          </p:cNvPr>
          <p:cNvGrpSpPr>
            <a:grpSpLocks/>
          </p:cNvGrpSpPr>
          <p:nvPr/>
        </p:nvGrpSpPr>
        <p:grpSpPr bwMode="auto">
          <a:xfrm>
            <a:off x="1406883" y="4297363"/>
            <a:ext cx="8343900" cy="1189037"/>
            <a:chOff x="444" y="2649"/>
            <a:chExt cx="5256" cy="749"/>
          </a:xfrm>
        </p:grpSpPr>
        <p:sp>
          <p:nvSpPr>
            <p:cNvPr id="14" name="Text Box 11">
              <a:extLst>
                <a:ext uri="{FF2B5EF4-FFF2-40B4-BE49-F238E27FC236}">
                  <a16:creationId xmlns:a16="http://schemas.microsoft.com/office/drawing/2014/main" id="{572FDC91-1D9F-D1A7-3429-A3DBC8A56E0C}"/>
                </a:ext>
              </a:extLst>
            </p:cNvPr>
            <p:cNvSpPr txBox="1">
              <a:spLocks noChangeArrowheads="1"/>
            </p:cNvSpPr>
            <p:nvPr/>
          </p:nvSpPr>
          <p:spPr bwMode="auto">
            <a:xfrm>
              <a:off x="444" y="2649"/>
              <a:ext cx="5256" cy="749"/>
            </a:xfrm>
            <a:prstGeom prst="rect">
              <a:avLst/>
            </a:prstGeom>
            <a:noFill/>
            <a:ln w="9525">
              <a:noFill/>
              <a:miter lim="800000"/>
              <a:headEnd/>
              <a:tailEnd/>
            </a:ln>
          </p:spPr>
          <p:txBody>
            <a:bodyPr>
              <a:spAutoFit/>
            </a:bodyPr>
            <a:lstStyle/>
            <a:p>
              <a:pPr>
                <a:lnSpc>
                  <a:spcPct val="120000"/>
                </a:lnSpc>
                <a:spcBef>
                  <a:spcPct val="50000"/>
                </a:spcBef>
              </a:pPr>
              <a:r>
                <a:rPr lang="en-US" altLang="zh-CN" sz="3200" b="1" dirty="0">
                  <a:sym typeface="Wingdings 2" pitchFamily="18" charset="2"/>
                </a:rPr>
                <a:t></a:t>
              </a:r>
              <a:r>
                <a:rPr lang="en-US" altLang="zh-CN" b="1" dirty="0">
                  <a:sym typeface="Wingdings 2" pitchFamily="18" charset="2"/>
                </a:rPr>
                <a:t> </a:t>
              </a:r>
              <a:r>
                <a:rPr lang="zh-CN" altLang="en-US" sz="2800" b="1" dirty="0"/>
                <a:t>抗干扰能力极强，工作速度很高，在触发沿瞬间，按                                的规定更新状态；</a:t>
              </a:r>
            </a:p>
          </p:txBody>
        </p:sp>
        <p:graphicFrame>
          <p:nvGraphicFramePr>
            <p:cNvPr id="15" name="Object 19">
              <a:extLst>
                <a:ext uri="{FF2B5EF4-FFF2-40B4-BE49-F238E27FC236}">
                  <a16:creationId xmlns:a16="http://schemas.microsoft.com/office/drawing/2014/main" id="{9BE388E1-84BF-7A37-4BFE-45931456F246}"/>
                </a:ext>
              </a:extLst>
            </p:cNvPr>
            <p:cNvGraphicFramePr>
              <a:graphicFrameLocks noChangeAspect="1"/>
            </p:cNvGraphicFramePr>
            <p:nvPr>
              <p:extLst>
                <p:ext uri="{D42A27DB-BD31-4B8C-83A1-F6EECF244321}">
                  <p14:modId xmlns:p14="http://schemas.microsoft.com/office/powerpoint/2010/main" val="1891481311"/>
                </p:ext>
              </p:extLst>
            </p:nvPr>
          </p:nvGraphicFramePr>
          <p:xfrm>
            <a:off x="805" y="2980"/>
            <a:ext cx="1692" cy="397"/>
          </p:xfrm>
          <a:graphic>
            <a:graphicData uri="http://schemas.openxmlformats.org/presentationml/2006/ole">
              <mc:AlternateContent xmlns:mc="http://schemas.openxmlformats.org/markup-compatibility/2006">
                <mc:Choice xmlns:v="urn:schemas-microsoft-com:vml" Requires="v">
                  <p:oleObj name="Equation" r:id="rId2" imgW="814680" imgH="189000" progId="Equation.3">
                    <p:embed/>
                  </p:oleObj>
                </mc:Choice>
                <mc:Fallback>
                  <p:oleObj name="Equation" r:id="rId2" imgW="814680" imgH="189000" progId="Equation.3">
                    <p:embed/>
                    <p:pic>
                      <p:nvPicPr>
                        <p:cNvPr id="56339"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 y="2980"/>
                          <a:ext cx="1692" cy="39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pSp>
      <p:sp>
        <p:nvSpPr>
          <p:cNvPr id="16" name="Text Box 13">
            <a:extLst>
              <a:ext uri="{FF2B5EF4-FFF2-40B4-BE49-F238E27FC236}">
                <a16:creationId xmlns:a16="http://schemas.microsoft.com/office/drawing/2014/main" id="{688A4571-A351-21FE-3437-62A7EFAAAFE9}"/>
              </a:ext>
            </a:extLst>
          </p:cNvPr>
          <p:cNvSpPr txBox="1">
            <a:spLocks noChangeArrowheads="1"/>
          </p:cNvSpPr>
          <p:nvPr/>
        </p:nvSpPr>
        <p:spPr bwMode="auto">
          <a:xfrm>
            <a:off x="1429108" y="5537200"/>
            <a:ext cx="8321675" cy="579438"/>
          </a:xfrm>
          <a:prstGeom prst="rect">
            <a:avLst/>
          </a:prstGeom>
          <a:noFill/>
          <a:ln w="9525">
            <a:noFill/>
            <a:miter lim="800000"/>
            <a:headEnd/>
            <a:tailEnd/>
          </a:ln>
        </p:spPr>
        <p:txBody>
          <a:bodyPr>
            <a:spAutoFit/>
          </a:bodyPr>
          <a:lstStyle/>
          <a:p>
            <a:r>
              <a:rPr lang="en-US" altLang="zh-CN" sz="3200" b="1">
                <a:sym typeface="Wingdings 2" pitchFamily="18" charset="2"/>
              </a:rPr>
              <a:t></a:t>
            </a:r>
            <a:r>
              <a:rPr lang="zh-CN" altLang="en-US" sz="2800" b="1"/>
              <a:t>功能齐全</a:t>
            </a:r>
            <a:r>
              <a:rPr lang="en-US" altLang="zh-CN" sz="2800" b="1"/>
              <a:t>(</a:t>
            </a:r>
            <a:r>
              <a:rPr lang="zh-CN" altLang="en-US" sz="2800" b="1"/>
              <a:t>保持、置 </a:t>
            </a:r>
            <a:r>
              <a:rPr lang="en-US" altLang="zh-CN" sz="2800" b="1"/>
              <a:t>1</a:t>
            </a:r>
            <a:r>
              <a:rPr lang="zh-CN" altLang="en-US" sz="2800" b="1"/>
              <a:t>、置 </a:t>
            </a:r>
            <a:r>
              <a:rPr lang="en-US" altLang="zh-CN" sz="2800" b="1"/>
              <a:t>0</a:t>
            </a:r>
            <a:r>
              <a:rPr lang="zh-CN" altLang="en-US" sz="2800" b="1"/>
              <a:t>、翻转</a:t>
            </a:r>
            <a:r>
              <a:rPr lang="en-US" altLang="zh-CN" sz="2800" b="1"/>
              <a:t>)</a:t>
            </a:r>
            <a:r>
              <a:rPr lang="zh-CN" altLang="en-US" sz="2800" b="1"/>
              <a:t>，使用方便。</a:t>
            </a:r>
          </a:p>
        </p:txBody>
      </p:sp>
      <p:sp>
        <p:nvSpPr>
          <p:cNvPr id="3" name="灯片编号占位符 2">
            <a:extLst>
              <a:ext uri="{FF2B5EF4-FFF2-40B4-BE49-F238E27FC236}">
                <a16:creationId xmlns:a16="http://schemas.microsoft.com/office/drawing/2014/main" id="{13433FAA-C7B9-12D4-E16E-34C44673E054}"/>
              </a:ext>
            </a:extLst>
          </p:cNvPr>
          <p:cNvSpPr>
            <a:spLocks noGrp="1"/>
          </p:cNvSpPr>
          <p:nvPr>
            <p:ph type="sldNum" sz="quarter" idx="12"/>
          </p:nvPr>
        </p:nvSpPr>
        <p:spPr/>
        <p:txBody>
          <a:bodyPr/>
          <a:lstStyle/>
          <a:p>
            <a:fld id="{392CBAA0-59E6-204E-8F03-85E5040D48B8}" type="slidenum">
              <a:rPr kumimoji="1" lang="zh-CN" altLang="en-US" smtClean="0"/>
              <a:t>43</a:t>
            </a:fld>
            <a:r>
              <a:rPr kumimoji="1" lang="en-US" altLang="zh-CN"/>
              <a:t>/70</a:t>
            </a:r>
            <a:endParaRPr kumimoji="1" lang="zh-CN" altLang="en-US" dirty="0"/>
          </a:p>
        </p:txBody>
      </p:sp>
    </p:spTree>
    <p:extLst>
      <p:ext uri="{BB962C8B-B14F-4D97-AF65-F5344CB8AC3E}">
        <p14:creationId xmlns:p14="http://schemas.microsoft.com/office/powerpoint/2010/main" val="328735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lide(fromBottom)">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lide(fromBottom)">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lide(fromBottom)">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slide(fromBottom)">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animBg="1"/>
      <p:bldP spid="9" grpId="0" animBg="1"/>
      <p:bldP spid="10" grpId="0" autoUpdateAnimBg="0"/>
      <p:bldP spid="11" grpId="0" autoUpdateAnimBg="0"/>
      <p:bldP spid="12" grpId="0" animBg="1" autoUpdateAnimBg="0"/>
      <p:bldP spid="1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sp>
        <p:nvSpPr>
          <p:cNvPr id="5" name="Text Box 2">
            <a:extLst>
              <a:ext uri="{FF2B5EF4-FFF2-40B4-BE49-F238E27FC236}">
                <a16:creationId xmlns:a16="http://schemas.microsoft.com/office/drawing/2014/main" id="{E2C4FAEA-FE09-2AF5-3F43-7E2DDEE01B0C}"/>
              </a:ext>
            </a:extLst>
          </p:cNvPr>
          <p:cNvSpPr txBox="1">
            <a:spLocks noChangeArrowheads="1"/>
          </p:cNvSpPr>
          <p:nvPr/>
        </p:nvSpPr>
        <p:spPr bwMode="auto">
          <a:xfrm>
            <a:off x="1972301" y="976693"/>
            <a:ext cx="2779713" cy="519113"/>
          </a:xfrm>
          <a:prstGeom prst="rect">
            <a:avLst/>
          </a:prstGeom>
          <a:noFill/>
          <a:ln w="9525">
            <a:noFill/>
            <a:miter lim="800000"/>
            <a:headEnd/>
            <a:tailEnd/>
          </a:ln>
        </p:spPr>
        <p:txBody>
          <a:bodyPr>
            <a:spAutoFit/>
          </a:bodyPr>
          <a:lstStyle/>
          <a:p>
            <a:r>
              <a:rPr lang="en-US" altLang="zh-CN" sz="2800" b="1"/>
              <a:t>4. </a:t>
            </a:r>
            <a:r>
              <a:rPr lang="zh-CN" altLang="en-US" sz="2800" b="1"/>
              <a:t>波形图</a:t>
            </a:r>
          </a:p>
        </p:txBody>
      </p:sp>
      <p:graphicFrame>
        <p:nvGraphicFramePr>
          <p:cNvPr id="6" name="Object 23">
            <a:extLst>
              <a:ext uri="{FF2B5EF4-FFF2-40B4-BE49-F238E27FC236}">
                <a16:creationId xmlns:a16="http://schemas.microsoft.com/office/drawing/2014/main" id="{59D063EC-587B-E325-188D-0E91188E31AD}"/>
              </a:ext>
            </a:extLst>
          </p:cNvPr>
          <p:cNvGraphicFramePr>
            <a:graphicFrameLocks noChangeAspect="1"/>
          </p:cNvGraphicFramePr>
          <p:nvPr>
            <p:extLst>
              <p:ext uri="{D42A27DB-BD31-4B8C-83A1-F6EECF244321}">
                <p14:modId xmlns:p14="http://schemas.microsoft.com/office/powerpoint/2010/main" val="3175604477"/>
              </p:ext>
            </p:extLst>
          </p:nvPr>
        </p:nvGraphicFramePr>
        <p:xfrm>
          <a:off x="3150226" y="1818068"/>
          <a:ext cx="6118225" cy="4321175"/>
        </p:xfrm>
        <a:graphic>
          <a:graphicData uri="http://schemas.openxmlformats.org/presentationml/2006/ole">
            <mc:AlternateContent xmlns:mc="http://schemas.openxmlformats.org/markup-compatibility/2006">
              <mc:Choice xmlns:v="urn:schemas-microsoft-com:vml" Requires="v">
                <p:oleObj name="位图图像" r:id="rId2" imgW="6020640" imgH="4304762" progId="PBrush">
                  <p:embed/>
                </p:oleObj>
              </mc:Choice>
              <mc:Fallback>
                <p:oleObj name="位图图像" r:id="rId2" imgW="6020640" imgH="4304762" progId="PBrush">
                  <p:embed/>
                  <p:pic>
                    <p:nvPicPr>
                      <p:cNvPr id="57347" name="Object 2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50226" y="1818068"/>
                        <a:ext cx="61182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DBB0D053-10E0-3020-4A90-F85CF4B37935}"/>
              </a:ext>
            </a:extLst>
          </p:cNvPr>
          <p:cNvSpPr txBox="1">
            <a:spLocks noChangeArrowheads="1"/>
          </p:cNvSpPr>
          <p:nvPr/>
        </p:nvSpPr>
        <p:spPr bwMode="auto">
          <a:xfrm>
            <a:off x="2229476" y="2942018"/>
            <a:ext cx="2197100" cy="946150"/>
          </a:xfrm>
          <a:prstGeom prst="rect">
            <a:avLst/>
          </a:prstGeom>
          <a:noFill/>
          <a:ln w="9525">
            <a:noFill/>
            <a:miter lim="800000"/>
            <a:headEnd/>
            <a:tailEnd/>
          </a:ln>
        </p:spPr>
        <p:txBody>
          <a:bodyPr>
            <a:spAutoFit/>
          </a:bodyPr>
          <a:lstStyle/>
          <a:p>
            <a:r>
              <a:rPr lang="zh-CN" altLang="en-US" sz="2800" b="1"/>
              <a:t>设输出端</a:t>
            </a:r>
          </a:p>
          <a:p>
            <a:r>
              <a:rPr lang="zh-CN" altLang="en-US" sz="2800" b="1"/>
              <a:t>初态为 </a:t>
            </a:r>
            <a:r>
              <a:rPr lang="en-US" altLang="zh-CN" sz="2800" b="1"/>
              <a:t>0</a:t>
            </a:r>
          </a:p>
        </p:txBody>
      </p:sp>
      <p:sp>
        <p:nvSpPr>
          <p:cNvPr id="8" name="Text Box 5">
            <a:extLst>
              <a:ext uri="{FF2B5EF4-FFF2-40B4-BE49-F238E27FC236}">
                <a16:creationId xmlns:a16="http://schemas.microsoft.com/office/drawing/2014/main" id="{F4BF61AE-9D77-8048-A9D6-7DDCBA0EA857}"/>
              </a:ext>
            </a:extLst>
          </p:cNvPr>
          <p:cNvSpPr txBox="1">
            <a:spLocks noChangeArrowheads="1"/>
          </p:cNvSpPr>
          <p:nvPr/>
        </p:nvSpPr>
        <p:spPr bwMode="auto">
          <a:xfrm>
            <a:off x="4083676" y="4408868"/>
            <a:ext cx="671513" cy="519113"/>
          </a:xfrm>
          <a:prstGeom prst="rect">
            <a:avLst/>
          </a:prstGeom>
          <a:noFill/>
          <a:ln w="9525">
            <a:noFill/>
            <a:miter lim="800000"/>
            <a:headEnd/>
            <a:tailEnd/>
          </a:ln>
        </p:spPr>
        <p:txBody>
          <a:bodyPr>
            <a:spAutoFit/>
          </a:bodyPr>
          <a:lstStyle/>
          <a:p>
            <a:r>
              <a:rPr lang="en-US" altLang="zh-CN" sz="2800" b="1" i="1">
                <a:solidFill>
                  <a:srgbClr val="FF0066"/>
                </a:solidFill>
                <a:ea typeface="隶书"/>
                <a:cs typeface="隶书"/>
              </a:rPr>
              <a:t>Q</a:t>
            </a:r>
          </a:p>
        </p:txBody>
      </p:sp>
      <p:sp>
        <p:nvSpPr>
          <p:cNvPr id="9" name="Line 6">
            <a:extLst>
              <a:ext uri="{FF2B5EF4-FFF2-40B4-BE49-F238E27FC236}">
                <a16:creationId xmlns:a16="http://schemas.microsoft.com/office/drawing/2014/main" id="{B1EE4964-0BF1-4331-083F-015A2B786AF1}"/>
              </a:ext>
            </a:extLst>
          </p:cNvPr>
          <p:cNvSpPr>
            <a:spLocks noChangeShapeType="1"/>
          </p:cNvSpPr>
          <p:nvPr/>
        </p:nvSpPr>
        <p:spPr bwMode="auto">
          <a:xfrm flipH="1">
            <a:off x="6388726" y="2103818"/>
            <a:ext cx="0" cy="2705100"/>
          </a:xfrm>
          <a:prstGeom prst="line">
            <a:avLst/>
          </a:prstGeom>
          <a:noFill/>
          <a:ln w="19050">
            <a:solidFill>
              <a:srgbClr val="0033CC"/>
            </a:solidFill>
            <a:prstDash val="dash"/>
            <a:round/>
            <a:headEnd/>
            <a:tailEnd/>
          </a:ln>
        </p:spPr>
        <p:txBody>
          <a:bodyPr wrap="none" anchor="ctr"/>
          <a:lstStyle/>
          <a:p>
            <a:endParaRPr lang="zh-CN" altLang="en-US"/>
          </a:p>
        </p:txBody>
      </p:sp>
      <p:sp>
        <p:nvSpPr>
          <p:cNvPr id="10" name="Line 7">
            <a:extLst>
              <a:ext uri="{FF2B5EF4-FFF2-40B4-BE49-F238E27FC236}">
                <a16:creationId xmlns:a16="http://schemas.microsoft.com/office/drawing/2014/main" id="{5E63DE9E-5B37-EA9D-4DCE-61449935CB2F}"/>
              </a:ext>
            </a:extLst>
          </p:cNvPr>
          <p:cNvSpPr>
            <a:spLocks noChangeShapeType="1"/>
          </p:cNvSpPr>
          <p:nvPr/>
        </p:nvSpPr>
        <p:spPr bwMode="auto">
          <a:xfrm>
            <a:off x="8541376" y="2370518"/>
            <a:ext cx="0" cy="2519363"/>
          </a:xfrm>
          <a:prstGeom prst="line">
            <a:avLst/>
          </a:prstGeom>
          <a:noFill/>
          <a:ln w="19050">
            <a:solidFill>
              <a:srgbClr val="0033CC"/>
            </a:solidFill>
            <a:prstDash val="dash"/>
            <a:round/>
            <a:headEnd/>
            <a:tailEnd/>
          </a:ln>
        </p:spPr>
        <p:txBody>
          <a:bodyPr wrap="none" anchor="ctr"/>
          <a:lstStyle/>
          <a:p>
            <a:endParaRPr lang="zh-CN" altLang="en-US"/>
          </a:p>
        </p:txBody>
      </p:sp>
      <p:sp>
        <p:nvSpPr>
          <p:cNvPr id="11" name="Line 8">
            <a:extLst>
              <a:ext uri="{FF2B5EF4-FFF2-40B4-BE49-F238E27FC236}">
                <a16:creationId xmlns:a16="http://schemas.microsoft.com/office/drawing/2014/main" id="{B93D662C-4417-F95E-3BA9-738AE531EC13}"/>
              </a:ext>
            </a:extLst>
          </p:cNvPr>
          <p:cNvSpPr>
            <a:spLocks noChangeShapeType="1"/>
          </p:cNvSpPr>
          <p:nvPr/>
        </p:nvSpPr>
        <p:spPr bwMode="auto">
          <a:xfrm>
            <a:off x="4845676" y="4789868"/>
            <a:ext cx="1524000" cy="0"/>
          </a:xfrm>
          <a:prstGeom prst="line">
            <a:avLst/>
          </a:prstGeom>
          <a:noFill/>
          <a:ln w="57150">
            <a:solidFill>
              <a:srgbClr val="FF0066"/>
            </a:solidFill>
            <a:round/>
            <a:headEnd/>
            <a:tailEnd/>
          </a:ln>
        </p:spPr>
        <p:txBody>
          <a:bodyPr wrap="none" anchor="ctr"/>
          <a:lstStyle/>
          <a:p>
            <a:endParaRPr lang="zh-CN" altLang="en-US"/>
          </a:p>
        </p:txBody>
      </p:sp>
      <p:sp>
        <p:nvSpPr>
          <p:cNvPr id="12" name="Line 9">
            <a:extLst>
              <a:ext uri="{FF2B5EF4-FFF2-40B4-BE49-F238E27FC236}">
                <a16:creationId xmlns:a16="http://schemas.microsoft.com/office/drawing/2014/main" id="{8F7C44CB-A710-E9BE-9871-25210E46D9A3}"/>
              </a:ext>
            </a:extLst>
          </p:cNvPr>
          <p:cNvSpPr>
            <a:spLocks noChangeShapeType="1"/>
          </p:cNvSpPr>
          <p:nvPr/>
        </p:nvSpPr>
        <p:spPr bwMode="auto">
          <a:xfrm>
            <a:off x="6331576" y="4789868"/>
            <a:ext cx="2209800" cy="0"/>
          </a:xfrm>
          <a:prstGeom prst="line">
            <a:avLst/>
          </a:prstGeom>
          <a:noFill/>
          <a:ln w="57150">
            <a:solidFill>
              <a:srgbClr val="FF0066"/>
            </a:solidFill>
            <a:round/>
            <a:headEnd/>
            <a:tailEnd/>
          </a:ln>
        </p:spPr>
        <p:txBody>
          <a:bodyPr wrap="none" anchor="ctr"/>
          <a:lstStyle/>
          <a:p>
            <a:endParaRPr lang="zh-CN" altLang="en-US"/>
          </a:p>
        </p:txBody>
      </p:sp>
      <p:sp>
        <p:nvSpPr>
          <p:cNvPr id="13" name="Line 10">
            <a:extLst>
              <a:ext uri="{FF2B5EF4-FFF2-40B4-BE49-F238E27FC236}">
                <a16:creationId xmlns:a16="http://schemas.microsoft.com/office/drawing/2014/main" id="{19671007-865B-914F-4563-9140134586CA}"/>
              </a:ext>
            </a:extLst>
          </p:cNvPr>
          <p:cNvSpPr>
            <a:spLocks noChangeShapeType="1"/>
          </p:cNvSpPr>
          <p:nvPr/>
        </p:nvSpPr>
        <p:spPr bwMode="auto">
          <a:xfrm flipV="1">
            <a:off x="8541376" y="4332668"/>
            <a:ext cx="0" cy="457200"/>
          </a:xfrm>
          <a:prstGeom prst="line">
            <a:avLst/>
          </a:prstGeom>
          <a:noFill/>
          <a:ln w="57150">
            <a:solidFill>
              <a:srgbClr val="FF0066"/>
            </a:solidFill>
            <a:round/>
            <a:headEnd/>
            <a:tailEnd/>
          </a:ln>
        </p:spPr>
        <p:txBody>
          <a:bodyPr wrap="none" anchor="ctr"/>
          <a:lstStyle/>
          <a:p>
            <a:endParaRPr lang="zh-CN" altLang="en-US"/>
          </a:p>
        </p:txBody>
      </p:sp>
      <p:sp>
        <p:nvSpPr>
          <p:cNvPr id="14" name="Line 11">
            <a:extLst>
              <a:ext uri="{FF2B5EF4-FFF2-40B4-BE49-F238E27FC236}">
                <a16:creationId xmlns:a16="http://schemas.microsoft.com/office/drawing/2014/main" id="{E5CADD39-B023-F58B-B204-7427930E8625}"/>
              </a:ext>
            </a:extLst>
          </p:cNvPr>
          <p:cNvSpPr>
            <a:spLocks noChangeShapeType="1"/>
          </p:cNvSpPr>
          <p:nvPr/>
        </p:nvSpPr>
        <p:spPr bwMode="auto">
          <a:xfrm>
            <a:off x="8541376" y="4332668"/>
            <a:ext cx="533400" cy="0"/>
          </a:xfrm>
          <a:prstGeom prst="line">
            <a:avLst/>
          </a:prstGeom>
          <a:noFill/>
          <a:ln w="57150">
            <a:solidFill>
              <a:srgbClr val="FF0066"/>
            </a:solidFill>
            <a:round/>
            <a:headEnd/>
            <a:tailEnd/>
          </a:ln>
        </p:spPr>
        <p:txBody>
          <a:bodyPr wrap="none" anchor="ctr"/>
          <a:lstStyle/>
          <a:p>
            <a:endParaRPr lang="zh-CN" altLang="en-US"/>
          </a:p>
        </p:txBody>
      </p:sp>
      <p:grpSp>
        <p:nvGrpSpPr>
          <p:cNvPr id="15" name="Group 12">
            <a:extLst>
              <a:ext uri="{FF2B5EF4-FFF2-40B4-BE49-F238E27FC236}">
                <a16:creationId xmlns:a16="http://schemas.microsoft.com/office/drawing/2014/main" id="{87D956AB-840D-A36B-28BB-CA3003A7E3CC}"/>
              </a:ext>
            </a:extLst>
          </p:cNvPr>
          <p:cNvGrpSpPr>
            <a:grpSpLocks/>
          </p:cNvGrpSpPr>
          <p:nvPr/>
        </p:nvGrpSpPr>
        <p:grpSpPr bwMode="auto">
          <a:xfrm>
            <a:off x="3493126" y="2808668"/>
            <a:ext cx="2933700" cy="3409950"/>
            <a:chOff x="1284" y="1776"/>
            <a:chExt cx="1848" cy="2148"/>
          </a:xfrm>
        </p:grpSpPr>
        <p:sp>
          <p:nvSpPr>
            <p:cNvPr id="16" name="AutoShape 13">
              <a:extLst>
                <a:ext uri="{FF2B5EF4-FFF2-40B4-BE49-F238E27FC236}">
                  <a16:creationId xmlns:a16="http://schemas.microsoft.com/office/drawing/2014/main" id="{90294D08-7EF6-F013-7AD9-5D3AEBEC6594}"/>
                </a:ext>
              </a:extLst>
            </p:cNvPr>
            <p:cNvSpPr>
              <a:spLocks noChangeArrowheads="1"/>
            </p:cNvSpPr>
            <p:nvPr/>
          </p:nvSpPr>
          <p:spPr bwMode="auto">
            <a:xfrm>
              <a:off x="1284" y="3252"/>
              <a:ext cx="1332" cy="672"/>
            </a:xfrm>
            <a:prstGeom prst="wedgeRoundRectCallout">
              <a:avLst>
                <a:gd name="adj1" fmla="val 86037"/>
                <a:gd name="adj2" fmla="val -208185"/>
                <a:gd name="adj3" fmla="val 16667"/>
              </a:avLst>
            </a:prstGeom>
            <a:solidFill>
              <a:srgbClr val="CCFFFF"/>
            </a:solidFill>
            <a:ln w="9525">
              <a:solidFill>
                <a:srgbClr val="0033CC"/>
              </a:solidFill>
              <a:miter lim="800000"/>
              <a:headEnd/>
              <a:tailEnd/>
            </a:ln>
          </p:spPr>
          <p:txBody>
            <a:bodyPr/>
            <a:lstStyle/>
            <a:p>
              <a:pPr algn="ctr"/>
              <a:r>
                <a:rPr lang="en-US" altLang="zh-CN" sz="2800" b="1" i="1">
                  <a:solidFill>
                    <a:srgbClr val="FF0066"/>
                  </a:solidFill>
                  <a:ea typeface="隶书"/>
                  <a:cs typeface="隶书"/>
                </a:rPr>
                <a:t>J = K =</a:t>
              </a:r>
              <a:r>
                <a:rPr lang="en-US" altLang="zh-CN" sz="2800" b="1">
                  <a:solidFill>
                    <a:srgbClr val="FF0066"/>
                  </a:solidFill>
                  <a:ea typeface="隶书"/>
                  <a:cs typeface="隶书"/>
                </a:rPr>
                <a:t> 0</a:t>
              </a:r>
            </a:p>
            <a:p>
              <a:pPr algn="ctr"/>
              <a:r>
                <a:rPr lang="zh-CN" altLang="en-US" sz="2800" b="1">
                  <a:solidFill>
                    <a:srgbClr val="FF0066"/>
                  </a:solidFill>
                </a:rPr>
                <a:t>保持</a:t>
              </a:r>
            </a:p>
          </p:txBody>
        </p:sp>
        <p:sp>
          <p:nvSpPr>
            <p:cNvPr id="17" name="Rectangle 14">
              <a:extLst>
                <a:ext uri="{FF2B5EF4-FFF2-40B4-BE49-F238E27FC236}">
                  <a16:creationId xmlns:a16="http://schemas.microsoft.com/office/drawing/2014/main" id="{5F18FFC0-A281-30B6-72C4-C738C37C7628}"/>
                </a:ext>
              </a:extLst>
            </p:cNvPr>
            <p:cNvSpPr>
              <a:spLocks noChangeArrowheads="1"/>
            </p:cNvSpPr>
            <p:nvPr/>
          </p:nvSpPr>
          <p:spPr bwMode="auto">
            <a:xfrm>
              <a:off x="3072" y="1776"/>
              <a:ext cx="60" cy="756"/>
            </a:xfrm>
            <a:prstGeom prst="rect">
              <a:avLst/>
            </a:prstGeom>
            <a:noFill/>
            <a:ln w="19050">
              <a:solidFill>
                <a:srgbClr val="FF0066"/>
              </a:solidFill>
              <a:prstDash val="dash"/>
              <a:miter lim="800000"/>
              <a:headEnd/>
              <a:tailEnd/>
            </a:ln>
          </p:spPr>
          <p:txBody>
            <a:bodyPr wrap="none" anchor="ctr"/>
            <a:lstStyle/>
            <a:p>
              <a:endParaRPr lang="zh-CN" altLang="en-US"/>
            </a:p>
          </p:txBody>
        </p:sp>
      </p:grpSp>
      <p:grpSp>
        <p:nvGrpSpPr>
          <p:cNvPr id="18" name="Group 15">
            <a:extLst>
              <a:ext uri="{FF2B5EF4-FFF2-40B4-BE49-F238E27FC236}">
                <a16:creationId xmlns:a16="http://schemas.microsoft.com/office/drawing/2014/main" id="{8C261DF8-8E94-F23D-5062-4C36B517FE26}"/>
              </a:ext>
            </a:extLst>
          </p:cNvPr>
          <p:cNvGrpSpPr>
            <a:grpSpLocks/>
          </p:cNvGrpSpPr>
          <p:nvPr/>
        </p:nvGrpSpPr>
        <p:grpSpPr bwMode="auto">
          <a:xfrm>
            <a:off x="5645776" y="2503868"/>
            <a:ext cx="2933700" cy="3714750"/>
            <a:chOff x="2640" y="1488"/>
            <a:chExt cx="1848" cy="2340"/>
          </a:xfrm>
        </p:grpSpPr>
        <p:sp>
          <p:nvSpPr>
            <p:cNvPr id="19" name="AutoShape 16">
              <a:extLst>
                <a:ext uri="{FF2B5EF4-FFF2-40B4-BE49-F238E27FC236}">
                  <a16:creationId xmlns:a16="http://schemas.microsoft.com/office/drawing/2014/main" id="{3761933B-E7DD-BCF9-AEDA-673CFC1E4DD1}"/>
                </a:ext>
              </a:extLst>
            </p:cNvPr>
            <p:cNvSpPr>
              <a:spLocks noChangeArrowheads="1"/>
            </p:cNvSpPr>
            <p:nvPr/>
          </p:nvSpPr>
          <p:spPr bwMode="auto">
            <a:xfrm>
              <a:off x="2640" y="3156"/>
              <a:ext cx="1332" cy="672"/>
            </a:xfrm>
            <a:prstGeom prst="wedgeRoundRectCallout">
              <a:avLst>
                <a:gd name="adj1" fmla="val 86037"/>
                <a:gd name="adj2" fmla="val -208185"/>
                <a:gd name="adj3" fmla="val 16667"/>
              </a:avLst>
            </a:prstGeom>
            <a:solidFill>
              <a:srgbClr val="CCFFFF"/>
            </a:solidFill>
            <a:ln w="9525">
              <a:solidFill>
                <a:srgbClr val="0033CC"/>
              </a:solidFill>
              <a:miter lim="800000"/>
              <a:headEnd/>
              <a:tailEnd/>
            </a:ln>
          </p:spPr>
          <p:txBody>
            <a:bodyPr/>
            <a:lstStyle/>
            <a:p>
              <a:pPr algn="ctr"/>
              <a:r>
                <a:rPr lang="en-US" altLang="zh-CN" sz="2800" b="1" i="1">
                  <a:solidFill>
                    <a:srgbClr val="FF0066"/>
                  </a:solidFill>
                  <a:ea typeface="隶书"/>
                  <a:cs typeface="隶书"/>
                </a:rPr>
                <a:t>J = K =</a:t>
              </a:r>
              <a:r>
                <a:rPr lang="en-US" altLang="zh-CN" sz="2800" b="1">
                  <a:solidFill>
                    <a:srgbClr val="FF0066"/>
                  </a:solidFill>
                  <a:ea typeface="隶书"/>
                  <a:cs typeface="隶书"/>
                </a:rPr>
                <a:t> 1</a:t>
              </a:r>
            </a:p>
            <a:p>
              <a:pPr algn="ctr"/>
              <a:r>
                <a:rPr lang="zh-CN" altLang="en-US" sz="2800" b="1">
                  <a:solidFill>
                    <a:srgbClr val="FF0066"/>
                  </a:solidFill>
                </a:rPr>
                <a:t>翻转</a:t>
              </a:r>
            </a:p>
          </p:txBody>
        </p:sp>
        <p:sp>
          <p:nvSpPr>
            <p:cNvPr id="20" name="Rectangle 17">
              <a:extLst>
                <a:ext uri="{FF2B5EF4-FFF2-40B4-BE49-F238E27FC236}">
                  <a16:creationId xmlns:a16="http://schemas.microsoft.com/office/drawing/2014/main" id="{8B89D356-51D9-A9E5-ABCA-16CBDA75206E}"/>
                </a:ext>
              </a:extLst>
            </p:cNvPr>
            <p:cNvSpPr>
              <a:spLocks noChangeArrowheads="1"/>
            </p:cNvSpPr>
            <p:nvPr/>
          </p:nvSpPr>
          <p:spPr bwMode="auto">
            <a:xfrm>
              <a:off x="4440" y="1488"/>
              <a:ext cx="48" cy="852"/>
            </a:xfrm>
            <a:prstGeom prst="rect">
              <a:avLst/>
            </a:prstGeom>
            <a:noFill/>
            <a:ln w="19050">
              <a:solidFill>
                <a:srgbClr val="FF0066"/>
              </a:solidFill>
              <a:prstDash val="dash"/>
              <a:miter lim="800000"/>
              <a:headEnd/>
              <a:tailEnd/>
            </a:ln>
          </p:spPr>
          <p:txBody>
            <a:bodyPr wrap="none" anchor="ctr"/>
            <a:lstStyle/>
            <a:p>
              <a:endParaRPr lang="zh-CN" altLang="en-US"/>
            </a:p>
          </p:txBody>
        </p:sp>
      </p:grpSp>
      <p:sp>
        <p:nvSpPr>
          <p:cNvPr id="21" name="椭圆 20">
            <a:extLst>
              <a:ext uri="{FF2B5EF4-FFF2-40B4-BE49-F238E27FC236}">
                <a16:creationId xmlns:a16="http://schemas.microsoft.com/office/drawing/2014/main" id="{1C4B8392-ADE4-F624-A1C6-57E9A6241B31}"/>
              </a:ext>
            </a:extLst>
          </p:cNvPr>
          <p:cNvSpPr/>
          <p:nvPr/>
        </p:nvSpPr>
        <p:spPr bwMode="auto">
          <a:xfrm>
            <a:off x="6240687" y="1630092"/>
            <a:ext cx="296078" cy="947451"/>
          </a:xfrm>
          <a:prstGeom prst="ellipse">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2" name="椭圆 21">
            <a:extLst>
              <a:ext uri="{FF2B5EF4-FFF2-40B4-BE49-F238E27FC236}">
                <a16:creationId xmlns:a16="http://schemas.microsoft.com/office/drawing/2014/main" id="{0B6C70C5-0904-9127-2890-DD20CC50AE60}"/>
              </a:ext>
            </a:extLst>
          </p:cNvPr>
          <p:cNvSpPr/>
          <p:nvPr/>
        </p:nvSpPr>
        <p:spPr bwMode="auto">
          <a:xfrm>
            <a:off x="8393337" y="1501219"/>
            <a:ext cx="296078" cy="947451"/>
          </a:xfrm>
          <a:prstGeom prst="ellipse">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3" name="圆角矩形标注 22">
            <a:extLst>
              <a:ext uri="{FF2B5EF4-FFF2-40B4-BE49-F238E27FC236}">
                <a16:creationId xmlns:a16="http://schemas.microsoft.com/office/drawing/2014/main" id="{8BBB3454-D9BA-24C9-E140-A4C318097767}"/>
              </a:ext>
            </a:extLst>
          </p:cNvPr>
          <p:cNvSpPr/>
          <p:nvPr/>
        </p:nvSpPr>
        <p:spPr bwMode="auto">
          <a:xfrm>
            <a:off x="6209338" y="1037018"/>
            <a:ext cx="1432192" cy="424876"/>
          </a:xfrm>
          <a:prstGeom prst="wedgeRoundRectCallout">
            <a:avLst>
              <a:gd name="adj1" fmla="val -34010"/>
              <a:gd name="adj2" fmla="val 14099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Cp</a:t>
            </a: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下降沿有效</a:t>
            </a:r>
          </a:p>
        </p:txBody>
      </p:sp>
      <p:sp>
        <p:nvSpPr>
          <p:cNvPr id="24" name="圆角矩形标注 23">
            <a:extLst>
              <a:ext uri="{FF2B5EF4-FFF2-40B4-BE49-F238E27FC236}">
                <a16:creationId xmlns:a16="http://schemas.microsoft.com/office/drawing/2014/main" id="{BA0DAC49-C523-20CE-B6F0-AA8B04A37520}"/>
              </a:ext>
            </a:extLst>
          </p:cNvPr>
          <p:cNvSpPr/>
          <p:nvPr/>
        </p:nvSpPr>
        <p:spPr bwMode="auto">
          <a:xfrm>
            <a:off x="8382758" y="1085391"/>
            <a:ext cx="1432192" cy="424876"/>
          </a:xfrm>
          <a:prstGeom prst="wedgeRoundRectCallout">
            <a:avLst>
              <a:gd name="adj1" fmla="val -34010"/>
              <a:gd name="adj2" fmla="val 14099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Cp</a:t>
            </a: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下降沿有效</a:t>
            </a:r>
          </a:p>
        </p:txBody>
      </p:sp>
      <p:sp>
        <p:nvSpPr>
          <p:cNvPr id="3" name="灯片编号占位符 2">
            <a:extLst>
              <a:ext uri="{FF2B5EF4-FFF2-40B4-BE49-F238E27FC236}">
                <a16:creationId xmlns:a16="http://schemas.microsoft.com/office/drawing/2014/main" id="{18B1D9CC-CA26-9464-0174-64D57348045A}"/>
              </a:ext>
            </a:extLst>
          </p:cNvPr>
          <p:cNvSpPr>
            <a:spLocks noGrp="1"/>
          </p:cNvSpPr>
          <p:nvPr>
            <p:ph type="sldNum" sz="quarter" idx="12"/>
          </p:nvPr>
        </p:nvSpPr>
        <p:spPr/>
        <p:txBody>
          <a:bodyPr/>
          <a:lstStyle/>
          <a:p>
            <a:fld id="{392CBAA0-59E6-204E-8F03-85E5040D48B8}" type="slidenum">
              <a:rPr kumimoji="1" lang="zh-CN" altLang="en-US" smtClean="0"/>
              <a:t>44</a:t>
            </a:fld>
            <a:r>
              <a:rPr kumimoji="1" lang="en-US" altLang="zh-CN"/>
              <a:t>/70</a:t>
            </a:r>
            <a:endParaRPr kumimoji="1" lang="zh-CN" altLang="en-US" dirty="0"/>
          </a:p>
        </p:txBody>
      </p:sp>
    </p:spTree>
    <p:extLst>
      <p:ext uri="{BB962C8B-B14F-4D97-AF65-F5344CB8AC3E}">
        <p14:creationId xmlns:p14="http://schemas.microsoft.com/office/powerpoint/2010/main" val="3504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lide(fromBottom)">
                                      <p:cBhvr>
                                        <p:cTn id="25" dur="500"/>
                                        <p:tgtEl>
                                          <p:spTgt spid="8"/>
                                        </p:tgtEl>
                                      </p:cBhvr>
                                    </p:animEffect>
                                  </p:childTnLst>
                                </p:cTn>
                              </p:par>
                            </p:childTnLst>
                          </p:cTn>
                        </p:par>
                        <p:par>
                          <p:cTn id="26" fill="hold">
                            <p:stCondLst>
                              <p:cond delay="1000"/>
                            </p:stCondLst>
                            <p:childTnLst>
                              <p:par>
                                <p:cTn id="27" presetID="22" presetClass="entr" presetSubtype="8" fill="hold" grpId="0" nodeType="afterEffect">
                                  <p:stCondLst>
                                    <p:cond delay="100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par>
                          <p:cTn id="35" fill="hold">
                            <p:stCondLst>
                              <p:cond delay="500"/>
                            </p:stCondLst>
                            <p:childTnLst>
                              <p:par>
                                <p:cTn id="36" presetID="22" presetClass="entr" presetSubtype="8" fill="hold" grpId="0" nodeType="afterEffect">
                                  <p:stCondLst>
                                    <p:cond delay="100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nimBg="1"/>
      <p:bldP spid="10" grpId="0" animBg="1"/>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sp>
        <p:nvSpPr>
          <p:cNvPr id="5" name="Text Box 3">
            <a:extLst>
              <a:ext uri="{FF2B5EF4-FFF2-40B4-BE49-F238E27FC236}">
                <a16:creationId xmlns:a16="http://schemas.microsoft.com/office/drawing/2014/main" id="{105DF3BF-CB1D-2E55-5342-768E62691020}"/>
              </a:ext>
            </a:extLst>
          </p:cNvPr>
          <p:cNvSpPr txBox="1">
            <a:spLocks noChangeArrowheads="1"/>
          </p:cNvSpPr>
          <p:nvPr/>
        </p:nvSpPr>
        <p:spPr bwMode="auto">
          <a:xfrm>
            <a:off x="1865381" y="619433"/>
            <a:ext cx="4727575" cy="519113"/>
          </a:xfrm>
          <a:prstGeom prst="rect">
            <a:avLst/>
          </a:prstGeom>
          <a:noFill/>
          <a:ln w="9525">
            <a:noFill/>
            <a:miter lim="800000"/>
            <a:headEnd/>
            <a:tailEnd/>
          </a:ln>
        </p:spPr>
        <p:txBody>
          <a:bodyPr>
            <a:spAutoFit/>
          </a:bodyPr>
          <a:lstStyle/>
          <a:p>
            <a:r>
              <a:rPr lang="en-US" altLang="zh-CN" sz="2800" b="1" dirty="0"/>
              <a:t>4. CMOS </a:t>
            </a:r>
            <a:r>
              <a:rPr lang="zh-CN" altLang="en-US" sz="2800" b="1" dirty="0">
                <a:solidFill>
                  <a:srgbClr val="FF0066"/>
                </a:solidFill>
              </a:rPr>
              <a:t>边沿 </a:t>
            </a:r>
            <a:r>
              <a:rPr lang="en-US" altLang="zh-CN" sz="2800" b="1" i="1" dirty="0">
                <a:solidFill>
                  <a:srgbClr val="FF0066"/>
                </a:solidFill>
              </a:rPr>
              <a:t>JK</a:t>
            </a:r>
            <a:r>
              <a:rPr lang="en-US" altLang="zh-CN" sz="2800" b="1" i="1" dirty="0"/>
              <a:t> </a:t>
            </a:r>
            <a:r>
              <a:rPr lang="zh-CN" altLang="en-US" sz="2800" b="1" dirty="0"/>
              <a:t>触发器</a:t>
            </a:r>
          </a:p>
        </p:txBody>
      </p:sp>
      <p:sp>
        <p:nvSpPr>
          <p:cNvPr id="6" name="Rectangle 4">
            <a:extLst>
              <a:ext uri="{FF2B5EF4-FFF2-40B4-BE49-F238E27FC236}">
                <a16:creationId xmlns:a16="http://schemas.microsoft.com/office/drawing/2014/main" id="{EE4938A9-C0E2-0D3A-75F2-26A38F776A59}"/>
              </a:ext>
            </a:extLst>
          </p:cNvPr>
          <p:cNvSpPr>
            <a:spLocks noChangeArrowheads="1"/>
          </p:cNvSpPr>
          <p:nvPr/>
        </p:nvSpPr>
        <p:spPr bwMode="auto">
          <a:xfrm>
            <a:off x="6567555" y="1124631"/>
            <a:ext cx="1905000" cy="519113"/>
          </a:xfrm>
          <a:prstGeom prst="rect">
            <a:avLst/>
          </a:prstGeom>
          <a:noFill/>
          <a:ln w="9525">
            <a:noFill/>
            <a:miter lim="800000"/>
            <a:headEnd/>
            <a:tailEnd/>
          </a:ln>
        </p:spPr>
        <p:txBody>
          <a:bodyPr>
            <a:spAutoFit/>
          </a:bodyPr>
          <a:lstStyle/>
          <a:p>
            <a:r>
              <a:rPr lang="en-US" altLang="zh-CN" sz="2800" b="1">
                <a:solidFill>
                  <a:srgbClr val="FF0066"/>
                </a:solidFill>
              </a:rPr>
              <a:t>CC4027</a:t>
            </a:r>
            <a:endParaRPr lang="en-US" altLang="zh-CN" sz="2800" b="1">
              <a:solidFill>
                <a:srgbClr val="0033CC"/>
              </a:solidFill>
            </a:endParaRPr>
          </a:p>
        </p:txBody>
      </p:sp>
      <p:sp>
        <p:nvSpPr>
          <p:cNvPr id="7" name="Text Box 5">
            <a:extLst>
              <a:ext uri="{FF2B5EF4-FFF2-40B4-BE49-F238E27FC236}">
                <a16:creationId xmlns:a16="http://schemas.microsoft.com/office/drawing/2014/main" id="{806E1CB4-A253-474F-4977-C36C4599D8CC}"/>
              </a:ext>
            </a:extLst>
          </p:cNvPr>
          <p:cNvSpPr txBox="1">
            <a:spLocks noChangeArrowheads="1"/>
          </p:cNvSpPr>
          <p:nvPr/>
        </p:nvSpPr>
        <p:spPr bwMode="auto">
          <a:xfrm>
            <a:off x="1465845" y="1670732"/>
            <a:ext cx="539750" cy="1800225"/>
          </a:xfrm>
          <a:prstGeom prst="rect">
            <a:avLst/>
          </a:prstGeom>
          <a:noFill/>
          <a:ln w="9525">
            <a:noFill/>
            <a:miter lim="800000"/>
            <a:headEnd/>
            <a:tailEnd/>
          </a:ln>
        </p:spPr>
        <p:txBody>
          <a:bodyPr wrap="none">
            <a:spAutoFit/>
          </a:bodyPr>
          <a:lstStyle/>
          <a:p>
            <a:r>
              <a:rPr lang="zh-CN" altLang="en-US" sz="2800" b="1" dirty="0">
                <a:solidFill>
                  <a:srgbClr val="0033CC"/>
                </a:solidFill>
                <a:ea typeface="隶书"/>
                <a:cs typeface="隶书"/>
              </a:rPr>
              <a:t>国</a:t>
            </a:r>
          </a:p>
          <a:p>
            <a:r>
              <a:rPr lang="zh-CN" altLang="en-US" sz="2800" b="1" dirty="0">
                <a:solidFill>
                  <a:srgbClr val="0033CC"/>
                </a:solidFill>
                <a:ea typeface="隶书"/>
                <a:cs typeface="隶书"/>
              </a:rPr>
              <a:t>标</a:t>
            </a:r>
          </a:p>
          <a:p>
            <a:r>
              <a:rPr lang="zh-CN" altLang="en-US" sz="2800" b="1" dirty="0">
                <a:solidFill>
                  <a:srgbClr val="0033CC"/>
                </a:solidFill>
                <a:ea typeface="隶书"/>
                <a:cs typeface="隶书"/>
              </a:rPr>
              <a:t>符</a:t>
            </a:r>
          </a:p>
          <a:p>
            <a:r>
              <a:rPr lang="zh-CN" altLang="en-US" sz="2800" b="1" dirty="0">
                <a:solidFill>
                  <a:srgbClr val="0033CC"/>
                </a:solidFill>
                <a:ea typeface="隶书"/>
                <a:cs typeface="隶书"/>
              </a:rPr>
              <a:t>号</a:t>
            </a:r>
          </a:p>
        </p:txBody>
      </p:sp>
      <p:sp>
        <p:nvSpPr>
          <p:cNvPr id="8" name="Text Box 33">
            <a:extLst>
              <a:ext uri="{FF2B5EF4-FFF2-40B4-BE49-F238E27FC236}">
                <a16:creationId xmlns:a16="http://schemas.microsoft.com/office/drawing/2014/main" id="{391361DE-6C77-46EC-FA75-2F17ACCCCAF1}"/>
              </a:ext>
            </a:extLst>
          </p:cNvPr>
          <p:cNvSpPr txBox="1">
            <a:spLocks noChangeArrowheads="1"/>
          </p:cNvSpPr>
          <p:nvPr/>
        </p:nvSpPr>
        <p:spPr bwMode="auto">
          <a:xfrm>
            <a:off x="1982063" y="4564839"/>
            <a:ext cx="539750" cy="1800225"/>
          </a:xfrm>
          <a:prstGeom prst="rect">
            <a:avLst/>
          </a:prstGeom>
          <a:noFill/>
          <a:ln w="9525">
            <a:noFill/>
            <a:miter lim="800000"/>
            <a:headEnd/>
            <a:tailEnd/>
          </a:ln>
        </p:spPr>
        <p:txBody>
          <a:bodyPr wrap="none">
            <a:spAutoFit/>
          </a:bodyPr>
          <a:lstStyle/>
          <a:p>
            <a:r>
              <a:rPr lang="zh-CN" altLang="en-US" sz="2800" b="1" dirty="0">
                <a:solidFill>
                  <a:srgbClr val="0033CC"/>
                </a:solidFill>
                <a:ea typeface="隶书"/>
                <a:cs typeface="隶书"/>
              </a:rPr>
              <a:t>曾</a:t>
            </a:r>
          </a:p>
          <a:p>
            <a:r>
              <a:rPr lang="zh-CN" altLang="en-US" sz="2800" b="1" dirty="0">
                <a:solidFill>
                  <a:srgbClr val="0033CC"/>
                </a:solidFill>
                <a:ea typeface="隶书"/>
                <a:cs typeface="隶书"/>
              </a:rPr>
              <a:t>用</a:t>
            </a:r>
          </a:p>
          <a:p>
            <a:r>
              <a:rPr lang="zh-CN" altLang="en-US" sz="2800" b="1" dirty="0">
                <a:solidFill>
                  <a:srgbClr val="0033CC"/>
                </a:solidFill>
                <a:ea typeface="隶书"/>
                <a:cs typeface="隶书"/>
              </a:rPr>
              <a:t>符</a:t>
            </a:r>
          </a:p>
          <a:p>
            <a:r>
              <a:rPr lang="zh-CN" altLang="en-US" sz="2800" b="1" dirty="0">
                <a:solidFill>
                  <a:srgbClr val="0033CC"/>
                </a:solidFill>
                <a:ea typeface="隶书"/>
                <a:cs typeface="隶书"/>
              </a:rPr>
              <a:t>号</a:t>
            </a:r>
          </a:p>
        </p:txBody>
      </p:sp>
      <p:grpSp>
        <p:nvGrpSpPr>
          <p:cNvPr id="9" name="Group 172">
            <a:extLst>
              <a:ext uri="{FF2B5EF4-FFF2-40B4-BE49-F238E27FC236}">
                <a16:creationId xmlns:a16="http://schemas.microsoft.com/office/drawing/2014/main" id="{A7F1991C-72C8-0106-6BFE-C5FCE580CD86}"/>
              </a:ext>
            </a:extLst>
          </p:cNvPr>
          <p:cNvGrpSpPr>
            <a:grpSpLocks/>
          </p:cNvGrpSpPr>
          <p:nvPr/>
        </p:nvGrpSpPr>
        <p:grpSpPr bwMode="auto">
          <a:xfrm>
            <a:off x="2404499" y="1364951"/>
            <a:ext cx="2316163" cy="2493963"/>
            <a:chOff x="1233" y="1059"/>
            <a:chExt cx="1459" cy="1571"/>
          </a:xfrm>
        </p:grpSpPr>
        <p:grpSp>
          <p:nvGrpSpPr>
            <p:cNvPr id="10" name="Group 161">
              <a:extLst>
                <a:ext uri="{FF2B5EF4-FFF2-40B4-BE49-F238E27FC236}">
                  <a16:creationId xmlns:a16="http://schemas.microsoft.com/office/drawing/2014/main" id="{48F0AFAC-3B76-DB12-94FD-A862E9A11444}"/>
                </a:ext>
              </a:extLst>
            </p:cNvPr>
            <p:cNvGrpSpPr>
              <a:grpSpLocks/>
            </p:cNvGrpSpPr>
            <p:nvPr/>
          </p:nvGrpSpPr>
          <p:grpSpPr bwMode="auto">
            <a:xfrm>
              <a:off x="1329" y="1059"/>
              <a:ext cx="1132" cy="1571"/>
              <a:chOff x="1329" y="1059"/>
              <a:chExt cx="1132" cy="1571"/>
            </a:xfrm>
          </p:grpSpPr>
          <p:grpSp>
            <p:nvGrpSpPr>
              <p:cNvPr id="20" name="Group 7">
                <a:extLst>
                  <a:ext uri="{FF2B5EF4-FFF2-40B4-BE49-F238E27FC236}">
                    <a16:creationId xmlns:a16="http://schemas.microsoft.com/office/drawing/2014/main" id="{B7ED0C7B-A740-FAC0-69C0-EAFFCAD2D7E0}"/>
                  </a:ext>
                </a:extLst>
              </p:cNvPr>
              <p:cNvGrpSpPr>
                <a:grpSpLocks/>
              </p:cNvGrpSpPr>
              <p:nvPr/>
            </p:nvGrpSpPr>
            <p:grpSpPr bwMode="auto">
              <a:xfrm flipV="1">
                <a:off x="2050" y="1202"/>
                <a:ext cx="45" cy="299"/>
                <a:chOff x="2131" y="2070"/>
                <a:chExt cx="45" cy="299"/>
              </a:xfrm>
            </p:grpSpPr>
            <p:sp>
              <p:nvSpPr>
                <p:cNvPr id="43" name="Line 8">
                  <a:extLst>
                    <a:ext uri="{FF2B5EF4-FFF2-40B4-BE49-F238E27FC236}">
                      <a16:creationId xmlns:a16="http://schemas.microsoft.com/office/drawing/2014/main" id="{4AD7A615-1059-4315-D44E-8581196E234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4" name="Oval 9">
                  <a:extLst>
                    <a:ext uri="{FF2B5EF4-FFF2-40B4-BE49-F238E27FC236}">
                      <a16:creationId xmlns:a16="http://schemas.microsoft.com/office/drawing/2014/main" id="{B1F72A3E-D525-866F-A1FC-1476D93F932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1" name="Group 10">
                <a:extLst>
                  <a:ext uri="{FF2B5EF4-FFF2-40B4-BE49-F238E27FC236}">
                    <a16:creationId xmlns:a16="http://schemas.microsoft.com/office/drawing/2014/main" id="{EAA74CFC-6D1E-86A5-A67C-2F425316AB4F}"/>
                  </a:ext>
                </a:extLst>
              </p:cNvPr>
              <p:cNvGrpSpPr>
                <a:grpSpLocks/>
              </p:cNvGrpSpPr>
              <p:nvPr/>
            </p:nvGrpSpPr>
            <p:grpSpPr bwMode="auto">
              <a:xfrm flipV="1">
                <a:off x="1552" y="1220"/>
                <a:ext cx="45" cy="299"/>
                <a:chOff x="2131" y="2070"/>
                <a:chExt cx="45" cy="299"/>
              </a:xfrm>
            </p:grpSpPr>
            <p:sp>
              <p:nvSpPr>
                <p:cNvPr id="41" name="Line 11">
                  <a:extLst>
                    <a:ext uri="{FF2B5EF4-FFF2-40B4-BE49-F238E27FC236}">
                      <a16:creationId xmlns:a16="http://schemas.microsoft.com/office/drawing/2014/main" id="{B6FEBE56-214E-B293-A6BA-55946A05D1B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2" name="Oval 12">
                  <a:extLst>
                    <a:ext uri="{FF2B5EF4-FFF2-40B4-BE49-F238E27FC236}">
                      <a16:creationId xmlns:a16="http://schemas.microsoft.com/office/drawing/2014/main" id="{4DB055E2-9BB7-1A92-A653-A9C7E83F8CF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2" name="Rectangle 13">
                <a:extLst>
                  <a:ext uri="{FF2B5EF4-FFF2-40B4-BE49-F238E27FC236}">
                    <a16:creationId xmlns:a16="http://schemas.microsoft.com/office/drawing/2014/main" id="{0582FC9A-2BC4-D6FF-1B3A-2ED27AB8B559}"/>
                  </a:ext>
                </a:extLst>
              </p:cNvPr>
              <p:cNvSpPr>
                <a:spLocks noChangeArrowheads="1"/>
              </p:cNvSpPr>
              <p:nvPr/>
            </p:nvSpPr>
            <p:spPr bwMode="auto">
              <a:xfrm>
                <a:off x="2077" y="110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3" name="Line 14">
                <a:extLst>
                  <a:ext uri="{FF2B5EF4-FFF2-40B4-BE49-F238E27FC236}">
                    <a16:creationId xmlns:a16="http://schemas.microsoft.com/office/drawing/2014/main" id="{CF9F537C-407B-DF7A-0896-E8526AC1A8F9}"/>
                  </a:ext>
                </a:extLst>
              </p:cNvPr>
              <p:cNvSpPr>
                <a:spLocks noChangeShapeType="1"/>
              </p:cNvSpPr>
              <p:nvPr/>
            </p:nvSpPr>
            <p:spPr bwMode="auto">
              <a:xfrm>
                <a:off x="2161" y="1134"/>
                <a:ext cx="128" cy="0"/>
              </a:xfrm>
              <a:prstGeom prst="line">
                <a:avLst/>
              </a:prstGeom>
              <a:noFill/>
              <a:ln w="28575">
                <a:solidFill>
                  <a:srgbClr val="FF0066"/>
                </a:solidFill>
                <a:round/>
                <a:headEnd/>
                <a:tailEnd/>
              </a:ln>
            </p:spPr>
            <p:txBody>
              <a:bodyPr>
                <a:spAutoFit/>
              </a:bodyPr>
              <a:lstStyle/>
              <a:p>
                <a:endParaRPr lang="zh-CN" altLang="en-US"/>
              </a:p>
            </p:txBody>
          </p:sp>
          <p:sp>
            <p:nvSpPr>
              <p:cNvPr id="24" name="Rectangle 15">
                <a:extLst>
                  <a:ext uri="{FF2B5EF4-FFF2-40B4-BE49-F238E27FC236}">
                    <a16:creationId xmlns:a16="http://schemas.microsoft.com/office/drawing/2014/main" id="{CCD6C2D8-ACC6-0ADA-0978-64D7403CA229}"/>
                  </a:ext>
                </a:extLst>
              </p:cNvPr>
              <p:cNvSpPr>
                <a:spLocks noChangeArrowheads="1"/>
              </p:cNvSpPr>
              <p:nvPr/>
            </p:nvSpPr>
            <p:spPr bwMode="auto">
              <a:xfrm>
                <a:off x="1337" y="105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25" name="Rectangle 16">
                <a:extLst>
                  <a:ext uri="{FF2B5EF4-FFF2-40B4-BE49-F238E27FC236}">
                    <a16:creationId xmlns:a16="http://schemas.microsoft.com/office/drawing/2014/main" id="{0CEF1838-B3DB-11AF-52E2-D9FD2469A7CB}"/>
                  </a:ext>
                </a:extLst>
              </p:cNvPr>
              <p:cNvSpPr>
                <a:spLocks noChangeArrowheads="1"/>
              </p:cNvSpPr>
              <p:nvPr/>
            </p:nvSpPr>
            <p:spPr bwMode="auto">
              <a:xfrm>
                <a:off x="1329" y="1478"/>
                <a:ext cx="105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26" name="Group 17">
                <a:extLst>
                  <a:ext uri="{FF2B5EF4-FFF2-40B4-BE49-F238E27FC236}">
                    <a16:creationId xmlns:a16="http://schemas.microsoft.com/office/drawing/2014/main" id="{DAC6751B-88D3-14CC-9AAB-EEB5AD8860A5}"/>
                  </a:ext>
                </a:extLst>
              </p:cNvPr>
              <p:cNvGrpSpPr>
                <a:grpSpLocks/>
              </p:cNvGrpSpPr>
              <p:nvPr/>
            </p:nvGrpSpPr>
            <p:grpSpPr bwMode="auto">
              <a:xfrm>
                <a:off x="1846" y="2042"/>
                <a:ext cx="45" cy="299"/>
                <a:chOff x="2131" y="2070"/>
                <a:chExt cx="45" cy="299"/>
              </a:xfrm>
            </p:grpSpPr>
            <p:sp>
              <p:nvSpPr>
                <p:cNvPr id="39" name="Line 18">
                  <a:extLst>
                    <a:ext uri="{FF2B5EF4-FFF2-40B4-BE49-F238E27FC236}">
                      <a16:creationId xmlns:a16="http://schemas.microsoft.com/office/drawing/2014/main" id="{12CAB4BA-B5F7-5911-EC85-0CE1FDDC76F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0" name="Oval 19">
                  <a:extLst>
                    <a:ext uri="{FF2B5EF4-FFF2-40B4-BE49-F238E27FC236}">
                      <a16:creationId xmlns:a16="http://schemas.microsoft.com/office/drawing/2014/main" id="{E2901F39-AC3E-096D-FA51-E4C80BDC954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7" name="Rectangle 20">
                <a:extLst>
                  <a:ext uri="{FF2B5EF4-FFF2-40B4-BE49-F238E27FC236}">
                    <a16:creationId xmlns:a16="http://schemas.microsoft.com/office/drawing/2014/main" id="{521A9B6F-9FBD-2470-4578-38198D629675}"/>
                  </a:ext>
                </a:extLst>
              </p:cNvPr>
              <p:cNvSpPr>
                <a:spLocks noChangeArrowheads="1"/>
              </p:cNvSpPr>
              <p:nvPr/>
            </p:nvSpPr>
            <p:spPr bwMode="auto">
              <a:xfrm>
                <a:off x="1695" y="231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28" name="AutoShape 21">
                <a:extLst>
                  <a:ext uri="{FF2B5EF4-FFF2-40B4-BE49-F238E27FC236}">
                    <a16:creationId xmlns:a16="http://schemas.microsoft.com/office/drawing/2014/main" id="{1B5F4B37-61DD-8F33-71A6-2925118E6121}"/>
                  </a:ext>
                </a:extLst>
              </p:cNvPr>
              <p:cNvSpPr>
                <a:spLocks noChangeArrowheads="1"/>
              </p:cNvSpPr>
              <p:nvPr/>
            </p:nvSpPr>
            <p:spPr bwMode="auto">
              <a:xfrm>
                <a:off x="1769" y="1965"/>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9" name="Oval 22">
                <a:extLst>
                  <a:ext uri="{FF2B5EF4-FFF2-40B4-BE49-F238E27FC236}">
                    <a16:creationId xmlns:a16="http://schemas.microsoft.com/office/drawing/2014/main" id="{43E48839-D3F6-8EF1-42BC-773C0FEE823A}"/>
                  </a:ext>
                </a:extLst>
              </p:cNvPr>
              <p:cNvSpPr>
                <a:spLocks noChangeArrowheads="1"/>
              </p:cNvSpPr>
              <p:nvPr/>
            </p:nvSpPr>
            <p:spPr bwMode="auto">
              <a:xfrm>
                <a:off x="2033" y="138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0" name="Rectangle 23">
                <a:extLst>
                  <a:ext uri="{FF2B5EF4-FFF2-40B4-BE49-F238E27FC236}">
                    <a16:creationId xmlns:a16="http://schemas.microsoft.com/office/drawing/2014/main" id="{D252D916-1618-25DE-CA47-7691649CDBAB}"/>
                  </a:ext>
                </a:extLst>
              </p:cNvPr>
              <p:cNvSpPr>
                <a:spLocks noChangeArrowheads="1"/>
              </p:cNvSpPr>
              <p:nvPr/>
            </p:nvSpPr>
            <p:spPr bwMode="auto">
              <a:xfrm>
                <a:off x="1695" y="1685"/>
                <a:ext cx="399" cy="288"/>
              </a:xfrm>
              <a:prstGeom prst="rect">
                <a:avLst/>
              </a:prstGeom>
              <a:noFill/>
              <a:ln w="9525">
                <a:noFill/>
                <a:miter lim="800000"/>
                <a:headEnd/>
                <a:tailEnd/>
              </a:ln>
            </p:spPr>
            <p:txBody>
              <a:bodyPr>
                <a:spAutoFit/>
              </a:bodyPr>
              <a:lstStyle/>
              <a:p>
                <a:r>
                  <a:rPr lang="en-US" altLang="zh-CN" b="1" dirty="0">
                    <a:solidFill>
                      <a:srgbClr val="FF0066"/>
                    </a:solidFill>
                  </a:rPr>
                  <a:t>C1</a:t>
                </a:r>
              </a:p>
            </p:txBody>
          </p:sp>
          <p:grpSp>
            <p:nvGrpSpPr>
              <p:cNvPr id="31" name="Group 24">
                <a:extLst>
                  <a:ext uri="{FF2B5EF4-FFF2-40B4-BE49-F238E27FC236}">
                    <a16:creationId xmlns:a16="http://schemas.microsoft.com/office/drawing/2014/main" id="{AD0EF1ED-4484-2CA5-2A04-6EB81A01836A}"/>
                  </a:ext>
                </a:extLst>
              </p:cNvPr>
              <p:cNvGrpSpPr>
                <a:grpSpLocks/>
              </p:cNvGrpSpPr>
              <p:nvPr/>
            </p:nvGrpSpPr>
            <p:grpSpPr bwMode="auto">
              <a:xfrm>
                <a:off x="1588" y="2036"/>
                <a:ext cx="45" cy="299"/>
                <a:chOff x="2131" y="2070"/>
                <a:chExt cx="45" cy="299"/>
              </a:xfrm>
            </p:grpSpPr>
            <p:sp>
              <p:nvSpPr>
                <p:cNvPr id="37" name="Line 25">
                  <a:extLst>
                    <a:ext uri="{FF2B5EF4-FFF2-40B4-BE49-F238E27FC236}">
                      <a16:creationId xmlns:a16="http://schemas.microsoft.com/office/drawing/2014/main" id="{4A232C28-1AD5-7F83-51D1-32756C9D0A3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8" name="Oval 26">
                  <a:extLst>
                    <a:ext uri="{FF2B5EF4-FFF2-40B4-BE49-F238E27FC236}">
                      <a16:creationId xmlns:a16="http://schemas.microsoft.com/office/drawing/2014/main" id="{22CDE11E-A9B6-F90E-B1BA-ACCA83B0B33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2" name="Rectangle 27">
                <a:extLst>
                  <a:ext uri="{FF2B5EF4-FFF2-40B4-BE49-F238E27FC236}">
                    <a16:creationId xmlns:a16="http://schemas.microsoft.com/office/drawing/2014/main" id="{C5146B45-8E00-AA77-A01E-B775AB03E86E}"/>
                  </a:ext>
                </a:extLst>
              </p:cNvPr>
              <p:cNvSpPr>
                <a:spLocks noChangeArrowheads="1"/>
              </p:cNvSpPr>
              <p:nvPr/>
            </p:nvSpPr>
            <p:spPr bwMode="auto">
              <a:xfrm>
                <a:off x="1410" y="1807"/>
                <a:ext cx="830" cy="233"/>
              </a:xfrm>
              <a:prstGeom prst="rect">
                <a:avLst/>
              </a:prstGeom>
              <a:noFill/>
              <a:ln w="9525">
                <a:noFill/>
                <a:miter lim="800000"/>
                <a:headEnd/>
                <a:tailEnd/>
              </a:ln>
            </p:spPr>
            <p:txBody>
              <a:bodyPr wrap="none">
                <a:spAutoFit/>
              </a:bodyPr>
              <a:lstStyle/>
              <a:p>
                <a:r>
                  <a:rPr lang="en-US" altLang="zh-CN" sz="1800" b="1" dirty="0">
                    <a:solidFill>
                      <a:srgbClr val="0033CC"/>
                    </a:solidFill>
                  </a:rPr>
                  <a:t>  </a:t>
                </a:r>
                <a:r>
                  <a:rPr lang="en-US" altLang="zh-CN" b="1" dirty="0">
                    <a:solidFill>
                      <a:srgbClr val="0033CC"/>
                    </a:solidFill>
                  </a:rPr>
                  <a:t>1J     </a:t>
                </a:r>
                <a:r>
                  <a:rPr lang="zh-CN" altLang="en-US" b="1" dirty="0">
                    <a:solidFill>
                      <a:srgbClr val="0033CC"/>
                    </a:solidFill>
                  </a:rPr>
                  <a:t>    </a:t>
                </a:r>
                <a:r>
                  <a:rPr lang="en-US" altLang="zh-CN" b="1" dirty="0">
                    <a:solidFill>
                      <a:srgbClr val="0033CC"/>
                    </a:solidFill>
                  </a:rPr>
                  <a:t>IK</a:t>
                </a:r>
              </a:p>
            </p:txBody>
          </p:sp>
          <p:sp>
            <p:nvSpPr>
              <p:cNvPr id="33" name="Rectangle 28">
                <a:extLst>
                  <a:ext uri="{FF2B5EF4-FFF2-40B4-BE49-F238E27FC236}">
                    <a16:creationId xmlns:a16="http://schemas.microsoft.com/office/drawing/2014/main" id="{A3FBEDF7-1BA1-C914-AD47-3B72988887ED}"/>
                  </a:ext>
                </a:extLst>
              </p:cNvPr>
              <p:cNvSpPr>
                <a:spLocks noChangeArrowheads="1"/>
              </p:cNvSpPr>
              <p:nvPr/>
            </p:nvSpPr>
            <p:spPr bwMode="auto">
              <a:xfrm>
                <a:off x="1414" y="2342"/>
                <a:ext cx="104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J</a:t>
                </a:r>
                <a:r>
                  <a:rPr lang="en-US" altLang="zh-CN" b="1">
                    <a:solidFill>
                      <a:srgbClr val="0033CC"/>
                    </a:solidFill>
                    <a:effectLst>
                      <a:outerShdw blurRad="38100" dist="38100" dir="2700000" algn="tl">
                        <a:srgbClr val="C0C0C0"/>
                      </a:outerShdw>
                    </a:effectLst>
                    <a:ea typeface="宋体" panose="02010600030101010101" pitchFamily="2" charset="-122"/>
                  </a:rPr>
                  <a:t>           </a:t>
                </a:r>
                <a:r>
                  <a:rPr lang="en-US" altLang="zh-CN" b="1" i="1">
                    <a:solidFill>
                      <a:srgbClr val="0033CC"/>
                    </a:solidFill>
                    <a:effectLst>
                      <a:outerShdw blurRad="38100" dist="38100" dir="2700000" algn="tl">
                        <a:srgbClr val="C0C0C0"/>
                      </a:outerShdw>
                    </a:effectLst>
                    <a:ea typeface="宋体" panose="02010600030101010101" pitchFamily="2" charset="-122"/>
                  </a:rPr>
                  <a:t>K</a:t>
                </a:r>
              </a:p>
            </p:txBody>
          </p:sp>
          <p:grpSp>
            <p:nvGrpSpPr>
              <p:cNvPr id="34" name="Group 30">
                <a:extLst>
                  <a:ext uri="{FF2B5EF4-FFF2-40B4-BE49-F238E27FC236}">
                    <a16:creationId xmlns:a16="http://schemas.microsoft.com/office/drawing/2014/main" id="{882416B6-BE61-8816-FCB8-8AEBB003B88B}"/>
                  </a:ext>
                </a:extLst>
              </p:cNvPr>
              <p:cNvGrpSpPr>
                <a:grpSpLocks/>
              </p:cNvGrpSpPr>
              <p:nvPr/>
            </p:nvGrpSpPr>
            <p:grpSpPr bwMode="auto">
              <a:xfrm>
                <a:off x="2080" y="2048"/>
                <a:ext cx="45" cy="299"/>
                <a:chOff x="2131" y="2070"/>
                <a:chExt cx="45" cy="299"/>
              </a:xfrm>
            </p:grpSpPr>
            <p:sp>
              <p:nvSpPr>
                <p:cNvPr id="35" name="Line 31">
                  <a:extLst>
                    <a:ext uri="{FF2B5EF4-FFF2-40B4-BE49-F238E27FC236}">
                      <a16:creationId xmlns:a16="http://schemas.microsoft.com/office/drawing/2014/main" id="{10A45212-22DE-C07D-02C7-05DEAF77106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6" name="Oval 32">
                  <a:extLst>
                    <a:ext uri="{FF2B5EF4-FFF2-40B4-BE49-F238E27FC236}">
                      <a16:creationId xmlns:a16="http://schemas.microsoft.com/office/drawing/2014/main" id="{6289981B-A989-413E-BA9D-82F5EAA14A3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grpSp>
          <p:nvGrpSpPr>
            <p:cNvPr id="11" name="Group 163">
              <a:extLst>
                <a:ext uri="{FF2B5EF4-FFF2-40B4-BE49-F238E27FC236}">
                  <a16:creationId xmlns:a16="http://schemas.microsoft.com/office/drawing/2014/main" id="{1B870D85-3A00-20C8-68C6-1FB0E23E4F7E}"/>
                </a:ext>
              </a:extLst>
            </p:cNvPr>
            <p:cNvGrpSpPr>
              <a:grpSpLocks/>
            </p:cNvGrpSpPr>
            <p:nvPr/>
          </p:nvGrpSpPr>
          <p:grpSpPr bwMode="auto">
            <a:xfrm>
              <a:off x="1233" y="1803"/>
              <a:ext cx="1459" cy="752"/>
              <a:chOff x="1233" y="1803"/>
              <a:chExt cx="1459" cy="752"/>
            </a:xfrm>
          </p:grpSpPr>
          <p:grpSp>
            <p:nvGrpSpPr>
              <p:cNvPr id="12" name="Group 35">
                <a:extLst>
                  <a:ext uri="{FF2B5EF4-FFF2-40B4-BE49-F238E27FC236}">
                    <a16:creationId xmlns:a16="http://schemas.microsoft.com/office/drawing/2014/main" id="{DE83AE58-DD39-997D-D572-0C150358E9F7}"/>
                  </a:ext>
                </a:extLst>
              </p:cNvPr>
              <p:cNvGrpSpPr>
                <a:grpSpLocks/>
              </p:cNvGrpSpPr>
              <p:nvPr/>
            </p:nvGrpSpPr>
            <p:grpSpPr bwMode="auto">
              <a:xfrm>
                <a:off x="1390" y="2018"/>
                <a:ext cx="45" cy="299"/>
                <a:chOff x="2131" y="2070"/>
                <a:chExt cx="45" cy="299"/>
              </a:xfrm>
            </p:grpSpPr>
            <p:sp>
              <p:nvSpPr>
                <p:cNvPr id="18" name="Line 36">
                  <a:extLst>
                    <a:ext uri="{FF2B5EF4-FFF2-40B4-BE49-F238E27FC236}">
                      <a16:creationId xmlns:a16="http://schemas.microsoft.com/office/drawing/2014/main" id="{00651CF8-42BA-DAD4-7C81-44604553B8F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9" name="Oval 37">
                  <a:extLst>
                    <a:ext uri="{FF2B5EF4-FFF2-40B4-BE49-F238E27FC236}">
                      <a16:creationId xmlns:a16="http://schemas.microsoft.com/office/drawing/2014/main" id="{2D456ACE-7071-936C-07E9-BE8664C43E5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3" name="Group 39">
                <a:extLst>
                  <a:ext uri="{FF2B5EF4-FFF2-40B4-BE49-F238E27FC236}">
                    <a16:creationId xmlns:a16="http://schemas.microsoft.com/office/drawing/2014/main" id="{267C732B-F053-0A1C-ECD8-CBF76F0EFE73}"/>
                  </a:ext>
                </a:extLst>
              </p:cNvPr>
              <p:cNvGrpSpPr>
                <a:grpSpLocks/>
              </p:cNvGrpSpPr>
              <p:nvPr/>
            </p:nvGrpSpPr>
            <p:grpSpPr bwMode="auto">
              <a:xfrm>
                <a:off x="2266" y="2054"/>
                <a:ext cx="45" cy="299"/>
                <a:chOff x="2131" y="2070"/>
                <a:chExt cx="45" cy="299"/>
              </a:xfrm>
            </p:grpSpPr>
            <p:sp>
              <p:nvSpPr>
                <p:cNvPr id="16" name="Line 40">
                  <a:extLst>
                    <a:ext uri="{FF2B5EF4-FFF2-40B4-BE49-F238E27FC236}">
                      <a16:creationId xmlns:a16="http://schemas.microsoft.com/office/drawing/2014/main" id="{952C451A-F4B3-3C1D-819E-6ABF5F245DA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7" name="Oval 41">
                  <a:extLst>
                    <a:ext uri="{FF2B5EF4-FFF2-40B4-BE49-F238E27FC236}">
                      <a16:creationId xmlns:a16="http://schemas.microsoft.com/office/drawing/2014/main" id="{0D4BE173-A20F-F5A7-3DF7-763D29A797E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4" name="Rectangle 43">
                <a:extLst>
                  <a:ext uri="{FF2B5EF4-FFF2-40B4-BE49-F238E27FC236}">
                    <a16:creationId xmlns:a16="http://schemas.microsoft.com/office/drawing/2014/main" id="{7BF4D806-D635-0C9C-AF67-B273BF724C7A}"/>
                  </a:ext>
                </a:extLst>
              </p:cNvPr>
              <p:cNvSpPr>
                <a:spLocks noChangeArrowheads="1"/>
              </p:cNvSpPr>
              <p:nvPr/>
            </p:nvSpPr>
            <p:spPr bwMode="auto">
              <a:xfrm>
                <a:off x="1326" y="1803"/>
                <a:ext cx="1087" cy="233"/>
              </a:xfrm>
              <a:prstGeom prst="rect">
                <a:avLst/>
              </a:prstGeom>
              <a:noFill/>
              <a:ln w="9525">
                <a:noFill/>
                <a:miter lim="800000"/>
                <a:headEnd/>
                <a:tailEnd/>
              </a:ln>
            </p:spPr>
            <p:txBody>
              <a:bodyPr>
                <a:spAutoFit/>
              </a:bodyPr>
              <a:lstStyle/>
              <a:p>
                <a:r>
                  <a:rPr lang="en-US" altLang="zh-CN" b="1" dirty="0"/>
                  <a:t>S</a:t>
                </a:r>
                <a:r>
                  <a:rPr lang="en-US" altLang="zh-CN" b="1" dirty="0">
                    <a:solidFill>
                      <a:srgbClr val="0033CC"/>
                    </a:solidFill>
                  </a:rPr>
                  <a:t>           </a:t>
                </a:r>
                <a:r>
                  <a:rPr lang="zh-CN" altLang="en-US" b="1" dirty="0">
                    <a:solidFill>
                      <a:srgbClr val="0033CC"/>
                    </a:solidFill>
                  </a:rPr>
                  <a:t>     </a:t>
                </a:r>
                <a:r>
                  <a:rPr lang="en-US" altLang="zh-CN" b="1" dirty="0">
                    <a:solidFill>
                      <a:srgbClr val="0033CC"/>
                    </a:solidFill>
                  </a:rPr>
                  <a:t>    </a:t>
                </a:r>
                <a:r>
                  <a:rPr lang="en-US" altLang="zh-CN" b="1" dirty="0"/>
                  <a:t>R</a:t>
                </a:r>
              </a:p>
            </p:txBody>
          </p:sp>
          <p:sp>
            <p:nvSpPr>
              <p:cNvPr id="15" name="Rectangle 44">
                <a:extLst>
                  <a:ext uri="{FF2B5EF4-FFF2-40B4-BE49-F238E27FC236}">
                    <a16:creationId xmlns:a16="http://schemas.microsoft.com/office/drawing/2014/main" id="{1D9BDC38-7D3B-4AF2-30FD-5D7B219309E4}"/>
                  </a:ext>
                </a:extLst>
              </p:cNvPr>
              <p:cNvSpPr>
                <a:spLocks noChangeArrowheads="1"/>
              </p:cNvSpPr>
              <p:nvPr/>
            </p:nvSpPr>
            <p:spPr bwMode="auto">
              <a:xfrm>
                <a:off x="1233" y="2322"/>
                <a:ext cx="1459" cy="233"/>
              </a:xfrm>
              <a:prstGeom prst="rect">
                <a:avLst/>
              </a:prstGeom>
              <a:noFill/>
              <a:ln w="9525">
                <a:noFill/>
                <a:miter lim="800000"/>
                <a:headEnd/>
                <a:tailEnd/>
              </a:ln>
            </p:spPr>
            <p:txBody>
              <a:bodyPr>
                <a:spAutoFit/>
              </a:bodyPr>
              <a:lstStyle/>
              <a:p>
                <a:r>
                  <a:rPr lang="en-US" altLang="zh-CN" b="1" i="1" dirty="0"/>
                  <a:t>S</a:t>
                </a:r>
                <a:r>
                  <a:rPr lang="en-US" altLang="zh-CN" b="1" baseline="-25000" dirty="0"/>
                  <a:t>D </a:t>
                </a:r>
                <a:r>
                  <a:rPr lang="en-US" altLang="zh-CN" b="1" dirty="0">
                    <a:solidFill>
                      <a:srgbClr val="0033CC"/>
                    </a:solidFill>
                  </a:rPr>
                  <a:t>                </a:t>
                </a:r>
                <a:r>
                  <a:rPr lang="zh-CN" altLang="en-US" b="1" dirty="0">
                    <a:solidFill>
                      <a:srgbClr val="0033CC"/>
                    </a:solidFill>
                  </a:rPr>
                  <a:t>    </a:t>
                </a:r>
                <a:r>
                  <a:rPr lang="en-US" altLang="zh-CN" b="1" i="1" dirty="0"/>
                  <a:t>R</a:t>
                </a:r>
                <a:r>
                  <a:rPr lang="en-US" altLang="zh-CN" b="1" baseline="-25000" dirty="0"/>
                  <a:t>D</a:t>
                </a:r>
              </a:p>
            </p:txBody>
          </p:sp>
        </p:grpSp>
      </p:grpSp>
      <p:grpSp>
        <p:nvGrpSpPr>
          <p:cNvPr id="45" name="Group 171">
            <a:extLst>
              <a:ext uri="{FF2B5EF4-FFF2-40B4-BE49-F238E27FC236}">
                <a16:creationId xmlns:a16="http://schemas.microsoft.com/office/drawing/2014/main" id="{B0FF0BAD-FBE1-5CD9-C193-6D176EFF9E25}"/>
              </a:ext>
            </a:extLst>
          </p:cNvPr>
          <p:cNvGrpSpPr>
            <a:grpSpLocks/>
          </p:cNvGrpSpPr>
          <p:nvPr/>
        </p:nvGrpSpPr>
        <p:grpSpPr bwMode="auto">
          <a:xfrm>
            <a:off x="2887731" y="4104369"/>
            <a:ext cx="3021012" cy="2446337"/>
            <a:chOff x="1024" y="2631"/>
            <a:chExt cx="1903" cy="1541"/>
          </a:xfrm>
        </p:grpSpPr>
        <p:grpSp>
          <p:nvGrpSpPr>
            <p:cNvPr id="46" name="Group 162">
              <a:extLst>
                <a:ext uri="{FF2B5EF4-FFF2-40B4-BE49-F238E27FC236}">
                  <a16:creationId xmlns:a16="http://schemas.microsoft.com/office/drawing/2014/main" id="{460DFC9E-7A39-8F7D-C6D1-AB645552EFE3}"/>
                </a:ext>
              </a:extLst>
            </p:cNvPr>
            <p:cNvGrpSpPr>
              <a:grpSpLocks/>
            </p:cNvGrpSpPr>
            <p:nvPr/>
          </p:nvGrpSpPr>
          <p:grpSpPr bwMode="auto">
            <a:xfrm>
              <a:off x="1363" y="2631"/>
              <a:ext cx="1124" cy="1541"/>
              <a:chOff x="1363" y="2631"/>
              <a:chExt cx="1124" cy="1541"/>
            </a:xfrm>
          </p:grpSpPr>
          <p:grpSp>
            <p:nvGrpSpPr>
              <p:cNvPr id="55" name="Group 49">
                <a:extLst>
                  <a:ext uri="{FF2B5EF4-FFF2-40B4-BE49-F238E27FC236}">
                    <a16:creationId xmlns:a16="http://schemas.microsoft.com/office/drawing/2014/main" id="{67F52775-E95A-5562-6179-FFA232A298A7}"/>
                  </a:ext>
                </a:extLst>
              </p:cNvPr>
              <p:cNvGrpSpPr>
                <a:grpSpLocks/>
              </p:cNvGrpSpPr>
              <p:nvPr/>
            </p:nvGrpSpPr>
            <p:grpSpPr bwMode="auto">
              <a:xfrm flipV="1">
                <a:off x="2076" y="2774"/>
                <a:ext cx="45" cy="299"/>
                <a:chOff x="2131" y="2070"/>
                <a:chExt cx="45" cy="299"/>
              </a:xfrm>
            </p:grpSpPr>
            <p:sp>
              <p:nvSpPr>
                <p:cNvPr id="78" name="Line 50">
                  <a:extLst>
                    <a:ext uri="{FF2B5EF4-FFF2-40B4-BE49-F238E27FC236}">
                      <a16:creationId xmlns:a16="http://schemas.microsoft.com/office/drawing/2014/main" id="{0D485D70-001A-BCB9-C347-6D20595F18E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9" name="Oval 51">
                  <a:extLst>
                    <a:ext uri="{FF2B5EF4-FFF2-40B4-BE49-F238E27FC236}">
                      <a16:creationId xmlns:a16="http://schemas.microsoft.com/office/drawing/2014/main" id="{60FC5BB8-B80B-5628-AD44-358C6B3BF2D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56" name="Group 52">
                <a:extLst>
                  <a:ext uri="{FF2B5EF4-FFF2-40B4-BE49-F238E27FC236}">
                    <a16:creationId xmlns:a16="http://schemas.microsoft.com/office/drawing/2014/main" id="{A7740A27-7710-7A41-0E7C-3ED584B94830}"/>
                  </a:ext>
                </a:extLst>
              </p:cNvPr>
              <p:cNvGrpSpPr>
                <a:grpSpLocks/>
              </p:cNvGrpSpPr>
              <p:nvPr/>
            </p:nvGrpSpPr>
            <p:grpSpPr bwMode="auto">
              <a:xfrm flipV="1">
                <a:off x="1578" y="2792"/>
                <a:ext cx="45" cy="299"/>
                <a:chOff x="2131" y="2070"/>
                <a:chExt cx="45" cy="299"/>
              </a:xfrm>
            </p:grpSpPr>
            <p:sp>
              <p:nvSpPr>
                <p:cNvPr id="76" name="Line 53">
                  <a:extLst>
                    <a:ext uri="{FF2B5EF4-FFF2-40B4-BE49-F238E27FC236}">
                      <a16:creationId xmlns:a16="http://schemas.microsoft.com/office/drawing/2014/main" id="{20B8DA9C-7D9B-249C-3FD0-39ED1E44518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7" name="Oval 54">
                  <a:extLst>
                    <a:ext uri="{FF2B5EF4-FFF2-40B4-BE49-F238E27FC236}">
                      <a16:creationId xmlns:a16="http://schemas.microsoft.com/office/drawing/2014/main" id="{AFCBC322-BF4A-7C33-E9AE-81820C03687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7" name="Rectangle 55">
                <a:extLst>
                  <a:ext uri="{FF2B5EF4-FFF2-40B4-BE49-F238E27FC236}">
                    <a16:creationId xmlns:a16="http://schemas.microsoft.com/office/drawing/2014/main" id="{079D892F-EBA2-5981-BBB1-019F686B817D}"/>
                  </a:ext>
                </a:extLst>
              </p:cNvPr>
              <p:cNvSpPr>
                <a:spLocks noChangeArrowheads="1"/>
              </p:cNvSpPr>
              <p:nvPr/>
            </p:nvSpPr>
            <p:spPr bwMode="auto">
              <a:xfrm>
                <a:off x="2103" y="2679"/>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58" name="Line 56">
                <a:extLst>
                  <a:ext uri="{FF2B5EF4-FFF2-40B4-BE49-F238E27FC236}">
                    <a16:creationId xmlns:a16="http://schemas.microsoft.com/office/drawing/2014/main" id="{5094BC07-F8E1-DDF5-0377-B73196E9EDED}"/>
                  </a:ext>
                </a:extLst>
              </p:cNvPr>
              <p:cNvSpPr>
                <a:spLocks noChangeShapeType="1"/>
              </p:cNvSpPr>
              <p:nvPr/>
            </p:nvSpPr>
            <p:spPr bwMode="auto">
              <a:xfrm>
                <a:off x="2187" y="2706"/>
                <a:ext cx="128" cy="0"/>
              </a:xfrm>
              <a:prstGeom prst="line">
                <a:avLst/>
              </a:prstGeom>
              <a:noFill/>
              <a:ln w="28575">
                <a:solidFill>
                  <a:srgbClr val="FF0066"/>
                </a:solidFill>
                <a:round/>
                <a:headEnd/>
                <a:tailEnd/>
              </a:ln>
            </p:spPr>
            <p:txBody>
              <a:bodyPr>
                <a:spAutoFit/>
              </a:bodyPr>
              <a:lstStyle/>
              <a:p>
                <a:endParaRPr lang="zh-CN" altLang="en-US"/>
              </a:p>
            </p:txBody>
          </p:sp>
          <p:sp>
            <p:nvSpPr>
              <p:cNvPr id="59" name="Rectangle 57">
                <a:extLst>
                  <a:ext uri="{FF2B5EF4-FFF2-40B4-BE49-F238E27FC236}">
                    <a16:creationId xmlns:a16="http://schemas.microsoft.com/office/drawing/2014/main" id="{E7042A13-112F-B133-60C2-67D9A1533B50}"/>
                  </a:ext>
                </a:extLst>
              </p:cNvPr>
              <p:cNvSpPr>
                <a:spLocks noChangeArrowheads="1"/>
              </p:cNvSpPr>
              <p:nvPr/>
            </p:nvSpPr>
            <p:spPr bwMode="auto">
              <a:xfrm>
                <a:off x="1363" y="2631"/>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60" name="Rectangle 58">
                <a:extLst>
                  <a:ext uri="{FF2B5EF4-FFF2-40B4-BE49-F238E27FC236}">
                    <a16:creationId xmlns:a16="http://schemas.microsoft.com/office/drawing/2014/main" id="{D868B767-F706-B168-A403-50D6D5DA5F59}"/>
                  </a:ext>
                </a:extLst>
              </p:cNvPr>
              <p:cNvSpPr>
                <a:spLocks noChangeArrowheads="1"/>
              </p:cNvSpPr>
              <p:nvPr/>
            </p:nvSpPr>
            <p:spPr bwMode="auto">
              <a:xfrm>
                <a:off x="1438" y="3057"/>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61" name="Group 59">
                <a:extLst>
                  <a:ext uri="{FF2B5EF4-FFF2-40B4-BE49-F238E27FC236}">
                    <a16:creationId xmlns:a16="http://schemas.microsoft.com/office/drawing/2014/main" id="{BB381172-47CD-44B5-9B53-366AEE5994E2}"/>
                  </a:ext>
                </a:extLst>
              </p:cNvPr>
              <p:cNvGrpSpPr>
                <a:grpSpLocks/>
              </p:cNvGrpSpPr>
              <p:nvPr/>
            </p:nvGrpSpPr>
            <p:grpSpPr bwMode="auto">
              <a:xfrm>
                <a:off x="1896" y="3614"/>
                <a:ext cx="45" cy="299"/>
                <a:chOff x="2131" y="2070"/>
                <a:chExt cx="45" cy="299"/>
              </a:xfrm>
            </p:grpSpPr>
            <p:sp>
              <p:nvSpPr>
                <p:cNvPr id="74" name="Line 60">
                  <a:extLst>
                    <a:ext uri="{FF2B5EF4-FFF2-40B4-BE49-F238E27FC236}">
                      <a16:creationId xmlns:a16="http://schemas.microsoft.com/office/drawing/2014/main" id="{7449655F-E9C2-A968-AB9E-930B3616B96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5" name="Oval 61">
                  <a:extLst>
                    <a:ext uri="{FF2B5EF4-FFF2-40B4-BE49-F238E27FC236}">
                      <a16:creationId xmlns:a16="http://schemas.microsoft.com/office/drawing/2014/main" id="{0BB2DC0D-E648-4AB3-5C92-66FB12C2DE3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2" name="Rectangle 62">
                <a:extLst>
                  <a:ext uri="{FF2B5EF4-FFF2-40B4-BE49-F238E27FC236}">
                    <a16:creationId xmlns:a16="http://schemas.microsoft.com/office/drawing/2014/main" id="{F9F2D8F2-5BC6-2C03-C477-5AEA2AD81832}"/>
                  </a:ext>
                </a:extLst>
              </p:cNvPr>
              <p:cNvSpPr>
                <a:spLocks noChangeArrowheads="1"/>
              </p:cNvSpPr>
              <p:nvPr/>
            </p:nvSpPr>
            <p:spPr bwMode="auto">
              <a:xfrm>
                <a:off x="1721" y="3884"/>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63" name="AutoShape 63">
                <a:extLst>
                  <a:ext uri="{FF2B5EF4-FFF2-40B4-BE49-F238E27FC236}">
                    <a16:creationId xmlns:a16="http://schemas.microsoft.com/office/drawing/2014/main" id="{1264DAF7-A675-5CF1-EBCE-82E78A1C2E68}"/>
                  </a:ext>
                </a:extLst>
              </p:cNvPr>
              <p:cNvSpPr>
                <a:spLocks noChangeArrowheads="1"/>
              </p:cNvSpPr>
              <p:nvPr/>
            </p:nvSpPr>
            <p:spPr bwMode="auto">
              <a:xfrm>
                <a:off x="1819" y="3525"/>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64" name="Oval 64">
                <a:extLst>
                  <a:ext uri="{FF2B5EF4-FFF2-40B4-BE49-F238E27FC236}">
                    <a16:creationId xmlns:a16="http://schemas.microsoft.com/office/drawing/2014/main" id="{E64A649A-854C-B178-86FC-2E1274E10AA1}"/>
                  </a:ext>
                </a:extLst>
              </p:cNvPr>
              <p:cNvSpPr>
                <a:spLocks noChangeArrowheads="1"/>
              </p:cNvSpPr>
              <p:nvPr/>
            </p:nvSpPr>
            <p:spPr bwMode="auto">
              <a:xfrm>
                <a:off x="2059" y="2955"/>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5" name="Rectangle 65">
                <a:extLst>
                  <a:ext uri="{FF2B5EF4-FFF2-40B4-BE49-F238E27FC236}">
                    <a16:creationId xmlns:a16="http://schemas.microsoft.com/office/drawing/2014/main" id="{A80052D8-478A-D7F0-5154-BBB69B510B8E}"/>
                  </a:ext>
                </a:extLst>
              </p:cNvPr>
              <p:cNvSpPr>
                <a:spLocks noChangeArrowheads="1"/>
              </p:cNvSpPr>
              <p:nvPr/>
            </p:nvSpPr>
            <p:spPr bwMode="auto">
              <a:xfrm>
                <a:off x="1711" y="3231"/>
                <a:ext cx="399" cy="288"/>
              </a:xfrm>
              <a:prstGeom prst="rect">
                <a:avLst/>
              </a:prstGeom>
              <a:noFill/>
              <a:ln w="9525">
                <a:noFill/>
                <a:miter lim="800000"/>
                <a:headEnd/>
                <a:tailEnd/>
              </a:ln>
            </p:spPr>
            <p:txBody>
              <a:bodyPr>
                <a:spAutoFit/>
              </a:bodyPr>
              <a:lstStyle/>
              <a:p>
                <a:r>
                  <a:rPr lang="en-US" altLang="zh-CN" b="1" dirty="0">
                    <a:solidFill>
                      <a:srgbClr val="FF0066"/>
                    </a:solidFill>
                  </a:rPr>
                  <a:t>CP</a:t>
                </a:r>
              </a:p>
            </p:txBody>
          </p:sp>
          <p:grpSp>
            <p:nvGrpSpPr>
              <p:cNvPr id="66" name="Group 66">
                <a:extLst>
                  <a:ext uri="{FF2B5EF4-FFF2-40B4-BE49-F238E27FC236}">
                    <a16:creationId xmlns:a16="http://schemas.microsoft.com/office/drawing/2014/main" id="{42DDAEFD-F691-3D4B-6FA1-57E545BCB4CD}"/>
                  </a:ext>
                </a:extLst>
              </p:cNvPr>
              <p:cNvGrpSpPr>
                <a:grpSpLocks/>
              </p:cNvGrpSpPr>
              <p:nvPr/>
            </p:nvGrpSpPr>
            <p:grpSpPr bwMode="auto">
              <a:xfrm>
                <a:off x="1590" y="3608"/>
                <a:ext cx="45" cy="299"/>
                <a:chOff x="2131" y="2070"/>
                <a:chExt cx="45" cy="299"/>
              </a:xfrm>
            </p:grpSpPr>
            <p:sp>
              <p:nvSpPr>
                <p:cNvPr id="72" name="Line 67">
                  <a:extLst>
                    <a:ext uri="{FF2B5EF4-FFF2-40B4-BE49-F238E27FC236}">
                      <a16:creationId xmlns:a16="http://schemas.microsoft.com/office/drawing/2014/main" id="{C6F57C56-E3FC-DCF9-5B84-FFB2C683A04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3" name="Oval 68">
                  <a:extLst>
                    <a:ext uri="{FF2B5EF4-FFF2-40B4-BE49-F238E27FC236}">
                      <a16:creationId xmlns:a16="http://schemas.microsoft.com/office/drawing/2014/main" id="{1E07775C-F105-D00A-95B8-32FB74CCBE3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7" name="Rectangle 69">
                <a:extLst>
                  <a:ext uri="{FF2B5EF4-FFF2-40B4-BE49-F238E27FC236}">
                    <a16:creationId xmlns:a16="http://schemas.microsoft.com/office/drawing/2014/main" id="{4C593444-17DF-7390-5B5E-207D9D132EAB}"/>
                  </a:ext>
                </a:extLst>
              </p:cNvPr>
              <p:cNvSpPr>
                <a:spLocks noChangeArrowheads="1"/>
              </p:cNvSpPr>
              <p:nvPr/>
            </p:nvSpPr>
            <p:spPr bwMode="auto">
              <a:xfrm>
                <a:off x="1456" y="3374"/>
                <a:ext cx="909" cy="233"/>
              </a:xfrm>
              <a:prstGeom prst="rect">
                <a:avLst/>
              </a:prstGeom>
              <a:noFill/>
              <a:ln w="9525">
                <a:noFill/>
                <a:miter lim="800000"/>
                <a:headEnd/>
                <a:tailEnd/>
              </a:ln>
            </p:spPr>
            <p:txBody>
              <a:bodyPr wrap="none">
                <a:spAutoFit/>
              </a:bodyPr>
              <a:lstStyle/>
              <a:p>
                <a:r>
                  <a:rPr lang="en-US" altLang="zh-CN" b="1" dirty="0">
                    <a:solidFill>
                      <a:srgbClr val="0033CC"/>
                    </a:solidFill>
                  </a:rPr>
                  <a:t>  J         </a:t>
                </a:r>
                <a:r>
                  <a:rPr lang="zh-CN" altLang="en-US" b="1" dirty="0">
                    <a:solidFill>
                      <a:srgbClr val="0033CC"/>
                    </a:solidFill>
                  </a:rPr>
                  <a:t>     </a:t>
                </a:r>
                <a:r>
                  <a:rPr lang="en-US" altLang="zh-CN" b="1" dirty="0">
                    <a:solidFill>
                      <a:srgbClr val="0033CC"/>
                    </a:solidFill>
                  </a:rPr>
                  <a:t>K</a:t>
                </a:r>
              </a:p>
            </p:txBody>
          </p:sp>
          <p:sp>
            <p:nvSpPr>
              <p:cNvPr id="68" name="Rectangle 70">
                <a:extLst>
                  <a:ext uri="{FF2B5EF4-FFF2-40B4-BE49-F238E27FC236}">
                    <a16:creationId xmlns:a16="http://schemas.microsoft.com/office/drawing/2014/main" id="{B26FD5EA-5A4E-E253-6532-A3D9AA8D2306}"/>
                  </a:ext>
                </a:extLst>
              </p:cNvPr>
              <p:cNvSpPr>
                <a:spLocks noChangeArrowheads="1"/>
              </p:cNvSpPr>
              <p:nvPr/>
            </p:nvSpPr>
            <p:spPr bwMode="auto">
              <a:xfrm>
                <a:off x="1440" y="3914"/>
                <a:ext cx="1047" cy="233"/>
              </a:xfrm>
              <a:prstGeom prst="rect">
                <a:avLst/>
              </a:prstGeom>
              <a:noFill/>
              <a:ln>
                <a:noFill/>
              </a:ln>
              <a:effectLst/>
            </p:spPr>
            <p:txBody>
              <a:bodyPr>
                <a:spAutoFit/>
              </a:bodyPr>
              <a:lstStyle/>
              <a:p>
                <a:pPr>
                  <a:defRPr/>
                </a:pPr>
                <a:r>
                  <a:rPr lang="en-US" altLang="zh-CN" b="1" i="1" dirty="0">
                    <a:solidFill>
                      <a:srgbClr val="0033CC"/>
                    </a:solidFill>
                    <a:effectLst>
                      <a:outerShdw blurRad="38100" dist="38100" dir="2700000" algn="tl">
                        <a:srgbClr val="C0C0C0"/>
                      </a:outerShdw>
                    </a:effectLst>
                    <a:ea typeface="宋体" panose="02010600030101010101" pitchFamily="2" charset="-122"/>
                  </a:rPr>
                  <a:t> J</a:t>
                </a:r>
                <a:r>
                  <a:rPr lang="en-US" altLang="zh-CN" b="1" dirty="0">
                    <a:solidFill>
                      <a:srgbClr val="0033CC"/>
                    </a:solidFill>
                    <a:effectLst>
                      <a:outerShdw blurRad="38100" dist="38100" dir="2700000" algn="tl">
                        <a:srgbClr val="C0C0C0"/>
                      </a:outerShdw>
                    </a:effectLst>
                    <a:ea typeface="宋体" panose="02010600030101010101" pitchFamily="2" charset="-122"/>
                  </a:rPr>
                  <a:t>           </a:t>
                </a:r>
                <a:r>
                  <a:rPr lang="zh-CN" altLang="en-US" b="1" dirty="0">
                    <a:solidFill>
                      <a:srgbClr val="0033CC"/>
                    </a:solidFill>
                    <a:effectLst>
                      <a:outerShdw blurRad="38100" dist="38100" dir="2700000" algn="tl">
                        <a:srgbClr val="C0C0C0"/>
                      </a:outerShdw>
                    </a:effectLst>
                    <a:ea typeface="宋体" panose="02010600030101010101" pitchFamily="2" charset="-122"/>
                  </a:rPr>
                  <a:t>   </a:t>
                </a:r>
                <a:r>
                  <a:rPr lang="en-US" altLang="zh-CN" b="1" i="1" dirty="0">
                    <a:solidFill>
                      <a:srgbClr val="0033CC"/>
                    </a:solidFill>
                    <a:effectLst>
                      <a:outerShdw blurRad="38100" dist="38100" dir="2700000" algn="tl">
                        <a:srgbClr val="C0C0C0"/>
                      </a:outerShdw>
                    </a:effectLst>
                    <a:ea typeface="宋体" panose="02010600030101010101" pitchFamily="2" charset="-122"/>
                  </a:rPr>
                  <a:t>K</a:t>
                </a:r>
              </a:p>
            </p:txBody>
          </p:sp>
          <p:grpSp>
            <p:nvGrpSpPr>
              <p:cNvPr id="69" name="Group 72">
                <a:extLst>
                  <a:ext uri="{FF2B5EF4-FFF2-40B4-BE49-F238E27FC236}">
                    <a16:creationId xmlns:a16="http://schemas.microsoft.com/office/drawing/2014/main" id="{BFA1EE80-8DAB-F16D-7C37-3DEABB8A18AD}"/>
                  </a:ext>
                </a:extLst>
              </p:cNvPr>
              <p:cNvGrpSpPr>
                <a:grpSpLocks/>
              </p:cNvGrpSpPr>
              <p:nvPr/>
            </p:nvGrpSpPr>
            <p:grpSpPr bwMode="auto">
              <a:xfrm>
                <a:off x="2190" y="3620"/>
                <a:ext cx="45" cy="299"/>
                <a:chOff x="2131" y="2070"/>
                <a:chExt cx="45" cy="299"/>
              </a:xfrm>
            </p:grpSpPr>
            <p:sp>
              <p:nvSpPr>
                <p:cNvPr id="70" name="Line 73">
                  <a:extLst>
                    <a:ext uri="{FF2B5EF4-FFF2-40B4-BE49-F238E27FC236}">
                      <a16:creationId xmlns:a16="http://schemas.microsoft.com/office/drawing/2014/main" id="{7E9060A5-3A83-20B2-A32F-8526A380CCC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1" name="Oval 74">
                  <a:extLst>
                    <a:ext uri="{FF2B5EF4-FFF2-40B4-BE49-F238E27FC236}">
                      <a16:creationId xmlns:a16="http://schemas.microsoft.com/office/drawing/2014/main" id="{E5E0215C-E0C9-F24C-2BBB-489C488371C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sp>
          <p:nvSpPr>
            <p:cNvPr id="47" name="Rectangle 77">
              <a:extLst>
                <a:ext uri="{FF2B5EF4-FFF2-40B4-BE49-F238E27FC236}">
                  <a16:creationId xmlns:a16="http://schemas.microsoft.com/office/drawing/2014/main" id="{69E89386-191E-DE61-EE0F-9E183C2FF5E2}"/>
                </a:ext>
              </a:extLst>
            </p:cNvPr>
            <p:cNvSpPr>
              <a:spLocks noChangeArrowheads="1"/>
            </p:cNvSpPr>
            <p:nvPr/>
          </p:nvSpPr>
          <p:spPr bwMode="auto">
            <a:xfrm>
              <a:off x="1407" y="3156"/>
              <a:ext cx="1219" cy="233"/>
            </a:xfrm>
            <a:prstGeom prst="rect">
              <a:avLst/>
            </a:prstGeom>
            <a:noFill/>
            <a:ln w="9525">
              <a:noFill/>
              <a:miter lim="800000"/>
              <a:headEnd/>
              <a:tailEnd/>
            </a:ln>
          </p:spPr>
          <p:txBody>
            <a:bodyPr>
              <a:spAutoFit/>
            </a:bodyPr>
            <a:lstStyle/>
            <a:p>
              <a:r>
                <a:rPr lang="en-US" altLang="zh-CN" b="1" dirty="0"/>
                <a:t>S</a:t>
              </a:r>
              <a:r>
                <a:rPr lang="en-US" altLang="zh-CN" b="1" baseline="-25000" dirty="0"/>
                <a:t>D</a:t>
              </a:r>
              <a:r>
                <a:rPr lang="en-US" altLang="zh-CN" b="1" dirty="0">
                  <a:solidFill>
                    <a:srgbClr val="0033CC"/>
                  </a:solidFill>
                </a:rPr>
                <a:t>        </a:t>
              </a:r>
              <a:r>
                <a:rPr lang="en-US" altLang="zh-CN" sz="1600" b="1" dirty="0">
                  <a:solidFill>
                    <a:srgbClr val="0033CC"/>
                  </a:solidFill>
                </a:rPr>
                <a:t> </a:t>
              </a:r>
              <a:r>
                <a:rPr lang="en-US" altLang="zh-CN" b="1" dirty="0">
                  <a:solidFill>
                    <a:srgbClr val="0033CC"/>
                  </a:solidFill>
                </a:rPr>
                <a:t> </a:t>
              </a:r>
              <a:r>
                <a:rPr lang="zh-CN" altLang="en-US" b="1" dirty="0">
                  <a:solidFill>
                    <a:srgbClr val="0033CC"/>
                  </a:solidFill>
                </a:rPr>
                <a:t>    </a:t>
              </a:r>
              <a:r>
                <a:rPr lang="en-US" altLang="zh-CN" b="1" dirty="0"/>
                <a:t>R</a:t>
              </a:r>
              <a:r>
                <a:rPr lang="en-US" altLang="zh-CN" b="1" baseline="-25000" dirty="0"/>
                <a:t>D</a:t>
              </a:r>
            </a:p>
          </p:txBody>
        </p:sp>
        <p:sp>
          <p:nvSpPr>
            <p:cNvPr id="48" name="Rectangle 78">
              <a:extLst>
                <a:ext uri="{FF2B5EF4-FFF2-40B4-BE49-F238E27FC236}">
                  <a16:creationId xmlns:a16="http://schemas.microsoft.com/office/drawing/2014/main" id="{C14DCA86-5FF0-020E-7957-40DA38C8DE30}"/>
                </a:ext>
              </a:extLst>
            </p:cNvPr>
            <p:cNvSpPr>
              <a:spLocks noChangeArrowheads="1"/>
            </p:cNvSpPr>
            <p:nvPr/>
          </p:nvSpPr>
          <p:spPr bwMode="auto">
            <a:xfrm>
              <a:off x="1024" y="3340"/>
              <a:ext cx="1903" cy="233"/>
            </a:xfrm>
            <a:prstGeom prst="rect">
              <a:avLst/>
            </a:prstGeom>
            <a:noFill/>
            <a:ln w="9525">
              <a:noFill/>
              <a:miter lim="800000"/>
              <a:headEnd/>
              <a:tailEnd/>
            </a:ln>
          </p:spPr>
          <p:txBody>
            <a:bodyPr>
              <a:spAutoFit/>
            </a:bodyPr>
            <a:lstStyle/>
            <a:p>
              <a:r>
                <a:rPr lang="en-US" altLang="zh-CN" b="1" i="1" dirty="0"/>
                <a:t> S</a:t>
              </a:r>
              <a:r>
                <a:rPr lang="en-US" altLang="zh-CN" b="1" baseline="-25000" dirty="0"/>
                <a:t>D   </a:t>
              </a:r>
              <a:r>
                <a:rPr lang="en-US" altLang="zh-CN" b="1" dirty="0">
                  <a:solidFill>
                    <a:srgbClr val="0033CC"/>
                  </a:solidFill>
                </a:rPr>
                <a:t>                      </a:t>
              </a:r>
              <a:r>
                <a:rPr lang="zh-CN" altLang="en-US" b="1" dirty="0">
                  <a:solidFill>
                    <a:srgbClr val="0033CC"/>
                  </a:solidFill>
                </a:rPr>
                <a:t>        </a:t>
              </a:r>
              <a:r>
                <a:rPr lang="en-US" altLang="zh-CN" b="1" i="1" dirty="0"/>
                <a:t>R</a:t>
              </a:r>
              <a:r>
                <a:rPr lang="en-US" altLang="zh-CN" b="1" baseline="-25000" dirty="0"/>
                <a:t>D</a:t>
              </a:r>
            </a:p>
          </p:txBody>
        </p:sp>
        <p:grpSp>
          <p:nvGrpSpPr>
            <p:cNvPr id="49" name="Group 80">
              <a:extLst>
                <a:ext uri="{FF2B5EF4-FFF2-40B4-BE49-F238E27FC236}">
                  <a16:creationId xmlns:a16="http://schemas.microsoft.com/office/drawing/2014/main" id="{89C14698-E6A6-C3BA-340D-55BBD8FE758E}"/>
                </a:ext>
              </a:extLst>
            </p:cNvPr>
            <p:cNvGrpSpPr>
              <a:grpSpLocks/>
            </p:cNvGrpSpPr>
            <p:nvPr/>
          </p:nvGrpSpPr>
          <p:grpSpPr bwMode="auto">
            <a:xfrm rot="-5400000">
              <a:off x="2498" y="3158"/>
              <a:ext cx="45" cy="299"/>
              <a:chOff x="2131" y="2070"/>
              <a:chExt cx="45" cy="299"/>
            </a:xfrm>
          </p:grpSpPr>
          <p:sp>
            <p:nvSpPr>
              <p:cNvPr id="53" name="Line 81">
                <a:extLst>
                  <a:ext uri="{FF2B5EF4-FFF2-40B4-BE49-F238E27FC236}">
                    <a16:creationId xmlns:a16="http://schemas.microsoft.com/office/drawing/2014/main" id="{C4CEA2CA-95F2-6740-B26F-F211C4C3AE6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4" name="Oval 82">
                <a:extLst>
                  <a:ext uri="{FF2B5EF4-FFF2-40B4-BE49-F238E27FC236}">
                    <a16:creationId xmlns:a16="http://schemas.microsoft.com/office/drawing/2014/main" id="{5501D213-7634-6212-ECC7-5E2305A7BF4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50" name="Group 85">
              <a:extLst>
                <a:ext uri="{FF2B5EF4-FFF2-40B4-BE49-F238E27FC236}">
                  <a16:creationId xmlns:a16="http://schemas.microsoft.com/office/drawing/2014/main" id="{FBD4D0D7-9686-4BCE-17B5-84B86AF463B3}"/>
                </a:ext>
              </a:extLst>
            </p:cNvPr>
            <p:cNvGrpSpPr>
              <a:grpSpLocks/>
            </p:cNvGrpSpPr>
            <p:nvPr/>
          </p:nvGrpSpPr>
          <p:grpSpPr bwMode="auto">
            <a:xfrm rot="5400000" flipH="1">
              <a:off x="1264" y="3170"/>
              <a:ext cx="45" cy="299"/>
              <a:chOff x="2131" y="2070"/>
              <a:chExt cx="45" cy="299"/>
            </a:xfrm>
          </p:grpSpPr>
          <p:sp>
            <p:nvSpPr>
              <p:cNvPr id="51" name="Line 86">
                <a:extLst>
                  <a:ext uri="{FF2B5EF4-FFF2-40B4-BE49-F238E27FC236}">
                    <a16:creationId xmlns:a16="http://schemas.microsoft.com/office/drawing/2014/main" id="{E797DA02-4FC3-38C8-F9C5-BE7CBBB3830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2" name="Oval 87">
                <a:extLst>
                  <a:ext uri="{FF2B5EF4-FFF2-40B4-BE49-F238E27FC236}">
                    <a16:creationId xmlns:a16="http://schemas.microsoft.com/office/drawing/2014/main" id="{8E23816D-624F-92E1-848C-283D789F03D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sp>
        <p:nvSpPr>
          <p:cNvPr id="80" name="Text Box 91">
            <a:extLst>
              <a:ext uri="{FF2B5EF4-FFF2-40B4-BE49-F238E27FC236}">
                <a16:creationId xmlns:a16="http://schemas.microsoft.com/office/drawing/2014/main" id="{BBB5012C-5255-C52E-9A31-16BCE98D61F0}"/>
              </a:ext>
            </a:extLst>
          </p:cNvPr>
          <p:cNvSpPr txBox="1">
            <a:spLocks noChangeArrowheads="1"/>
          </p:cNvSpPr>
          <p:nvPr/>
        </p:nvSpPr>
        <p:spPr bwMode="auto">
          <a:xfrm>
            <a:off x="7123180" y="5247369"/>
            <a:ext cx="2263775" cy="457200"/>
          </a:xfrm>
          <a:prstGeom prst="rect">
            <a:avLst/>
          </a:prstGeom>
          <a:noFill/>
          <a:ln w="9525">
            <a:noFill/>
            <a:miter lim="800000"/>
            <a:headEnd/>
            <a:tailEnd/>
          </a:ln>
        </p:spPr>
        <p:txBody>
          <a:bodyPr>
            <a:spAutoFit/>
          </a:bodyPr>
          <a:lstStyle/>
          <a:p>
            <a:r>
              <a:rPr lang="zh-CN" altLang="en-US" b="1">
                <a:solidFill>
                  <a:srgbClr val="0033CC"/>
                </a:solidFill>
              </a:rPr>
              <a:t>引出端功能</a:t>
            </a:r>
          </a:p>
        </p:txBody>
      </p:sp>
      <p:grpSp>
        <p:nvGrpSpPr>
          <p:cNvPr id="81" name="Group 174">
            <a:extLst>
              <a:ext uri="{FF2B5EF4-FFF2-40B4-BE49-F238E27FC236}">
                <a16:creationId xmlns:a16="http://schemas.microsoft.com/office/drawing/2014/main" id="{85699953-1C25-08E7-4986-B3FB16D722F2}"/>
              </a:ext>
            </a:extLst>
          </p:cNvPr>
          <p:cNvGrpSpPr>
            <a:grpSpLocks/>
          </p:cNvGrpSpPr>
          <p:nvPr/>
        </p:nvGrpSpPr>
        <p:grpSpPr bwMode="auto">
          <a:xfrm>
            <a:off x="5403403" y="1867160"/>
            <a:ext cx="4914900" cy="2930525"/>
            <a:chOff x="2580" y="999"/>
            <a:chExt cx="3096" cy="1846"/>
          </a:xfrm>
        </p:grpSpPr>
        <p:sp>
          <p:nvSpPr>
            <p:cNvPr id="82" name="Rectangle 93">
              <a:extLst>
                <a:ext uri="{FF2B5EF4-FFF2-40B4-BE49-F238E27FC236}">
                  <a16:creationId xmlns:a16="http://schemas.microsoft.com/office/drawing/2014/main" id="{4027907D-F435-5B36-E613-1BEB42B3E9C8}"/>
                </a:ext>
              </a:extLst>
            </p:cNvPr>
            <p:cNvSpPr>
              <a:spLocks noChangeArrowheads="1"/>
            </p:cNvSpPr>
            <p:nvPr/>
          </p:nvSpPr>
          <p:spPr bwMode="auto">
            <a:xfrm>
              <a:off x="3277" y="999"/>
              <a:ext cx="819" cy="233"/>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Q</a:t>
              </a:r>
              <a:r>
                <a:rPr lang="en-US" altLang="zh-CN" b="1" baseline="-25000" dirty="0">
                  <a:solidFill>
                    <a:srgbClr val="FF0066"/>
                  </a:solidFill>
                </a:rPr>
                <a:t>1      </a:t>
              </a:r>
              <a:r>
                <a:rPr lang="zh-CN" altLang="en-US" b="1" baseline="-25000" dirty="0">
                  <a:solidFill>
                    <a:srgbClr val="FF0066"/>
                  </a:solidFill>
                </a:rPr>
                <a:t>    </a:t>
              </a:r>
              <a:r>
                <a:rPr lang="en-US" altLang="zh-CN" b="1" i="1" dirty="0">
                  <a:solidFill>
                    <a:srgbClr val="FF0066"/>
                  </a:solidFill>
                </a:rPr>
                <a:t>Q</a:t>
              </a:r>
              <a:r>
                <a:rPr lang="en-US" altLang="zh-CN" b="1" baseline="-25000" dirty="0">
                  <a:solidFill>
                    <a:srgbClr val="FF0066"/>
                  </a:solidFill>
                </a:rPr>
                <a:t>1</a:t>
              </a:r>
            </a:p>
          </p:txBody>
        </p:sp>
        <p:sp>
          <p:nvSpPr>
            <p:cNvPr id="83" name="Rectangle 94">
              <a:extLst>
                <a:ext uri="{FF2B5EF4-FFF2-40B4-BE49-F238E27FC236}">
                  <a16:creationId xmlns:a16="http://schemas.microsoft.com/office/drawing/2014/main" id="{EA287523-E24A-F27E-C135-6EC561DDA132}"/>
                </a:ext>
              </a:extLst>
            </p:cNvPr>
            <p:cNvSpPr>
              <a:spLocks noChangeArrowheads="1"/>
            </p:cNvSpPr>
            <p:nvPr/>
          </p:nvSpPr>
          <p:spPr bwMode="auto">
            <a:xfrm>
              <a:off x="3004" y="1586"/>
              <a:ext cx="2220"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84" name="Group 96">
              <a:extLst>
                <a:ext uri="{FF2B5EF4-FFF2-40B4-BE49-F238E27FC236}">
                  <a16:creationId xmlns:a16="http://schemas.microsoft.com/office/drawing/2014/main" id="{E80F9E60-4947-BC12-94CA-DC55E09CE76A}"/>
                </a:ext>
              </a:extLst>
            </p:cNvPr>
            <p:cNvGrpSpPr>
              <a:grpSpLocks/>
            </p:cNvGrpSpPr>
            <p:nvPr/>
          </p:nvGrpSpPr>
          <p:grpSpPr bwMode="auto">
            <a:xfrm>
              <a:off x="3521" y="2155"/>
              <a:ext cx="45" cy="299"/>
              <a:chOff x="2131" y="2070"/>
              <a:chExt cx="45" cy="299"/>
            </a:xfrm>
          </p:grpSpPr>
          <p:sp>
            <p:nvSpPr>
              <p:cNvPr id="144" name="Line 97">
                <a:extLst>
                  <a:ext uri="{FF2B5EF4-FFF2-40B4-BE49-F238E27FC236}">
                    <a16:creationId xmlns:a16="http://schemas.microsoft.com/office/drawing/2014/main" id="{38C2B7CE-7FE5-EDF9-9A25-889778DF291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45" name="Oval 98">
                <a:extLst>
                  <a:ext uri="{FF2B5EF4-FFF2-40B4-BE49-F238E27FC236}">
                    <a16:creationId xmlns:a16="http://schemas.microsoft.com/office/drawing/2014/main" id="{93B24331-EBDA-BC94-F8F7-A1229D84ECA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5" name="Group 100">
              <a:extLst>
                <a:ext uri="{FF2B5EF4-FFF2-40B4-BE49-F238E27FC236}">
                  <a16:creationId xmlns:a16="http://schemas.microsoft.com/office/drawing/2014/main" id="{D8760337-56DC-7AB6-3001-36F18BB9A8A0}"/>
                </a:ext>
              </a:extLst>
            </p:cNvPr>
            <p:cNvGrpSpPr>
              <a:grpSpLocks/>
            </p:cNvGrpSpPr>
            <p:nvPr/>
          </p:nvGrpSpPr>
          <p:grpSpPr bwMode="auto">
            <a:xfrm>
              <a:off x="3742" y="2144"/>
              <a:ext cx="45" cy="299"/>
              <a:chOff x="2131" y="2070"/>
              <a:chExt cx="45" cy="299"/>
            </a:xfrm>
          </p:grpSpPr>
          <p:sp>
            <p:nvSpPr>
              <p:cNvPr id="142" name="Line 101">
                <a:extLst>
                  <a:ext uri="{FF2B5EF4-FFF2-40B4-BE49-F238E27FC236}">
                    <a16:creationId xmlns:a16="http://schemas.microsoft.com/office/drawing/2014/main" id="{22481A45-F81D-2423-8C6E-6F6C812BE4E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43" name="Oval 102">
                <a:extLst>
                  <a:ext uri="{FF2B5EF4-FFF2-40B4-BE49-F238E27FC236}">
                    <a16:creationId xmlns:a16="http://schemas.microsoft.com/office/drawing/2014/main" id="{587E77C5-3839-EABE-C079-84DE951E870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6" name="Rectangle 103">
              <a:extLst>
                <a:ext uri="{FF2B5EF4-FFF2-40B4-BE49-F238E27FC236}">
                  <a16:creationId xmlns:a16="http://schemas.microsoft.com/office/drawing/2014/main" id="{A7A88B45-DCDA-B46A-1656-6EEED64DACF2}"/>
                </a:ext>
              </a:extLst>
            </p:cNvPr>
            <p:cNvSpPr>
              <a:spLocks noChangeArrowheads="1"/>
            </p:cNvSpPr>
            <p:nvPr/>
          </p:nvSpPr>
          <p:spPr bwMode="auto">
            <a:xfrm>
              <a:off x="2580" y="1874"/>
              <a:ext cx="476" cy="288"/>
            </a:xfrm>
            <a:prstGeom prst="rect">
              <a:avLst/>
            </a:prstGeom>
            <a:noFill/>
            <a:ln w="9525">
              <a:noFill/>
              <a:miter lim="800000"/>
              <a:headEnd/>
              <a:tailEnd/>
            </a:ln>
          </p:spPr>
          <p:txBody>
            <a:bodyPr wrap="none">
              <a:spAutoFit/>
            </a:bodyPr>
            <a:lstStyle/>
            <a:p>
              <a:r>
                <a:rPr lang="en-US" altLang="zh-CN" b="1" i="1"/>
                <a:t>V</a:t>
              </a:r>
              <a:r>
                <a:rPr lang="en-US" altLang="zh-CN" b="1" baseline="-25000"/>
                <a:t>DD</a:t>
              </a:r>
              <a:r>
                <a:rPr lang="en-US" altLang="zh-CN" b="1"/>
                <a:t> </a:t>
              </a:r>
            </a:p>
          </p:txBody>
        </p:sp>
        <p:grpSp>
          <p:nvGrpSpPr>
            <p:cNvPr id="87" name="Group 105">
              <a:extLst>
                <a:ext uri="{FF2B5EF4-FFF2-40B4-BE49-F238E27FC236}">
                  <a16:creationId xmlns:a16="http://schemas.microsoft.com/office/drawing/2014/main" id="{E69F8CB6-A0FE-5767-4FDC-D0233713F8E9}"/>
                </a:ext>
              </a:extLst>
            </p:cNvPr>
            <p:cNvGrpSpPr>
              <a:grpSpLocks/>
            </p:cNvGrpSpPr>
            <p:nvPr/>
          </p:nvGrpSpPr>
          <p:grpSpPr bwMode="auto">
            <a:xfrm>
              <a:off x="4169" y="2155"/>
              <a:ext cx="45" cy="299"/>
              <a:chOff x="2131" y="2070"/>
              <a:chExt cx="45" cy="299"/>
            </a:xfrm>
          </p:grpSpPr>
          <p:sp>
            <p:nvSpPr>
              <p:cNvPr id="140" name="Line 106">
                <a:extLst>
                  <a:ext uri="{FF2B5EF4-FFF2-40B4-BE49-F238E27FC236}">
                    <a16:creationId xmlns:a16="http://schemas.microsoft.com/office/drawing/2014/main" id="{12E8E408-01AD-9EEF-8907-C0709C2094D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41" name="Oval 107">
                <a:extLst>
                  <a:ext uri="{FF2B5EF4-FFF2-40B4-BE49-F238E27FC236}">
                    <a16:creationId xmlns:a16="http://schemas.microsoft.com/office/drawing/2014/main" id="{DA193E92-0525-0D39-AEE3-153BBB023F3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8" name="Group 110">
              <a:extLst>
                <a:ext uri="{FF2B5EF4-FFF2-40B4-BE49-F238E27FC236}">
                  <a16:creationId xmlns:a16="http://schemas.microsoft.com/office/drawing/2014/main" id="{80543BCB-9FEB-071D-ABC7-F66F60BD254A}"/>
                </a:ext>
              </a:extLst>
            </p:cNvPr>
            <p:cNvGrpSpPr>
              <a:grpSpLocks/>
            </p:cNvGrpSpPr>
            <p:nvPr/>
          </p:nvGrpSpPr>
          <p:grpSpPr bwMode="auto">
            <a:xfrm>
              <a:off x="4408" y="2155"/>
              <a:ext cx="45" cy="299"/>
              <a:chOff x="2131" y="2070"/>
              <a:chExt cx="45" cy="299"/>
            </a:xfrm>
          </p:grpSpPr>
          <p:sp>
            <p:nvSpPr>
              <p:cNvPr id="138" name="Line 111">
                <a:extLst>
                  <a:ext uri="{FF2B5EF4-FFF2-40B4-BE49-F238E27FC236}">
                    <a16:creationId xmlns:a16="http://schemas.microsoft.com/office/drawing/2014/main" id="{49483EB7-2DCF-8D47-3631-DD736A93F68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9" name="Oval 112">
                <a:extLst>
                  <a:ext uri="{FF2B5EF4-FFF2-40B4-BE49-F238E27FC236}">
                    <a16:creationId xmlns:a16="http://schemas.microsoft.com/office/drawing/2014/main" id="{0D8B9D64-DF9A-A276-215B-B752BC7CCB0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9" name="Group 115">
              <a:extLst>
                <a:ext uri="{FF2B5EF4-FFF2-40B4-BE49-F238E27FC236}">
                  <a16:creationId xmlns:a16="http://schemas.microsoft.com/office/drawing/2014/main" id="{3412F739-1E05-D9A3-3716-26C03D6F25AB}"/>
                </a:ext>
              </a:extLst>
            </p:cNvPr>
            <p:cNvGrpSpPr>
              <a:grpSpLocks/>
            </p:cNvGrpSpPr>
            <p:nvPr/>
          </p:nvGrpSpPr>
          <p:grpSpPr bwMode="auto">
            <a:xfrm>
              <a:off x="5057" y="2155"/>
              <a:ext cx="45" cy="299"/>
              <a:chOff x="2131" y="2070"/>
              <a:chExt cx="45" cy="299"/>
            </a:xfrm>
          </p:grpSpPr>
          <p:sp>
            <p:nvSpPr>
              <p:cNvPr id="136" name="Line 116">
                <a:extLst>
                  <a:ext uri="{FF2B5EF4-FFF2-40B4-BE49-F238E27FC236}">
                    <a16:creationId xmlns:a16="http://schemas.microsoft.com/office/drawing/2014/main" id="{69875373-132C-4028-D231-87C005FB76B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7" name="Oval 117">
                <a:extLst>
                  <a:ext uri="{FF2B5EF4-FFF2-40B4-BE49-F238E27FC236}">
                    <a16:creationId xmlns:a16="http://schemas.microsoft.com/office/drawing/2014/main" id="{93A92A6A-0E46-D791-EC09-8E7BAD4A545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0" name="Group 119">
              <a:extLst>
                <a:ext uri="{FF2B5EF4-FFF2-40B4-BE49-F238E27FC236}">
                  <a16:creationId xmlns:a16="http://schemas.microsoft.com/office/drawing/2014/main" id="{D6BF742D-D106-1163-172A-927FF69131ED}"/>
                </a:ext>
              </a:extLst>
            </p:cNvPr>
            <p:cNvGrpSpPr>
              <a:grpSpLocks/>
            </p:cNvGrpSpPr>
            <p:nvPr/>
          </p:nvGrpSpPr>
          <p:grpSpPr bwMode="auto">
            <a:xfrm>
              <a:off x="4835" y="2144"/>
              <a:ext cx="45" cy="299"/>
              <a:chOff x="2131" y="2070"/>
              <a:chExt cx="45" cy="299"/>
            </a:xfrm>
          </p:grpSpPr>
          <p:sp>
            <p:nvSpPr>
              <p:cNvPr id="134" name="Line 120">
                <a:extLst>
                  <a:ext uri="{FF2B5EF4-FFF2-40B4-BE49-F238E27FC236}">
                    <a16:creationId xmlns:a16="http://schemas.microsoft.com/office/drawing/2014/main" id="{08664EAD-D2E3-5BC0-2F6C-C4DF6F1E1EA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5" name="Oval 121">
                <a:extLst>
                  <a:ext uri="{FF2B5EF4-FFF2-40B4-BE49-F238E27FC236}">
                    <a16:creationId xmlns:a16="http://schemas.microsoft.com/office/drawing/2014/main" id="{215B189F-A99D-709E-C2F8-287A0FAF7B5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1" name="Group 122">
              <a:extLst>
                <a:ext uri="{FF2B5EF4-FFF2-40B4-BE49-F238E27FC236}">
                  <a16:creationId xmlns:a16="http://schemas.microsoft.com/office/drawing/2014/main" id="{4148A1C9-95D3-0D19-D646-79823714464A}"/>
                </a:ext>
              </a:extLst>
            </p:cNvPr>
            <p:cNvGrpSpPr>
              <a:grpSpLocks/>
            </p:cNvGrpSpPr>
            <p:nvPr/>
          </p:nvGrpSpPr>
          <p:grpSpPr bwMode="auto">
            <a:xfrm>
              <a:off x="3947" y="2144"/>
              <a:ext cx="45" cy="299"/>
              <a:chOff x="2131" y="2070"/>
              <a:chExt cx="45" cy="299"/>
            </a:xfrm>
          </p:grpSpPr>
          <p:sp>
            <p:nvSpPr>
              <p:cNvPr id="132" name="Line 123">
                <a:extLst>
                  <a:ext uri="{FF2B5EF4-FFF2-40B4-BE49-F238E27FC236}">
                    <a16:creationId xmlns:a16="http://schemas.microsoft.com/office/drawing/2014/main" id="{DDE0802F-CA4F-C9FC-7930-DA1AE91F446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3" name="Oval 124">
                <a:extLst>
                  <a:ext uri="{FF2B5EF4-FFF2-40B4-BE49-F238E27FC236}">
                    <a16:creationId xmlns:a16="http://schemas.microsoft.com/office/drawing/2014/main" id="{3C2E9E2B-8248-C926-A404-E8B14B5AD45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2" name="Group 125">
              <a:extLst>
                <a:ext uri="{FF2B5EF4-FFF2-40B4-BE49-F238E27FC236}">
                  <a16:creationId xmlns:a16="http://schemas.microsoft.com/office/drawing/2014/main" id="{891923B2-2946-52C3-5DBD-9C6CE050AE78}"/>
                </a:ext>
              </a:extLst>
            </p:cNvPr>
            <p:cNvGrpSpPr>
              <a:grpSpLocks/>
            </p:cNvGrpSpPr>
            <p:nvPr/>
          </p:nvGrpSpPr>
          <p:grpSpPr bwMode="auto">
            <a:xfrm>
              <a:off x="4630" y="2144"/>
              <a:ext cx="45" cy="299"/>
              <a:chOff x="2131" y="2070"/>
              <a:chExt cx="45" cy="299"/>
            </a:xfrm>
          </p:grpSpPr>
          <p:sp>
            <p:nvSpPr>
              <p:cNvPr id="130" name="Line 126">
                <a:extLst>
                  <a:ext uri="{FF2B5EF4-FFF2-40B4-BE49-F238E27FC236}">
                    <a16:creationId xmlns:a16="http://schemas.microsoft.com/office/drawing/2014/main" id="{0F870A2A-AB2C-ED39-CF97-A9F5C47F550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1" name="Oval 127">
                <a:extLst>
                  <a:ext uri="{FF2B5EF4-FFF2-40B4-BE49-F238E27FC236}">
                    <a16:creationId xmlns:a16="http://schemas.microsoft.com/office/drawing/2014/main" id="{537541B9-06F2-A9E0-B79C-22AA7242BBAB}"/>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3" name="Group 128">
              <a:extLst>
                <a:ext uri="{FF2B5EF4-FFF2-40B4-BE49-F238E27FC236}">
                  <a16:creationId xmlns:a16="http://schemas.microsoft.com/office/drawing/2014/main" id="{840DA602-D49A-0D77-1EA7-BEFE942383A7}"/>
                </a:ext>
              </a:extLst>
            </p:cNvPr>
            <p:cNvGrpSpPr>
              <a:grpSpLocks/>
            </p:cNvGrpSpPr>
            <p:nvPr/>
          </p:nvGrpSpPr>
          <p:grpSpPr bwMode="auto">
            <a:xfrm flipV="1">
              <a:off x="3803" y="1268"/>
              <a:ext cx="79" cy="310"/>
              <a:chOff x="3156" y="2161"/>
              <a:chExt cx="79" cy="310"/>
            </a:xfrm>
          </p:grpSpPr>
          <p:grpSp>
            <p:nvGrpSpPr>
              <p:cNvPr id="126" name="Group 129">
                <a:extLst>
                  <a:ext uri="{FF2B5EF4-FFF2-40B4-BE49-F238E27FC236}">
                    <a16:creationId xmlns:a16="http://schemas.microsoft.com/office/drawing/2014/main" id="{D7A24DD2-4640-8A14-33ED-E6CDC1E7E611}"/>
                  </a:ext>
                </a:extLst>
              </p:cNvPr>
              <p:cNvGrpSpPr>
                <a:grpSpLocks/>
              </p:cNvGrpSpPr>
              <p:nvPr/>
            </p:nvGrpSpPr>
            <p:grpSpPr bwMode="auto">
              <a:xfrm>
                <a:off x="3173" y="2172"/>
                <a:ext cx="45" cy="299"/>
                <a:chOff x="2131" y="2070"/>
                <a:chExt cx="45" cy="299"/>
              </a:xfrm>
            </p:grpSpPr>
            <p:sp>
              <p:nvSpPr>
                <p:cNvPr id="128" name="Line 130">
                  <a:extLst>
                    <a:ext uri="{FF2B5EF4-FFF2-40B4-BE49-F238E27FC236}">
                      <a16:creationId xmlns:a16="http://schemas.microsoft.com/office/drawing/2014/main" id="{AE7CB75E-D6D3-F16F-F97E-5FE92A8DEA1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29" name="Oval 131">
                  <a:extLst>
                    <a:ext uri="{FF2B5EF4-FFF2-40B4-BE49-F238E27FC236}">
                      <a16:creationId xmlns:a16="http://schemas.microsoft.com/office/drawing/2014/main" id="{709C7787-9078-60B9-01F3-69917A7B951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7" name="Oval 132">
                <a:extLst>
                  <a:ext uri="{FF2B5EF4-FFF2-40B4-BE49-F238E27FC236}">
                    <a16:creationId xmlns:a16="http://schemas.microsoft.com/office/drawing/2014/main" id="{64CD6149-69F0-9859-BEBE-7F7144FC4272}"/>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94" name="Group 133">
              <a:extLst>
                <a:ext uri="{FF2B5EF4-FFF2-40B4-BE49-F238E27FC236}">
                  <a16:creationId xmlns:a16="http://schemas.microsoft.com/office/drawing/2014/main" id="{04186A28-A7EB-1657-44E5-5342C9B91180}"/>
                </a:ext>
              </a:extLst>
            </p:cNvPr>
            <p:cNvGrpSpPr>
              <a:grpSpLocks/>
            </p:cNvGrpSpPr>
            <p:nvPr/>
          </p:nvGrpSpPr>
          <p:grpSpPr bwMode="auto">
            <a:xfrm flipV="1">
              <a:off x="4824" y="1268"/>
              <a:ext cx="79" cy="310"/>
              <a:chOff x="3156" y="2161"/>
              <a:chExt cx="79" cy="310"/>
            </a:xfrm>
          </p:grpSpPr>
          <p:grpSp>
            <p:nvGrpSpPr>
              <p:cNvPr id="122" name="Group 134">
                <a:extLst>
                  <a:ext uri="{FF2B5EF4-FFF2-40B4-BE49-F238E27FC236}">
                    <a16:creationId xmlns:a16="http://schemas.microsoft.com/office/drawing/2014/main" id="{F1DFF923-4D15-DECF-A563-EDB042C99132}"/>
                  </a:ext>
                </a:extLst>
              </p:cNvPr>
              <p:cNvGrpSpPr>
                <a:grpSpLocks/>
              </p:cNvGrpSpPr>
              <p:nvPr/>
            </p:nvGrpSpPr>
            <p:grpSpPr bwMode="auto">
              <a:xfrm>
                <a:off x="3173" y="2172"/>
                <a:ext cx="45" cy="299"/>
                <a:chOff x="2131" y="2070"/>
                <a:chExt cx="45" cy="299"/>
              </a:xfrm>
            </p:grpSpPr>
            <p:sp>
              <p:nvSpPr>
                <p:cNvPr id="124" name="Line 135">
                  <a:extLst>
                    <a:ext uri="{FF2B5EF4-FFF2-40B4-BE49-F238E27FC236}">
                      <a16:creationId xmlns:a16="http://schemas.microsoft.com/office/drawing/2014/main" id="{A1FC25D6-169E-65C6-0B62-AB07D26AB8D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25" name="Oval 136">
                  <a:extLst>
                    <a:ext uri="{FF2B5EF4-FFF2-40B4-BE49-F238E27FC236}">
                      <a16:creationId xmlns:a16="http://schemas.microsoft.com/office/drawing/2014/main" id="{DE6049BB-B940-B015-A555-34DB97EB375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3" name="Oval 137">
                <a:extLst>
                  <a:ext uri="{FF2B5EF4-FFF2-40B4-BE49-F238E27FC236}">
                    <a16:creationId xmlns:a16="http://schemas.microsoft.com/office/drawing/2014/main" id="{17D76BE4-4F5E-7BE4-EFA7-15E60BAAF9BD}"/>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95" name="Group 138">
              <a:extLst>
                <a:ext uri="{FF2B5EF4-FFF2-40B4-BE49-F238E27FC236}">
                  <a16:creationId xmlns:a16="http://schemas.microsoft.com/office/drawing/2014/main" id="{2F564463-7A52-0FA9-FFD1-6CDBA9460DA0}"/>
                </a:ext>
              </a:extLst>
            </p:cNvPr>
            <p:cNvGrpSpPr>
              <a:grpSpLocks/>
            </p:cNvGrpSpPr>
            <p:nvPr/>
          </p:nvGrpSpPr>
          <p:grpSpPr bwMode="auto">
            <a:xfrm flipV="1">
              <a:off x="4427" y="1279"/>
              <a:ext cx="45" cy="299"/>
              <a:chOff x="2131" y="2070"/>
              <a:chExt cx="45" cy="299"/>
            </a:xfrm>
          </p:grpSpPr>
          <p:sp>
            <p:nvSpPr>
              <p:cNvPr id="120" name="Line 139">
                <a:extLst>
                  <a:ext uri="{FF2B5EF4-FFF2-40B4-BE49-F238E27FC236}">
                    <a16:creationId xmlns:a16="http://schemas.microsoft.com/office/drawing/2014/main" id="{E7367191-7901-DA24-AA24-7387D33488B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21" name="Oval 140">
                <a:extLst>
                  <a:ext uri="{FF2B5EF4-FFF2-40B4-BE49-F238E27FC236}">
                    <a16:creationId xmlns:a16="http://schemas.microsoft.com/office/drawing/2014/main" id="{B3A9100B-6A53-1317-E18D-51FD69936FA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6" name="Group 141">
              <a:extLst>
                <a:ext uri="{FF2B5EF4-FFF2-40B4-BE49-F238E27FC236}">
                  <a16:creationId xmlns:a16="http://schemas.microsoft.com/office/drawing/2014/main" id="{352771AC-9B8F-FEDD-B768-56F5C23DF2EC}"/>
                </a:ext>
              </a:extLst>
            </p:cNvPr>
            <p:cNvGrpSpPr>
              <a:grpSpLocks/>
            </p:cNvGrpSpPr>
            <p:nvPr/>
          </p:nvGrpSpPr>
          <p:grpSpPr bwMode="auto">
            <a:xfrm flipV="1">
              <a:off x="3370" y="1279"/>
              <a:ext cx="45" cy="299"/>
              <a:chOff x="2131" y="2070"/>
              <a:chExt cx="45" cy="299"/>
            </a:xfrm>
          </p:grpSpPr>
          <p:sp>
            <p:nvSpPr>
              <p:cNvPr id="118" name="Line 142">
                <a:extLst>
                  <a:ext uri="{FF2B5EF4-FFF2-40B4-BE49-F238E27FC236}">
                    <a16:creationId xmlns:a16="http://schemas.microsoft.com/office/drawing/2014/main" id="{F5D1902D-80F4-94A5-5F86-E16DDA6D424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9" name="Oval 143">
                <a:extLst>
                  <a:ext uri="{FF2B5EF4-FFF2-40B4-BE49-F238E27FC236}">
                    <a16:creationId xmlns:a16="http://schemas.microsoft.com/office/drawing/2014/main" id="{E19C5990-5FEC-C32B-00E2-A720A367159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7" name="Rectangle 144">
              <a:extLst>
                <a:ext uri="{FF2B5EF4-FFF2-40B4-BE49-F238E27FC236}">
                  <a16:creationId xmlns:a16="http://schemas.microsoft.com/office/drawing/2014/main" id="{02BE7264-B925-B42A-32CC-E758857E3B13}"/>
                </a:ext>
              </a:extLst>
            </p:cNvPr>
            <p:cNvSpPr>
              <a:spLocks noChangeArrowheads="1"/>
            </p:cNvSpPr>
            <p:nvPr/>
          </p:nvSpPr>
          <p:spPr bwMode="auto">
            <a:xfrm>
              <a:off x="2966" y="2438"/>
              <a:ext cx="2710" cy="407"/>
            </a:xfrm>
            <a:prstGeom prst="rect">
              <a:avLst/>
            </a:prstGeom>
            <a:noFill/>
            <a:ln w="9525">
              <a:noFill/>
              <a:miter lim="800000"/>
              <a:headEnd/>
              <a:tailEnd/>
            </a:ln>
          </p:spPr>
          <p:txBody>
            <a:bodyPr>
              <a:spAutoFit/>
            </a:bodyPr>
            <a:lstStyle/>
            <a:p>
              <a:r>
                <a:rPr lang="en-US" altLang="zh-CN" b="1" i="1" dirty="0">
                  <a:solidFill>
                    <a:srgbClr val="0033CC"/>
                  </a:solidFill>
                </a:rPr>
                <a:t>   </a:t>
              </a:r>
              <a:r>
                <a:rPr lang="zh-CN" altLang="en-US" b="1" i="1" dirty="0">
                  <a:solidFill>
                    <a:srgbClr val="0033CC"/>
                  </a:solidFill>
                </a:rPr>
                <a:t>  </a:t>
              </a:r>
              <a:r>
                <a:rPr lang="en-US" altLang="zh-CN" b="1" i="1" dirty="0">
                  <a:solidFill>
                    <a:srgbClr val="0033CC"/>
                  </a:solidFill>
                </a:rPr>
                <a:t>J</a:t>
              </a:r>
              <a:r>
                <a:rPr lang="en-US" altLang="zh-CN" b="1" baseline="-25000" dirty="0">
                  <a:solidFill>
                    <a:srgbClr val="0033CC"/>
                  </a:solidFill>
                </a:rPr>
                <a:t>1</a:t>
              </a:r>
              <a:r>
                <a:rPr lang="en-US" altLang="zh-CN" b="1" baseline="-25000" dirty="0"/>
                <a:t>           </a:t>
              </a:r>
              <a:r>
                <a:rPr lang="zh-CN" altLang="en-US" b="1" baseline="-25000" dirty="0"/>
                <a:t>  </a:t>
              </a:r>
              <a:r>
                <a:rPr lang="en-US" altLang="zh-CN" b="1" i="1" dirty="0">
                  <a:solidFill>
                    <a:srgbClr val="0033CC"/>
                  </a:solidFill>
                </a:rPr>
                <a:t>K</a:t>
              </a:r>
              <a:r>
                <a:rPr lang="en-US" altLang="zh-CN" b="1" baseline="-25000" dirty="0">
                  <a:solidFill>
                    <a:srgbClr val="0033CC"/>
                  </a:solidFill>
                </a:rPr>
                <a:t>1        </a:t>
              </a:r>
              <a:r>
                <a:rPr lang="zh-CN" altLang="en-US" b="1" baseline="-25000" dirty="0">
                  <a:solidFill>
                    <a:srgbClr val="0033CC"/>
                  </a:solidFill>
                </a:rPr>
                <a:t>   </a:t>
              </a:r>
              <a:r>
                <a:rPr lang="en-US" altLang="zh-CN" b="1" i="1" dirty="0"/>
                <a:t>S</a:t>
              </a:r>
              <a:r>
                <a:rPr lang="en-US" altLang="zh-CN" b="1" i="1" baseline="-25000" dirty="0"/>
                <a:t>D</a:t>
              </a:r>
              <a:r>
                <a:rPr lang="en-US" altLang="zh-CN" b="1" baseline="-25000" dirty="0"/>
                <a:t>2      </a:t>
              </a:r>
              <a:r>
                <a:rPr lang="zh-CN" altLang="en-US" b="1" baseline="-25000" dirty="0"/>
                <a:t>    </a:t>
              </a:r>
              <a:r>
                <a:rPr lang="en-US" altLang="zh-CN" b="1" i="1" dirty="0">
                  <a:solidFill>
                    <a:srgbClr val="0033CC"/>
                  </a:solidFill>
                </a:rPr>
                <a:t>CP</a:t>
              </a:r>
              <a:r>
                <a:rPr lang="en-US" altLang="zh-CN" b="1" baseline="-25000" dirty="0">
                  <a:solidFill>
                    <a:srgbClr val="0033CC"/>
                  </a:solidFill>
                </a:rPr>
                <a:t>2    </a:t>
              </a:r>
              <a:r>
                <a:rPr lang="zh-CN" altLang="en-US" b="1" baseline="-25000" dirty="0">
                  <a:solidFill>
                    <a:srgbClr val="0033CC"/>
                  </a:solidFill>
                </a:rPr>
                <a:t>   </a:t>
              </a:r>
              <a:r>
                <a:rPr lang="en-US" altLang="zh-CN" b="1" i="1" dirty="0"/>
                <a:t>R</a:t>
              </a:r>
              <a:r>
                <a:rPr lang="en-US" altLang="zh-CN" b="1" baseline="-25000" dirty="0"/>
                <a:t>D2</a:t>
              </a:r>
              <a:endParaRPr lang="en-US" altLang="zh-CN" b="1" baseline="-25000" dirty="0">
                <a:solidFill>
                  <a:srgbClr val="0033CC"/>
                </a:solidFill>
              </a:endParaRPr>
            </a:p>
            <a:p>
              <a:r>
                <a:rPr lang="en-US" altLang="zh-CN" b="1" i="1" dirty="0"/>
                <a:t>S</a:t>
              </a:r>
              <a:r>
                <a:rPr lang="en-US" altLang="zh-CN" b="1" baseline="-25000" dirty="0"/>
                <a:t>D1</a:t>
              </a:r>
              <a:r>
                <a:rPr lang="en-US" altLang="zh-CN" b="1" dirty="0">
                  <a:solidFill>
                    <a:srgbClr val="0033CC"/>
                  </a:solidFill>
                </a:rPr>
                <a:t>  </a:t>
              </a:r>
              <a:r>
                <a:rPr lang="zh-CN" altLang="en-US" b="1" dirty="0">
                  <a:solidFill>
                    <a:srgbClr val="0033CC"/>
                  </a:solidFill>
                </a:rPr>
                <a:t>   </a:t>
              </a:r>
              <a:r>
                <a:rPr lang="en-US" altLang="zh-CN" b="1" i="1" dirty="0">
                  <a:solidFill>
                    <a:srgbClr val="0033CC"/>
                  </a:solidFill>
                </a:rPr>
                <a:t>CP</a:t>
              </a:r>
              <a:r>
                <a:rPr lang="en-US" altLang="zh-CN" b="1" baseline="-25000" dirty="0">
                  <a:solidFill>
                    <a:srgbClr val="0033CC"/>
                  </a:solidFill>
                </a:rPr>
                <a:t>1</a:t>
              </a:r>
              <a:r>
                <a:rPr lang="en-US" altLang="zh-CN" b="1" i="1" dirty="0">
                  <a:solidFill>
                    <a:srgbClr val="0033CC"/>
                  </a:solidFill>
                </a:rPr>
                <a:t>    </a:t>
              </a:r>
              <a:r>
                <a:rPr lang="zh-CN" altLang="en-US" b="1" i="1" dirty="0">
                  <a:solidFill>
                    <a:srgbClr val="0033CC"/>
                  </a:solidFill>
                </a:rPr>
                <a:t>  </a:t>
              </a:r>
              <a:r>
                <a:rPr lang="en-US" altLang="zh-CN" b="1" i="1" dirty="0"/>
                <a:t>R</a:t>
              </a:r>
              <a:r>
                <a:rPr lang="en-US" altLang="zh-CN" b="1" baseline="-25000" dirty="0"/>
                <a:t>D1        </a:t>
              </a:r>
              <a:r>
                <a:rPr lang="zh-CN" altLang="en-US" b="1" baseline="-25000" dirty="0"/>
                <a:t>  </a:t>
              </a:r>
              <a:r>
                <a:rPr lang="en-US" altLang="zh-CN" b="1" i="1" dirty="0">
                  <a:solidFill>
                    <a:srgbClr val="0033CC"/>
                  </a:solidFill>
                </a:rPr>
                <a:t>J</a:t>
              </a:r>
              <a:r>
                <a:rPr lang="en-US" altLang="zh-CN" b="1" baseline="-25000" dirty="0">
                  <a:solidFill>
                    <a:srgbClr val="0033CC"/>
                  </a:solidFill>
                </a:rPr>
                <a:t>2          </a:t>
              </a:r>
              <a:r>
                <a:rPr lang="zh-CN" altLang="en-US" b="1" baseline="-25000" dirty="0">
                  <a:solidFill>
                    <a:srgbClr val="0033CC"/>
                  </a:solidFill>
                </a:rPr>
                <a:t>   </a:t>
              </a:r>
              <a:r>
                <a:rPr lang="en-US" altLang="zh-CN" b="1" i="1" dirty="0">
                  <a:solidFill>
                    <a:srgbClr val="0033CC"/>
                  </a:solidFill>
                </a:rPr>
                <a:t>K</a:t>
              </a:r>
              <a:r>
                <a:rPr lang="en-US" altLang="zh-CN" b="1" baseline="-25000" dirty="0">
                  <a:solidFill>
                    <a:srgbClr val="0033CC"/>
                  </a:solidFill>
                </a:rPr>
                <a:t>2 </a:t>
              </a:r>
            </a:p>
          </p:txBody>
        </p:sp>
        <p:grpSp>
          <p:nvGrpSpPr>
            <p:cNvPr id="98" name="Group 145">
              <a:extLst>
                <a:ext uri="{FF2B5EF4-FFF2-40B4-BE49-F238E27FC236}">
                  <a16:creationId xmlns:a16="http://schemas.microsoft.com/office/drawing/2014/main" id="{2802D77A-B37F-C64B-8732-D3F58A509E35}"/>
                </a:ext>
              </a:extLst>
            </p:cNvPr>
            <p:cNvGrpSpPr>
              <a:grpSpLocks/>
            </p:cNvGrpSpPr>
            <p:nvPr/>
          </p:nvGrpSpPr>
          <p:grpSpPr bwMode="auto">
            <a:xfrm rot="-5400000">
              <a:off x="5351" y="1754"/>
              <a:ext cx="45" cy="299"/>
              <a:chOff x="2131" y="2070"/>
              <a:chExt cx="45" cy="299"/>
            </a:xfrm>
          </p:grpSpPr>
          <p:sp>
            <p:nvSpPr>
              <p:cNvPr id="116" name="Line 146">
                <a:extLst>
                  <a:ext uri="{FF2B5EF4-FFF2-40B4-BE49-F238E27FC236}">
                    <a16:creationId xmlns:a16="http://schemas.microsoft.com/office/drawing/2014/main" id="{86F155C1-AD9D-A8B2-F7E2-8C428F34A11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7" name="Oval 147">
                <a:extLst>
                  <a:ext uri="{FF2B5EF4-FFF2-40B4-BE49-F238E27FC236}">
                    <a16:creationId xmlns:a16="http://schemas.microsoft.com/office/drawing/2014/main" id="{5A1B9B6C-2E76-F8B5-7A57-4B5AF91535B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9" name="Group 148">
              <a:extLst>
                <a:ext uri="{FF2B5EF4-FFF2-40B4-BE49-F238E27FC236}">
                  <a16:creationId xmlns:a16="http://schemas.microsoft.com/office/drawing/2014/main" id="{B374E15D-446F-F997-4B1D-AA32EB14F6DA}"/>
                </a:ext>
              </a:extLst>
            </p:cNvPr>
            <p:cNvGrpSpPr>
              <a:grpSpLocks/>
            </p:cNvGrpSpPr>
            <p:nvPr/>
          </p:nvGrpSpPr>
          <p:grpSpPr bwMode="auto">
            <a:xfrm rot="5400000" flipH="1">
              <a:off x="2827" y="1766"/>
              <a:ext cx="45" cy="299"/>
              <a:chOff x="2131" y="2070"/>
              <a:chExt cx="45" cy="299"/>
            </a:xfrm>
          </p:grpSpPr>
          <p:sp>
            <p:nvSpPr>
              <p:cNvPr id="114" name="Line 149">
                <a:extLst>
                  <a:ext uri="{FF2B5EF4-FFF2-40B4-BE49-F238E27FC236}">
                    <a16:creationId xmlns:a16="http://schemas.microsoft.com/office/drawing/2014/main" id="{58BC6D09-DB0E-BDEC-8CBF-EC0F36F40B7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5" name="Oval 150">
                <a:extLst>
                  <a:ext uri="{FF2B5EF4-FFF2-40B4-BE49-F238E27FC236}">
                    <a16:creationId xmlns:a16="http://schemas.microsoft.com/office/drawing/2014/main" id="{D967069D-A9C0-05CD-C4B8-B6F577F3B34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00" name="Line 151">
              <a:extLst>
                <a:ext uri="{FF2B5EF4-FFF2-40B4-BE49-F238E27FC236}">
                  <a16:creationId xmlns:a16="http://schemas.microsoft.com/office/drawing/2014/main" id="{44CDB330-D478-720C-A369-3EE8CA572B72}"/>
                </a:ext>
              </a:extLst>
            </p:cNvPr>
            <p:cNvSpPr>
              <a:spLocks noChangeShapeType="1"/>
            </p:cNvSpPr>
            <p:nvPr/>
          </p:nvSpPr>
          <p:spPr bwMode="auto">
            <a:xfrm>
              <a:off x="3780" y="1046"/>
              <a:ext cx="111" cy="0"/>
            </a:xfrm>
            <a:prstGeom prst="line">
              <a:avLst/>
            </a:prstGeom>
            <a:noFill/>
            <a:ln w="28575">
              <a:solidFill>
                <a:srgbClr val="FF0066"/>
              </a:solidFill>
              <a:round/>
              <a:headEnd/>
              <a:tailEnd/>
            </a:ln>
          </p:spPr>
          <p:txBody>
            <a:bodyPr/>
            <a:lstStyle/>
            <a:p>
              <a:endParaRPr lang="zh-CN" altLang="en-US"/>
            </a:p>
          </p:txBody>
        </p:sp>
        <p:sp>
          <p:nvSpPr>
            <p:cNvPr id="101" name="Line 152">
              <a:extLst>
                <a:ext uri="{FF2B5EF4-FFF2-40B4-BE49-F238E27FC236}">
                  <a16:creationId xmlns:a16="http://schemas.microsoft.com/office/drawing/2014/main" id="{FE2413A4-ECA3-16AA-2262-090CE0E9C028}"/>
                </a:ext>
              </a:extLst>
            </p:cNvPr>
            <p:cNvSpPr>
              <a:spLocks noChangeShapeType="1"/>
            </p:cNvSpPr>
            <p:nvPr/>
          </p:nvSpPr>
          <p:spPr bwMode="auto">
            <a:xfrm>
              <a:off x="4830" y="1058"/>
              <a:ext cx="111" cy="0"/>
            </a:xfrm>
            <a:prstGeom prst="line">
              <a:avLst/>
            </a:prstGeom>
            <a:noFill/>
            <a:ln w="28575">
              <a:solidFill>
                <a:srgbClr val="FF0066"/>
              </a:solidFill>
              <a:round/>
              <a:headEnd/>
              <a:tailEnd/>
            </a:ln>
          </p:spPr>
          <p:txBody>
            <a:bodyPr/>
            <a:lstStyle/>
            <a:p>
              <a:endParaRPr lang="zh-CN" altLang="en-US"/>
            </a:p>
          </p:txBody>
        </p:sp>
        <p:sp>
          <p:nvSpPr>
            <p:cNvPr id="102" name="Rectangle 153">
              <a:extLst>
                <a:ext uri="{FF2B5EF4-FFF2-40B4-BE49-F238E27FC236}">
                  <a16:creationId xmlns:a16="http://schemas.microsoft.com/office/drawing/2014/main" id="{3A32FE0E-D112-9ABD-4ED7-26CE3DB2040E}"/>
                </a:ext>
              </a:extLst>
            </p:cNvPr>
            <p:cNvSpPr>
              <a:spLocks noChangeArrowheads="1"/>
            </p:cNvSpPr>
            <p:nvPr/>
          </p:nvSpPr>
          <p:spPr bwMode="auto">
            <a:xfrm>
              <a:off x="4333" y="1011"/>
              <a:ext cx="819" cy="233"/>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Q</a:t>
              </a:r>
              <a:r>
                <a:rPr lang="en-US" altLang="zh-CN" b="1" baseline="-25000" dirty="0">
                  <a:solidFill>
                    <a:srgbClr val="FF0066"/>
                  </a:solidFill>
                </a:rPr>
                <a:t>2      </a:t>
              </a:r>
              <a:r>
                <a:rPr lang="zh-CN" altLang="en-US" b="1" baseline="-25000" dirty="0">
                  <a:solidFill>
                    <a:srgbClr val="FF0066"/>
                  </a:solidFill>
                </a:rPr>
                <a:t>    </a:t>
              </a:r>
              <a:r>
                <a:rPr lang="en-US" altLang="zh-CN" b="1" i="1" dirty="0">
                  <a:solidFill>
                    <a:srgbClr val="FF0066"/>
                  </a:solidFill>
                </a:rPr>
                <a:t>Q</a:t>
              </a:r>
              <a:r>
                <a:rPr lang="en-US" altLang="zh-CN" b="1" baseline="-25000" dirty="0">
                  <a:solidFill>
                    <a:srgbClr val="FF0066"/>
                  </a:solidFill>
                </a:rPr>
                <a:t>2</a:t>
              </a:r>
            </a:p>
          </p:txBody>
        </p:sp>
        <p:sp>
          <p:nvSpPr>
            <p:cNvPr id="103" name="Text Box 154">
              <a:extLst>
                <a:ext uri="{FF2B5EF4-FFF2-40B4-BE49-F238E27FC236}">
                  <a16:creationId xmlns:a16="http://schemas.microsoft.com/office/drawing/2014/main" id="{4632896B-8626-CDF2-F058-9C85B8E4E194}"/>
                </a:ext>
              </a:extLst>
            </p:cNvPr>
            <p:cNvSpPr txBox="1">
              <a:spLocks noChangeArrowheads="1"/>
            </p:cNvSpPr>
            <p:nvPr/>
          </p:nvSpPr>
          <p:spPr bwMode="auto">
            <a:xfrm>
              <a:off x="5204" y="1854"/>
              <a:ext cx="418" cy="288"/>
            </a:xfrm>
            <a:prstGeom prst="rect">
              <a:avLst/>
            </a:prstGeom>
            <a:noFill/>
            <a:ln w="9525">
              <a:noFill/>
              <a:miter lim="800000"/>
              <a:headEnd/>
              <a:tailEnd/>
            </a:ln>
          </p:spPr>
          <p:txBody>
            <a:bodyPr>
              <a:spAutoFit/>
            </a:bodyPr>
            <a:lstStyle/>
            <a:p>
              <a:r>
                <a:rPr lang="en-US" altLang="zh-CN" b="1" i="1"/>
                <a:t>V</a:t>
              </a:r>
              <a:r>
                <a:rPr lang="en-US" altLang="zh-CN" b="1" baseline="-25000"/>
                <a:t>SS</a:t>
              </a:r>
            </a:p>
          </p:txBody>
        </p:sp>
        <p:sp>
          <p:nvSpPr>
            <p:cNvPr id="104" name="Text Box 155">
              <a:extLst>
                <a:ext uri="{FF2B5EF4-FFF2-40B4-BE49-F238E27FC236}">
                  <a16:creationId xmlns:a16="http://schemas.microsoft.com/office/drawing/2014/main" id="{3A5CFC92-E843-83AE-120A-2C66BA08C6D9}"/>
                </a:ext>
              </a:extLst>
            </p:cNvPr>
            <p:cNvSpPr txBox="1">
              <a:spLocks noChangeArrowheads="1"/>
            </p:cNvSpPr>
            <p:nvPr/>
          </p:nvSpPr>
          <p:spPr bwMode="auto">
            <a:xfrm>
              <a:off x="3050" y="2104"/>
              <a:ext cx="2626" cy="233"/>
            </a:xfrm>
            <a:prstGeom prst="rect">
              <a:avLst/>
            </a:prstGeom>
            <a:noFill/>
            <a:ln w="9525">
              <a:noFill/>
              <a:miter lim="800000"/>
              <a:headEnd/>
              <a:tailEnd/>
            </a:ln>
          </p:spPr>
          <p:txBody>
            <a:bodyPr>
              <a:spAutoFit/>
            </a:bodyPr>
            <a:lstStyle/>
            <a:p>
              <a:r>
                <a:rPr lang="en-US" altLang="zh-CN" b="1" dirty="0">
                  <a:ea typeface="隶书"/>
                  <a:cs typeface="隶书"/>
                </a:rPr>
                <a:t>7   </a:t>
              </a:r>
              <a:r>
                <a:rPr lang="zh-CN" altLang="en-US" b="1" dirty="0">
                  <a:ea typeface="隶书"/>
                  <a:cs typeface="隶书"/>
                </a:rPr>
                <a:t> </a:t>
              </a:r>
              <a:r>
                <a:rPr lang="en-US" altLang="zh-CN" b="1" dirty="0">
                  <a:ea typeface="隶书"/>
                  <a:cs typeface="隶书"/>
                </a:rPr>
                <a:t>6  </a:t>
              </a:r>
              <a:r>
                <a:rPr lang="zh-CN" altLang="en-US" b="1" dirty="0">
                  <a:ea typeface="隶书"/>
                  <a:cs typeface="隶书"/>
                </a:rPr>
                <a:t>  </a:t>
              </a:r>
              <a:r>
                <a:rPr lang="en-US" altLang="zh-CN" b="1" dirty="0">
                  <a:ea typeface="隶书"/>
                  <a:cs typeface="隶书"/>
                </a:rPr>
                <a:t>3   5  </a:t>
              </a:r>
              <a:r>
                <a:rPr lang="zh-CN" altLang="en-US" b="1" dirty="0">
                  <a:ea typeface="隶书"/>
                  <a:cs typeface="隶书"/>
                </a:rPr>
                <a:t>  </a:t>
              </a:r>
              <a:r>
                <a:rPr lang="en-US" altLang="zh-CN" b="1" dirty="0">
                  <a:ea typeface="隶书"/>
                  <a:cs typeface="隶书"/>
                </a:rPr>
                <a:t>4   9 </a:t>
              </a:r>
              <a:r>
                <a:rPr lang="zh-CN" altLang="en-US" b="1" dirty="0">
                  <a:ea typeface="隶书"/>
                  <a:cs typeface="隶书"/>
                </a:rPr>
                <a:t>  </a:t>
              </a:r>
              <a:r>
                <a:rPr lang="en-US" altLang="zh-CN" b="1" dirty="0">
                  <a:ea typeface="隶书"/>
                  <a:cs typeface="隶书"/>
                </a:rPr>
                <a:t> 10 13 11</a:t>
              </a:r>
              <a:r>
                <a:rPr lang="zh-CN" altLang="en-US" b="1" dirty="0">
                  <a:ea typeface="隶书"/>
                  <a:cs typeface="隶书"/>
                </a:rPr>
                <a:t>  </a:t>
              </a:r>
              <a:r>
                <a:rPr lang="en-US" altLang="zh-CN" b="1" dirty="0">
                  <a:ea typeface="隶书"/>
                  <a:cs typeface="隶书"/>
                </a:rPr>
                <a:t>12</a:t>
              </a:r>
            </a:p>
          </p:txBody>
        </p:sp>
        <p:sp>
          <p:nvSpPr>
            <p:cNvPr id="105" name="Text Box 156">
              <a:extLst>
                <a:ext uri="{FF2B5EF4-FFF2-40B4-BE49-F238E27FC236}">
                  <a16:creationId xmlns:a16="http://schemas.microsoft.com/office/drawing/2014/main" id="{7FE8AF7E-168C-1B81-871E-90297FB69C9F}"/>
                </a:ext>
              </a:extLst>
            </p:cNvPr>
            <p:cNvSpPr txBox="1">
              <a:spLocks noChangeArrowheads="1"/>
            </p:cNvSpPr>
            <p:nvPr/>
          </p:nvSpPr>
          <p:spPr bwMode="auto">
            <a:xfrm>
              <a:off x="3386" y="1324"/>
              <a:ext cx="2074" cy="233"/>
            </a:xfrm>
            <a:prstGeom prst="rect">
              <a:avLst/>
            </a:prstGeom>
            <a:noFill/>
            <a:ln w="9525">
              <a:noFill/>
              <a:miter lim="800000"/>
              <a:headEnd/>
              <a:tailEnd/>
            </a:ln>
          </p:spPr>
          <p:txBody>
            <a:bodyPr>
              <a:spAutoFit/>
            </a:bodyPr>
            <a:lstStyle/>
            <a:p>
              <a:r>
                <a:rPr lang="en-US" altLang="zh-CN" b="1" dirty="0">
                  <a:ea typeface="隶书"/>
                  <a:cs typeface="隶书"/>
                </a:rPr>
                <a:t>1     2          </a:t>
              </a:r>
              <a:r>
                <a:rPr lang="zh-CN" altLang="en-US" b="1" dirty="0">
                  <a:ea typeface="隶书"/>
                  <a:cs typeface="隶书"/>
                </a:rPr>
                <a:t> </a:t>
              </a:r>
              <a:r>
                <a:rPr lang="en-US" altLang="zh-CN" b="1" dirty="0">
                  <a:ea typeface="隶书"/>
                  <a:cs typeface="隶书"/>
                </a:rPr>
                <a:t>15      </a:t>
              </a:r>
              <a:r>
                <a:rPr lang="zh-CN" altLang="en-US" b="1" dirty="0">
                  <a:ea typeface="隶书"/>
                  <a:cs typeface="隶书"/>
                </a:rPr>
                <a:t> </a:t>
              </a:r>
              <a:r>
                <a:rPr lang="en-US" altLang="zh-CN" b="1" dirty="0">
                  <a:ea typeface="隶书"/>
                  <a:cs typeface="隶书"/>
                </a:rPr>
                <a:t>14</a:t>
              </a:r>
            </a:p>
          </p:txBody>
        </p:sp>
        <p:sp>
          <p:nvSpPr>
            <p:cNvPr id="106" name="Text Box 157">
              <a:extLst>
                <a:ext uri="{FF2B5EF4-FFF2-40B4-BE49-F238E27FC236}">
                  <a16:creationId xmlns:a16="http://schemas.microsoft.com/office/drawing/2014/main" id="{0D278F7B-43A3-2386-9682-E34DD8BD8003}"/>
                </a:ext>
              </a:extLst>
            </p:cNvPr>
            <p:cNvSpPr txBox="1">
              <a:spLocks noChangeArrowheads="1"/>
            </p:cNvSpPr>
            <p:nvPr/>
          </p:nvSpPr>
          <p:spPr bwMode="auto">
            <a:xfrm>
              <a:off x="2630" y="1600"/>
              <a:ext cx="428" cy="288"/>
            </a:xfrm>
            <a:prstGeom prst="rect">
              <a:avLst/>
            </a:prstGeom>
            <a:noFill/>
            <a:ln w="9525">
              <a:noFill/>
              <a:miter lim="800000"/>
              <a:headEnd/>
              <a:tailEnd/>
            </a:ln>
          </p:spPr>
          <p:txBody>
            <a:bodyPr>
              <a:spAutoFit/>
            </a:bodyPr>
            <a:lstStyle/>
            <a:p>
              <a:r>
                <a:rPr lang="en-US" altLang="zh-CN" b="1">
                  <a:ea typeface="隶书"/>
                  <a:cs typeface="隶书"/>
                </a:rPr>
                <a:t>16</a:t>
              </a:r>
            </a:p>
          </p:txBody>
        </p:sp>
        <p:sp>
          <p:nvSpPr>
            <p:cNvPr id="107" name="Text Box 158">
              <a:extLst>
                <a:ext uri="{FF2B5EF4-FFF2-40B4-BE49-F238E27FC236}">
                  <a16:creationId xmlns:a16="http://schemas.microsoft.com/office/drawing/2014/main" id="{EAFB94B4-4C81-C78D-BCE2-3D414BD26131}"/>
                </a:ext>
              </a:extLst>
            </p:cNvPr>
            <p:cNvSpPr txBox="1">
              <a:spLocks noChangeArrowheads="1"/>
            </p:cNvSpPr>
            <p:nvPr/>
          </p:nvSpPr>
          <p:spPr bwMode="auto">
            <a:xfrm>
              <a:off x="5282" y="1648"/>
              <a:ext cx="284" cy="288"/>
            </a:xfrm>
            <a:prstGeom prst="rect">
              <a:avLst/>
            </a:prstGeom>
            <a:noFill/>
            <a:ln w="9525">
              <a:noFill/>
              <a:miter lim="800000"/>
              <a:headEnd/>
              <a:tailEnd/>
            </a:ln>
          </p:spPr>
          <p:txBody>
            <a:bodyPr>
              <a:spAutoFit/>
            </a:bodyPr>
            <a:lstStyle/>
            <a:p>
              <a:r>
                <a:rPr lang="en-US" altLang="zh-CN" b="1">
                  <a:ea typeface="隶书"/>
                  <a:cs typeface="隶书"/>
                </a:rPr>
                <a:t>8</a:t>
              </a:r>
            </a:p>
          </p:txBody>
        </p:sp>
        <p:grpSp>
          <p:nvGrpSpPr>
            <p:cNvPr id="108" name="Group 164">
              <a:extLst>
                <a:ext uri="{FF2B5EF4-FFF2-40B4-BE49-F238E27FC236}">
                  <a16:creationId xmlns:a16="http://schemas.microsoft.com/office/drawing/2014/main" id="{D90DCB32-DC40-F6DE-2D2F-E0AD23855629}"/>
                </a:ext>
              </a:extLst>
            </p:cNvPr>
            <p:cNvGrpSpPr>
              <a:grpSpLocks/>
            </p:cNvGrpSpPr>
            <p:nvPr/>
          </p:nvGrpSpPr>
          <p:grpSpPr bwMode="auto">
            <a:xfrm>
              <a:off x="3293" y="2167"/>
              <a:ext cx="45" cy="299"/>
              <a:chOff x="2131" y="2070"/>
              <a:chExt cx="45" cy="299"/>
            </a:xfrm>
          </p:grpSpPr>
          <p:sp>
            <p:nvSpPr>
              <p:cNvPr id="112" name="Line 165">
                <a:extLst>
                  <a:ext uri="{FF2B5EF4-FFF2-40B4-BE49-F238E27FC236}">
                    <a16:creationId xmlns:a16="http://schemas.microsoft.com/office/drawing/2014/main" id="{B55770D4-3077-46AE-6745-E9AC2C0AEF5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3" name="Oval 166">
                <a:extLst>
                  <a:ext uri="{FF2B5EF4-FFF2-40B4-BE49-F238E27FC236}">
                    <a16:creationId xmlns:a16="http://schemas.microsoft.com/office/drawing/2014/main" id="{218F64E3-EB81-5C1F-7132-61726449999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09" name="Group 167">
              <a:extLst>
                <a:ext uri="{FF2B5EF4-FFF2-40B4-BE49-F238E27FC236}">
                  <a16:creationId xmlns:a16="http://schemas.microsoft.com/office/drawing/2014/main" id="{3D5C950E-0646-08CD-E2A1-8371D5AD71A6}"/>
                </a:ext>
              </a:extLst>
            </p:cNvPr>
            <p:cNvGrpSpPr>
              <a:grpSpLocks/>
            </p:cNvGrpSpPr>
            <p:nvPr/>
          </p:nvGrpSpPr>
          <p:grpSpPr bwMode="auto">
            <a:xfrm>
              <a:off x="3071" y="2156"/>
              <a:ext cx="45" cy="299"/>
              <a:chOff x="2131" y="2070"/>
              <a:chExt cx="45" cy="299"/>
            </a:xfrm>
          </p:grpSpPr>
          <p:sp>
            <p:nvSpPr>
              <p:cNvPr id="110" name="Line 168">
                <a:extLst>
                  <a:ext uri="{FF2B5EF4-FFF2-40B4-BE49-F238E27FC236}">
                    <a16:creationId xmlns:a16="http://schemas.microsoft.com/office/drawing/2014/main" id="{235B46A2-29AD-25A5-48CD-575E74A54A2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1" name="Oval 169">
                <a:extLst>
                  <a:ext uri="{FF2B5EF4-FFF2-40B4-BE49-F238E27FC236}">
                    <a16:creationId xmlns:a16="http://schemas.microsoft.com/office/drawing/2014/main" id="{E1409AEC-4F8C-B562-9325-1CB971587EFB}"/>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sp>
        <p:nvSpPr>
          <p:cNvPr id="146" name="Text Box 126">
            <a:extLst>
              <a:ext uri="{FF2B5EF4-FFF2-40B4-BE49-F238E27FC236}">
                <a16:creationId xmlns:a16="http://schemas.microsoft.com/office/drawing/2014/main" id="{D018A96A-64FB-5F35-9570-AB592545124E}"/>
              </a:ext>
            </a:extLst>
          </p:cNvPr>
          <p:cNvSpPr txBox="1">
            <a:spLocks noChangeArrowheads="1"/>
          </p:cNvSpPr>
          <p:nvPr/>
        </p:nvSpPr>
        <p:spPr bwMode="auto">
          <a:xfrm>
            <a:off x="6383257" y="5899672"/>
            <a:ext cx="3483682" cy="519113"/>
          </a:xfrm>
          <a:prstGeom prst="rect">
            <a:avLst/>
          </a:prstGeom>
          <a:noFill/>
          <a:ln w="19050">
            <a:solidFill>
              <a:srgbClr val="7030A0"/>
            </a:solidFill>
            <a:miter lim="800000"/>
            <a:headEnd/>
            <a:tailEnd/>
          </a:ln>
        </p:spPr>
        <p:txBody>
          <a:bodyPr wrap="square">
            <a:spAutoFit/>
          </a:bodyPr>
          <a:lstStyle/>
          <a:p>
            <a:r>
              <a:rPr lang="en-US" altLang="zh-CN" sz="2800" b="1" i="1" dirty="0"/>
              <a:t>CP</a:t>
            </a:r>
            <a:r>
              <a:rPr lang="zh-CN" altLang="en-US" sz="2800" b="1" dirty="0"/>
              <a:t>上升</a:t>
            </a:r>
            <a:r>
              <a:rPr lang="zh-CN" altLang="en-US" sz="2800" b="1" dirty="0">
                <a:solidFill>
                  <a:srgbClr val="0033CC"/>
                </a:solidFill>
              </a:rPr>
              <a:t>沿</a:t>
            </a:r>
            <a:r>
              <a:rPr lang="zh-CN" altLang="en-US" sz="2800" b="1" dirty="0"/>
              <a:t> </a:t>
            </a:r>
            <a:r>
              <a:rPr lang="zh-CN" altLang="en-US" sz="2800" b="1" dirty="0">
                <a:solidFill>
                  <a:srgbClr val="FF0000"/>
                </a:solidFill>
              </a:rPr>
              <a:t>时刻有效</a:t>
            </a:r>
          </a:p>
        </p:txBody>
      </p:sp>
      <p:sp>
        <p:nvSpPr>
          <p:cNvPr id="3" name="灯片编号占位符 2">
            <a:extLst>
              <a:ext uri="{FF2B5EF4-FFF2-40B4-BE49-F238E27FC236}">
                <a16:creationId xmlns:a16="http://schemas.microsoft.com/office/drawing/2014/main" id="{1BC10A45-8EC4-C8A1-6C30-3B4F822DE6AC}"/>
              </a:ext>
            </a:extLst>
          </p:cNvPr>
          <p:cNvSpPr>
            <a:spLocks noGrp="1"/>
          </p:cNvSpPr>
          <p:nvPr>
            <p:ph type="sldNum" sz="quarter" idx="12"/>
          </p:nvPr>
        </p:nvSpPr>
        <p:spPr/>
        <p:txBody>
          <a:bodyPr/>
          <a:lstStyle/>
          <a:p>
            <a:fld id="{392CBAA0-59E6-204E-8F03-85E5040D48B8}" type="slidenum">
              <a:rPr kumimoji="1" lang="zh-CN" altLang="en-US" smtClean="0"/>
              <a:t>45</a:t>
            </a:fld>
            <a:r>
              <a:rPr kumimoji="1" lang="en-US" altLang="zh-CN"/>
              <a:t>/70</a:t>
            </a:r>
            <a:endParaRPr kumimoji="1" lang="zh-CN" altLang="en-US" dirty="0"/>
          </a:p>
        </p:txBody>
      </p:sp>
    </p:spTree>
    <p:extLst>
      <p:ext uri="{BB962C8B-B14F-4D97-AF65-F5344CB8AC3E}">
        <p14:creationId xmlns:p14="http://schemas.microsoft.com/office/powerpoint/2010/main" val="117566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8" fill="hold" nodeType="afterEffect">
                                  <p:stCondLst>
                                    <p:cond delay="100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2" presetClass="entr" presetSubtype="8" fill="hold" nodeType="afterEffect">
                                  <p:stCondLst>
                                    <p:cond delay="100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wipe(left)">
                                      <p:cBhvr>
                                        <p:cTn id="36" dur="500"/>
                                        <p:tgtEl>
                                          <p:spTgt spid="8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left)">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6">
                                            <p:txEl>
                                              <p:pRg st="0" end="0"/>
                                            </p:txEl>
                                          </p:spTgt>
                                        </p:tgtEl>
                                        <p:attrNameLst>
                                          <p:attrName>style.visibility</p:attrName>
                                        </p:attrNameLst>
                                      </p:cBhvr>
                                      <p:to>
                                        <p:strVal val="visible"/>
                                      </p:to>
                                    </p:set>
                                    <p:animEffect transition="in" filter="wipe(left)">
                                      <p:cBhvr>
                                        <p:cTn id="46" dur="500"/>
                                        <p:tgtEl>
                                          <p:spTgt spid="1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advAuto="0"/>
      <p:bldP spid="7" grpId="0" autoUpdateAnimBg="0"/>
      <p:bldP spid="8" grpId="0" autoUpdateAnimBg="0"/>
      <p:bldP spid="80" grpId="0" autoUpdateAnimBg="0"/>
      <p:bldP spid="146"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边沿触发器功能分类、功能表示方法及转换</a:t>
            </a:r>
            <a:endParaRPr kumimoji="1" lang="en-US" altLang="zh-CN" sz="2000" dirty="0">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9DAD3A5B-8D96-C205-95D0-5E81038B6BCF}"/>
              </a:ext>
            </a:extLst>
          </p:cNvPr>
          <p:cNvSpPr>
            <a:spLocks noGrp="1"/>
          </p:cNvSpPr>
          <p:nvPr>
            <p:ph type="sldNum" sz="quarter" idx="12"/>
          </p:nvPr>
        </p:nvSpPr>
        <p:spPr/>
        <p:txBody>
          <a:bodyPr/>
          <a:lstStyle/>
          <a:p>
            <a:fld id="{392CBAA0-59E6-204E-8F03-85E5040D48B8}" type="slidenum">
              <a:rPr kumimoji="1" lang="zh-CN" altLang="en-US" smtClean="0"/>
              <a:t>46</a:t>
            </a:fld>
            <a:r>
              <a:rPr kumimoji="1" lang="en-US" altLang="zh-CN"/>
              <a:t>/70</a:t>
            </a:r>
            <a:endParaRPr kumimoji="1" lang="zh-CN" altLang="en-US" dirty="0"/>
          </a:p>
        </p:txBody>
      </p:sp>
    </p:spTree>
    <p:extLst>
      <p:ext uri="{BB962C8B-B14F-4D97-AF65-F5344CB8AC3E}">
        <p14:creationId xmlns:p14="http://schemas.microsoft.com/office/powerpoint/2010/main" val="971615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6">
            <a:extLst>
              <a:ext uri="{FF2B5EF4-FFF2-40B4-BE49-F238E27FC236}">
                <a16:creationId xmlns:a16="http://schemas.microsoft.com/office/drawing/2014/main" id="{C840746A-8C25-1DFB-6075-D57C0ED56C88}"/>
              </a:ext>
            </a:extLst>
          </p:cNvPr>
          <p:cNvSpPr txBox="1">
            <a:spLocks noChangeArrowheads="1"/>
          </p:cNvSpPr>
          <p:nvPr/>
        </p:nvSpPr>
        <p:spPr bwMode="auto">
          <a:xfrm>
            <a:off x="1638568" y="934786"/>
            <a:ext cx="5486400" cy="519113"/>
          </a:xfrm>
          <a:prstGeom prst="rect">
            <a:avLst/>
          </a:prstGeom>
          <a:noFill/>
          <a:ln w="9525">
            <a:noFill/>
            <a:miter lim="800000"/>
            <a:headEnd/>
            <a:tailEnd/>
          </a:ln>
        </p:spPr>
        <p:txBody>
          <a:bodyPr>
            <a:spAutoFit/>
          </a:bodyPr>
          <a:lstStyle/>
          <a:p>
            <a:r>
              <a:rPr lang="zh-CN" altLang="en-US" sz="2800" b="1">
                <a:solidFill>
                  <a:srgbClr val="0033CC"/>
                </a:solidFill>
              </a:rPr>
              <a:t>一、边沿触发器功能分类</a:t>
            </a:r>
          </a:p>
        </p:txBody>
      </p:sp>
      <p:sp>
        <p:nvSpPr>
          <p:cNvPr id="6" name="Text Box 86">
            <a:extLst>
              <a:ext uri="{FF2B5EF4-FFF2-40B4-BE49-F238E27FC236}">
                <a16:creationId xmlns:a16="http://schemas.microsoft.com/office/drawing/2014/main" id="{B4557B4B-93F8-1C5A-C5E0-7DE2376E8ED5}"/>
              </a:ext>
            </a:extLst>
          </p:cNvPr>
          <p:cNvSpPr txBox="1">
            <a:spLocks noChangeArrowheads="1"/>
          </p:cNvSpPr>
          <p:nvPr/>
        </p:nvSpPr>
        <p:spPr bwMode="auto">
          <a:xfrm>
            <a:off x="1622693" y="2063499"/>
            <a:ext cx="1042988" cy="519112"/>
          </a:xfrm>
          <a:prstGeom prst="rect">
            <a:avLst/>
          </a:prstGeom>
          <a:noFill/>
          <a:ln w="9525">
            <a:noFill/>
            <a:miter lim="800000"/>
            <a:headEnd/>
            <a:tailEnd/>
          </a:ln>
        </p:spPr>
        <p:txBody>
          <a:bodyPr>
            <a:spAutoFit/>
          </a:bodyPr>
          <a:lstStyle/>
          <a:p>
            <a:r>
              <a:rPr lang="zh-CN" altLang="en-US" sz="2800" b="1" u="sng">
                <a:solidFill>
                  <a:srgbClr val="0033CC"/>
                </a:solidFill>
              </a:rPr>
              <a:t>定义</a:t>
            </a:r>
          </a:p>
        </p:txBody>
      </p:sp>
      <p:sp>
        <p:nvSpPr>
          <p:cNvPr id="7" name="Text Box 87">
            <a:extLst>
              <a:ext uri="{FF2B5EF4-FFF2-40B4-BE49-F238E27FC236}">
                <a16:creationId xmlns:a16="http://schemas.microsoft.com/office/drawing/2014/main" id="{FD339857-9134-67CB-8BA5-374B3D0BE3D0}"/>
              </a:ext>
            </a:extLst>
          </p:cNvPr>
          <p:cNvSpPr txBox="1">
            <a:spLocks noChangeArrowheads="1"/>
          </p:cNvSpPr>
          <p:nvPr/>
        </p:nvSpPr>
        <p:spPr bwMode="auto">
          <a:xfrm>
            <a:off x="2530743" y="2053974"/>
            <a:ext cx="7543800" cy="885825"/>
          </a:xfrm>
          <a:prstGeom prst="rect">
            <a:avLst/>
          </a:prstGeom>
          <a:noFill/>
          <a:ln w="9525">
            <a:noFill/>
            <a:miter lim="800000"/>
            <a:headEnd/>
            <a:tailEnd/>
          </a:ln>
        </p:spPr>
        <p:txBody>
          <a:bodyPr wrap="none">
            <a:spAutoFit/>
          </a:bodyPr>
          <a:lstStyle/>
          <a:p>
            <a:r>
              <a:rPr lang="zh-CN" altLang="en-US" sz="2600" b="1" dirty="0"/>
              <a:t>在</a:t>
            </a:r>
            <a:r>
              <a:rPr lang="en-US" altLang="zh-CN" sz="2600" b="1" i="1" dirty="0"/>
              <a:t>CP</a:t>
            </a:r>
            <a:r>
              <a:rPr lang="zh-CN" altLang="en-US" sz="2600" b="1" dirty="0"/>
              <a:t>作用下，</a:t>
            </a:r>
            <a:r>
              <a:rPr lang="en-US" altLang="zh-CN" sz="2600" b="1" i="1" dirty="0"/>
              <a:t>J</a:t>
            </a:r>
            <a:r>
              <a:rPr lang="zh-CN" altLang="en-US" sz="2600" b="1" dirty="0"/>
              <a:t>、</a:t>
            </a:r>
            <a:r>
              <a:rPr lang="en-US" altLang="zh-CN" sz="2600" b="1" i="1" dirty="0"/>
              <a:t>K</a:t>
            </a:r>
            <a:r>
              <a:rPr lang="zh-CN" altLang="en-US" sz="2600" b="1" dirty="0"/>
              <a:t>取值不同时， 具有</a:t>
            </a:r>
            <a:r>
              <a:rPr lang="zh-CN" altLang="en-US" sz="2600" b="1" dirty="0">
                <a:solidFill>
                  <a:srgbClr val="FF0066"/>
                </a:solidFill>
              </a:rPr>
              <a:t>保持</a:t>
            </a:r>
            <a:r>
              <a:rPr lang="zh-CN" altLang="en-US" sz="2600" b="1" dirty="0"/>
              <a:t>、</a:t>
            </a:r>
            <a:r>
              <a:rPr lang="zh-CN" altLang="en-US" sz="2600" b="1" dirty="0">
                <a:solidFill>
                  <a:srgbClr val="FF0066"/>
                </a:solidFill>
              </a:rPr>
              <a:t>置</a:t>
            </a:r>
            <a:r>
              <a:rPr lang="en-US" altLang="zh-CN" sz="2600" b="1" dirty="0">
                <a:solidFill>
                  <a:srgbClr val="FF0066"/>
                </a:solidFill>
              </a:rPr>
              <a:t>0</a:t>
            </a:r>
            <a:r>
              <a:rPr lang="zh-CN" altLang="en-US" sz="2600" b="1" dirty="0"/>
              <a:t>、</a:t>
            </a:r>
          </a:p>
          <a:p>
            <a:r>
              <a:rPr lang="zh-CN" altLang="en-US" sz="2600" b="1" dirty="0">
                <a:solidFill>
                  <a:srgbClr val="FF0066"/>
                </a:solidFill>
              </a:rPr>
              <a:t>置</a:t>
            </a:r>
            <a:r>
              <a:rPr lang="en-US" altLang="zh-CN" sz="2600" b="1" dirty="0">
                <a:solidFill>
                  <a:srgbClr val="FF0066"/>
                </a:solidFill>
              </a:rPr>
              <a:t>1</a:t>
            </a:r>
            <a:r>
              <a:rPr lang="zh-CN" altLang="en-US" sz="2600" b="1" dirty="0">
                <a:solidFill>
                  <a:srgbClr val="FF0066"/>
                </a:solidFill>
              </a:rPr>
              <a:t>、翻转</a:t>
            </a:r>
            <a:r>
              <a:rPr lang="zh-CN" altLang="en-US" sz="2600" b="1" dirty="0"/>
              <a:t>功能的电路，都叫做</a:t>
            </a:r>
            <a:r>
              <a:rPr lang="en-US" altLang="zh-CN" sz="2600" b="1" i="1" dirty="0">
                <a:solidFill>
                  <a:srgbClr val="FF0066"/>
                </a:solidFill>
              </a:rPr>
              <a:t>JK</a:t>
            </a:r>
            <a:r>
              <a:rPr lang="zh-CN" altLang="en-US" sz="2600" b="1" dirty="0"/>
              <a:t>型时钟</a:t>
            </a:r>
            <a:r>
              <a:rPr lang="zh-CN" altLang="en-US" sz="2600" b="1" dirty="0">
                <a:solidFill>
                  <a:srgbClr val="FF0066"/>
                </a:solidFill>
              </a:rPr>
              <a:t>触发器</a:t>
            </a:r>
            <a:r>
              <a:rPr lang="zh-CN" altLang="en-US" sz="2600" b="1" dirty="0"/>
              <a:t>。</a:t>
            </a:r>
          </a:p>
        </p:txBody>
      </p:sp>
      <p:sp>
        <p:nvSpPr>
          <p:cNvPr id="8" name="Text Box 88">
            <a:extLst>
              <a:ext uri="{FF2B5EF4-FFF2-40B4-BE49-F238E27FC236}">
                <a16:creationId xmlns:a16="http://schemas.microsoft.com/office/drawing/2014/main" id="{54A6BBD5-FA75-BCA4-7B85-C82824CF8E6D}"/>
              </a:ext>
            </a:extLst>
          </p:cNvPr>
          <p:cNvSpPr txBox="1">
            <a:spLocks noChangeArrowheads="1"/>
          </p:cNvSpPr>
          <p:nvPr/>
        </p:nvSpPr>
        <p:spPr bwMode="auto">
          <a:xfrm>
            <a:off x="1678256" y="1479299"/>
            <a:ext cx="4191000" cy="519112"/>
          </a:xfrm>
          <a:prstGeom prst="rect">
            <a:avLst/>
          </a:prstGeom>
          <a:noFill/>
          <a:ln w="9525">
            <a:noFill/>
            <a:miter lim="800000"/>
            <a:headEnd/>
            <a:tailEnd/>
          </a:ln>
        </p:spPr>
        <p:txBody>
          <a:bodyPr>
            <a:spAutoFit/>
          </a:bodyPr>
          <a:lstStyle/>
          <a:p>
            <a:r>
              <a:rPr lang="en-US" altLang="zh-CN" sz="2800" b="1"/>
              <a:t>1. </a:t>
            </a:r>
            <a:r>
              <a:rPr lang="en-US" altLang="zh-CN" sz="2800" b="1" i="1">
                <a:solidFill>
                  <a:srgbClr val="FF0066"/>
                </a:solidFill>
              </a:rPr>
              <a:t>JK </a:t>
            </a:r>
            <a:r>
              <a:rPr lang="zh-CN" altLang="en-US" sz="2800" b="1"/>
              <a:t>型触发器</a:t>
            </a:r>
          </a:p>
        </p:txBody>
      </p:sp>
      <p:sp>
        <p:nvSpPr>
          <p:cNvPr id="9" name="Text Box 89">
            <a:extLst>
              <a:ext uri="{FF2B5EF4-FFF2-40B4-BE49-F238E27FC236}">
                <a16:creationId xmlns:a16="http://schemas.microsoft.com/office/drawing/2014/main" id="{404B7C77-7F9E-9BA7-4F79-CE0E6B96732E}"/>
              </a:ext>
            </a:extLst>
          </p:cNvPr>
          <p:cNvSpPr txBox="1">
            <a:spLocks noChangeArrowheads="1"/>
          </p:cNvSpPr>
          <p:nvPr/>
        </p:nvSpPr>
        <p:spPr bwMode="auto">
          <a:xfrm>
            <a:off x="1648093" y="2989011"/>
            <a:ext cx="1155700" cy="519113"/>
          </a:xfrm>
          <a:prstGeom prst="rect">
            <a:avLst/>
          </a:prstGeom>
          <a:noFill/>
          <a:ln w="9525">
            <a:noFill/>
            <a:miter lim="800000"/>
            <a:headEnd/>
            <a:tailEnd/>
          </a:ln>
        </p:spPr>
        <p:txBody>
          <a:bodyPr>
            <a:spAutoFit/>
          </a:bodyPr>
          <a:lstStyle/>
          <a:p>
            <a:r>
              <a:rPr lang="zh-CN" altLang="en-US" sz="2800" b="1" u="sng">
                <a:solidFill>
                  <a:srgbClr val="0033CC"/>
                </a:solidFill>
              </a:rPr>
              <a:t>符号</a:t>
            </a:r>
          </a:p>
        </p:txBody>
      </p:sp>
      <p:sp>
        <p:nvSpPr>
          <p:cNvPr id="10" name="Text Box 90">
            <a:extLst>
              <a:ext uri="{FF2B5EF4-FFF2-40B4-BE49-F238E27FC236}">
                <a16:creationId xmlns:a16="http://schemas.microsoft.com/office/drawing/2014/main" id="{EBFBCF67-2D4F-145D-AFB3-F697D33F9AF3}"/>
              </a:ext>
            </a:extLst>
          </p:cNvPr>
          <p:cNvSpPr txBox="1">
            <a:spLocks noChangeArrowheads="1"/>
          </p:cNvSpPr>
          <p:nvPr/>
        </p:nvSpPr>
        <p:spPr bwMode="auto">
          <a:xfrm>
            <a:off x="4235718" y="2989011"/>
            <a:ext cx="1493838" cy="519113"/>
          </a:xfrm>
          <a:prstGeom prst="rect">
            <a:avLst/>
          </a:prstGeom>
          <a:noFill/>
          <a:ln w="9525">
            <a:noFill/>
            <a:miter lim="800000"/>
            <a:headEnd/>
            <a:tailEnd/>
          </a:ln>
        </p:spPr>
        <p:txBody>
          <a:bodyPr>
            <a:spAutoFit/>
          </a:bodyPr>
          <a:lstStyle/>
          <a:p>
            <a:r>
              <a:rPr lang="zh-CN" altLang="en-US" sz="2800" b="1" u="sng">
                <a:solidFill>
                  <a:srgbClr val="0033CC"/>
                </a:solidFill>
              </a:rPr>
              <a:t>特性表</a:t>
            </a:r>
          </a:p>
        </p:txBody>
      </p:sp>
      <p:graphicFrame>
        <p:nvGraphicFramePr>
          <p:cNvPr id="11" name="Group 91">
            <a:extLst>
              <a:ext uri="{FF2B5EF4-FFF2-40B4-BE49-F238E27FC236}">
                <a16:creationId xmlns:a16="http://schemas.microsoft.com/office/drawing/2014/main" id="{55326665-CCC6-091A-C8FF-C91179E92E2A}"/>
              </a:ext>
            </a:extLst>
          </p:cNvPr>
          <p:cNvGraphicFramePr>
            <a:graphicFrameLocks noGrp="1"/>
          </p:cNvGraphicFramePr>
          <p:nvPr>
            <p:extLst>
              <p:ext uri="{D42A27DB-BD31-4B8C-83A1-F6EECF244321}">
                <p14:modId xmlns:p14="http://schemas.microsoft.com/office/powerpoint/2010/main" val="893616725"/>
              </p:ext>
            </p:extLst>
          </p:nvPr>
        </p:nvGraphicFramePr>
        <p:xfrm>
          <a:off x="3664218" y="3589086"/>
          <a:ext cx="2971800" cy="27432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a:t>
                      </a:r>
                      <a:endParaRPr kumimoji="1" lang="en-US" altLang="zh-CN" sz="2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15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609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
        <p:nvSpPr>
          <p:cNvPr id="12" name="Text Box 117">
            <a:extLst>
              <a:ext uri="{FF2B5EF4-FFF2-40B4-BE49-F238E27FC236}">
                <a16:creationId xmlns:a16="http://schemas.microsoft.com/office/drawing/2014/main" id="{92A73764-32C9-AA8B-B245-7B093DD7B425}"/>
              </a:ext>
            </a:extLst>
          </p:cNvPr>
          <p:cNvSpPr txBox="1">
            <a:spLocks noChangeArrowheads="1"/>
          </p:cNvSpPr>
          <p:nvPr/>
        </p:nvSpPr>
        <p:spPr bwMode="auto">
          <a:xfrm>
            <a:off x="4807218" y="4122486"/>
            <a:ext cx="930275" cy="579438"/>
          </a:xfrm>
          <a:prstGeom prst="rect">
            <a:avLst/>
          </a:prstGeom>
          <a:noFill/>
          <a:ln w="9525">
            <a:noFill/>
            <a:miter lim="800000"/>
            <a:headEnd/>
            <a:tailEnd/>
          </a:ln>
        </p:spPr>
        <p:txBody>
          <a:bodyPr>
            <a:spAutoFit/>
          </a:bodyPr>
          <a:lstStyle/>
          <a:p>
            <a:r>
              <a:rPr lang="en-US" altLang="zh-CN" sz="3200" b="1" i="1">
                <a:solidFill>
                  <a:srgbClr val="0033CC"/>
                </a:solidFill>
              </a:rPr>
              <a:t>Q</a:t>
            </a:r>
            <a:r>
              <a:rPr lang="en-US" altLang="zh-CN" sz="3200" b="1" baseline="50000">
                <a:solidFill>
                  <a:srgbClr val="0033CC"/>
                </a:solidFill>
              </a:rPr>
              <a:t> </a:t>
            </a:r>
            <a:r>
              <a:rPr lang="en-US" altLang="zh-CN" sz="3200" b="1" i="1" baseline="50000">
                <a:solidFill>
                  <a:srgbClr val="0033CC"/>
                </a:solidFill>
              </a:rPr>
              <a:t>n</a:t>
            </a:r>
          </a:p>
        </p:txBody>
      </p:sp>
      <p:sp>
        <p:nvSpPr>
          <p:cNvPr id="13" name="Text Box 118">
            <a:extLst>
              <a:ext uri="{FF2B5EF4-FFF2-40B4-BE49-F238E27FC236}">
                <a16:creationId xmlns:a16="http://schemas.microsoft.com/office/drawing/2014/main" id="{F6851CCB-C06C-8C55-0584-2A8362A0C8E0}"/>
              </a:ext>
            </a:extLst>
          </p:cNvPr>
          <p:cNvSpPr txBox="1">
            <a:spLocks noChangeArrowheads="1"/>
          </p:cNvSpPr>
          <p:nvPr/>
        </p:nvSpPr>
        <p:spPr bwMode="auto">
          <a:xfrm>
            <a:off x="4959618" y="4674936"/>
            <a:ext cx="514350" cy="519113"/>
          </a:xfrm>
          <a:prstGeom prst="rect">
            <a:avLst/>
          </a:prstGeom>
          <a:noFill/>
          <a:ln w="9525">
            <a:noFill/>
            <a:miter lim="800000"/>
            <a:headEnd/>
            <a:tailEnd/>
          </a:ln>
        </p:spPr>
        <p:txBody>
          <a:bodyPr>
            <a:spAutoFit/>
          </a:bodyPr>
          <a:lstStyle/>
          <a:p>
            <a:r>
              <a:rPr lang="en-US" altLang="zh-CN" sz="2800" b="1">
                <a:solidFill>
                  <a:srgbClr val="0033CC"/>
                </a:solidFill>
              </a:rPr>
              <a:t>0</a:t>
            </a:r>
          </a:p>
        </p:txBody>
      </p:sp>
      <p:sp>
        <p:nvSpPr>
          <p:cNvPr id="14" name="Text Box 119">
            <a:extLst>
              <a:ext uri="{FF2B5EF4-FFF2-40B4-BE49-F238E27FC236}">
                <a16:creationId xmlns:a16="http://schemas.microsoft.com/office/drawing/2014/main" id="{8A76C8C7-AC83-426D-7221-F6BF845EA55E}"/>
              </a:ext>
            </a:extLst>
          </p:cNvPr>
          <p:cNvSpPr txBox="1">
            <a:spLocks noChangeArrowheads="1"/>
          </p:cNvSpPr>
          <p:nvPr/>
        </p:nvSpPr>
        <p:spPr bwMode="auto">
          <a:xfrm>
            <a:off x="4959618" y="5208336"/>
            <a:ext cx="533400" cy="519113"/>
          </a:xfrm>
          <a:prstGeom prst="rect">
            <a:avLst/>
          </a:prstGeom>
          <a:noFill/>
          <a:ln w="9525">
            <a:noFill/>
            <a:miter lim="800000"/>
            <a:headEnd/>
            <a:tailEnd/>
          </a:ln>
        </p:spPr>
        <p:txBody>
          <a:bodyPr>
            <a:spAutoFit/>
          </a:bodyPr>
          <a:lstStyle/>
          <a:p>
            <a:r>
              <a:rPr lang="en-US" altLang="zh-CN" sz="2800" b="1">
                <a:solidFill>
                  <a:srgbClr val="0033CC"/>
                </a:solidFill>
              </a:rPr>
              <a:t>1</a:t>
            </a:r>
          </a:p>
        </p:txBody>
      </p:sp>
      <p:sp>
        <p:nvSpPr>
          <p:cNvPr id="15" name="Text Box 120">
            <a:extLst>
              <a:ext uri="{FF2B5EF4-FFF2-40B4-BE49-F238E27FC236}">
                <a16:creationId xmlns:a16="http://schemas.microsoft.com/office/drawing/2014/main" id="{74CA67B4-5565-CF72-21EB-CCDF1EE81AA0}"/>
              </a:ext>
            </a:extLst>
          </p:cNvPr>
          <p:cNvSpPr txBox="1">
            <a:spLocks noChangeArrowheads="1"/>
          </p:cNvSpPr>
          <p:nvPr/>
        </p:nvSpPr>
        <p:spPr bwMode="auto">
          <a:xfrm>
            <a:off x="5645418" y="4160586"/>
            <a:ext cx="1184275" cy="519113"/>
          </a:xfrm>
          <a:prstGeom prst="rect">
            <a:avLst/>
          </a:prstGeom>
          <a:noFill/>
          <a:ln w="9525">
            <a:noFill/>
            <a:miter lim="800000"/>
            <a:headEnd/>
            <a:tailEnd/>
          </a:ln>
        </p:spPr>
        <p:txBody>
          <a:bodyPr>
            <a:spAutoFit/>
          </a:bodyPr>
          <a:lstStyle/>
          <a:p>
            <a:r>
              <a:rPr lang="zh-CN" altLang="en-US" sz="2800" b="1">
                <a:solidFill>
                  <a:srgbClr val="0033CC"/>
                </a:solidFill>
              </a:rPr>
              <a:t>保持</a:t>
            </a:r>
          </a:p>
        </p:txBody>
      </p:sp>
      <p:sp>
        <p:nvSpPr>
          <p:cNvPr id="16" name="Text Box 121">
            <a:extLst>
              <a:ext uri="{FF2B5EF4-FFF2-40B4-BE49-F238E27FC236}">
                <a16:creationId xmlns:a16="http://schemas.microsoft.com/office/drawing/2014/main" id="{47283003-0C66-612F-26FC-AA383D81B918}"/>
              </a:ext>
            </a:extLst>
          </p:cNvPr>
          <p:cNvSpPr txBox="1">
            <a:spLocks noChangeArrowheads="1"/>
          </p:cNvSpPr>
          <p:nvPr/>
        </p:nvSpPr>
        <p:spPr bwMode="auto">
          <a:xfrm>
            <a:off x="5721618" y="4693986"/>
            <a:ext cx="1120775" cy="519113"/>
          </a:xfrm>
          <a:prstGeom prst="rect">
            <a:avLst/>
          </a:prstGeom>
          <a:noFill/>
          <a:ln w="9525">
            <a:noFill/>
            <a:miter lim="800000"/>
            <a:headEnd/>
            <a:tailEnd/>
          </a:ln>
        </p:spPr>
        <p:txBody>
          <a:bodyPr>
            <a:spAutoFit/>
          </a:bodyPr>
          <a:lstStyle/>
          <a:p>
            <a:r>
              <a:rPr lang="zh-CN" altLang="en-US" sz="2800" b="1">
                <a:solidFill>
                  <a:srgbClr val="0033CC"/>
                </a:solidFill>
              </a:rPr>
              <a:t>置</a:t>
            </a:r>
            <a:r>
              <a:rPr lang="en-US" altLang="zh-CN" sz="2800" b="1">
                <a:solidFill>
                  <a:srgbClr val="0033CC"/>
                </a:solidFill>
              </a:rPr>
              <a:t>0</a:t>
            </a:r>
          </a:p>
        </p:txBody>
      </p:sp>
      <p:sp>
        <p:nvSpPr>
          <p:cNvPr id="17" name="Text Box 122">
            <a:extLst>
              <a:ext uri="{FF2B5EF4-FFF2-40B4-BE49-F238E27FC236}">
                <a16:creationId xmlns:a16="http://schemas.microsoft.com/office/drawing/2014/main" id="{8060FB9E-9472-E887-DA57-7B941BC3261D}"/>
              </a:ext>
            </a:extLst>
          </p:cNvPr>
          <p:cNvSpPr txBox="1">
            <a:spLocks noChangeArrowheads="1"/>
          </p:cNvSpPr>
          <p:nvPr/>
        </p:nvSpPr>
        <p:spPr bwMode="auto">
          <a:xfrm>
            <a:off x="5721618" y="5227386"/>
            <a:ext cx="1012825" cy="519113"/>
          </a:xfrm>
          <a:prstGeom prst="rect">
            <a:avLst/>
          </a:prstGeom>
          <a:noFill/>
          <a:ln w="9525">
            <a:noFill/>
            <a:miter lim="800000"/>
            <a:headEnd/>
            <a:tailEnd/>
          </a:ln>
        </p:spPr>
        <p:txBody>
          <a:bodyPr>
            <a:spAutoFit/>
          </a:bodyPr>
          <a:lstStyle/>
          <a:p>
            <a:r>
              <a:rPr lang="zh-CN" altLang="en-US" sz="2800" b="1">
                <a:solidFill>
                  <a:srgbClr val="FF0066"/>
                </a:solidFill>
              </a:rPr>
              <a:t>置</a:t>
            </a:r>
            <a:r>
              <a:rPr lang="en-US" altLang="zh-CN" sz="2800" b="1">
                <a:solidFill>
                  <a:srgbClr val="FF0066"/>
                </a:solidFill>
              </a:rPr>
              <a:t>1</a:t>
            </a:r>
          </a:p>
        </p:txBody>
      </p:sp>
      <p:sp>
        <p:nvSpPr>
          <p:cNvPr id="18" name="Text Box 123">
            <a:extLst>
              <a:ext uri="{FF2B5EF4-FFF2-40B4-BE49-F238E27FC236}">
                <a16:creationId xmlns:a16="http://schemas.microsoft.com/office/drawing/2014/main" id="{6C24A8BE-97CA-A238-129E-FC8A24FDF136}"/>
              </a:ext>
            </a:extLst>
          </p:cNvPr>
          <p:cNvSpPr txBox="1">
            <a:spLocks noChangeArrowheads="1"/>
          </p:cNvSpPr>
          <p:nvPr/>
        </p:nvSpPr>
        <p:spPr bwMode="auto">
          <a:xfrm>
            <a:off x="5645418" y="5741736"/>
            <a:ext cx="1336675" cy="519113"/>
          </a:xfrm>
          <a:prstGeom prst="rect">
            <a:avLst/>
          </a:prstGeom>
          <a:noFill/>
          <a:ln w="9525">
            <a:noFill/>
            <a:miter lim="800000"/>
            <a:headEnd/>
            <a:tailEnd/>
          </a:ln>
        </p:spPr>
        <p:txBody>
          <a:bodyPr>
            <a:spAutoFit/>
          </a:bodyPr>
          <a:lstStyle/>
          <a:p>
            <a:r>
              <a:rPr lang="zh-CN" altLang="en-US" sz="2800" b="1"/>
              <a:t>翻转</a:t>
            </a:r>
          </a:p>
        </p:txBody>
      </p:sp>
      <p:sp>
        <p:nvSpPr>
          <p:cNvPr id="19" name="Text Box 124">
            <a:extLst>
              <a:ext uri="{FF2B5EF4-FFF2-40B4-BE49-F238E27FC236}">
                <a16:creationId xmlns:a16="http://schemas.microsoft.com/office/drawing/2014/main" id="{25ABFFFE-A0EE-D2E9-FB1F-E49C22AC9DB7}"/>
              </a:ext>
            </a:extLst>
          </p:cNvPr>
          <p:cNvSpPr txBox="1">
            <a:spLocks noChangeArrowheads="1"/>
          </p:cNvSpPr>
          <p:nvPr/>
        </p:nvSpPr>
        <p:spPr bwMode="auto">
          <a:xfrm>
            <a:off x="7018606" y="2989011"/>
            <a:ext cx="1793875" cy="519113"/>
          </a:xfrm>
          <a:prstGeom prst="rect">
            <a:avLst/>
          </a:prstGeom>
          <a:noFill/>
          <a:ln w="9525">
            <a:noFill/>
            <a:miter lim="800000"/>
            <a:headEnd/>
            <a:tailEnd/>
          </a:ln>
        </p:spPr>
        <p:txBody>
          <a:bodyPr>
            <a:spAutoFit/>
          </a:bodyPr>
          <a:lstStyle/>
          <a:p>
            <a:r>
              <a:rPr lang="zh-CN" altLang="en-US" sz="2800" b="1" u="sng">
                <a:solidFill>
                  <a:srgbClr val="0033CC"/>
                </a:solidFill>
              </a:rPr>
              <a:t>特性方程</a:t>
            </a:r>
          </a:p>
        </p:txBody>
      </p:sp>
      <p:graphicFrame>
        <p:nvGraphicFramePr>
          <p:cNvPr id="20" name="Object 158">
            <a:extLst>
              <a:ext uri="{FF2B5EF4-FFF2-40B4-BE49-F238E27FC236}">
                <a16:creationId xmlns:a16="http://schemas.microsoft.com/office/drawing/2014/main" id="{68342D93-D2EA-9300-F801-2758BE7037E6}"/>
              </a:ext>
            </a:extLst>
          </p:cNvPr>
          <p:cNvGraphicFramePr>
            <a:graphicFrameLocks noChangeAspect="1"/>
          </p:cNvGraphicFramePr>
          <p:nvPr>
            <p:extLst>
              <p:ext uri="{D42A27DB-BD31-4B8C-83A1-F6EECF244321}">
                <p14:modId xmlns:p14="http://schemas.microsoft.com/office/powerpoint/2010/main" val="2955887708"/>
              </p:ext>
            </p:extLst>
          </p:nvPr>
        </p:nvGraphicFramePr>
        <p:xfrm>
          <a:off x="6859856" y="3671636"/>
          <a:ext cx="3024187" cy="665163"/>
        </p:xfrm>
        <a:graphic>
          <a:graphicData uri="http://schemas.openxmlformats.org/presentationml/2006/ole">
            <mc:AlternateContent xmlns:mc="http://schemas.openxmlformats.org/markup-compatibility/2006">
              <mc:Choice xmlns:v="urn:schemas-microsoft-com:vml" Requires="v">
                <p:oleObj name="Equation" r:id="rId2" imgW="916560" imgH="196200" progId="Equation.3">
                  <p:embed/>
                </p:oleObj>
              </mc:Choice>
              <mc:Fallback>
                <p:oleObj name="Equation" r:id="rId2" imgW="916560" imgH="196200" progId="Equation.3">
                  <p:embed/>
                  <p:pic>
                    <p:nvPicPr>
                      <p:cNvPr id="84093" name="Object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856" y="3671636"/>
                        <a:ext cx="3024187" cy="66516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1" name="Text Box 126">
            <a:extLst>
              <a:ext uri="{FF2B5EF4-FFF2-40B4-BE49-F238E27FC236}">
                <a16:creationId xmlns:a16="http://schemas.microsoft.com/office/drawing/2014/main" id="{97BEF5C7-1369-E93B-2C78-F62B84896F4E}"/>
              </a:ext>
            </a:extLst>
          </p:cNvPr>
          <p:cNvSpPr txBox="1">
            <a:spLocks noChangeArrowheads="1"/>
          </p:cNvSpPr>
          <p:nvPr/>
        </p:nvSpPr>
        <p:spPr bwMode="auto">
          <a:xfrm>
            <a:off x="6829693" y="4793204"/>
            <a:ext cx="3483682" cy="519113"/>
          </a:xfrm>
          <a:prstGeom prst="rect">
            <a:avLst/>
          </a:prstGeom>
          <a:noFill/>
          <a:ln w="19050">
            <a:solidFill>
              <a:srgbClr val="7030A0"/>
            </a:solidFill>
            <a:miter lim="800000"/>
            <a:headEnd/>
            <a:tailEnd/>
          </a:ln>
        </p:spPr>
        <p:txBody>
          <a:bodyPr wrap="square">
            <a:spAutoFit/>
          </a:bodyPr>
          <a:lstStyle/>
          <a:p>
            <a:r>
              <a:rPr lang="en-US" altLang="zh-CN" sz="2800" b="1" i="1" dirty="0"/>
              <a:t>CP</a:t>
            </a:r>
            <a:r>
              <a:rPr lang="zh-CN" altLang="en-US" sz="2800" b="1" dirty="0">
                <a:solidFill>
                  <a:srgbClr val="0033CC"/>
                </a:solidFill>
              </a:rPr>
              <a:t>下降沿</a:t>
            </a:r>
            <a:r>
              <a:rPr lang="zh-CN" altLang="en-US" sz="2800" b="1" dirty="0"/>
              <a:t> </a:t>
            </a:r>
            <a:r>
              <a:rPr lang="zh-CN" altLang="en-US" sz="2800" b="1" dirty="0">
                <a:solidFill>
                  <a:srgbClr val="FF0000"/>
                </a:solidFill>
              </a:rPr>
              <a:t>时刻有效</a:t>
            </a:r>
          </a:p>
        </p:txBody>
      </p:sp>
      <p:grpSp>
        <p:nvGrpSpPr>
          <p:cNvPr id="22" name="Group 127">
            <a:extLst>
              <a:ext uri="{FF2B5EF4-FFF2-40B4-BE49-F238E27FC236}">
                <a16:creationId xmlns:a16="http://schemas.microsoft.com/office/drawing/2014/main" id="{9416D44B-DB57-0BF2-D08B-A6AC0599B765}"/>
              </a:ext>
            </a:extLst>
          </p:cNvPr>
          <p:cNvGrpSpPr>
            <a:grpSpLocks/>
          </p:cNvGrpSpPr>
          <p:nvPr/>
        </p:nvGrpSpPr>
        <p:grpSpPr bwMode="auto">
          <a:xfrm>
            <a:off x="1638568" y="3503361"/>
            <a:ext cx="1784350" cy="2493963"/>
            <a:chOff x="4273" y="1392"/>
            <a:chExt cx="1124" cy="1571"/>
          </a:xfrm>
        </p:grpSpPr>
        <p:grpSp>
          <p:nvGrpSpPr>
            <p:cNvPr id="23" name="Group 128">
              <a:extLst>
                <a:ext uri="{FF2B5EF4-FFF2-40B4-BE49-F238E27FC236}">
                  <a16:creationId xmlns:a16="http://schemas.microsoft.com/office/drawing/2014/main" id="{F94BD8E9-C5C1-7E41-BF9E-06B9D7AA261B}"/>
                </a:ext>
              </a:extLst>
            </p:cNvPr>
            <p:cNvGrpSpPr>
              <a:grpSpLocks/>
            </p:cNvGrpSpPr>
            <p:nvPr/>
          </p:nvGrpSpPr>
          <p:grpSpPr bwMode="auto">
            <a:xfrm flipV="1">
              <a:off x="4986" y="1535"/>
              <a:ext cx="45" cy="299"/>
              <a:chOff x="2131" y="2070"/>
              <a:chExt cx="45" cy="299"/>
            </a:xfrm>
          </p:grpSpPr>
          <p:sp>
            <p:nvSpPr>
              <p:cNvPr id="47" name="Line 129">
                <a:extLst>
                  <a:ext uri="{FF2B5EF4-FFF2-40B4-BE49-F238E27FC236}">
                    <a16:creationId xmlns:a16="http://schemas.microsoft.com/office/drawing/2014/main" id="{3F620FEA-EFD1-998B-32E3-79E63FAB8AE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8" name="Oval 130">
                <a:extLst>
                  <a:ext uri="{FF2B5EF4-FFF2-40B4-BE49-F238E27FC236}">
                    <a16:creationId xmlns:a16="http://schemas.microsoft.com/office/drawing/2014/main" id="{AD414C22-11D4-E230-C2F2-107A34606A2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4" name="Group 131">
              <a:extLst>
                <a:ext uri="{FF2B5EF4-FFF2-40B4-BE49-F238E27FC236}">
                  <a16:creationId xmlns:a16="http://schemas.microsoft.com/office/drawing/2014/main" id="{C2021A47-C622-042E-DF17-64E69D14CD54}"/>
                </a:ext>
              </a:extLst>
            </p:cNvPr>
            <p:cNvGrpSpPr>
              <a:grpSpLocks/>
            </p:cNvGrpSpPr>
            <p:nvPr/>
          </p:nvGrpSpPr>
          <p:grpSpPr bwMode="auto">
            <a:xfrm flipV="1">
              <a:off x="4488" y="1553"/>
              <a:ext cx="45" cy="299"/>
              <a:chOff x="2131" y="2070"/>
              <a:chExt cx="45" cy="299"/>
            </a:xfrm>
          </p:grpSpPr>
          <p:sp>
            <p:nvSpPr>
              <p:cNvPr id="45" name="Line 132">
                <a:extLst>
                  <a:ext uri="{FF2B5EF4-FFF2-40B4-BE49-F238E27FC236}">
                    <a16:creationId xmlns:a16="http://schemas.microsoft.com/office/drawing/2014/main" id="{C5F3733B-9959-D1AF-48AC-1AC319831A9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6" name="Oval 133">
                <a:extLst>
                  <a:ext uri="{FF2B5EF4-FFF2-40B4-BE49-F238E27FC236}">
                    <a16:creationId xmlns:a16="http://schemas.microsoft.com/office/drawing/2014/main" id="{450F7B54-87AD-D2DD-42DB-F79D8BFBD45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5" name="Rectangle 134">
              <a:extLst>
                <a:ext uri="{FF2B5EF4-FFF2-40B4-BE49-F238E27FC236}">
                  <a16:creationId xmlns:a16="http://schemas.microsoft.com/office/drawing/2014/main" id="{3D776729-B905-8E5A-D7BF-4A4DB68AEB97}"/>
                </a:ext>
              </a:extLst>
            </p:cNvPr>
            <p:cNvSpPr>
              <a:spLocks noChangeArrowheads="1"/>
            </p:cNvSpPr>
            <p:nvPr/>
          </p:nvSpPr>
          <p:spPr bwMode="auto">
            <a:xfrm>
              <a:off x="5013" y="1440"/>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6" name="Line 135">
              <a:extLst>
                <a:ext uri="{FF2B5EF4-FFF2-40B4-BE49-F238E27FC236}">
                  <a16:creationId xmlns:a16="http://schemas.microsoft.com/office/drawing/2014/main" id="{50631A43-B9AA-3058-21B5-57E434398889}"/>
                </a:ext>
              </a:extLst>
            </p:cNvPr>
            <p:cNvSpPr>
              <a:spLocks noChangeShapeType="1"/>
            </p:cNvSpPr>
            <p:nvPr/>
          </p:nvSpPr>
          <p:spPr bwMode="auto">
            <a:xfrm>
              <a:off x="5097" y="1467"/>
              <a:ext cx="128" cy="0"/>
            </a:xfrm>
            <a:prstGeom prst="line">
              <a:avLst/>
            </a:prstGeom>
            <a:noFill/>
            <a:ln w="28575">
              <a:solidFill>
                <a:srgbClr val="FF0066"/>
              </a:solidFill>
              <a:round/>
              <a:headEnd/>
              <a:tailEnd/>
            </a:ln>
          </p:spPr>
          <p:txBody>
            <a:bodyPr>
              <a:spAutoFit/>
            </a:bodyPr>
            <a:lstStyle/>
            <a:p>
              <a:endParaRPr lang="zh-CN" altLang="en-US"/>
            </a:p>
          </p:txBody>
        </p:sp>
        <p:sp>
          <p:nvSpPr>
            <p:cNvPr id="27" name="Rectangle 136">
              <a:extLst>
                <a:ext uri="{FF2B5EF4-FFF2-40B4-BE49-F238E27FC236}">
                  <a16:creationId xmlns:a16="http://schemas.microsoft.com/office/drawing/2014/main" id="{3DACD6D5-85EB-CA54-8463-B07D7DE96E7D}"/>
                </a:ext>
              </a:extLst>
            </p:cNvPr>
            <p:cNvSpPr>
              <a:spLocks noChangeArrowheads="1"/>
            </p:cNvSpPr>
            <p:nvPr/>
          </p:nvSpPr>
          <p:spPr bwMode="auto">
            <a:xfrm>
              <a:off x="4273" y="1392"/>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28" name="Rectangle 137">
              <a:extLst>
                <a:ext uri="{FF2B5EF4-FFF2-40B4-BE49-F238E27FC236}">
                  <a16:creationId xmlns:a16="http://schemas.microsoft.com/office/drawing/2014/main" id="{44CBD791-12C0-5A20-5465-1B084E998E6F}"/>
                </a:ext>
              </a:extLst>
            </p:cNvPr>
            <p:cNvSpPr>
              <a:spLocks noChangeArrowheads="1"/>
            </p:cNvSpPr>
            <p:nvPr/>
          </p:nvSpPr>
          <p:spPr bwMode="auto">
            <a:xfrm>
              <a:off x="4361" y="1811"/>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29" name="Group 138">
              <a:extLst>
                <a:ext uri="{FF2B5EF4-FFF2-40B4-BE49-F238E27FC236}">
                  <a16:creationId xmlns:a16="http://schemas.microsoft.com/office/drawing/2014/main" id="{8BF8293D-59B1-8201-C3D6-CB78A38A9356}"/>
                </a:ext>
              </a:extLst>
            </p:cNvPr>
            <p:cNvGrpSpPr>
              <a:grpSpLocks/>
            </p:cNvGrpSpPr>
            <p:nvPr/>
          </p:nvGrpSpPr>
          <p:grpSpPr bwMode="auto">
            <a:xfrm>
              <a:off x="4806" y="2375"/>
              <a:ext cx="45" cy="299"/>
              <a:chOff x="2131" y="2070"/>
              <a:chExt cx="45" cy="299"/>
            </a:xfrm>
          </p:grpSpPr>
          <p:sp>
            <p:nvSpPr>
              <p:cNvPr id="43" name="Line 139">
                <a:extLst>
                  <a:ext uri="{FF2B5EF4-FFF2-40B4-BE49-F238E27FC236}">
                    <a16:creationId xmlns:a16="http://schemas.microsoft.com/office/drawing/2014/main" id="{02A4281E-D1D6-9062-284B-BB775FA5613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4" name="Oval 140">
                <a:extLst>
                  <a:ext uri="{FF2B5EF4-FFF2-40B4-BE49-F238E27FC236}">
                    <a16:creationId xmlns:a16="http://schemas.microsoft.com/office/drawing/2014/main" id="{951079C6-424C-EC6E-1402-C3B99F4637CB}"/>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0" name="Rectangle 141">
              <a:extLst>
                <a:ext uri="{FF2B5EF4-FFF2-40B4-BE49-F238E27FC236}">
                  <a16:creationId xmlns:a16="http://schemas.microsoft.com/office/drawing/2014/main" id="{EEBE7B60-3E29-5976-7726-B0C7CD8897F5}"/>
                </a:ext>
              </a:extLst>
            </p:cNvPr>
            <p:cNvSpPr>
              <a:spLocks noChangeArrowheads="1"/>
            </p:cNvSpPr>
            <p:nvPr/>
          </p:nvSpPr>
          <p:spPr bwMode="auto">
            <a:xfrm>
              <a:off x="4631" y="2645"/>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31" name="AutoShape 142">
              <a:extLst>
                <a:ext uri="{FF2B5EF4-FFF2-40B4-BE49-F238E27FC236}">
                  <a16:creationId xmlns:a16="http://schemas.microsoft.com/office/drawing/2014/main" id="{65924085-24A8-B32D-AF1B-BA773963997F}"/>
                </a:ext>
              </a:extLst>
            </p:cNvPr>
            <p:cNvSpPr>
              <a:spLocks noChangeArrowheads="1"/>
            </p:cNvSpPr>
            <p:nvPr/>
          </p:nvSpPr>
          <p:spPr bwMode="auto">
            <a:xfrm>
              <a:off x="4729" y="2298"/>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32" name="Oval 143">
              <a:extLst>
                <a:ext uri="{FF2B5EF4-FFF2-40B4-BE49-F238E27FC236}">
                  <a16:creationId xmlns:a16="http://schemas.microsoft.com/office/drawing/2014/main" id="{0CF25797-7EFA-880B-44B1-7563E9FA4E1A}"/>
                </a:ext>
              </a:extLst>
            </p:cNvPr>
            <p:cNvSpPr>
              <a:spLocks noChangeArrowheads="1"/>
            </p:cNvSpPr>
            <p:nvPr/>
          </p:nvSpPr>
          <p:spPr bwMode="auto">
            <a:xfrm>
              <a:off x="4969" y="1716"/>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3" name="Rectangle 144">
              <a:extLst>
                <a:ext uri="{FF2B5EF4-FFF2-40B4-BE49-F238E27FC236}">
                  <a16:creationId xmlns:a16="http://schemas.microsoft.com/office/drawing/2014/main" id="{37E003DA-9069-C899-BA2F-4D60D64A1EB5}"/>
                </a:ext>
              </a:extLst>
            </p:cNvPr>
            <p:cNvSpPr>
              <a:spLocks noChangeArrowheads="1"/>
            </p:cNvSpPr>
            <p:nvPr/>
          </p:nvSpPr>
          <p:spPr bwMode="auto">
            <a:xfrm>
              <a:off x="4621" y="1992"/>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34" name="Group 145">
              <a:extLst>
                <a:ext uri="{FF2B5EF4-FFF2-40B4-BE49-F238E27FC236}">
                  <a16:creationId xmlns:a16="http://schemas.microsoft.com/office/drawing/2014/main" id="{4E540200-71BC-9953-5FD2-2E73810F874C}"/>
                </a:ext>
              </a:extLst>
            </p:cNvPr>
            <p:cNvGrpSpPr>
              <a:grpSpLocks/>
            </p:cNvGrpSpPr>
            <p:nvPr/>
          </p:nvGrpSpPr>
          <p:grpSpPr bwMode="auto">
            <a:xfrm>
              <a:off x="4500" y="2369"/>
              <a:ext cx="45" cy="299"/>
              <a:chOff x="2131" y="2070"/>
              <a:chExt cx="45" cy="299"/>
            </a:xfrm>
          </p:grpSpPr>
          <p:sp>
            <p:nvSpPr>
              <p:cNvPr id="41" name="Line 146">
                <a:extLst>
                  <a:ext uri="{FF2B5EF4-FFF2-40B4-BE49-F238E27FC236}">
                    <a16:creationId xmlns:a16="http://schemas.microsoft.com/office/drawing/2014/main" id="{4BC35411-D1E9-6D14-BAFA-0C91BCA9317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2" name="Oval 147">
                <a:extLst>
                  <a:ext uri="{FF2B5EF4-FFF2-40B4-BE49-F238E27FC236}">
                    <a16:creationId xmlns:a16="http://schemas.microsoft.com/office/drawing/2014/main" id="{D82F5551-18FF-7B44-BA6A-B74205E9762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5" name="Rectangle 148">
              <a:extLst>
                <a:ext uri="{FF2B5EF4-FFF2-40B4-BE49-F238E27FC236}">
                  <a16:creationId xmlns:a16="http://schemas.microsoft.com/office/drawing/2014/main" id="{1E55CC41-5C60-F1B9-E2EF-630BC37AA3B2}"/>
                </a:ext>
              </a:extLst>
            </p:cNvPr>
            <p:cNvSpPr>
              <a:spLocks noChangeArrowheads="1"/>
            </p:cNvSpPr>
            <p:nvPr/>
          </p:nvSpPr>
          <p:spPr bwMode="auto">
            <a:xfrm>
              <a:off x="4333" y="2099"/>
              <a:ext cx="911" cy="233"/>
            </a:xfrm>
            <a:prstGeom prst="rect">
              <a:avLst/>
            </a:prstGeom>
            <a:noFill/>
            <a:ln w="9525">
              <a:noFill/>
              <a:miter lim="800000"/>
              <a:headEnd/>
              <a:tailEnd/>
            </a:ln>
          </p:spPr>
          <p:txBody>
            <a:bodyPr wrap="none">
              <a:spAutoFit/>
            </a:bodyPr>
            <a:lstStyle/>
            <a:p>
              <a:r>
                <a:rPr lang="en-US" altLang="zh-CN" b="1" dirty="0">
                  <a:solidFill>
                    <a:srgbClr val="0033CC"/>
                  </a:solidFill>
                </a:rPr>
                <a:t>1J         </a:t>
              </a:r>
              <a:r>
                <a:rPr lang="zh-CN" altLang="en-US" b="1" dirty="0">
                  <a:solidFill>
                    <a:srgbClr val="0033CC"/>
                  </a:solidFill>
                </a:rPr>
                <a:t>    </a:t>
              </a:r>
              <a:r>
                <a:rPr lang="en-US" altLang="zh-CN" b="1" dirty="0">
                  <a:solidFill>
                    <a:srgbClr val="0033CC"/>
                  </a:solidFill>
                </a:rPr>
                <a:t>IK</a:t>
              </a:r>
            </a:p>
          </p:txBody>
        </p:sp>
        <p:sp>
          <p:nvSpPr>
            <p:cNvPr id="36" name="Rectangle 149">
              <a:extLst>
                <a:ext uri="{FF2B5EF4-FFF2-40B4-BE49-F238E27FC236}">
                  <a16:creationId xmlns:a16="http://schemas.microsoft.com/office/drawing/2014/main" id="{DD1CD8D7-B742-AF4B-2AE8-7DE7A722B5AD}"/>
                </a:ext>
              </a:extLst>
            </p:cNvPr>
            <p:cNvSpPr>
              <a:spLocks noChangeArrowheads="1"/>
            </p:cNvSpPr>
            <p:nvPr/>
          </p:nvSpPr>
          <p:spPr bwMode="auto">
            <a:xfrm>
              <a:off x="4350" y="2675"/>
              <a:ext cx="104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J</a:t>
              </a:r>
              <a:r>
                <a:rPr lang="en-US" altLang="zh-CN" b="1">
                  <a:solidFill>
                    <a:srgbClr val="0033CC"/>
                  </a:solidFill>
                  <a:effectLst>
                    <a:outerShdw blurRad="38100" dist="38100" dir="2700000" algn="tl">
                      <a:srgbClr val="C0C0C0"/>
                    </a:outerShdw>
                  </a:effectLst>
                  <a:ea typeface="宋体" panose="02010600030101010101" pitchFamily="2" charset="-122"/>
                </a:rPr>
                <a:t>           </a:t>
              </a:r>
              <a:r>
                <a:rPr lang="en-US" altLang="zh-CN" b="1" i="1">
                  <a:solidFill>
                    <a:srgbClr val="0033CC"/>
                  </a:solidFill>
                  <a:effectLst>
                    <a:outerShdw blurRad="38100" dist="38100" dir="2700000" algn="tl">
                      <a:srgbClr val="C0C0C0"/>
                    </a:outerShdw>
                  </a:effectLst>
                  <a:ea typeface="宋体" panose="02010600030101010101" pitchFamily="2" charset="-122"/>
                </a:rPr>
                <a:t>K</a:t>
              </a:r>
            </a:p>
          </p:txBody>
        </p:sp>
        <p:sp>
          <p:nvSpPr>
            <p:cNvPr id="37" name="Oval 150">
              <a:extLst>
                <a:ext uri="{FF2B5EF4-FFF2-40B4-BE49-F238E27FC236}">
                  <a16:creationId xmlns:a16="http://schemas.microsoft.com/office/drawing/2014/main" id="{62FA201F-BED0-1A49-DE2D-8955F6ED2E26}"/>
                </a:ext>
              </a:extLst>
            </p:cNvPr>
            <p:cNvSpPr>
              <a:spLocks noChangeArrowheads="1"/>
            </p:cNvSpPr>
            <p:nvPr/>
          </p:nvSpPr>
          <p:spPr bwMode="auto">
            <a:xfrm>
              <a:off x="4789" y="2388"/>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38" name="Group 151">
              <a:extLst>
                <a:ext uri="{FF2B5EF4-FFF2-40B4-BE49-F238E27FC236}">
                  <a16:creationId xmlns:a16="http://schemas.microsoft.com/office/drawing/2014/main" id="{16698FAA-618A-AB5E-A64E-993CA6EDD9C2}"/>
                </a:ext>
              </a:extLst>
            </p:cNvPr>
            <p:cNvGrpSpPr>
              <a:grpSpLocks/>
            </p:cNvGrpSpPr>
            <p:nvPr/>
          </p:nvGrpSpPr>
          <p:grpSpPr bwMode="auto">
            <a:xfrm>
              <a:off x="5100" y="2381"/>
              <a:ext cx="45" cy="299"/>
              <a:chOff x="2131" y="2070"/>
              <a:chExt cx="45" cy="299"/>
            </a:xfrm>
          </p:grpSpPr>
          <p:sp>
            <p:nvSpPr>
              <p:cNvPr id="39" name="Line 152">
                <a:extLst>
                  <a:ext uri="{FF2B5EF4-FFF2-40B4-BE49-F238E27FC236}">
                    <a16:creationId xmlns:a16="http://schemas.microsoft.com/office/drawing/2014/main" id="{4C34BBA3-624E-7719-BCF4-D0F442DF36F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0" name="Oval 153">
                <a:extLst>
                  <a:ext uri="{FF2B5EF4-FFF2-40B4-BE49-F238E27FC236}">
                    <a16:creationId xmlns:a16="http://schemas.microsoft.com/office/drawing/2014/main" id="{CFC5E4C6-4957-285D-EB4A-913A579FD6A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grpSp>
        <p:nvGrpSpPr>
          <p:cNvPr id="49" name="Group 154">
            <a:extLst>
              <a:ext uri="{FF2B5EF4-FFF2-40B4-BE49-F238E27FC236}">
                <a16:creationId xmlns:a16="http://schemas.microsoft.com/office/drawing/2014/main" id="{C046893A-67A7-DA7D-34D0-85D05D7B10F4}"/>
              </a:ext>
            </a:extLst>
          </p:cNvPr>
          <p:cNvGrpSpPr>
            <a:grpSpLocks/>
          </p:cNvGrpSpPr>
          <p:nvPr/>
        </p:nvGrpSpPr>
        <p:grpSpPr bwMode="auto">
          <a:xfrm>
            <a:off x="4807218" y="5713161"/>
            <a:ext cx="1050925" cy="579438"/>
            <a:chOff x="2268" y="3492"/>
            <a:chExt cx="662" cy="365"/>
          </a:xfrm>
        </p:grpSpPr>
        <p:sp>
          <p:nvSpPr>
            <p:cNvPr id="50" name="Text Box 155">
              <a:extLst>
                <a:ext uri="{FF2B5EF4-FFF2-40B4-BE49-F238E27FC236}">
                  <a16:creationId xmlns:a16="http://schemas.microsoft.com/office/drawing/2014/main" id="{1B56F68A-7648-3C87-AA00-E3EB59BAC518}"/>
                </a:ext>
              </a:extLst>
            </p:cNvPr>
            <p:cNvSpPr txBox="1">
              <a:spLocks noChangeArrowheads="1"/>
            </p:cNvSpPr>
            <p:nvPr/>
          </p:nvSpPr>
          <p:spPr bwMode="auto">
            <a:xfrm>
              <a:off x="2268" y="3492"/>
              <a:ext cx="662" cy="365"/>
            </a:xfrm>
            <a:prstGeom prst="rect">
              <a:avLst/>
            </a:prstGeom>
            <a:noFill/>
            <a:ln w="9525">
              <a:noFill/>
              <a:miter lim="800000"/>
              <a:headEnd/>
              <a:tailEnd/>
            </a:ln>
          </p:spPr>
          <p:txBody>
            <a:bodyPr>
              <a:spAutoFit/>
            </a:bodyPr>
            <a:lstStyle/>
            <a:p>
              <a:r>
                <a:rPr lang="en-US" altLang="zh-CN" sz="3200" b="1" i="1">
                  <a:solidFill>
                    <a:srgbClr val="0033CC"/>
                  </a:solidFill>
                </a:rPr>
                <a:t>Q</a:t>
              </a:r>
              <a:r>
                <a:rPr lang="en-US" altLang="zh-CN" sz="3200" b="1" baseline="50000">
                  <a:solidFill>
                    <a:srgbClr val="0033CC"/>
                  </a:solidFill>
                </a:rPr>
                <a:t> </a:t>
              </a:r>
              <a:r>
                <a:rPr lang="en-US" altLang="zh-CN" sz="3200" b="1" i="1" baseline="50000">
                  <a:solidFill>
                    <a:srgbClr val="0033CC"/>
                  </a:solidFill>
                </a:rPr>
                <a:t>n</a:t>
              </a:r>
            </a:p>
          </p:txBody>
        </p:sp>
        <p:sp>
          <p:nvSpPr>
            <p:cNvPr id="51" name="Line 156">
              <a:extLst>
                <a:ext uri="{FF2B5EF4-FFF2-40B4-BE49-F238E27FC236}">
                  <a16:creationId xmlns:a16="http://schemas.microsoft.com/office/drawing/2014/main" id="{3958D930-A1BA-60B1-66A6-B42868DDEC8C}"/>
                </a:ext>
              </a:extLst>
            </p:cNvPr>
            <p:cNvSpPr>
              <a:spLocks noChangeShapeType="1"/>
            </p:cNvSpPr>
            <p:nvPr/>
          </p:nvSpPr>
          <p:spPr bwMode="auto">
            <a:xfrm>
              <a:off x="2352" y="3528"/>
              <a:ext cx="224" cy="0"/>
            </a:xfrm>
            <a:prstGeom prst="line">
              <a:avLst/>
            </a:prstGeom>
            <a:noFill/>
            <a:ln w="28575">
              <a:solidFill>
                <a:srgbClr val="0033CC"/>
              </a:solidFill>
              <a:round/>
              <a:headEnd/>
              <a:tailEnd/>
            </a:ln>
          </p:spPr>
          <p:txBody>
            <a:bodyPr/>
            <a:lstStyle/>
            <a:p>
              <a:endParaRPr lang="zh-CN" altLang="en-US"/>
            </a:p>
          </p:txBody>
        </p:sp>
      </p:grpSp>
      <p:sp>
        <p:nvSpPr>
          <p:cNvPr id="3" name="灯片编号占位符 2">
            <a:extLst>
              <a:ext uri="{FF2B5EF4-FFF2-40B4-BE49-F238E27FC236}">
                <a16:creationId xmlns:a16="http://schemas.microsoft.com/office/drawing/2014/main" id="{86F229E0-5C08-4A5F-DC91-0E8906AD29F4}"/>
              </a:ext>
            </a:extLst>
          </p:cNvPr>
          <p:cNvSpPr>
            <a:spLocks noGrp="1"/>
          </p:cNvSpPr>
          <p:nvPr>
            <p:ph type="sldNum" sz="quarter" idx="12"/>
          </p:nvPr>
        </p:nvSpPr>
        <p:spPr/>
        <p:txBody>
          <a:bodyPr/>
          <a:lstStyle/>
          <a:p>
            <a:fld id="{392CBAA0-59E6-204E-8F03-85E5040D48B8}" type="slidenum">
              <a:rPr kumimoji="1" lang="zh-CN" altLang="en-US" smtClean="0"/>
              <a:t>47</a:t>
            </a:fld>
            <a:r>
              <a:rPr kumimoji="1" lang="en-US" altLang="zh-CN"/>
              <a:t>/70</a:t>
            </a:r>
            <a:endParaRPr kumimoji="1" lang="zh-CN" altLang="en-US" dirty="0"/>
          </a:p>
        </p:txBody>
      </p:sp>
    </p:spTree>
    <p:extLst>
      <p:ext uri="{BB962C8B-B14F-4D97-AF65-F5344CB8AC3E}">
        <p14:creationId xmlns:p14="http://schemas.microsoft.com/office/powerpoint/2010/main" val="348212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wipe(left)">
                                      <p:cBhvr>
                                        <p:cTn id="50" dur="500"/>
                                        <p:tgtEl>
                                          <p:spTgt spid="12">
                                            <p:txEl>
                                              <p:pRg st="0" end="0"/>
                                            </p:txEl>
                                          </p:spTgt>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500"/>
                                        <p:tgtEl>
                                          <p:spTgt spid="13">
                                            <p:txEl>
                                              <p:pRg st="0" end="0"/>
                                            </p:txEl>
                                          </p:spTgt>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wipe(left)">
                                      <p:cBhvr>
                                        <p:cTn id="58" dur="500"/>
                                        <p:tgtEl>
                                          <p:spTgt spid="14">
                                            <p:txEl>
                                              <p:pRg st="0" end="0"/>
                                            </p:txEl>
                                          </p:spTgt>
                                        </p:tgtEl>
                                      </p:cBhvr>
                                    </p:animEffect>
                                  </p:childTnLst>
                                </p:cTn>
                              </p:par>
                            </p:childTnLst>
                          </p:cTn>
                        </p:par>
                        <p:par>
                          <p:cTn id="59" fill="hold">
                            <p:stCondLst>
                              <p:cond delay="1500"/>
                            </p:stCondLst>
                            <p:childTnLst>
                              <p:par>
                                <p:cTn id="60" presetID="12" presetClass="entr" presetSubtype="4" fill="hold" nodeType="after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slide(fromBottom)">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xEl>
                                              <p:pRg st="0" end="0"/>
                                            </p:txEl>
                                          </p:spTgt>
                                        </p:tgtEl>
                                        <p:attrNameLst>
                                          <p:attrName>style.visibility</p:attrName>
                                        </p:attrNameLst>
                                      </p:cBhvr>
                                      <p:to>
                                        <p:strVal val="visible"/>
                                      </p:to>
                                    </p:set>
                                    <p:animEffect transition="in" filter="wipe(left)">
                                      <p:cBhvr>
                                        <p:cTn id="67" dur="500"/>
                                        <p:tgtEl>
                                          <p:spTgt spid="15">
                                            <p:txEl>
                                              <p:pRg st="0" end="0"/>
                                            </p:txEl>
                                          </p:spTgt>
                                        </p:tgtEl>
                                      </p:cBhvr>
                                    </p:animEffect>
                                  </p:childTnLst>
                                </p:cTn>
                              </p:par>
                            </p:childTnLst>
                          </p:cTn>
                        </p:par>
                        <p:par>
                          <p:cTn id="68" fill="hold">
                            <p:stCondLst>
                              <p:cond delay="500"/>
                            </p:stCondLst>
                            <p:childTnLst>
                              <p:par>
                                <p:cTn id="69" presetID="22" presetClass="entr" presetSubtype="8" fill="hold" grpId="0" nodeType="afterEffect">
                                  <p:stCondLst>
                                    <p:cond delay="1000"/>
                                  </p:stCondLst>
                                  <p:childTnLst>
                                    <p:set>
                                      <p:cBhvr>
                                        <p:cTn id="70" dur="1" fill="hold">
                                          <p:stCondLst>
                                            <p:cond delay="0"/>
                                          </p:stCondLst>
                                        </p:cTn>
                                        <p:tgtEl>
                                          <p:spTgt spid="16">
                                            <p:txEl>
                                              <p:pRg st="0" end="0"/>
                                            </p:txEl>
                                          </p:spTgt>
                                        </p:tgtEl>
                                        <p:attrNameLst>
                                          <p:attrName>style.visibility</p:attrName>
                                        </p:attrNameLst>
                                      </p:cBhvr>
                                      <p:to>
                                        <p:strVal val="visible"/>
                                      </p:to>
                                    </p:set>
                                    <p:animEffect transition="in" filter="wipe(left)">
                                      <p:cBhvr>
                                        <p:cTn id="71" dur="500"/>
                                        <p:tgtEl>
                                          <p:spTgt spid="16">
                                            <p:txEl>
                                              <p:pRg st="0" end="0"/>
                                            </p:txEl>
                                          </p:spTgt>
                                        </p:tgtEl>
                                      </p:cBhvr>
                                    </p:animEffect>
                                  </p:childTnLst>
                                </p:cTn>
                              </p:par>
                            </p:childTnLst>
                          </p:cTn>
                        </p:par>
                        <p:par>
                          <p:cTn id="72" fill="hold">
                            <p:stCondLst>
                              <p:cond delay="2000"/>
                            </p:stCondLst>
                            <p:childTnLst>
                              <p:par>
                                <p:cTn id="73" presetID="22" presetClass="entr" presetSubtype="8" fill="hold" grpId="0" nodeType="afterEffect">
                                  <p:stCondLst>
                                    <p:cond delay="1000"/>
                                  </p:stCondLst>
                                  <p:childTnLst>
                                    <p:set>
                                      <p:cBhvr>
                                        <p:cTn id="74" dur="1" fill="hold">
                                          <p:stCondLst>
                                            <p:cond delay="0"/>
                                          </p:stCondLst>
                                        </p:cTn>
                                        <p:tgtEl>
                                          <p:spTgt spid="17">
                                            <p:txEl>
                                              <p:pRg st="0" end="0"/>
                                            </p:txEl>
                                          </p:spTgt>
                                        </p:tgtEl>
                                        <p:attrNameLst>
                                          <p:attrName>style.visibility</p:attrName>
                                        </p:attrNameLst>
                                      </p:cBhvr>
                                      <p:to>
                                        <p:strVal val="visible"/>
                                      </p:to>
                                    </p:set>
                                    <p:animEffect transition="in" filter="wipe(left)">
                                      <p:cBhvr>
                                        <p:cTn id="75" dur="500"/>
                                        <p:tgtEl>
                                          <p:spTgt spid="17">
                                            <p:txEl>
                                              <p:pRg st="0" end="0"/>
                                            </p:txEl>
                                          </p:spTgt>
                                        </p:tgtEl>
                                      </p:cBhvr>
                                    </p:animEffect>
                                  </p:childTnLst>
                                </p:cTn>
                              </p:par>
                            </p:childTnLst>
                          </p:cTn>
                        </p:par>
                        <p:par>
                          <p:cTn id="76" fill="hold">
                            <p:stCondLst>
                              <p:cond delay="3500"/>
                            </p:stCondLst>
                            <p:childTnLst>
                              <p:par>
                                <p:cTn id="77" presetID="22" presetClass="entr" presetSubtype="8" fill="hold" grpId="0" nodeType="afterEffect">
                                  <p:stCondLst>
                                    <p:cond delay="1000"/>
                                  </p:stCondLst>
                                  <p:childTnLst>
                                    <p:set>
                                      <p:cBhvr>
                                        <p:cTn id="78" dur="1" fill="hold">
                                          <p:stCondLst>
                                            <p:cond delay="0"/>
                                          </p:stCondLst>
                                        </p:cTn>
                                        <p:tgtEl>
                                          <p:spTgt spid="18">
                                            <p:txEl>
                                              <p:pRg st="0" end="0"/>
                                            </p:txEl>
                                          </p:spTgt>
                                        </p:tgtEl>
                                        <p:attrNameLst>
                                          <p:attrName>style.visibility</p:attrName>
                                        </p:attrNameLst>
                                      </p:cBhvr>
                                      <p:to>
                                        <p:strVal val="visible"/>
                                      </p:to>
                                    </p:set>
                                    <p:animEffect transition="in" filter="wipe(left)">
                                      <p:cBhvr>
                                        <p:cTn id="79" dur="500"/>
                                        <p:tgtEl>
                                          <p:spTgt spid="18">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1">
                                            <p:txEl>
                                              <p:pRg st="0" end="0"/>
                                            </p:txEl>
                                          </p:spTgt>
                                        </p:tgtEl>
                                        <p:attrNameLst>
                                          <p:attrName>style.visibility</p:attrName>
                                        </p:attrNameLst>
                                      </p:cBhvr>
                                      <p:to>
                                        <p:strVal val="visible"/>
                                      </p:to>
                                    </p:set>
                                    <p:animEffect transition="in" filter="wipe(left)">
                                      <p:cBhvr>
                                        <p:cTn id="9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P spid="7" grpId="0" build="p" autoUpdateAnimBg="0"/>
      <p:bldP spid="8" grpId="0"/>
      <p:bldP spid="9" grpId="0" autoUpdateAnimBg="0"/>
      <p:bldP spid="10" grpId="0" autoUpdateAnimBg="0"/>
      <p:bldP spid="12" grpId="0" build="p" autoUpdateAnimBg="0"/>
      <p:bldP spid="13" grpId="0" build="p" autoUpdateAnimBg="0" advAuto="0"/>
      <p:bldP spid="14" grpId="0" build="p" autoUpdateAnimBg="0" advAuto="0"/>
      <p:bldP spid="15" grpId="0" build="p" autoUpdateAnimBg="0"/>
      <p:bldP spid="16" grpId="0" build="p" autoUpdateAnimBg="0" advAuto="1000"/>
      <p:bldP spid="17" grpId="0" build="p" autoUpdateAnimBg="0" advAuto="1000"/>
      <p:bldP spid="18" grpId="0" build="p" autoUpdateAnimBg="0" advAuto="1000"/>
      <p:bldP spid="19" grpId="0" autoUpdateAnimBg="0"/>
      <p:bldP spid="2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56">
            <a:extLst>
              <a:ext uri="{FF2B5EF4-FFF2-40B4-BE49-F238E27FC236}">
                <a16:creationId xmlns:a16="http://schemas.microsoft.com/office/drawing/2014/main" id="{A7302FEC-0545-264E-5A30-50F95B3942F0}"/>
              </a:ext>
            </a:extLst>
          </p:cNvPr>
          <p:cNvSpPr txBox="1">
            <a:spLocks noChangeArrowheads="1"/>
          </p:cNvSpPr>
          <p:nvPr/>
        </p:nvSpPr>
        <p:spPr bwMode="auto">
          <a:xfrm>
            <a:off x="1821668" y="915473"/>
            <a:ext cx="4191000" cy="519113"/>
          </a:xfrm>
          <a:prstGeom prst="rect">
            <a:avLst/>
          </a:prstGeom>
          <a:noFill/>
          <a:ln w="9525">
            <a:noFill/>
            <a:miter lim="800000"/>
            <a:headEnd/>
            <a:tailEnd/>
          </a:ln>
        </p:spPr>
        <p:txBody>
          <a:bodyPr>
            <a:spAutoFit/>
          </a:bodyPr>
          <a:lstStyle/>
          <a:p>
            <a:r>
              <a:rPr lang="en-US" altLang="zh-CN" sz="2800" b="1"/>
              <a:t>2.  </a:t>
            </a:r>
            <a:r>
              <a:rPr lang="en-US" altLang="zh-CN" sz="2800" b="1" i="1">
                <a:solidFill>
                  <a:srgbClr val="FF0066"/>
                </a:solidFill>
              </a:rPr>
              <a:t>D </a:t>
            </a:r>
            <a:r>
              <a:rPr lang="zh-CN" altLang="en-US" sz="2800" b="1"/>
              <a:t>型触发器</a:t>
            </a:r>
          </a:p>
        </p:txBody>
      </p:sp>
      <p:sp>
        <p:nvSpPr>
          <p:cNvPr id="6" name="Text Box 57">
            <a:extLst>
              <a:ext uri="{FF2B5EF4-FFF2-40B4-BE49-F238E27FC236}">
                <a16:creationId xmlns:a16="http://schemas.microsoft.com/office/drawing/2014/main" id="{C5E094C3-B0B5-F70C-D7C2-1F3B823DCABF}"/>
              </a:ext>
            </a:extLst>
          </p:cNvPr>
          <p:cNvSpPr txBox="1">
            <a:spLocks noChangeArrowheads="1"/>
          </p:cNvSpPr>
          <p:nvPr/>
        </p:nvSpPr>
        <p:spPr bwMode="auto">
          <a:xfrm>
            <a:off x="1718480" y="3149086"/>
            <a:ext cx="1155700" cy="519112"/>
          </a:xfrm>
          <a:prstGeom prst="rect">
            <a:avLst/>
          </a:prstGeom>
          <a:noFill/>
          <a:ln w="9525">
            <a:noFill/>
            <a:miter lim="800000"/>
            <a:headEnd/>
            <a:tailEnd/>
          </a:ln>
        </p:spPr>
        <p:txBody>
          <a:bodyPr>
            <a:spAutoFit/>
          </a:bodyPr>
          <a:lstStyle/>
          <a:p>
            <a:r>
              <a:rPr lang="zh-CN" altLang="en-US" sz="2800" b="1" u="sng">
                <a:solidFill>
                  <a:srgbClr val="0033CC"/>
                </a:solidFill>
              </a:rPr>
              <a:t>符号</a:t>
            </a:r>
          </a:p>
        </p:txBody>
      </p:sp>
      <p:sp>
        <p:nvSpPr>
          <p:cNvPr id="7" name="Text Box 58">
            <a:extLst>
              <a:ext uri="{FF2B5EF4-FFF2-40B4-BE49-F238E27FC236}">
                <a16:creationId xmlns:a16="http://schemas.microsoft.com/office/drawing/2014/main" id="{2B6ED093-A865-70F5-30F0-CE3E319B834C}"/>
              </a:ext>
            </a:extLst>
          </p:cNvPr>
          <p:cNvSpPr txBox="1">
            <a:spLocks noChangeArrowheads="1"/>
          </p:cNvSpPr>
          <p:nvPr/>
        </p:nvSpPr>
        <p:spPr bwMode="auto">
          <a:xfrm>
            <a:off x="4458505" y="3149086"/>
            <a:ext cx="1493838" cy="519112"/>
          </a:xfrm>
          <a:prstGeom prst="rect">
            <a:avLst/>
          </a:prstGeom>
          <a:noFill/>
          <a:ln w="9525">
            <a:noFill/>
            <a:miter lim="800000"/>
            <a:headEnd/>
            <a:tailEnd/>
          </a:ln>
        </p:spPr>
        <p:txBody>
          <a:bodyPr>
            <a:spAutoFit/>
          </a:bodyPr>
          <a:lstStyle/>
          <a:p>
            <a:r>
              <a:rPr lang="zh-CN" altLang="en-US" sz="2800" b="1" u="sng">
                <a:solidFill>
                  <a:srgbClr val="0033CC"/>
                </a:solidFill>
              </a:rPr>
              <a:t>特性表</a:t>
            </a:r>
          </a:p>
        </p:txBody>
      </p:sp>
      <p:sp>
        <p:nvSpPr>
          <p:cNvPr id="8" name="Text Box 59">
            <a:extLst>
              <a:ext uri="{FF2B5EF4-FFF2-40B4-BE49-F238E27FC236}">
                <a16:creationId xmlns:a16="http://schemas.microsoft.com/office/drawing/2014/main" id="{89D9F59E-5436-609D-86E2-DC528B6F2232}"/>
              </a:ext>
            </a:extLst>
          </p:cNvPr>
          <p:cNvSpPr txBox="1">
            <a:spLocks noChangeArrowheads="1"/>
          </p:cNvSpPr>
          <p:nvPr/>
        </p:nvSpPr>
        <p:spPr bwMode="auto">
          <a:xfrm>
            <a:off x="7265205" y="3149086"/>
            <a:ext cx="1927225" cy="519112"/>
          </a:xfrm>
          <a:prstGeom prst="rect">
            <a:avLst/>
          </a:prstGeom>
          <a:noFill/>
          <a:ln w="9525">
            <a:noFill/>
            <a:miter lim="800000"/>
            <a:headEnd/>
            <a:tailEnd/>
          </a:ln>
        </p:spPr>
        <p:txBody>
          <a:bodyPr>
            <a:spAutoFit/>
          </a:bodyPr>
          <a:lstStyle/>
          <a:p>
            <a:r>
              <a:rPr lang="zh-CN" altLang="en-US" sz="2800" b="1" u="sng">
                <a:solidFill>
                  <a:srgbClr val="0033CC"/>
                </a:solidFill>
              </a:rPr>
              <a:t>特性方程</a:t>
            </a:r>
          </a:p>
        </p:txBody>
      </p:sp>
      <p:sp>
        <p:nvSpPr>
          <p:cNvPr id="9" name="Text Box 60">
            <a:extLst>
              <a:ext uri="{FF2B5EF4-FFF2-40B4-BE49-F238E27FC236}">
                <a16:creationId xmlns:a16="http://schemas.microsoft.com/office/drawing/2014/main" id="{7E766AFC-497D-358C-E76E-3FF4BF9DA5D2}"/>
              </a:ext>
            </a:extLst>
          </p:cNvPr>
          <p:cNvSpPr txBox="1">
            <a:spLocks noChangeArrowheads="1"/>
          </p:cNvSpPr>
          <p:nvPr/>
        </p:nvSpPr>
        <p:spPr bwMode="auto">
          <a:xfrm>
            <a:off x="7118361" y="4965979"/>
            <a:ext cx="3378994" cy="519112"/>
          </a:xfrm>
          <a:prstGeom prst="rect">
            <a:avLst/>
          </a:prstGeom>
          <a:noFill/>
          <a:ln w="19050">
            <a:solidFill>
              <a:srgbClr val="7030A0"/>
            </a:solidFill>
            <a:miter lim="800000"/>
            <a:headEnd/>
            <a:tailEnd/>
          </a:ln>
        </p:spPr>
        <p:txBody>
          <a:bodyPr wrap="square">
            <a:spAutoFit/>
          </a:bodyPr>
          <a:lstStyle/>
          <a:p>
            <a:r>
              <a:rPr lang="en-US" altLang="zh-CN" sz="2800" b="1" i="1" dirty="0"/>
              <a:t>CP </a:t>
            </a:r>
            <a:r>
              <a:rPr lang="zh-CN" altLang="en-US" sz="2800" b="1" dirty="0">
                <a:solidFill>
                  <a:srgbClr val="0033CC"/>
                </a:solidFill>
              </a:rPr>
              <a:t>上升沿</a:t>
            </a:r>
            <a:r>
              <a:rPr lang="zh-CN" altLang="en-US" sz="2800" b="1" dirty="0"/>
              <a:t> 时刻有效</a:t>
            </a:r>
          </a:p>
        </p:txBody>
      </p:sp>
      <p:grpSp>
        <p:nvGrpSpPr>
          <p:cNvPr id="10" name="Group 61">
            <a:extLst>
              <a:ext uri="{FF2B5EF4-FFF2-40B4-BE49-F238E27FC236}">
                <a16:creationId xmlns:a16="http://schemas.microsoft.com/office/drawing/2014/main" id="{92F6ED13-C1DC-5C2A-CEE9-5A01A959997E}"/>
              </a:ext>
            </a:extLst>
          </p:cNvPr>
          <p:cNvGrpSpPr>
            <a:grpSpLocks/>
          </p:cNvGrpSpPr>
          <p:nvPr/>
        </p:nvGrpSpPr>
        <p:grpSpPr bwMode="auto">
          <a:xfrm>
            <a:off x="1904218" y="3731698"/>
            <a:ext cx="1731962" cy="2493963"/>
            <a:chOff x="251" y="2269"/>
            <a:chExt cx="1091" cy="1571"/>
          </a:xfrm>
        </p:grpSpPr>
        <p:grpSp>
          <p:nvGrpSpPr>
            <p:cNvPr id="11" name="Group 62">
              <a:extLst>
                <a:ext uri="{FF2B5EF4-FFF2-40B4-BE49-F238E27FC236}">
                  <a16:creationId xmlns:a16="http://schemas.microsoft.com/office/drawing/2014/main" id="{09A5C46C-D5B5-B616-9CAE-2B9EB8A97663}"/>
                </a:ext>
              </a:extLst>
            </p:cNvPr>
            <p:cNvGrpSpPr>
              <a:grpSpLocks/>
            </p:cNvGrpSpPr>
            <p:nvPr/>
          </p:nvGrpSpPr>
          <p:grpSpPr bwMode="auto">
            <a:xfrm flipV="1">
              <a:off x="964" y="2412"/>
              <a:ext cx="45" cy="299"/>
              <a:chOff x="2131" y="2070"/>
              <a:chExt cx="45" cy="299"/>
            </a:xfrm>
          </p:grpSpPr>
          <p:sp>
            <p:nvSpPr>
              <p:cNvPr id="31" name="Line 63">
                <a:extLst>
                  <a:ext uri="{FF2B5EF4-FFF2-40B4-BE49-F238E27FC236}">
                    <a16:creationId xmlns:a16="http://schemas.microsoft.com/office/drawing/2014/main" id="{74CD1B08-6DFE-920D-C0C5-E9FA81E8243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2" name="Oval 64">
                <a:extLst>
                  <a:ext uri="{FF2B5EF4-FFF2-40B4-BE49-F238E27FC236}">
                    <a16:creationId xmlns:a16="http://schemas.microsoft.com/office/drawing/2014/main" id="{8420D4D3-F97F-53A5-731D-7F16A34E4EC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2" name="Group 65">
              <a:extLst>
                <a:ext uri="{FF2B5EF4-FFF2-40B4-BE49-F238E27FC236}">
                  <a16:creationId xmlns:a16="http://schemas.microsoft.com/office/drawing/2014/main" id="{39313D03-157E-EC09-D6D1-46BB0C0EA5A3}"/>
                </a:ext>
              </a:extLst>
            </p:cNvPr>
            <p:cNvGrpSpPr>
              <a:grpSpLocks/>
            </p:cNvGrpSpPr>
            <p:nvPr/>
          </p:nvGrpSpPr>
          <p:grpSpPr bwMode="auto">
            <a:xfrm flipV="1">
              <a:off x="466" y="2430"/>
              <a:ext cx="45" cy="299"/>
              <a:chOff x="2131" y="2070"/>
              <a:chExt cx="45" cy="299"/>
            </a:xfrm>
          </p:grpSpPr>
          <p:sp>
            <p:nvSpPr>
              <p:cNvPr id="29" name="Line 66">
                <a:extLst>
                  <a:ext uri="{FF2B5EF4-FFF2-40B4-BE49-F238E27FC236}">
                    <a16:creationId xmlns:a16="http://schemas.microsoft.com/office/drawing/2014/main" id="{AB98C86E-4589-0D74-7E17-5071E2391F4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0" name="Oval 67">
                <a:extLst>
                  <a:ext uri="{FF2B5EF4-FFF2-40B4-BE49-F238E27FC236}">
                    <a16:creationId xmlns:a16="http://schemas.microsoft.com/office/drawing/2014/main" id="{FCD05191-45BA-012C-4447-5C81E3C6E4E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3" name="Rectangle 68">
              <a:extLst>
                <a:ext uri="{FF2B5EF4-FFF2-40B4-BE49-F238E27FC236}">
                  <a16:creationId xmlns:a16="http://schemas.microsoft.com/office/drawing/2014/main" id="{6BFB7C32-5DD9-0324-4F75-591CF9C9ACBD}"/>
                </a:ext>
              </a:extLst>
            </p:cNvPr>
            <p:cNvSpPr>
              <a:spLocks noChangeArrowheads="1"/>
            </p:cNvSpPr>
            <p:nvPr/>
          </p:nvSpPr>
          <p:spPr bwMode="auto">
            <a:xfrm>
              <a:off x="991" y="231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4" name="Line 69">
              <a:extLst>
                <a:ext uri="{FF2B5EF4-FFF2-40B4-BE49-F238E27FC236}">
                  <a16:creationId xmlns:a16="http://schemas.microsoft.com/office/drawing/2014/main" id="{BDAF80F9-F2A6-CCA3-195D-73B54207A909}"/>
                </a:ext>
              </a:extLst>
            </p:cNvPr>
            <p:cNvSpPr>
              <a:spLocks noChangeShapeType="1"/>
            </p:cNvSpPr>
            <p:nvPr/>
          </p:nvSpPr>
          <p:spPr bwMode="auto">
            <a:xfrm>
              <a:off x="1075" y="2344"/>
              <a:ext cx="128" cy="0"/>
            </a:xfrm>
            <a:prstGeom prst="line">
              <a:avLst/>
            </a:prstGeom>
            <a:noFill/>
            <a:ln w="28575">
              <a:solidFill>
                <a:srgbClr val="FF0066"/>
              </a:solidFill>
              <a:round/>
              <a:headEnd/>
              <a:tailEnd/>
            </a:ln>
          </p:spPr>
          <p:txBody>
            <a:bodyPr>
              <a:spAutoFit/>
            </a:bodyPr>
            <a:lstStyle/>
            <a:p>
              <a:endParaRPr lang="zh-CN" altLang="en-US"/>
            </a:p>
          </p:txBody>
        </p:sp>
        <p:sp>
          <p:nvSpPr>
            <p:cNvPr id="15" name="Rectangle 70">
              <a:extLst>
                <a:ext uri="{FF2B5EF4-FFF2-40B4-BE49-F238E27FC236}">
                  <a16:creationId xmlns:a16="http://schemas.microsoft.com/office/drawing/2014/main" id="{70B287C3-F6C3-082D-E33A-664EBFEB89B0}"/>
                </a:ext>
              </a:extLst>
            </p:cNvPr>
            <p:cNvSpPr>
              <a:spLocks noChangeArrowheads="1"/>
            </p:cNvSpPr>
            <p:nvPr/>
          </p:nvSpPr>
          <p:spPr bwMode="auto">
            <a:xfrm>
              <a:off x="251" y="226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6" name="Rectangle 71">
              <a:extLst>
                <a:ext uri="{FF2B5EF4-FFF2-40B4-BE49-F238E27FC236}">
                  <a16:creationId xmlns:a16="http://schemas.microsoft.com/office/drawing/2014/main" id="{4D2175D1-870F-0101-241F-7AD9272DCF17}"/>
                </a:ext>
              </a:extLst>
            </p:cNvPr>
            <p:cNvSpPr>
              <a:spLocks noChangeArrowheads="1"/>
            </p:cNvSpPr>
            <p:nvPr/>
          </p:nvSpPr>
          <p:spPr bwMode="auto">
            <a:xfrm>
              <a:off x="339" y="2688"/>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7" name="Group 72">
              <a:extLst>
                <a:ext uri="{FF2B5EF4-FFF2-40B4-BE49-F238E27FC236}">
                  <a16:creationId xmlns:a16="http://schemas.microsoft.com/office/drawing/2014/main" id="{42C2FB2D-0AB6-B123-C3DA-02B8B44D31B9}"/>
                </a:ext>
              </a:extLst>
            </p:cNvPr>
            <p:cNvGrpSpPr>
              <a:grpSpLocks/>
            </p:cNvGrpSpPr>
            <p:nvPr/>
          </p:nvGrpSpPr>
          <p:grpSpPr bwMode="auto">
            <a:xfrm>
              <a:off x="784" y="3252"/>
              <a:ext cx="45" cy="299"/>
              <a:chOff x="2131" y="2070"/>
              <a:chExt cx="45" cy="299"/>
            </a:xfrm>
          </p:grpSpPr>
          <p:sp>
            <p:nvSpPr>
              <p:cNvPr id="27" name="Line 73">
                <a:extLst>
                  <a:ext uri="{FF2B5EF4-FFF2-40B4-BE49-F238E27FC236}">
                    <a16:creationId xmlns:a16="http://schemas.microsoft.com/office/drawing/2014/main" id="{77AF24EA-6E92-FC76-45FB-1A2D77F81FD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8" name="Oval 74">
                <a:extLst>
                  <a:ext uri="{FF2B5EF4-FFF2-40B4-BE49-F238E27FC236}">
                    <a16:creationId xmlns:a16="http://schemas.microsoft.com/office/drawing/2014/main" id="{97A40A03-1FD2-4219-4034-BA9B7805F0C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 name="Rectangle 75">
              <a:extLst>
                <a:ext uri="{FF2B5EF4-FFF2-40B4-BE49-F238E27FC236}">
                  <a16:creationId xmlns:a16="http://schemas.microsoft.com/office/drawing/2014/main" id="{B266343B-A2F3-C262-B30D-0EC5997E1515}"/>
                </a:ext>
              </a:extLst>
            </p:cNvPr>
            <p:cNvSpPr>
              <a:spLocks noChangeArrowheads="1"/>
            </p:cNvSpPr>
            <p:nvPr/>
          </p:nvSpPr>
          <p:spPr bwMode="auto">
            <a:xfrm>
              <a:off x="609" y="352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9" name="AutoShape 76">
              <a:extLst>
                <a:ext uri="{FF2B5EF4-FFF2-40B4-BE49-F238E27FC236}">
                  <a16:creationId xmlns:a16="http://schemas.microsoft.com/office/drawing/2014/main" id="{48D0ECFF-ADE0-9D11-005D-979A8743FAEC}"/>
                </a:ext>
              </a:extLst>
            </p:cNvPr>
            <p:cNvSpPr>
              <a:spLocks noChangeArrowheads="1"/>
            </p:cNvSpPr>
            <p:nvPr/>
          </p:nvSpPr>
          <p:spPr bwMode="auto">
            <a:xfrm>
              <a:off x="707" y="3175"/>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0" name="Oval 77">
              <a:extLst>
                <a:ext uri="{FF2B5EF4-FFF2-40B4-BE49-F238E27FC236}">
                  <a16:creationId xmlns:a16="http://schemas.microsoft.com/office/drawing/2014/main" id="{7C52897A-E176-AA84-B642-7F877ED11BC2}"/>
                </a:ext>
              </a:extLst>
            </p:cNvPr>
            <p:cNvSpPr>
              <a:spLocks noChangeArrowheads="1"/>
            </p:cNvSpPr>
            <p:nvPr/>
          </p:nvSpPr>
          <p:spPr bwMode="auto">
            <a:xfrm>
              <a:off x="947" y="259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1" name="Rectangle 78">
              <a:extLst>
                <a:ext uri="{FF2B5EF4-FFF2-40B4-BE49-F238E27FC236}">
                  <a16:creationId xmlns:a16="http://schemas.microsoft.com/office/drawing/2014/main" id="{15474F09-C9E4-9203-3C1D-BBF7E94710F0}"/>
                </a:ext>
              </a:extLst>
            </p:cNvPr>
            <p:cNvSpPr>
              <a:spLocks noChangeArrowheads="1"/>
            </p:cNvSpPr>
            <p:nvPr/>
          </p:nvSpPr>
          <p:spPr bwMode="auto">
            <a:xfrm>
              <a:off x="599" y="2869"/>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22" name="Group 79">
              <a:extLst>
                <a:ext uri="{FF2B5EF4-FFF2-40B4-BE49-F238E27FC236}">
                  <a16:creationId xmlns:a16="http://schemas.microsoft.com/office/drawing/2014/main" id="{C982CB08-B424-140F-5970-66A7F5D0DF53}"/>
                </a:ext>
              </a:extLst>
            </p:cNvPr>
            <p:cNvGrpSpPr>
              <a:grpSpLocks/>
            </p:cNvGrpSpPr>
            <p:nvPr/>
          </p:nvGrpSpPr>
          <p:grpSpPr bwMode="auto">
            <a:xfrm>
              <a:off x="478" y="3246"/>
              <a:ext cx="45" cy="299"/>
              <a:chOff x="2131" y="2070"/>
              <a:chExt cx="45" cy="299"/>
            </a:xfrm>
          </p:grpSpPr>
          <p:sp>
            <p:nvSpPr>
              <p:cNvPr id="25" name="Line 80">
                <a:extLst>
                  <a:ext uri="{FF2B5EF4-FFF2-40B4-BE49-F238E27FC236}">
                    <a16:creationId xmlns:a16="http://schemas.microsoft.com/office/drawing/2014/main" id="{6BC55D53-9D07-C1B3-A1A2-BAD3E5E1A1A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6" name="Oval 81">
                <a:extLst>
                  <a:ext uri="{FF2B5EF4-FFF2-40B4-BE49-F238E27FC236}">
                    <a16:creationId xmlns:a16="http://schemas.microsoft.com/office/drawing/2014/main" id="{2851D417-59C0-0FFC-4F32-1938ACC9F46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3" name="Rectangle 82">
              <a:extLst>
                <a:ext uri="{FF2B5EF4-FFF2-40B4-BE49-F238E27FC236}">
                  <a16:creationId xmlns:a16="http://schemas.microsoft.com/office/drawing/2014/main" id="{EACC5E42-DE6F-2CCA-4711-BDE9EAC44968}"/>
                </a:ext>
              </a:extLst>
            </p:cNvPr>
            <p:cNvSpPr>
              <a:spLocks noChangeArrowheads="1"/>
            </p:cNvSpPr>
            <p:nvPr/>
          </p:nvSpPr>
          <p:spPr bwMode="auto">
            <a:xfrm>
              <a:off x="311" y="2976"/>
              <a:ext cx="351" cy="288"/>
            </a:xfrm>
            <a:prstGeom prst="rect">
              <a:avLst/>
            </a:prstGeom>
            <a:noFill/>
            <a:ln w="9525">
              <a:noFill/>
              <a:miter lim="800000"/>
              <a:headEnd/>
              <a:tailEnd/>
            </a:ln>
          </p:spPr>
          <p:txBody>
            <a:bodyPr wrap="none">
              <a:spAutoFit/>
            </a:bodyPr>
            <a:lstStyle/>
            <a:p>
              <a:r>
                <a:rPr lang="en-US" altLang="zh-CN" b="1">
                  <a:solidFill>
                    <a:srgbClr val="0033CC"/>
                  </a:solidFill>
                </a:rPr>
                <a:t>1D</a:t>
              </a:r>
            </a:p>
          </p:txBody>
        </p:sp>
        <p:sp>
          <p:nvSpPr>
            <p:cNvPr id="24" name="Rectangle 83">
              <a:extLst>
                <a:ext uri="{FF2B5EF4-FFF2-40B4-BE49-F238E27FC236}">
                  <a16:creationId xmlns:a16="http://schemas.microsoft.com/office/drawing/2014/main" id="{8C9A9D7A-D89E-0BA0-743E-9D1D96937B0C}"/>
                </a:ext>
              </a:extLst>
            </p:cNvPr>
            <p:cNvSpPr>
              <a:spLocks noChangeArrowheads="1"/>
            </p:cNvSpPr>
            <p:nvPr/>
          </p:nvSpPr>
          <p:spPr bwMode="auto">
            <a:xfrm>
              <a:off x="328" y="3552"/>
              <a:ext cx="735"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D</a:t>
              </a:r>
              <a:r>
                <a:rPr lang="en-US" altLang="zh-CN" b="1">
                  <a:solidFill>
                    <a:srgbClr val="0033CC"/>
                  </a:solidFill>
                  <a:effectLst>
                    <a:outerShdw blurRad="38100" dist="38100" dir="2700000" algn="tl">
                      <a:srgbClr val="C0C0C0"/>
                    </a:outerShdw>
                  </a:effectLst>
                  <a:ea typeface="宋体" panose="02010600030101010101" pitchFamily="2" charset="-122"/>
                </a:rPr>
                <a:t>        </a:t>
              </a:r>
              <a:endParaRPr lang="en-US" altLang="zh-CN" b="1" i="1">
                <a:solidFill>
                  <a:srgbClr val="0033CC"/>
                </a:solidFill>
                <a:effectLst>
                  <a:outerShdw blurRad="38100" dist="38100" dir="2700000" algn="tl">
                    <a:srgbClr val="C0C0C0"/>
                  </a:outerShdw>
                </a:effectLst>
                <a:ea typeface="宋体" panose="02010600030101010101" pitchFamily="2" charset="-122"/>
              </a:endParaRPr>
            </a:p>
          </p:txBody>
        </p:sp>
      </p:grpSp>
      <p:graphicFrame>
        <p:nvGraphicFramePr>
          <p:cNvPr id="33" name="Group 84">
            <a:extLst>
              <a:ext uri="{FF2B5EF4-FFF2-40B4-BE49-F238E27FC236}">
                <a16:creationId xmlns:a16="http://schemas.microsoft.com/office/drawing/2014/main" id="{AD2B4251-146F-FB44-DC9D-87D19238B696}"/>
              </a:ext>
            </a:extLst>
          </p:cNvPr>
          <p:cNvGraphicFramePr>
            <a:graphicFrameLocks noGrp="1"/>
          </p:cNvGraphicFramePr>
          <p:nvPr>
            <p:extLst>
              <p:ext uri="{D42A27DB-BD31-4B8C-83A1-F6EECF244321}">
                <p14:modId xmlns:p14="http://schemas.microsoft.com/office/powerpoint/2010/main" val="1387011413"/>
              </p:ext>
            </p:extLst>
          </p:nvPr>
        </p:nvGraphicFramePr>
        <p:xfrm>
          <a:off x="3887005" y="3939661"/>
          <a:ext cx="2971800" cy="161544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34" name="Text Box 102">
            <a:extLst>
              <a:ext uri="{FF2B5EF4-FFF2-40B4-BE49-F238E27FC236}">
                <a16:creationId xmlns:a16="http://schemas.microsoft.com/office/drawing/2014/main" id="{8881FF01-E207-A403-F623-576D3857FC6A}"/>
              </a:ext>
            </a:extLst>
          </p:cNvPr>
          <p:cNvSpPr txBox="1">
            <a:spLocks noChangeArrowheads="1"/>
          </p:cNvSpPr>
          <p:nvPr/>
        </p:nvSpPr>
        <p:spPr bwMode="auto">
          <a:xfrm>
            <a:off x="5944405" y="4511161"/>
            <a:ext cx="1101725" cy="519112"/>
          </a:xfrm>
          <a:prstGeom prst="rect">
            <a:avLst/>
          </a:prstGeom>
          <a:noFill/>
          <a:ln w="9525">
            <a:noFill/>
            <a:miter lim="800000"/>
            <a:headEnd/>
            <a:tailEnd/>
          </a:ln>
        </p:spPr>
        <p:txBody>
          <a:bodyPr>
            <a:spAutoFit/>
          </a:bodyPr>
          <a:lstStyle/>
          <a:p>
            <a:r>
              <a:rPr lang="zh-CN" altLang="en-US" sz="2800" b="1">
                <a:solidFill>
                  <a:srgbClr val="0033CC"/>
                </a:solidFill>
              </a:rPr>
              <a:t>置 </a:t>
            </a:r>
            <a:r>
              <a:rPr lang="en-US" altLang="zh-CN" sz="2800" b="1">
                <a:solidFill>
                  <a:srgbClr val="0033CC"/>
                </a:solidFill>
              </a:rPr>
              <a:t>0</a:t>
            </a:r>
          </a:p>
        </p:txBody>
      </p:sp>
      <p:sp>
        <p:nvSpPr>
          <p:cNvPr id="35" name="Text Box 103">
            <a:extLst>
              <a:ext uri="{FF2B5EF4-FFF2-40B4-BE49-F238E27FC236}">
                <a16:creationId xmlns:a16="http://schemas.microsoft.com/office/drawing/2014/main" id="{F2D9969A-16F4-2634-6D4A-2065BDB2FB3B}"/>
              </a:ext>
            </a:extLst>
          </p:cNvPr>
          <p:cNvSpPr txBox="1">
            <a:spLocks noChangeArrowheads="1"/>
          </p:cNvSpPr>
          <p:nvPr/>
        </p:nvSpPr>
        <p:spPr bwMode="auto">
          <a:xfrm>
            <a:off x="5944405" y="5082661"/>
            <a:ext cx="1044575" cy="519112"/>
          </a:xfrm>
          <a:prstGeom prst="rect">
            <a:avLst/>
          </a:prstGeom>
          <a:noFill/>
          <a:ln w="9525">
            <a:noFill/>
            <a:miter lim="800000"/>
            <a:headEnd/>
            <a:tailEnd/>
          </a:ln>
        </p:spPr>
        <p:txBody>
          <a:bodyPr>
            <a:spAutoFit/>
          </a:bodyPr>
          <a:lstStyle/>
          <a:p>
            <a:r>
              <a:rPr lang="zh-CN" altLang="en-US" sz="2800" b="1">
                <a:solidFill>
                  <a:srgbClr val="FF0066"/>
                </a:solidFill>
              </a:rPr>
              <a:t>置 </a:t>
            </a:r>
            <a:r>
              <a:rPr lang="en-US" altLang="zh-CN" sz="2800" b="1">
                <a:solidFill>
                  <a:srgbClr val="FF0066"/>
                </a:solidFill>
              </a:rPr>
              <a:t>1</a:t>
            </a:r>
          </a:p>
        </p:txBody>
      </p:sp>
      <p:graphicFrame>
        <p:nvGraphicFramePr>
          <p:cNvPr id="36" name="Object 112">
            <a:extLst>
              <a:ext uri="{FF2B5EF4-FFF2-40B4-BE49-F238E27FC236}">
                <a16:creationId xmlns:a16="http://schemas.microsoft.com/office/drawing/2014/main" id="{40EEAF64-EFC9-ABCB-48A1-C96D23468D55}"/>
              </a:ext>
            </a:extLst>
          </p:cNvPr>
          <p:cNvGraphicFramePr>
            <a:graphicFrameLocks noChangeAspect="1"/>
          </p:cNvGraphicFramePr>
          <p:nvPr>
            <p:extLst>
              <p:ext uri="{D42A27DB-BD31-4B8C-83A1-F6EECF244321}">
                <p14:modId xmlns:p14="http://schemas.microsoft.com/office/powerpoint/2010/main" val="2574047794"/>
              </p:ext>
            </p:extLst>
          </p:nvPr>
        </p:nvGraphicFramePr>
        <p:xfrm>
          <a:off x="7300130" y="3830123"/>
          <a:ext cx="1651000" cy="654050"/>
        </p:xfrm>
        <a:graphic>
          <a:graphicData uri="http://schemas.openxmlformats.org/presentationml/2006/ole">
            <mc:AlternateContent xmlns:mc="http://schemas.openxmlformats.org/markup-compatibility/2006">
              <mc:Choice xmlns:v="urn:schemas-microsoft-com:vml" Requires="v">
                <p:oleObj name="Equation" r:id="rId2" imgW="458280" imgH="174240" progId="Equation.3">
                  <p:embed/>
                </p:oleObj>
              </mc:Choice>
              <mc:Fallback>
                <p:oleObj name="Equation" r:id="rId2" imgW="458280" imgH="174240" progId="Equation.3">
                  <p:embed/>
                  <p:pic>
                    <p:nvPicPr>
                      <p:cNvPr id="86120" name="Object 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130" y="3830123"/>
                        <a:ext cx="1651000" cy="6540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FF0000"/>
                            </a:solidFill>
                            <a:miter lim="800000"/>
                            <a:headEnd/>
                            <a:tailEnd/>
                          </a14:hiddenLine>
                        </a:ext>
                      </a:extLst>
                    </p:spPr>
                  </p:pic>
                </p:oleObj>
              </mc:Fallback>
            </mc:AlternateContent>
          </a:graphicData>
        </a:graphic>
      </p:graphicFrame>
      <p:sp>
        <p:nvSpPr>
          <p:cNvPr id="37" name="Text Box 105">
            <a:extLst>
              <a:ext uri="{FF2B5EF4-FFF2-40B4-BE49-F238E27FC236}">
                <a16:creationId xmlns:a16="http://schemas.microsoft.com/office/drawing/2014/main" id="{31C5E971-9BD5-F877-C11E-3098B71ACD4C}"/>
              </a:ext>
            </a:extLst>
          </p:cNvPr>
          <p:cNvSpPr txBox="1">
            <a:spLocks noChangeArrowheads="1"/>
          </p:cNvSpPr>
          <p:nvPr/>
        </p:nvSpPr>
        <p:spPr bwMode="auto">
          <a:xfrm>
            <a:off x="1718480" y="1602861"/>
            <a:ext cx="1042988" cy="519112"/>
          </a:xfrm>
          <a:prstGeom prst="rect">
            <a:avLst/>
          </a:prstGeom>
          <a:noFill/>
          <a:ln w="9525">
            <a:noFill/>
            <a:miter lim="800000"/>
            <a:headEnd/>
            <a:tailEnd/>
          </a:ln>
        </p:spPr>
        <p:txBody>
          <a:bodyPr>
            <a:spAutoFit/>
          </a:bodyPr>
          <a:lstStyle/>
          <a:p>
            <a:r>
              <a:rPr lang="zh-CN" altLang="en-US" sz="2800" b="1" u="sng">
                <a:solidFill>
                  <a:srgbClr val="0033CC"/>
                </a:solidFill>
              </a:rPr>
              <a:t>定义</a:t>
            </a:r>
          </a:p>
        </p:txBody>
      </p:sp>
      <p:sp>
        <p:nvSpPr>
          <p:cNvPr id="38" name="Text Box 106">
            <a:extLst>
              <a:ext uri="{FF2B5EF4-FFF2-40B4-BE49-F238E27FC236}">
                <a16:creationId xmlns:a16="http://schemas.microsoft.com/office/drawing/2014/main" id="{CD6D3682-5B34-4A93-E784-532E27F2CD0F}"/>
              </a:ext>
            </a:extLst>
          </p:cNvPr>
          <p:cNvSpPr txBox="1">
            <a:spLocks noChangeArrowheads="1"/>
          </p:cNvSpPr>
          <p:nvPr/>
        </p:nvSpPr>
        <p:spPr bwMode="auto">
          <a:xfrm>
            <a:off x="2628118" y="1602861"/>
            <a:ext cx="7448550" cy="1076961"/>
          </a:xfrm>
          <a:prstGeom prst="rect">
            <a:avLst/>
          </a:prstGeom>
          <a:noFill/>
          <a:ln w="9525">
            <a:noFill/>
            <a:miter lim="800000"/>
            <a:headEnd/>
            <a:tailEnd/>
          </a:ln>
        </p:spPr>
        <p:txBody>
          <a:bodyPr>
            <a:spAutoFit/>
          </a:bodyPr>
          <a:lstStyle/>
          <a:p>
            <a:pPr>
              <a:lnSpc>
                <a:spcPct val="120000"/>
              </a:lnSpc>
            </a:pPr>
            <a:r>
              <a:rPr lang="zh-CN" altLang="en-US" sz="2800" b="1" dirty="0"/>
              <a:t>在</a:t>
            </a:r>
            <a:r>
              <a:rPr lang="en-US" altLang="zh-CN" sz="2800" b="1" i="1" dirty="0">
                <a:solidFill>
                  <a:srgbClr val="FF0000"/>
                </a:solidFill>
              </a:rPr>
              <a:t>CP</a:t>
            </a:r>
            <a:r>
              <a:rPr lang="zh-CN" altLang="en-US" sz="2800" b="1" dirty="0">
                <a:solidFill>
                  <a:srgbClr val="FF0000"/>
                </a:solidFill>
              </a:rPr>
              <a:t>沿的作用下</a:t>
            </a:r>
            <a:r>
              <a:rPr lang="zh-CN" altLang="en-US" sz="2800" b="1" dirty="0"/>
              <a:t>，</a:t>
            </a:r>
            <a:r>
              <a:rPr lang="en-US" altLang="zh-CN" sz="2800" b="1" i="1" dirty="0"/>
              <a:t>D </a:t>
            </a:r>
            <a:r>
              <a:rPr lang="zh-CN" altLang="en-US" sz="2800" b="1" dirty="0"/>
              <a:t>取值不同时， 具有</a:t>
            </a:r>
            <a:r>
              <a:rPr lang="zh-CN" altLang="en-US" sz="2800" b="1" dirty="0">
                <a:solidFill>
                  <a:srgbClr val="FF0066"/>
                </a:solidFill>
              </a:rPr>
              <a:t>置</a:t>
            </a:r>
            <a:r>
              <a:rPr lang="en-US" altLang="zh-CN" sz="2800" b="1" dirty="0">
                <a:solidFill>
                  <a:srgbClr val="FF0066"/>
                </a:solidFill>
              </a:rPr>
              <a:t>0</a:t>
            </a:r>
            <a:r>
              <a:rPr lang="zh-CN" altLang="en-US" sz="2800" b="1" dirty="0"/>
              <a:t>、</a:t>
            </a:r>
            <a:r>
              <a:rPr lang="zh-CN" altLang="en-US" sz="2800" b="1" dirty="0">
                <a:solidFill>
                  <a:srgbClr val="FF0066"/>
                </a:solidFill>
              </a:rPr>
              <a:t>置</a:t>
            </a:r>
            <a:r>
              <a:rPr lang="en-US" altLang="zh-CN" sz="2800" b="1" dirty="0">
                <a:solidFill>
                  <a:srgbClr val="FF0066"/>
                </a:solidFill>
              </a:rPr>
              <a:t>1</a:t>
            </a:r>
            <a:r>
              <a:rPr lang="zh-CN" altLang="en-US" sz="2800" b="1" dirty="0"/>
              <a:t>功能的电路，都叫做 </a:t>
            </a:r>
            <a:r>
              <a:rPr lang="en-US" altLang="zh-CN" sz="2800" b="1" i="1" dirty="0">
                <a:solidFill>
                  <a:srgbClr val="FF0066"/>
                </a:solidFill>
              </a:rPr>
              <a:t>D </a:t>
            </a:r>
            <a:r>
              <a:rPr lang="zh-CN" altLang="en-US" sz="2800" b="1" dirty="0"/>
              <a:t>型时钟</a:t>
            </a:r>
            <a:r>
              <a:rPr lang="zh-CN" altLang="en-US" sz="2800" b="1" dirty="0">
                <a:solidFill>
                  <a:srgbClr val="FF0066"/>
                </a:solidFill>
              </a:rPr>
              <a:t>触发器</a:t>
            </a:r>
            <a:r>
              <a:rPr lang="zh-CN" altLang="en-US" sz="2800" b="1" dirty="0"/>
              <a:t>。</a:t>
            </a:r>
          </a:p>
        </p:txBody>
      </p:sp>
      <p:sp>
        <p:nvSpPr>
          <p:cNvPr id="3" name="灯片编号占位符 2">
            <a:extLst>
              <a:ext uri="{FF2B5EF4-FFF2-40B4-BE49-F238E27FC236}">
                <a16:creationId xmlns:a16="http://schemas.microsoft.com/office/drawing/2014/main" id="{26028CD7-1AE4-96F3-9421-E2E0C923153B}"/>
              </a:ext>
            </a:extLst>
          </p:cNvPr>
          <p:cNvSpPr>
            <a:spLocks noGrp="1"/>
          </p:cNvSpPr>
          <p:nvPr>
            <p:ph type="sldNum" sz="quarter" idx="12"/>
          </p:nvPr>
        </p:nvSpPr>
        <p:spPr/>
        <p:txBody>
          <a:bodyPr/>
          <a:lstStyle/>
          <a:p>
            <a:fld id="{392CBAA0-59E6-204E-8F03-85E5040D48B8}" type="slidenum">
              <a:rPr kumimoji="1" lang="zh-CN" altLang="en-US" smtClean="0"/>
              <a:t>48</a:t>
            </a:fld>
            <a:r>
              <a:rPr kumimoji="1" lang="en-US" altLang="zh-CN"/>
              <a:t>/70</a:t>
            </a:r>
            <a:endParaRPr kumimoji="1" lang="zh-CN" altLang="en-US" dirty="0"/>
          </a:p>
        </p:txBody>
      </p:sp>
    </p:spTree>
    <p:extLst>
      <p:ext uri="{BB962C8B-B14F-4D97-AF65-F5344CB8AC3E}">
        <p14:creationId xmlns:p14="http://schemas.microsoft.com/office/powerpoint/2010/main" val="7672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xEl>
                                              <p:pRg st="0" end="0"/>
                                            </p:txEl>
                                          </p:spTgt>
                                        </p:tgtEl>
                                        <p:attrNameLst>
                                          <p:attrName>style.visibility</p:attrName>
                                        </p:attrNameLst>
                                      </p:cBhvr>
                                      <p:to>
                                        <p:strVal val="visible"/>
                                      </p:to>
                                    </p:set>
                                    <p:animEffect transition="in" filter="wipe(left)">
                                      <p:cBhvr>
                                        <p:cTn id="17" dur="500"/>
                                        <p:tgtEl>
                                          <p:spTgt spid="3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1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To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wipe(left)">
                                      <p:cBhvr>
                                        <p:cTn id="40" dur="500"/>
                                        <p:tgtEl>
                                          <p:spTgt spid="34">
                                            <p:txEl>
                                              <p:pRg st="0" end="0"/>
                                            </p:txEl>
                                          </p:spTgt>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wipe(left)">
                                      <p:cBhvr>
                                        <p:cTn id="58"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utoUpdateAnimBg="0"/>
      <p:bldP spid="7" grpId="0" autoUpdateAnimBg="0"/>
      <p:bldP spid="8" grpId="0" autoUpdateAnimBg="0"/>
      <p:bldP spid="9" grpId="0" build="p" autoUpdateAnimBg="0"/>
      <p:bldP spid="34" grpId="0" build="p" autoUpdateAnimBg="0"/>
      <p:bldP spid="35" grpId="0" build="p" autoUpdateAnimBg="0" advAuto="0"/>
      <p:bldP spid="37" grpId="0"/>
      <p:bldP spid="3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4">
            <a:extLst>
              <a:ext uri="{FF2B5EF4-FFF2-40B4-BE49-F238E27FC236}">
                <a16:creationId xmlns:a16="http://schemas.microsoft.com/office/drawing/2014/main" id="{87ECDBA5-C12B-6D8E-508D-93CF7FCFF043}"/>
              </a:ext>
            </a:extLst>
          </p:cNvPr>
          <p:cNvSpPr txBox="1">
            <a:spLocks noChangeArrowheads="1"/>
          </p:cNvSpPr>
          <p:nvPr/>
        </p:nvSpPr>
        <p:spPr bwMode="auto">
          <a:xfrm>
            <a:off x="2473080" y="619433"/>
            <a:ext cx="2638425" cy="523220"/>
          </a:xfrm>
          <a:prstGeom prst="rect">
            <a:avLst/>
          </a:prstGeom>
          <a:noFill/>
          <a:ln w="9525">
            <a:noFill/>
            <a:miter lim="800000"/>
            <a:headEnd/>
            <a:tailEnd/>
          </a:ln>
        </p:spPr>
        <p:txBody>
          <a:bodyPr wrap="square">
            <a:spAutoFit/>
          </a:bodyPr>
          <a:lstStyle/>
          <a:p>
            <a:r>
              <a:rPr lang="en-US" altLang="zh-CN" sz="2800" b="1" dirty="0"/>
              <a:t>3. </a:t>
            </a:r>
            <a:r>
              <a:rPr lang="en-US" altLang="zh-CN" sz="2800" b="1" i="1" dirty="0">
                <a:solidFill>
                  <a:srgbClr val="FF0066"/>
                </a:solidFill>
              </a:rPr>
              <a:t>T</a:t>
            </a:r>
            <a:r>
              <a:rPr lang="en-US" altLang="zh-CN" sz="2800" b="1" i="1" dirty="0"/>
              <a:t> </a:t>
            </a:r>
            <a:r>
              <a:rPr lang="zh-CN" altLang="en-US" sz="2800" b="1" dirty="0"/>
              <a:t>型触发器</a:t>
            </a:r>
            <a:endParaRPr lang="zh-CN" altLang="en-US" sz="2800" b="1" dirty="0">
              <a:solidFill>
                <a:srgbClr val="FF0000"/>
              </a:solidFill>
            </a:endParaRPr>
          </a:p>
        </p:txBody>
      </p:sp>
      <p:grpSp>
        <p:nvGrpSpPr>
          <p:cNvPr id="6" name="Group 5">
            <a:extLst>
              <a:ext uri="{FF2B5EF4-FFF2-40B4-BE49-F238E27FC236}">
                <a16:creationId xmlns:a16="http://schemas.microsoft.com/office/drawing/2014/main" id="{10535980-C4C9-E839-C328-7EB67CDEB854}"/>
              </a:ext>
            </a:extLst>
          </p:cNvPr>
          <p:cNvGrpSpPr>
            <a:grpSpLocks/>
          </p:cNvGrpSpPr>
          <p:nvPr/>
        </p:nvGrpSpPr>
        <p:grpSpPr bwMode="auto">
          <a:xfrm>
            <a:off x="1995242" y="2188872"/>
            <a:ext cx="1644650" cy="2028825"/>
            <a:chOff x="311" y="1429"/>
            <a:chExt cx="1115" cy="1400"/>
          </a:xfrm>
        </p:grpSpPr>
        <p:grpSp>
          <p:nvGrpSpPr>
            <p:cNvPr id="7" name="Group 6">
              <a:extLst>
                <a:ext uri="{FF2B5EF4-FFF2-40B4-BE49-F238E27FC236}">
                  <a16:creationId xmlns:a16="http://schemas.microsoft.com/office/drawing/2014/main" id="{A0B50E5C-0165-B13E-72E8-E5CABABF1690}"/>
                </a:ext>
              </a:extLst>
            </p:cNvPr>
            <p:cNvGrpSpPr>
              <a:grpSpLocks/>
            </p:cNvGrpSpPr>
            <p:nvPr/>
          </p:nvGrpSpPr>
          <p:grpSpPr bwMode="auto">
            <a:xfrm>
              <a:off x="562" y="2238"/>
              <a:ext cx="45" cy="299"/>
              <a:chOff x="2131" y="2070"/>
              <a:chExt cx="45" cy="299"/>
            </a:xfrm>
          </p:grpSpPr>
          <p:sp>
            <p:nvSpPr>
              <p:cNvPr id="28" name="Line 7">
                <a:extLst>
                  <a:ext uri="{FF2B5EF4-FFF2-40B4-BE49-F238E27FC236}">
                    <a16:creationId xmlns:a16="http://schemas.microsoft.com/office/drawing/2014/main" id="{6ECAC6A2-BE9C-8D7F-D76D-0DC4C94C683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9" name="Oval 8">
                <a:extLst>
                  <a:ext uri="{FF2B5EF4-FFF2-40B4-BE49-F238E27FC236}">
                    <a16:creationId xmlns:a16="http://schemas.microsoft.com/office/drawing/2014/main" id="{5EC1BCA7-4EA3-8ECD-EB8C-CB3F18D43B1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 name="Group 9">
              <a:extLst>
                <a:ext uri="{FF2B5EF4-FFF2-40B4-BE49-F238E27FC236}">
                  <a16:creationId xmlns:a16="http://schemas.microsoft.com/office/drawing/2014/main" id="{CB2D9413-BD8F-D1D5-C445-D12B1917193F}"/>
                </a:ext>
              </a:extLst>
            </p:cNvPr>
            <p:cNvGrpSpPr>
              <a:grpSpLocks/>
            </p:cNvGrpSpPr>
            <p:nvPr/>
          </p:nvGrpSpPr>
          <p:grpSpPr bwMode="auto">
            <a:xfrm flipV="1">
              <a:off x="1048" y="1548"/>
              <a:ext cx="45" cy="299"/>
              <a:chOff x="2131" y="2070"/>
              <a:chExt cx="45" cy="299"/>
            </a:xfrm>
          </p:grpSpPr>
          <p:sp>
            <p:nvSpPr>
              <p:cNvPr id="26" name="Line 10">
                <a:extLst>
                  <a:ext uri="{FF2B5EF4-FFF2-40B4-BE49-F238E27FC236}">
                    <a16:creationId xmlns:a16="http://schemas.microsoft.com/office/drawing/2014/main" id="{4CCE56C7-E8DC-8AAA-D4D3-C565C34B93C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7" name="Oval 11">
                <a:extLst>
                  <a:ext uri="{FF2B5EF4-FFF2-40B4-BE49-F238E27FC236}">
                    <a16:creationId xmlns:a16="http://schemas.microsoft.com/office/drawing/2014/main" id="{D906E6AD-B82B-5C72-AD00-9E7BD114450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 name="Group 12">
              <a:extLst>
                <a:ext uri="{FF2B5EF4-FFF2-40B4-BE49-F238E27FC236}">
                  <a16:creationId xmlns:a16="http://schemas.microsoft.com/office/drawing/2014/main" id="{4A664A36-EE8C-D976-0548-60175378DA30}"/>
                </a:ext>
              </a:extLst>
            </p:cNvPr>
            <p:cNvGrpSpPr>
              <a:grpSpLocks/>
            </p:cNvGrpSpPr>
            <p:nvPr/>
          </p:nvGrpSpPr>
          <p:grpSpPr bwMode="auto">
            <a:xfrm flipV="1">
              <a:off x="550" y="1566"/>
              <a:ext cx="45" cy="299"/>
              <a:chOff x="2131" y="2070"/>
              <a:chExt cx="45" cy="299"/>
            </a:xfrm>
          </p:grpSpPr>
          <p:sp>
            <p:nvSpPr>
              <p:cNvPr id="24" name="Line 13">
                <a:extLst>
                  <a:ext uri="{FF2B5EF4-FFF2-40B4-BE49-F238E27FC236}">
                    <a16:creationId xmlns:a16="http://schemas.microsoft.com/office/drawing/2014/main" id="{58A01207-DEBF-1045-0525-53F52E302CC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5" name="Oval 14">
                <a:extLst>
                  <a:ext uri="{FF2B5EF4-FFF2-40B4-BE49-F238E27FC236}">
                    <a16:creationId xmlns:a16="http://schemas.microsoft.com/office/drawing/2014/main" id="{EDBAEC48-6230-A308-B4DB-548E80D9824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0" name="Rectangle 15">
              <a:extLst>
                <a:ext uri="{FF2B5EF4-FFF2-40B4-BE49-F238E27FC236}">
                  <a16:creationId xmlns:a16="http://schemas.microsoft.com/office/drawing/2014/main" id="{5F8A404F-4A9A-6DC5-BC4D-0D408C8C757B}"/>
                </a:ext>
              </a:extLst>
            </p:cNvPr>
            <p:cNvSpPr>
              <a:spLocks noChangeArrowheads="1"/>
            </p:cNvSpPr>
            <p:nvPr/>
          </p:nvSpPr>
          <p:spPr bwMode="auto">
            <a:xfrm>
              <a:off x="1075" y="1477"/>
              <a:ext cx="351" cy="316"/>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1" name="Line 16">
              <a:extLst>
                <a:ext uri="{FF2B5EF4-FFF2-40B4-BE49-F238E27FC236}">
                  <a16:creationId xmlns:a16="http://schemas.microsoft.com/office/drawing/2014/main" id="{045865E1-19FD-E7D5-5E8D-DF3EEF331860}"/>
                </a:ext>
              </a:extLst>
            </p:cNvPr>
            <p:cNvSpPr>
              <a:spLocks noChangeShapeType="1"/>
            </p:cNvSpPr>
            <p:nvPr/>
          </p:nvSpPr>
          <p:spPr bwMode="auto">
            <a:xfrm>
              <a:off x="1159" y="1504"/>
              <a:ext cx="128" cy="0"/>
            </a:xfrm>
            <a:prstGeom prst="line">
              <a:avLst/>
            </a:prstGeom>
            <a:noFill/>
            <a:ln w="28575">
              <a:solidFill>
                <a:srgbClr val="FF0066"/>
              </a:solidFill>
              <a:round/>
              <a:headEnd/>
              <a:tailEnd/>
            </a:ln>
          </p:spPr>
          <p:txBody>
            <a:bodyPr>
              <a:spAutoFit/>
            </a:bodyPr>
            <a:lstStyle/>
            <a:p>
              <a:endParaRPr lang="zh-CN" altLang="en-US"/>
            </a:p>
          </p:txBody>
        </p:sp>
        <p:sp>
          <p:nvSpPr>
            <p:cNvPr id="12" name="Rectangle 17">
              <a:extLst>
                <a:ext uri="{FF2B5EF4-FFF2-40B4-BE49-F238E27FC236}">
                  <a16:creationId xmlns:a16="http://schemas.microsoft.com/office/drawing/2014/main" id="{05C72B52-C9C6-A86A-2273-C04D1219ADC6}"/>
                </a:ext>
              </a:extLst>
            </p:cNvPr>
            <p:cNvSpPr>
              <a:spLocks noChangeArrowheads="1"/>
            </p:cNvSpPr>
            <p:nvPr/>
          </p:nvSpPr>
          <p:spPr bwMode="auto">
            <a:xfrm>
              <a:off x="311" y="1429"/>
              <a:ext cx="274" cy="315"/>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3" name="Rectangle 18">
              <a:extLst>
                <a:ext uri="{FF2B5EF4-FFF2-40B4-BE49-F238E27FC236}">
                  <a16:creationId xmlns:a16="http://schemas.microsoft.com/office/drawing/2014/main" id="{CB19A390-4704-F680-D6E7-B2CBCDE119B5}"/>
                </a:ext>
              </a:extLst>
            </p:cNvPr>
            <p:cNvSpPr>
              <a:spLocks noChangeArrowheads="1"/>
            </p:cNvSpPr>
            <p:nvPr/>
          </p:nvSpPr>
          <p:spPr bwMode="auto">
            <a:xfrm>
              <a:off x="423" y="1752"/>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4" name="Group 19">
              <a:extLst>
                <a:ext uri="{FF2B5EF4-FFF2-40B4-BE49-F238E27FC236}">
                  <a16:creationId xmlns:a16="http://schemas.microsoft.com/office/drawing/2014/main" id="{10686952-F1BE-E825-E51C-6794FD29650F}"/>
                </a:ext>
              </a:extLst>
            </p:cNvPr>
            <p:cNvGrpSpPr>
              <a:grpSpLocks/>
            </p:cNvGrpSpPr>
            <p:nvPr/>
          </p:nvGrpSpPr>
          <p:grpSpPr bwMode="auto">
            <a:xfrm>
              <a:off x="868" y="2220"/>
              <a:ext cx="45" cy="323"/>
              <a:chOff x="868" y="2220"/>
              <a:chExt cx="45" cy="323"/>
            </a:xfrm>
          </p:grpSpPr>
          <p:sp>
            <p:nvSpPr>
              <p:cNvPr id="22" name="Line 20">
                <a:extLst>
                  <a:ext uri="{FF2B5EF4-FFF2-40B4-BE49-F238E27FC236}">
                    <a16:creationId xmlns:a16="http://schemas.microsoft.com/office/drawing/2014/main" id="{5F2EF480-1848-4E88-368A-B7B1FF9F7201}"/>
                  </a:ext>
                </a:extLst>
              </p:cNvPr>
              <p:cNvSpPr>
                <a:spLocks noChangeShapeType="1"/>
              </p:cNvSpPr>
              <p:nvPr/>
            </p:nvSpPr>
            <p:spPr bwMode="auto">
              <a:xfrm flipH="1">
                <a:off x="891" y="2220"/>
                <a:ext cx="0" cy="272"/>
              </a:xfrm>
              <a:prstGeom prst="line">
                <a:avLst/>
              </a:prstGeom>
              <a:noFill/>
              <a:ln w="28575">
                <a:solidFill>
                  <a:schemeClr val="tx1"/>
                </a:solidFill>
                <a:round/>
                <a:headEnd/>
                <a:tailEnd/>
              </a:ln>
            </p:spPr>
            <p:txBody>
              <a:bodyPr/>
              <a:lstStyle/>
              <a:p>
                <a:endParaRPr lang="zh-CN" altLang="en-US"/>
              </a:p>
            </p:txBody>
          </p:sp>
          <p:sp>
            <p:nvSpPr>
              <p:cNvPr id="23" name="Oval 21">
                <a:extLst>
                  <a:ext uri="{FF2B5EF4-FFF2-40B4-BE49-F238E27FC236}">
                    <a16:creationId xmlns:a16="http://schemas.microsoft.com/office/drawing/2014/main" id="{B6E1BC42-5862-376B-DA5B-460C06EADDE1}"/>
                  </a:ext>
                </a:extLst>
              </p:cNvPr>
              <p:cNvSpPr>
                <a:spLocks noChangeArrowheads="1"/>
              </p:cNvSpPr>
              <p:nvPr/>
            </p:nvSpPr>
            <p:spPr bwMode="auto">
              <a:xfrm flipH="1">
                <a:off x="868" y="249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5" name="Rectangle 22">
              <a:extLst>
                <a:ext uri="{FF2B5EF4-FFF2-40B4-BE49-F238E27FC236}">
                  <a16:creationId xmlns:a16="http://schemas.microsoft.com/office/drawing/2014/main" id="{B0A2B2F7-12C8-B721-6025-3BDEDA26D534}"/>
                </a:ext>
              </a:extLst>
            </p:cNvPr>
            <p:cNvSpPr>
              <a:spLocks noChangeArrowheads="1"/>
            </p:cNvSpPr>
            <p:nvPr/>
          </p:nvSpPr>
          <p:spPr bwMode="auto">
            <a:xfrm>
              <a:off x="693" y="2514"/>
              <a:ext cx="508" cy="315"/>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6" name="AutoShape 23">
              <a:extLst>
                <a:ext uri="{FF2B5EF4-FFF2-40B4-BE49-F238E27FC236}">
                  <a16:creationId xmlns:a16="http://schemas.microsoft.com/office/drawing/2014/main" id="{FBC54012-8935-3E77-97C1-AAE953796FB2}"/>
                </a:ext>
              </a:extLst>
            </p:cNvPr>
            <p:cNvSpPr>
              <a:spLocks noChangeArrowheads="1"/>
            </p:cNvSpPr>
            <p:nvPr/>
          </p:nvSpPr>
          <p:spPr bwMode="auto">
            <a:xfrm>
              <a:off x="791" y="2239"/>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7" name="Oval 24">
              <a:extLst>
                <a:ext uri="{FF2B5EF4-FFF2-40B4-BE49-F238E27FC236}">
                  <a16:creationId xmlns:a16="http://schemas.microsoft.com/office/drawing/2014/main" id="{5CB8219B-C578-FC39-48F1-003069796AFF}"/>
                </a:ext>
              </a:extLst>
            </p:cNvPr>
            <p:cNvSpPr>
              <a:spLocks noChangeArrowheads="1"/>
            </p:cNvSpPr>
            <p:nvPr/>
          </p:nvSpPr>
          <p:spPr bwMode="auto">
            <a:xfrm>
              <a:off x="1031" y="165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8" name="Rectangle 25">
              <a:extLst>
                <a:ext uri="{FF2B5EF4-FFF2-40B4-BE49-F238E27FC236}">
                  <a16:creationId xmlns:a16="http://schemas.microsoft.com/office/drawing/2014/main" id="{A9DBC68B-6694-9E2C-7B41-6234D822FF28}"/>
                </a:ext>
              </a:extLst>
            </p:cNvPr>
            <p:cNvSpPr>
              <a:spLocks noChangeArrowheads="1"/>
            </p:cNvSpPr>
            <p:nvPr/>
          </p:nvSpPr>
          <p:spPr bwMode="auto">
            <a:xfrm>
              <a:off x="683" y="1933"/>
              <a:ext cx="399" cy="316"/>
            </a:xfrm>
            <a:prstGeom prst="rect">
              <a:avLst/>
            </a:prstGeom>
            <a:noFill/>
            <a:ln w="9525">
              <a:noFill/>
              <a:miter lim="800000"/>
              <a:headEnd/>
              <a:tailEnd/>
            </a:ln>
          </p:spPr>
          <p:txBody>
            <a:bodyPr>
              <a:spAutoFit/>
            </a:bodyPr>
            <a:lstStyle/>
            <a:p>
              <a:r>
                <a:rPr lang="en-US" altLang="zh-CN" b="1">
                  <a:solidFill>
                    <a:srgbClr val="FF0066"/>
                  </a:solidFill>
                </a:rPr>
                <a:t>C1</a:t>
              </a:r>
            </a:p>
          </p:txBody>
        </p:sp>
        <p:sp>
          <p:nvSpPr>
            <p:cNvPr id="19" name="Rectangle 26">
              <a:extLst>
                <a:ext uri="{FF2B5EF4-FFF2-40B4-BE49-F238E27FC236}">
                  <a16:creationId xmlns:a16="http://schemas.microsoft.com/office/drawing/2014/main" id="{239E49B8-AC86-AC4A-A1F4-1BA1C3502088}"/>
                </a:ext>
              </a:extLst>
            </p:cNvPr>
            <p:cNvSpPr>
              <a:spLocks noChangeArrowheads="1"/>
            </p:cNvSpPr>
            <p:nvPr/>
          </p:nvSpPr>
          <p:spPr bwMode="auto">
            <a:xfrm>
              <a:off x="395" y="2040"/>
              <a:ext cx="366" cy="316"/>
            </a:xfrm>
            <a:prstGeom prst="rect">
              <a:avLst/>
            </a:prstGeom>
            <a:noFill/>
            <a:ln w="9525">
              <a:noFill/>
              <a:miter lim="800000"/>
              <a:headEnd/>
              <a:tailEnd/>
            </a:ln>
          </p:spPr>
          <p:txBody>
            <a:bodyPr wrap="none">
              <a:spAutoFit/>
            </a:bodyPr>
            <a:lstStyle/>
            <a:p>
              <a:r>
                <a:rPr lang="en-US" altLang="zh-CN" b="1">
                  <a:solidFill>
                    <a:srgbClr val="0033CC"/>
                  </a:solidFill>
                </a:rPr>
                <a:t>1T</a:t>
              </a:r>
            </a:p>
          </p:txBody>
        </p:sp>
        <p:sp>
          <p:nvSpPr>
            <p:cNvPr id="20" name="Rectangle 27">
              <a:extLst>
                <a:ext uri="{FF2B5EF4-FFF2-40B4-BE49-F238E27FC236}">
                  <a16:creationId xmlns:a16="http://schemas.microsoft.com/office/drawing/2014/main" id="{737DF7A0-5829-038B-C158-7E69A31F064A}"/>
                </a:ext>
              </a:extLst>
            </p:cNvPr>
            <p:cNvSpPr>
              <a:spLocks noChangeArrowheads="1"/>
            </p:cNvSpPr>
            <p:nvPr/>
          </p:nvSpPr>
          <p:spPr bwMode="auto">
            <a:xfrm>
              <a:off x="424" y="2484"/>
              <a:ext cx="651" cy="317"/>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T</a:t>
              </a:r>
              <a:r>
                <a:rPr lang="en-US" altLang="zh-CN" b="1">
                  <a:solidFill>
                    <a:srgbClr val="0033CC"/>
                  </a:solidFill>
                  <a:effectLst>
                    <a:outerShdw blurRad="38100" dist="38100" dir="2700000" algn="tl">
                      <a:srgbClr val="C0C0C0"/>
                    </a:outerShdw>
                  </a:effectLst>
                  <a:ea typeface="宋体" panose="02010600030101010101" pitchFamily="2" charset="-122"/>
                </a:rPr>
                <a:t>        </a:t>
              </a:r>
              <a:endParaRPr lang="en-US" altLang="zh-CN" b="1" i="1">
                <a:solidFill>
                  <a:srgbClr val="0033CC"/>
                </a:solidFill>
                <a:effectLst>
                  <a:outerShdw blurRad="38100" dist="38100" dir="2700000" algn="tl">
                    <a:srgbClr val="C0C0C0"/>
                  </a:outerShdw>
                </a:effectLst>
                <a:ea typeface="宋体" panose="02010600030101010101" pitchFamily="2" charset="-122"/>
              </a:endParaRPr>
            </a:p>
          </p:txBody>
        </p:sp>
        <p:sp>
          <p:nvSpPr>
            <p:cNvPr id="21" name="Oval 28">
              <a:extLst>
                <a:ext uri="{FF2B5EF4-FFF2-40B4-BE49-F238E27FC236}">
                  <a16:creationId xmlns:a16="http://schemas.microsoft.com/office/drawing/2014/main" id="{4482C694-C2B0-BA47-B27B-685B8040843F}"/>
                </a:ext>
              </a:extLst>
            </p:cNvPr>
            <p:cNvSpPr>
              <a:spLocks noChangeArrowheads="1"/>
            </p:cNvSpPr>
            <p:nvPr/>
          </p:nvSpPr>
          <p:spPr bwMode="auto">
            <a:xfrm>
              <a:off x="851" y="231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aphicFrame>
        <p:nvGraphicFramePr>
          <p:cNvPr id="30" name="Group 99">
            <a:extLst>
              <a:ext uri="{FF2B5EF4-FFF2-40B4-BE49-F238E27FC236}">
                <a16:creationId xmlns:a16="http://schemas.microsoft.com/office/drawing/2014/main" id="{B3326B21-6A43-5DF6-263C-BE5FADFA15E4}"/>
              </a:ext>
            </a:extLst>
          </p:cNvPr>
          <p:cNvGraphicFramePr>
            <a:graphicFrameLocks noGrp="1"/>
          </p:cNvGraphicFramePr>
          <p:nvPr>
            <p:extLst>
              <p:ext uri="{D42A27DB-BD31-4B8C-83A1-F6EECF244321}">
                <p14:modId xmlns:p14="http://schemas.microsoft.com/office/powerpoint/2010/main" val="2334278225"/>
              </p:ext>
            </p:extLst>
          </p:nvPr>
        </p:nvGraphicFramePr>
        <p:xfrm>
          <a:off x="3979617" y="2353972"/>
          <a:ext cx="2954338" cy="1441514"/>
        </p:xfrm>
        <a:graphic>
          <a:graphicData uri="http://schemas.openxmlformats.org/drawingml/2006/table">
            <a:tbl>
              <a:tblPr/>
              <a:tblGrid>
                <a:gridCol w="744538">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302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28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a:ln>
                            <a:noFill/>
                          </a:ln>
                          <a:solidFill>
                            <a:srgbClr val="0033CC"/>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905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31" name="Line 47">
            <a:extLst>
              <a:ext uri="{FF2B5EF4-FFF2-40B4-BE49-F238E27FC236}">
                <a16:creationId xmlns:a16="http://schemas.microsoft.com/office/drawing/2014/main" id="{DE82613E-419D-5241-71AD-364F51E64E1A}"/>
              </a:ext>
            </a:extLst>
          </p:cNvPr>
          <p:cNvSpPr>
            <a:spLocks noChangeShapeType="1"/>
          </p:cNvSpPr>
          <p:nvPr/>
        </p:nvSpPr>
        <p:spPr bwMode="auto">
          <a:xfrm>
            <a:off x="5111505" y="3355685"/>
            <a:ext cx="304800" cy="0"/>
          </a:xfrm>
          <a:prstGeom prst="line">
            <a:avLst/>
          </a:prstGeom>
          <a:noFill/>
          <a:ln w="38100">
            <a:solidFill>
              <a:srgbClr val="FF0066"/>
            </a:solidFill>
            <a:round/>
            <a:headEnd/>
            <a:tailEnd/>
          </a:ln>
        </p:spPr>
        <p:txBody>
          <a:bodyPr/>
          <a:lstStyle/>
          <a:p>
            <a:endParaRPr lang="zh-CN" altLang="en-US"/>
          </a:p>
        </p:txBody>
      </p:sp>
      <p:sp>
        <p:nvSpPr>
          <p:cNvPr id="32" name="Text Box 48">
            <a:extLst>
              <a:ext uri="{FF2B5EF4-FFF2-40B4-BE49-F238E27FC236}">
                <a16:creationId xmlns:a16="http://schemas.microsoft.com/office/drawing/2014/main" id="{FA1F7C91-46C0-4D39-A2CD-3B12D7EE59CD}"/>
              </a:ext>
            </a:extLst>
          </p:cNvPr>
          <p:cNvSpPr txBox="1">
            <a:spLocks noChangeArrowheads="1"/>
          </p:cNvSpPr>
          <p:nvPr/>
        </p:nvSpPr>
        <p:spPr bwMode="auto">
          <a:xfrm>
            <a:off x="5997330" y="2774660"/>
            <a:ext cx="1257300" cy="488950"/>
          </a:xfrm>
          <a:prstGeom prst="rect">
            <a:avLst/>
          </a:prstGeom>
          <a:noFill/>
          <a:ln w="9525">
            <a:noFill/>
            <a:miter lim="800000"/>
            <a:headEnd/>
            <a:tailEnd/>
          </a:ln>
        </p:spPr>
        <p:txBody>
          <a:bodyPr>
            <a:spAutoFit/>
          </a:bodyPr>
          <a:lstStyle/>
          <a:p>
            <a:r>
              <a:rPr lang="zh-CN" altLang="en-US" sz="2600" b="1">
                <a:solidFill>
                  <a:srgbClr val="0033CC"/>
                </a:solidFill>
              </a:rPr>
              <a:t>保持</a:t>
            </a:r>
          </a:p>
        </p:txBody>
      </p:sp>
      <p:sp>
        <p:nvSpPr>
          <p:cNvPr id="33" name="Text Box 49">
            <a:extLst>
              <a:ext uri="{FF2B5EF4-FFF2-40B4-BE49-F238E27FC236}">
                <a16:creationId xmlns:a16="http://schemas.microsoft.com/office/drawing/2014/main" id="{1B4DA963-EB36-641B-5C7A-69AE2AAB12A6}"/>
              </a:ext>
            </a:extLst>
          </p:cNvPr>
          <p:cNvSpPr txBox="1">
            <a:spLocks noChangeArrowheads="1"/>
          </p:cNvSpPr>
          <p:nvPr/>
        </p:nvSpPr>
        <p:spPr bwMode="auto">
          <a:xfrm>
            <a:off x="5997330" y="3247735"/>
            <a:ext cx="1203325" cy="488950"/>
          </a:xfrm>
          <a:prstGeom prst="rect">
            <a:avLst/>
          </a:prstGeom>
          <a:noFill/>
          <a:ln w="9525">
            <a:noFill/>
            <a:miter lim="800000"/>
            <a:headEnd/>
            <a:tailEnd/>
          </a:ln>
        </p:spPr>
        <p:txBody>
          <a:bodyPr>
            <a:spAutoFit/>
          </a:bodyPr>
          <a:lstStyle/>
          <a:p>
            <a:r>
              <a:rPr lang="zh-CN" altLang="en-US" sz="2600" b="1">
                <a:solidFill>
                  <a:srgbClr val="FF0066"/>
                </a:solidFill>
              </a:rPr>
              <a:t>翻转</a:t>
            </a:r>
          </a:p>
        </p:txBody>
      </p:sp>
      <p:graphicFrame>
        <p:nvGraphicFramePr>
          <p:cNvPr id="34" name="Object 108">
            <a:extLst>
              <a:ext uri="{FF2B5EF4-FFF2-40B4-BE49-F238E27FC236}">
                <a16:creationId xmlns:a16="http://schemas.microsoft.com/office/drawing/2014/main" id="{3DD852FE-7216-EC50-229B-1CBB4E09B966}"/>
              </a:ext>
            </a:extLst>
          </p:cNvPr>
          <p:cNvGraphicFramePr>
            <a:graphicFrameLocks noChangeAspect="1"/>
          </p:cNvGraphicFramePr>
          <p:nvPr>
            <p:extLst>
              <p:ext uri="{D42A27DB-BD31-4B8C-83A1-F6EECF244321}">
                <p14:modId xmlns:p14="http://schemas.microsoft.com/office/powerpoint/2010/main" val="1410512696"/>
              </p:ext>
            </p:extLst>
          </p:nvPr>
        </p:nvGraphicFramePr>
        <p:xfrm>
          <a:off x="7141917" y="2244435"/>
          <a:ext cx="2736850" cy="1000125"/>
        </p:xfrm>
        <a:graphic>
          <a:graphicData uri="http://schemas.openxmlformats.org/presentationml/2006/ole">
            <mc:AlternateContent xmlns:mc="http://schemas.openxmlformats.org/markup-compatibility/2006">
              <mc:Choice xmlns:v="urn:schemas-microsoft-com:vml" Requires="v">
                <p:oleObj name="Equation" r:id="rId2" imgW="807480" imgH="290520" progId="Equation.3">
                  <p:embed/>
                </p:oleObj>
              </mc:Choice>
              <mc:Fallback>
                <p:oleObj name="Equation" r:id="rId2" imgW="807480" imgH="290520" progId="Equation.3">
                  <p:embed/>
                  <p:pic>
                    <p:nvPicPr>
                      <p:cNvPr id="88114" name="Object 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917" y="2244435"/>
                        <a:ext cx="2736850" cy="10001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FF0000"/>
                            </a:solidFill>
                            <a:miter lim="800000"/>
                            <a:headEnd/>
                            <a:tailEnd/>
                          </a14:hiddenLine>
                        </a:ext>
                      </a:extLst>
                    </p:spPr>
                  </p:pic>
                </p:oleObj>
              </mc:Fallback>
            </mc:AlternateContent>
          </a:graphicData>
        </a:graphic>
      </p:graphicFrame>
      <p:sp>
        <p:nvSpPr>
          <p:cNvPr id="35" name="Text Box 51">
            <a:extLst>
              <a:ext uri="{FF2B5EF4-FFF2-40B4-BE49-F238E27FC236}">
                <a16:creationId xmlns:a16="http://schemas.microsoft.com/office/drawing/2014/main" id="{AB4114C4-1F04-839F-9510-481739871537}"/>
              </a:ext>
            </a:extLst>
          </p:cNvPr>
          <p:cNvSpPr txBox="1">
            <a:spLocks noChangeArrowheads="1"/>
          </p:cNvSpPr>
          <p:nvPr/>
        </p:nvSpPr>
        <p:spPr bwMode="auto">
          <a:xfrm>
            <a:off x="7141917" y="3344636"/>
            <a:ext cx="3155931" cy="488950"/>
          </a:xfrm>
          <a:prstGeom prst="rect">
            <a:avLst/>
          </a:prstGeom>
          <a:noFill/>
          <a:ln w="9525">
            <a:noFill/>
            <a:miter lim="800000"/>
            <a:headEnd/>
            <a:tailEnd/>
          </a:ln>
        </p:spPr>
        <p:txBody>
          <a:bodyPr wrap="square">
            <a:spAutoFit/>
          </a:bodyPr>
          <a:lstStyle/>
          <a:p>
            <a:r>
              <a:rPr lang="en-US" altLang="zh-CN" sz="2600" b="1" i="1" dirty="0"/>
              <a:t>CP </a:t>
            </a:r>
            <a:r>
              <a:rPr lang="zh-CN" altLang="en-US" sz="2600" b="1" dirty="0">
                <a:solidFill>
                  <a:srgbClr val="0033CC"/>
                </a:solidFill>
              </a:rPr>
              <a:t>下降沿</a:t>
            </a:r>
            <a:r>
              <a:rPr lang="zh-CN" altLang="en-US" sz="2600" b="1" dirty="0"/>
              <a:t>时刻有效</a:t>
            </a:r>
          </a:p>
        </p:txBody>
      </p:sp>
      <p:sp>
        <p:nvSpPr>
          <p:cNvPr id="36" name="Text Box 52">
            <a:extLst>
              <a:ext uri="{FF2B5EF4-FFF2-40B4-BE49-F238E27FC236}">
                <a16:creationId xmlns:a16="http://schemas.microsoft.com/office/drawing/2014/main" id="{B5B869E3-97BE-09BD-756D-D178F1FC0256}"/>
              </a:ext>
            </a:extLst>
          </p:cNvPr>
          <p:cNvSpPr txBox="1">
            <a:spLocks noChangeArrowheads="1"/>
          </p:cNvSpPr>
          <p:nvPr/>
        </p:nvSpPr>
        <p:spPr bwMode="auto">
          <a:xfrm>
            <a:off x="1670415" y="4206117"/>
            <a:ext cx="4439049" cy="523220"/>
          </a:xfrm>
          <a:prstGeom prst="rect">
            <a:avLst/>
          </a:prstGeom>
          <a:noFill/>
          <a:ln w="9525">
            <a:noFill/>
            <a:miter lim="800000"/>
            <a:headEnd/>
            <a:tailEnd/>
          </a:ln>
        </p:spPr>
        <p:txBody>
          <a:bodyPr wrap="square">
            <a:spAutoFit/>
          </a:bodyPr>
          <a:lstStyle/>
          <a:p>
            <a:r>
              <a:rPr lang="en-US" altLang="zh-CN" sz="2800" b="1" dirty="0"/>
              <a:t>4. </a:t>
            </a:r>
            <a:r>
              <a:rPr lang="en-US" altLang="zh-CN" sz="2800" b="1" i="1" dirty="0">
                <a:solidFill>
                  <a:srgbClr val="FF0066"/>
                </a:solidFill>
              </a:rPr>
              <a:t>T’</a:t>
            </a:r>
            <a:r>
              <a:rPr lang="zh-CN" altLang="en-US" sz="2800" b="1" i="1" dirty="0">
                <a:solidFill>
                  <a:srgbClr val="FF0066"/>
                </a:solidFill>
              </a:rPr>
              <a:t> </a:t>
            </a:r>
            <a:r>
              <a:rPr lang="zh-CN" altLang="en-US" sz="2800" b="1" dirty="0"/>
              <a:t>型触发器  在 </a:t>
            </a:r>
            <a:r>
              <a:rPr lang="en-US" altLang="zh-CN" sz="2800" b="1" dirty="0">
                <a:solidFill>
                  <a:srgbClr val="FF0000"/>
                </a:solidFill>
              </a:rPr>
              <a:t>T=1</a:t>
            </a:r>
            <a:r>
              <a:rPr lang="zh-CN" altLang="en-US" sz="2800" b="1" dirty="0">
                <a:solidFill>
                  <a:srgbClr val="FF0000"/>
                </a:solidFill>
              </a:rPr>
              <a:t>后</a:t>
            </a:r>
          </a:p>
        </p:txBody>
      </p:sp>
      <p:grpSp>
        <p:nvGrpSpPr>
          <p:cNvPr id="37" name="Group 53">
            <a:extLst>
              <a:ext uri="{FF2B5EF4-FFF2-40B4-BE49-F238E27FC236}">
                <a16:creationId xmlns:a16="http://schemas.microsoft.com/office/drawing/2014/main" id="{9C95EB95-902D-F6C1-F65A-6B589381469A}"/>
              </a:ext>
            </a:extLst>
          </p:cNvPr>
          <p:cNvGrpSpPr>
            <a:grpSpLocks/>
          </p:cNvGrpSpPr>
          <p:nvPr/>
        </p:nvGrpSpPr>
        <p:grpSpPr bwMode="auto">
          <a:xfrm>
            <a:off x="1883301" y="5350378"/>
            <a:ext cx="1644650" cy="1690687"/>
            <a:chOff x="347" y="2947"/>
            <a:chExt cx="1115" cy="1257"/>
          </a:xfrm>
        </p:grpSpPr>
        <p:grpSp>
          <p:nvGrpSpPr>
            <p:cNvPr id="38" name="Group 54">
              <a:extLst>
                <a:ext uri="{FF2B5EF4-FFF2-40B4-BE49-F238E27FC236}">
                  <a16:creationId xmlns:a16="http://schemas.microsoft.com/office/drawing/2014/main" id="{5F9B1077-3818-AC0C-4CD7-187CFDA7C0FC}"/>
                </a:ext>
              </a:extLst>
            </p:cNvPr>
            <p:cNvGrpSpPr>
              <a:grpSpLocks/>
            </p:cNvGrpSpPr>
            <p:nvPr/>
          </p:nvGrpSpPr>
          <p:grpSpPr bwMode="auto">
            <a:xfrm flipV="1">
              <a:off x="1084" y="3066"/>
              <a:ext cx="45" cy="299"/>
              <a:chOff x="2131" y="2070"/>
              <a:chExt cx="45" cy="299"/>
            </a:xfrm>
          </p:grpSpPr>
          <p:sp>
            <p:nvSpPr>
              <p:cNvPr id="54" name="Line 55">
                <a:extLst>
                  <a:ext uri="{FF2B5EF4-FFF2-40B4-BE49-F238E27FC236}">
                    <a16:creationId xmlns:a16="http://schemas.microsoft.com/office/drawing/2014/main" id="{32ED8448-19B0-BD4B-2B55-A2CF6989824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5" name="Oval 56">
                <a:extLst>
                  <a:ext uri="{FF2B5EF4-FFF2-40B4-BE49-F238E27FC236}">
                    <a16:creationId xmlns:a16="http://schemas.microsoft.com/office/drawing/2014/main" id="{D3DB25F8-DAB8-AA84-5193-64493AE192F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39" name="Group 57">
              <a:extLst>
                <a:ext uri="{FF2B5EF4-FFF2-40B4-BE49-F238E27FC236}">
                  <a16:creationId xmlns:a16="http://schemas.microsoft.com/office/drawing/2014/main" id="{A32CD3A6-DFFC-31F0-C85C-CBCB3BCB6C45}"/>
                </a:ext>
              </a:extLst>
            </p:cNvPr>
            <p:cNvGrpSpPr>
              <a:grpSpLocks/>
            </p:cNvGrpSpPr>
            <p:nvPr/>
          </p:nvGrpSpPr>
          <p:grpSpPr bwMode="auto">
            <a:xfrm flipV="1">
              <a:off x="586" y="3084"/>
              <a:ext cx="45" cy="299"/>
              <a:chOff x="2131" y="2070"/>
              <a:chExt cx="45" cy="299"/>
            </a:xfrm>
          </p:grpSpPr>
          <p:sp>
            <p:nvSpPr>
              <p:cNvPr id="52" name="Line 58">
                <a:extLst>
                  <a:ext uri="{FF2B5EF4-FFF2-40B4-BE49-F238E27FC236}">
                    <a16:creationId xmlns:a16="http://schemas.microsoft.com/office/drawing/2014/main" id="{AA998C5D-1D1E-CB54-E8BD-DBEE37F6425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3" name="Oval 59">
                <a:extLst>
                  <a:ext uri="{FF2B5EF4-FFF2-40B4-BE49-F238E27FC236}">
                    <a16:creationId xmlns:a16="http://schemas.microsoft.com/office/drawing/2014/main" id="{8842646E-0172-0CDD-2B55-6D481544F8B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0" name="Rectangle 60">
              <a:extLst>
                <a:ext uri="{FF2B5EF4-FFF2-40B4-BE49-F238E27FC236}">
                  <a16:creationId xmlns:a16="http://schemas.microsoft.com/office/drawing/2014/main" id="{EDF8A1EF-950B-782E-A5DD-75D02B44D9AA}"/>
                </a:ext>
              </a:extLst>
            </p:cNvPr>
            <p:cNvSpPr>
              <a:spLocks noChangeArrowheads="1"/>
            </p:cNvSpPr>
            <p:nvPr/>
          </p:nvSpPr>
          <p:spPr bwMode="auto">
            <a:xfrm>
              <a:off x="1111" y="2995"/>
              <a:ext cx="351" cy="340"/>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41" name="Line 61">
              <a:extLst>
                <a:ext uri="{FF2B5EF4-FFF2-40B4-BE49-F238E27FC236}">
                  <a16:creationId xmlns:a16="http://schemas.microsoft.com/office/drawing/2014/main" id="{181AAC22-8CAB-8C0C-B5DD-CA8FA44EFC4E}"/>
                </a:ext>
              </a:extLst>
            </p:cNvPr>
            <p:cNvSpPr>
              <a:spLocks noChangeShapeType="1"/>
            </p:cNvSpPr>
            <p:nvPr/>
          </p:nvSpPr>
          <p:spPr bwMode="auto">
            <a:xfrm>
              <a:off x="1195" y="3022"/>
              <a:ext cx="128" cy="0"/>
            </a:xfrm>
            <a:prstGeom prst="line">
              <a:avLst/>
            </a:prstGeom>
            <a:noFill/>
            <a:ln w="28575">
              <a:solidFill>
                <a:srgbClr val="FF0066"/>
              </a:solidFill>
              <a:round/>
              <a:headEnd/>
              <a:tailEnd/>
            </a:ln>
          </p:spPr>
          <p:txBody>
            <a:bodyPr>
              <a:spAutoFit/>
            </a:bodyPr>
            <a:lstStyle/>
            <a:p>
              <a:endParaRPr lang="zh-CN" altLang="en-US"/>
            </a:p>
          </p:txBody>
        </p:sp>
        <p:sp>
          <p:nvSpPr>
            <p:cNvPr id="42" name="Rectangle 62">
              <a:extLst>
                <a:ext uri="{FF2B5EF4-FFF2-40B4-BE49-F238E27FC236}">
                  <a16:creationId xmlns:a16="http://schemas.microsoft.com/office/drawing/2014/main" id="{AD980603-93FE-19F6-DF77-BE58CC295B1E}"/>
                </a:ext>
              </a:extLst>
            </p:cNvPr>
            <p:cNvSpPr>
              <a:spLocks noChangeArrowheads="1"/>
            </p:cNvSpPr>
            <p:nvPr/>
          </p:nvSpPr>
          <p:spPr bwMode="auto">
            <a:xfrm>
              <a:off x="347" y="2947"/>
              <a:ext cx="274" cy="340"/>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43" name="Rectangle 63">
              <a:extLst>
                <a:ext uri="{FF2B5EF4-FFF2-40B4-BE49-F238E27FC236}">
                  <a16:creationId xmlns:a16="http://schemas.microsoft.com/office/drawing/2014/main" id="{51C8F2A9-0121-D508-3DA3-4489C789F3CC}"/>
                </a:ext>
              </a:extLst>
            </p:cNvPr>
            <p:cNvSpPr>
              <a:spLocks noChangeArrowheads="1"/>
            </p:cNvSpPr>
            <p:nvPr/>
          </p:nvSpPr>
          <p:spPr bwMode="auto">
            <a:xfrm>
              <a:off x="459" y="3270"/>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44" name="Group 64">
              <a:extLst>
                <a:ext uri="{FF2B5EF4-FFF2-40B4-BE49-F238E27FC236}">
                  <a16:creationId xmlns:a16="http://schemas.microsoft.com/office/drawing/2014/main" id="{E04C1887-E9CE-D76D-521C-9B7A2E7D3661}"/>
                </a:ext>
              </a:extLst>
            </p:cNvPr>
            <p:cNvGrpSpPr>
              <a:grpSpLocks/>
            </p:cNvGrpSpPr>
            <p:nvPr/>
          </p:nvGrpSpPr>
          <p:grpSpPr bwMode="auto">
            <a:xfrm>
              <a:off x="904" y="3738"/>
              <a:ext cx="45" cy="323"/>
              <a:chOff x="868" y="2220"/>
              <a:chExt cx="45" cy="323"/>
            </a:xfrm>
          </p:grpSpPr>
          <p:sp>
            <p:nvSpPr>
              <p:cNvPr id="50" name="Line 65">
                <a:extLst>
                  <a:ext uri="{FF2B5EF4-FFF2-40B4-BE49-F238E27FC236}">
                    <a16:creationId xmlns:a16="http://schemas.microsoft.com/office/drawing/2014/main" id="{CB97C330-44D3-9B90-046F-179B22202E06}"/>
                  </a:ext>
                </a:extLst>
              </p:cNvPr>
              <p:cNvSpPr>
                <a:spLocks noChangeShapeType="1"/>
              </p:cNvSpPr>
              <p:nvPr/>
            </p:nvSpPr>
            <p:spPr bwMode="auto">
              <a:xfrm flipH="1">
                <a:off x="891" y="2220"/>
                <a:ext cx="0" cy="272"/>
              </a:xfrm>
              <a:prstGeom prst="line">
                <a:avLst/>
              </a:prstGeom>
              <a:noFill/>
              <a:ln w="28575">
                <a:solidFill>
                  <a:schemeClr val="tx1"/>
                </a:solidFill>
                <a:round/>
                <a:headEnd/>
                <a:tailEnd/>
              </a:ln>
            </p:spPr>
            <p:txBody>
              <a:bodyPr/>
              <a:lstStyle/>
              <a:p>
                <a:endParaRPr lang="zh-CN" altLang="en-US"/>
              </a:p>
            </p:txBody>
          </p:sp>
          <p:sp>
            <p:nvSpPr>
              <p:cNvPr id="51" name="Oval 66">
                <a:extLst>
                  <a:ext uri="{FF2B5EF4-FFF2-40B4-BE49-F238E27FC236}">
                    <a16:creationId xmlns:a16="http://schemas.microsoft.com/office/drawing/2014/main" id="{3EC8BED6-172C-3DB2-7378-BB63A138B0BF}"/>
                  </a:ext>
                </a:extLst>
              </p:cNvPr>
              <p:cNvSpPr>
                <a:spLocks noChangeArrowheads="1"/>
              </p:cNvSpPr>
              <p:nvPr/>
            </p:nvSpPr>
            <p:spPr bwMode="auto">
              <a:xfrm flipH="1">
                <a:off x="868" y="249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5" name="Rectangle 67">
              <a:extLst>
                <a:ext uri="{FF2B5EF4-FFF2-40B4-BE49-F238E27FC236}">
                  <a16:creationId xmlns:a16="http://schemas.microsoft.com/office/drawing/2014/main" id="{E2FB6E79-D8D4-7A3D-4C08-89BC4B2D6D3E}"/>
                </a:ext>
              </a:extLst>
            </p:cNvPr>
            <p:cNvSpPr>
              <a:spLocks noChangeArrowheads="1"/>
            </p:cNvSpPr>
            <p:nvPr/>
          </p:nvSpPr>
          <p:spPr bwMode="auto">
            <a:xfrm>
              <a:off x="501" y="3864"/>
              <a:ext cx="509" cy="340"/>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46" name="AutoShape 68">
              <a:extLst>
                <a:ext uri="{FF2B5EF4-FFF2-40B4-BE49-F238E27FC236}">
                  <a16:creationId xmlns:a16="http://schemas.microsoft.com/office/drawing/2014/main" id="{01FA0CA0-06E4-7BB8-C344-6021BB852134}"/>
                </a:ext>
              </a:extLst>
            </p:cNvPr>
            <p:cNvSpPr>
              <a:spLocks noChangeArrowheads="1"/>
            </p:cNvSpPr>
            <p:nvPr/>
          </p:nvSpPr>
          <p:spPr bwMode="auto">
            <a:xfrm>
              <a:off x="827" y="3757"/>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47" name="Oval 69">
              <a:extLst>
                <a:ext uri="{FF2B5EF4-FFF2-40B4-BE49-F238E27FC236}">
                  <a16:creationId xmlns:a16="http://schemas.microsoft.com/office/drawing/2014/main" id="{253DB025-DD7B-BBD7-9BD1-2FEEADF4DAE4}"/>
                </a:ext>
              </a:extLst>
            </p:cNvPr>
            <p:cNvSpPr>
              <a:spLocks noChangeArrowheads="1"/>
            </p:cNvSpPr>
            <p:nvPr/>
          </p:nvSpPr>
          <p:spPr bwMode="auto">
            <a:xfrm>
              <a:off x="1067" y="3175"/>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8" name="Rectangle 70">
              <a:extLst>
                <a:ext uri="{FF2B5EF4-FFF2-40B4-BE49-F238E27FC236}">
                  <a16:creationId xmlns:a16="http://schemas.microsoft.com/office/drawing/2014/main" id="{FA3B3258-3AF1-14A7-2A71-B8F2B57CB9D6}"/>
                </a:ext>
              </a:extLst>
            </p:cNvPr>
            <p:cNvSpPr>
              <a:spLocks noChangeArrowheads="1"/>
            </p:cNvSpPr>
            <p:nvPr/>
          </p:nvSpPr>
          <p:spPr bwMode="auto">
            <a:xfrm>
              <a:off x="719" y="3451"/>
              <a:ext cx="399" cy="340"/>
            </a:xfrm>
            <a:prstGeom prst="rect">
              <a:avLst/>
            </a:prstGeom>
            <a:noFill/>
            <a:ln w="9525">
              <a:noFill/>
              <a:miter lim="800000"/>
              <a:headEnd/>
              <a:tailEnd/>
            </a:ln>
          </p:spPr>
          <p:txBody>
            <a:bodyPr>
              <a:spAutoFit/>
            </a:bodyPr>
            <a:lstStyle/>
            <a:p>
              <a:r>
                <a:rPr lang="en-US" altLang="zh-CN" b="1">
                  <a:solidFill>
                    <a:srgbClr val="FF0066"/>
                  </a:solidFill>
                </a:rPr>
                <a:t>C1</a:t>
              </a:r>
            </a:p>
          </p:txBody>
        </p:sp>
        <p:sp>
          <p:nvSpPr>
            <p:cNvPr id="49" name="Oval 71">
              <a:extLst>
                <a:ext uri="{FF2B5EF4-FFF2-40B4-BE49-F238E27FC236}">
                  <a16:creationId xmlns:a16="http://schemas.microsoft.com/office/drawing/2014/main" id="{6243F834-43EB-D9E9-559E-549B307E59DC}"/>
                </a:ext>
              </a:extLst>
            </p:cNvPr>
            <p:cNvSpPr>
              <a:spLocks noChangeArrowheads="1"/>
            </p:cNvSpPr>
            <p:nvPr/>
          </p:nvSpPr>
          <p:spPr bwMode="auto">
            <a:xfrm>
              <a:off x="887" y="3835"/>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aphicFrame>
        <p:nvGraphicFramePr>
          <p:cNvPr id="56" name="Group 101">
            <a:extLst>
              <a:ext uri="{FF2B5EF4-FFF2-40B4-BE49-F238E27FC236}">
                <a16:creationId xmlns:a16="http://schemas.microsoft.com/office/drawing/2014/main" id="{47BAB084-F638-46AF-8BC6-AA787875BD38}"/>
              </a:ext>
            </a:extLst>
          </p:cNvPr>
          <p:cNvGraphicFramePr>
            <a:graphicFrameLocks noGrp="1"/>
          </p:cNvGraphicFramePr>
          <p:nvPr>
            <p:extLst>
              <p:ext uri="{D42A27DB-BD31-4B8C-83A1-F6EECF244321}">
                <p14:modId xmlns:p14="http://schemas.microsoft.com/office/powerpoint/2010/main" val="3007843826"/>
              </p:ext>
            </p:extLst>
          </p:nvPr>
        </p:nvGraphicFramePr>
        <p:xfrm>
          <a:off x="3947867" y="5509922"/>
          <a:ext cx="2984500" cy="1405319"/>
        </p:xfrm>
        <a:graphic>
          <a:graphicData uri="http://schemas.openxmlformats.org/drawingml/2006/table">
            <a:tbl>
              <a:tblPr/>
              <a:tblGrid>
                <a:gridCol w="8509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500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6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Q</a:t>
                      </a:r>
                      <a:r>
                        <a:rPr kumimoji="1" lang="en-US" altLang="zh-CN" sz="2600" b="1" i="0" u="none" strike="noStrike" cap="none" normalizeH="0" baseline="40000">
                          <a:ln>
                            <a:noFill/>
                          </a:ln>
                          <a:solidFill>
                            <a:srgbClr val="0033CC"/>
                          </a:solidFill>
                          <a:effectLst/>
                          <a:latin typeface="Times New Roman" panose="02020603050405020304" pitchFamily="18" charset="0"/>
                          <a:ea typeface="宋体" panose="02010600030101010101" pitchFamily="2" charset="-122"/>
                        </a:rPr>
                        <a:t> </a:t>
                      </a:r>
                      <a:r>
                        <a:rPr kumimoji="1" lang="en-US" altLang="zh-CN" sz="2600" b="1" i="1" u="none" strike="noStrike" cap="none" normalizeH="0" baseline="40000">
                          <a:ln>
                            <a:noFill/>
                          </a:ln>
                          <a:solidFill>
                            <a:srgbClr val="0033CC"/>
                          </a:solidFill>
                          <a:effectLst/>
                          <a:latin typeface="Times New Roman" panose="02020603050405020304" pitchFamily="18" charset="0"/>
                          <a:ea typeface="宋体" panose="02010600030101010101" pitchFamily="2" charset="-122"/>
                        </a:rPr>
                        <a:t>n</a:t>
                      </a:r>
                      <a:r>
                        <a:rPr kumimoji="1" lang="en-US" altLang="zh-CN" sz="2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  </a:t>
                      </a:r>
                      <a:endParaRPr kumimoji="1" lang="en-US" altLang="zh-CN" sz="26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6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rPr>
                        <a:t>Q</a:t>
                      </a:r>
                      <a:r>
                        <a:rPr kumimoji="1" lang="en-US" altLang="zh-CN" sz="26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 </a:t>
                      </a:r>
                      <a:r>
                        <a:rPr kumimoji="1" lang="en-US" altLang="zh-CN" sz="2600" b="1" i="1"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n</a:t>
                      </a:r>
                      <a:r>
                        <a:rPr kumimoji="1" lang="en-US" altLang="zh-CN" sz="26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45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endParaRPr kumimoji="1" lang="en-US" altLang="zh-CN" sz="26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26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600" b="1" i="0" u="none" strike="noStrike" cap="none" normalizeH="0" baseline="40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extLst>
                  <a:ext uri="{0D108BD9-81ED-4DB2-BD59-A6C34878D82A}">
                    <a16:rowId xmlns:a16="http://schemas.microsoft.com/office/drawing/2014/main" val="10002"/>
                  </a:ext>
                </a:extLst>
              </a:tr>
            </a:tbl>
          </a:graphicData>
        </a:graphic>
      </p:graphicFrame>
      <p:sp>
        <p:nvSpPr>
          <p:cNvPr id="57" name="Text Box 89">
            <a:extLst>
              <a:ext uri="{FF2B5EF4-FFF2-40B4-BE49-F238E27FC236}">
                <a16:creationId xmlns:a16="http://schemas.microsoft.com/office/drawing/2014/main" id="{D508FD20-B7D5-FA25-880A-22A1E509F5C9}"/>
              </a:ext>
            </a:extLst>
          </p:cNvPr>
          <p:cNvSpPr txBox="1">
            <a:spLocks noChangeArrowheads="1"/>
          </p:cNvSpPr>
          <p:nvPr/>
        </p:nvSpPr>
        <p:spPr bwMode="auto">
          <a:xfrm>
            <a:off x="5979867" y="6195722"/>
            <a:ext cx="1050925" cy="488950"/>
          </a:xfrm>
          <a:prstGeom prst="rect">
            <a:avLst/>
          </a:prstGeom>
          <a:noFill/>
          <a:ln w="9525">
            <a:noFill/>
            <a:miter lim="800000"/>
            <a:headEnd/>
            <a:tailEnd/>
          </a:ln>
        </p:spPr>
        <p:txBody>
          <a:bodyPr>
            <a:spAutoFit/>
          </a:bodyPr>
          <a:lstStyle/>
          <a:p>
            <a:r>
              <a:rPr lang="zh-CN" altLang="en-US" sz="2600" b="1">
                <a:solidFill>
                  <a:srgbClr val="FF0066"/>
                </a:solidFill>
              </a:rPr>
              <a:t>翻转</a:t>
            </a:r>
          </a:p>
        </p:txBody>
      </p:sp>
      <p:graphicFrame>
        <p:nvGraphicFramePr>
          <p:cNvPr id="58" name="Object 109">
            <a:extLst>
              <a:ext uri="{FF2B5EF4-FFF2-40B4-BE49-F238E27FC236}">
                <a16:creationId xmlns:a16="http://schemas.microsoft.com/office/drawing/2014/main" id="{2D5BB062-F421-8562-3BCB-966C33307489}"/>
              </a:ext>
            </a:extLst>
          </p:cNvPr>
          <p:cNvGraphicFramePr>
            <a:graphicFrameLocks noChangeAspect="1"/>
          </p:cNvGraphicFramePr>
          <p:nvPr>
            <p:extLst>
              <p:ext uri="{D42A27DB-BD31-4B8C-83A1-F6EECF244321}">
                <p14:modId xmlns:p14="http://schemas.microsoft.com/office/powerpoint/2010/main" val="1401957399"/>
              </p:ext>
            </p:extLst>
          </p:nvPr>
        </p:nvGraphicFramePr>
        <p:xfrm>
          <a:off x="7359405" y="5330535"/>
          <a:ext cx="1593850" cy="663575"/>
        </p:xfrm>
        <a:graphic>
          <a:graphicData uri="http://schemas.openxmlformats.org/presentationml/2006/ole">
            <mc:AlternateContent xmlns:mc="http://schemas.openxmlformats.org/markup-compatibility/2006">
              <mc:Choice xmlns:v="urn:schemas-microsoft-com:vml" Requires="v">
                <p:oleObj name="Equation" r:id="rId4" imgW="458280" imgH="189000" progId="Equation.3">
                  <p:embed/>
                </p:oleObj>
              </mc:Choice>
              <mc:Fallback>
                <p:oleObj name="Equation" r:id="rId4" imgW="458280" imgH="189000" progId="Equation.3">
                  <p:embed/>
                  <p:pic>
                    <p:nvPicPr>
                      <p:cNvPr id="88154"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9405" y="5330535"/>
                        <a:ext cx="1593850" cy="6635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5875">
                            <a:solidFill>
                              <a:srgbClr val="FF0000"/>
                            </a:solidFill>
                            <a:miter lim="800000"/>
                            <a:headEnd/>
                            <a:tailEnd/>
                          </a14:hiddenLine>
                        </a:ext>
                      </a:extLst>
                    </p:spPr>
                  </p:pic>
                </p:oleObj>
              </mc:Fallback>
            </mc:AlternateContent>
          </a:graphicData>
        </a:graphic>
      </p:graphicFrame>
      <p:sp>
        <p:nvSpPr>
          <p:cNvPr id="59" name="Text Box 91">
            <a:extLst>
              <a:ext uri="{FF2B5EF4-FFF2-40B4-BE49-F238E27FC236}">
                <a16:creationId xmlns:a16="http://schemas.microsoft.com/office/drawing/2014/main" id="{287B779D-150F-526E-7BBC-7CE2278CA5F0}"/>
              </a:ext>
            </a:extLst>
          </p:cNvPr>
          <p:cNvSpPr txBox="1">
            <a:spLocks noChangeArrowheads="1"/>
          </p:cNvSpPr>
          <p:nvPr/>
        </p:nvSpPr>
        <p:spPr bwMode="auto">
          <a:xfrm>
            <a:off x="6991105" y="6086185"/>
            <a:ext cx="3621087" cy="488950"/>
          </a:xfrm>
          <a:prstGeom prst="rect">
            <a:avLst/>
          </a:prstGeom>
          <a:noFill/>
          <a:ln w="9525">
            <a:noFill/>
            <a:miter lim="800000"/>
            <a:headEnd/>
            <a:tailEnd/>
          </a:ln>
        </p:spPr>
        <p:txBody>
          <a:bodyPr>
            <a:spAutoFit/>
          </a:bodyPr>
          <a:lstStyle/>
          <a:p>
            <a:r>
              <a:rPr lang="en-US" altLang="zh-CN" sz="2600" b="1" dirty="0"/>
              <a:t>  </a:t>
            </a:r>
            <a:r>
              <a:rPr lang="en-US" altLang="zh-CN" sz="2600" b="1" i="1" dirty="0"/>
              <a:t>CP </a:t>
            </a:r>
            <a:r>
              <a:rPr lang="zh-CN" altLang="en-US" sz="2600" b="1" dirty="0">
                <a:solidFill>
                  <a:srgbClr val="0033CC"/>
                </a:solidFill>
              </a:rPr>
              <a:t>下降沿</a:t>
            </a:r>
            <a:r>
              <a:rPr lang="zh-CN" altLang="en-US" sz="2600" b="1" dirty="0"/>
              <a:t>时刻有效</a:t>
            </a:r>
          </a:p>
        </p:txBody>
      </p:sp>
      <p:sp>
        <p:nvSpPr>
          <p:cNvPr id="60" name="Text Box 93">
            <a:extLst>
              <a:ext uri="{FF2B5EF4-FFF2-40B4-BE49-F238E27FC236}">
                <a16:creationId xmlns:a16="http://schemas.microsoft.com/office/drawing/2014/main" id="{B526AA34-6B50-31CF-C60F-471948F7899C}"/>
              </a:ext>
            </a:extLst>
          </p:cNvPr>
          <p:cNvSpPr txBox="1">
            <a:spLocks noChangeArrowheads="1"/>
          </p:cNvSpPr>
          <p:nvPr/>
        </p:nvSpPr>
        <p:spPr bwMode="auto">
          <a:xfrm>
            <a:off x="1660279" y="1206185"/>
            <a:ext cx="9145096" cy="885825"/>
          </a:xfrm>
          <a:prstGeom prst="rect">
            <a:avLst/>
          </a:prstGeom>
          <a:noFill/>
          <a:ln w="9525">
            <a:noFill/>
            <a:miter lim="800000"/>
            <a:headEnd/>
            <a:tailEnd/>
          </a:ln>
        </p:spPr>
        <p:txBody>
          <a:bodyPr wrap="square">
            <a:spAutoFit/>
          </a:bodyPr>
          <a:lstStyle/>
          <a:p>
            <a:r>
              <a:rPr lang="en-US" altLang="zh-CN" sz="2600" b="1" dirty="0"/>
              <a:t>      </a:t>
            </a:r>
            <a:r>
              <a:rPr lang="zh-CN" altLang="en-US" sz="2600" b="1" dirty="0"/>
              <a:t>在</a:t>
            </a:r>
            <a:r>
              <a:rPr lang="en-US" altLang="zh-CN" sz="2600" b="1" i="1" dirty="0"/>
              <a:t>CP</a:t>
            </a:r>
            <a:r>
              <a:rPr lang="zh-CN" altLang="en-US" sz="2600" b="1" dirty="0"/>
              <a:t>作用下，当</a:t>
            </a:r>
            <a:r>
              <a:rPr lang="en-US" altLang="zh-CN" sz="2600" b="1" i="1" dirty="0"/>
              <a:t>T </a:t>
            </a:r>
            <a:r>
              <a:rPr lang="en-US" altLang="zh-CN" sz="2600" b="1" dirty="0"/>
              <a:t>= 0</a:t>
            </a:r>
            <a:r>
              <a:rPr lang="zh-CN" altLang="en-US" sz="2600" b="1" dirty="0"/>
              <a:t>时</a:t>
            </a:r>
            <a:r>
              <a:rPr lang="zh-CN" altLang="en-US" sz="2600" b="1" dirty="0">
                <a:solidFill>
                  <a:srgbClr val="FF0066"/>
                </a:solidFill>
              </a:rPr>
              <a:t>保持</a:t>
            </a:r>
            <a:r>
              <a:rPr lang="zh-CN" altLang="en-US" sz="2600" b="1" dirty="0"/>
              <a:t>状态不变，</a:t>
            </a:r>
            <a:r>
              <a:rPr lang="en-US" altLang="zh-CN" sz="2600" b="1" i="1" dirty="0"/>
              <a:t>T </a:t>
            </a:r>
            <a:r>
              <a:rPr lang="en-US" altLang="zh-CN" sz="2600" b="1" dirty="0"/>
              <a:t>=1 </a:t>
            </a:r>
            <a:r>
              <a:rPr lang="zh-CN" altLang="en-US" sz="2600" b="1" dirty="0"/>
              <a:t>时状态</a:t>
            </a:r>
          </a:p>
          <a:p>
            <a:r>
              <a:rPr lang="zh-CN" altLang="en-US" sz="2600" b="1" dirty="0">
                <a:solidFill>
                  <a:srgbClr val="FF0066"/>
                </a:solidFill>
              </a:rPr>
              <a:t>翻转</a:t>
            </a:r>
            <a:r>
              <a:rPr lang="zh-CN" altLang="en-US" sz="2600" b="1" dirty="0"/>
              <a:t>的电路，叫</a:t>
            </a:r>
            <a:r>
              <a:rPr lang="en-US" altLang="zh-CN" sz="2600" b="1" i="1" dirty="0">
                <a:solidFill>
                  <a:srgbClr val="FF0000"/>
                </a:solidFill>
              </a:rPr>
              <a:t>T </a:t>
            </a:r>
            <a:r>
              <a:rPr lang="zh-CN" altLang="en-US" sz="2600" b="1" dirty="0"/>
              <a:t>型时钟</a:t>
            </a:r>
            <a:r>
              <a:rPr lang="zh-CN" altLang="en-US" sz="2600" b="1" dirty="0">
                <a:solidFill>
                  <a:srgbClr val="FF0000"/>
                </a:solidFill>
              </a:rPr>
              <a:t>触发器</a:t>
            </a:r>
            <a:r>
              <a:rPr lang="zh-CN" altLang="en-US" sz="2600" b="1" dirty="0"/>
              <a:t>。</a:t>
            </a:r>
          </a:p>
        </p:txBody>
      </p:sp>
      <p:sp>
        <p:nvSpPr>
          <p:cNvPr id="61" name="Text Box 94">
            <a:extLst>
              <a:ext uri="{FF2B5EF4-FFF2-40B4-BE49-F238E27FC236}">
                <a16:creationId xmlns:a16="http://schemas.microsoft.com/office/drawing/2014/main" id="{B4B44C43-0992-E215-688E-85598981373D}"/>
              </a:ext>
            </a:extLst>
          </p:cNvPr>
          <p:cNvSpPr txBox="1">
            <a:spLocks noChangeArrowheads="1"/>
          </p:cNvSpPr>
          <p:nvPr/>
        </p:nvSpPr>
        <p:spPr bwMode="auto">
          <a:xfrm>
            <a:off x="1761412" y="4820450"/>
            <a:ext cx="8548696" cy="369332"/>
          </a:xfrm>
          <a:prstGeom prst="rect">
            <a:avLst/>
          </a:prstGeom>
          <a:noFill/>
          <a:ln w="9525">
            <a:solidFill>
              <a:srgbClr val="7030A0"/>
            </a:solidFill>
            <a:miter lim="800000"/>
            <a:headEnd/>
            <a:tailEnd/>
          </a:ln>
        </p:spPr>
        <p:txBody>
          <a:bodyPr wrap="square">
            <a:spAutoFit/>
          </a:bodyPr>
          <a:lstStyle/>
          <a:p>
            <a:r>
              <a:rPr lang="zh-CN" altLang="en-US" b="1" dirty="0"/>
              <a:t>每来</a:t>
            </a:r>
            <a:r>
              <a:rPr lang="zh-CN" altLang="en-US" b="1" dirty="0">
                <a:solidFill>
                  <a:srgbClr val="FF0000"/>
                </a:solidFill>
              </a:rPr>
              <a:t>一个</a:t>
            </a:r>
            <a:r>
              <a:rPr lang="en-US" altLang="zh-CN" b="1" i="1" dirty="0">
                <a:solidFill>
                  <a:srgbClr val="FF0000"/>
                </a:solidFill>
              </a:rPr>
              <a:t>CP </a:t>
            </a:r>
            <a:r>
              <a:rPr lang="zh-CN" altLang="en-US" b="1" i="1" dirty="0"/>
              <a:t>，</a:t>
            </a:r>
            <a:r>
              <a:rPr lang="zh-CN" altLang="en-US" b="1" dirty="0"/>
              <a:t>就</a:t>
            </a:r>
            <a:r>
              <a:rPr lang="zh-CN" altLang="en-US" b="1" dirty="0">
                <a:solidFill>
                  <a:srgbClr val="FF0066"/>
                </a:solidFill>
              </a:rPr>
              <a:t>翻转</a:t>
            </a:r>
            <a:r>
              <a:rPr lang="zh-CN" altLang="en-US" b="1" dirty="0"/>
              <a:t>一次电平，这个电路叫</a:t>
            </a:r>
            <a:r>
              <a:rPr lang="en-US" altLang="zh-CN" b="1" i="1" dirty="0">
                <a:solidFill>
                  <a:srgbClr val="FF0066"/>
                </a:solidFill>
              </a:rPr>
              <a:t>T’</a:t>
            </a:r>
            <a:r>
              <a:rPr lang="zh-CN" altLang="en-US" b="1" i="1" dirty="0">
                <a:solidFill>
                  <a:srgbClr val="FF0066"/>
                </a:solidFill>
              </a:rPr>
              <a:t> </a:t>
            </a:r>
            <a:r>
              <a:rPr lang="zh-CN" altLang="en-US" b="1" dirty="0"/>
              <a:t>型时钟触发器</a:t>
            </a:r>
            <a:r>
              <a:rPr lang="en-US" altLang="zh-CN" b="1" dirty="0"/>
              <a:t>.</a:t>
            </a:r>
          </a:p>
        </p:txBody>
      </p:sp>
      <p:sp>
        <p:nvSpPr>
          <p:cNvPr id="63" name="矩形 62">
            <a:extLst>
              <a:ext uri="{FF2B5EF4-FFF2-40B4-BE49-F238E27FC236}">
                <a16:creationId xmlns:a16="http://schemas.microsoft.com/office/drawing/2014/main" id="{D7B7D265-5E27-33DB-81FC-5167EC65A764}"/>
              </a:ext>
            </a:extLst>
          </p:cNvPr>
          <p:cNvSpPr/>
          <p:nvPr/>
        </p:nvSpPr>
        <p:spPr>
          <a:xfrm>
            <a:off x="5051180" y="666450"/>
            <a:ext cx="2090737" cy="584775"/>
          </a:xfrm>
          <a:prstGeom prst="rect">
            <a:avLst/>
          </a:prstGeom>
          <a:noFill/>
          <a:ln w="28575">
            <a:solidFill>
              <a:schemeClr val="accent2"/>
            </a:solidFill>
          </a:ln>
        </p:spPr>
        <p:txBody>
          <a:bodyPr wrap="square">
            <a:spAutoFit/>
          </a:bodyPr>
          <a:lstStyle/>
          <a:p>
            <a:r>
              <a:rPr lang="en-US" altLang="zh-CN" sz="3200" b="1" dirty="0">
                <a:solidFill>
                  <a:srgbClr val="FF0000"/>
                </a:solidFill>
              </a:rPr>
              <a:t>J=K=T </a:t>
            </a:r>
            <a:r>
              <a:rPr lang="zh-CN" altLang="en-US" sz="3200" b="1" dirty="0">
                <a:solidFill>
                  <a:srgbClr val="FF0000"/>
                </a:solidFill>
              </a:rPr>
              <a:t>后</a:t>
            </a:r>
            <a:endParaRPr lang="zh-CN" altLang="en-US" sz="3200" dirty="0"/>
          </a:p>
        </p:txBody>
      </p:sp>
      <p:sp>
        <p:nvSpPr>
          <p:cNvPr id="3" name="灯片编号占位符 2">
            <a:extLst>
              <a:ext uri="{FF2B5EF4-FFF2-40B4-BE49-F238E27FC236}">
                <a16:creationId xmlns:a16="http://schemas.microsoft.com/office/drawing/2014/main" id="{DEC386F7-4569-000D-40CD-47CB92848C23}"/>
              </a:ext>
            </a:extLst>
          </p:cNvPr>
          <p:cNvSpPr>
            <a:spLocks noGrp="1"/>
          </p:cNvSpPr>
          <p:nvPr>
            <p:ph type="sldNum" sz="quarter" idx="12"/>
          </p:nvPr>
        </p:nvSpPr>
        <p:spPr/>
        <p:txBody>
          <a:bodyPr/>
          <a:lstStyle/>
          <a:p>
            <a:fld id="{392CBAA0-59E6-204E-8F03-85E5040D48B8}" type="slidenum">
              <a:rPr kumimoji="1" lang="zh-CN" altLang="en-US" smtClean="0"/>
              <a:t>49</a:t>
            </a:fld>
            <a:r>
              <a:rPr kumimoji="1" lang="en-US" altLang="zh-CN"/>
              <a:t>/70</a:t>
            </a:r>
            <a:endParaRPr kumimoji="1"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8FA1759-8D0D-138A-D9AE-74FE30CF9C43}"/>
                  </a:ext>
                </a:extLst>
              </p:cNvPr>
              <p:cNvSpPr txBox="1"/>
              <p:nvPr/>
            </p:nvSpPr>
            <p:spPr>
              <a:xfrm>
                <a:off x="6109464" y="4233403"/>
                <a:ext cx="4029308" cy="440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1" i="1" smtClean="0">
                              <a:latin typeface="Cambria Math" panose="02040503050406030204" pitchFamily="18" charset="0"/>
                            </a:rPr>
                          </m:ctrlPr>
                        </m:sSupPr>
                        <m:e>
                          <m:r>
                            <a:rPr kumimoji="1" lang="en-US" altLang="zh-CN" sz="2800" b="1" i="1" smtClean="0">
                              <a:latin typeface="Cambria Math" panose="02040503050406030204" pitchFamily="18" charset="0"/>
                            </a:rPr>
                            <m:t>𝑸</m:t>
                          </m:r>
                        </m:e>
                        <m:sup>
                          <m:r>
                            <a:rPr kumimoji="1" lang="en-US" altLang="zh-CN" sz="2800" b="1" i="1" smtClean="0">
                              <a:latin typeface="Cambria Math" panose="02040503050406030204" pitchFamily="18" charset="0"/>
                            </a:rPr>
                            <m:t>𝒏</m:t>
                          </m:r>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𝟏</m:t>
                          </m:r>
                        </m:sup>
                      </m:sSup>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𝟏</m:t>
                      </m:r>
                      <m:sSup>
                        <m:sSupPr>
                          <m:ctrlPr>
                            <a:rPr kumimoji="1" lang="en-US" altLang="zh-CN" sz="2800" b="1" i="1" smtClean="0">
                              <a:latin typeface="Cambria Math" panose="02040503050406030204" pitchFamily="18" charset="0"/>
                            </a:rPr>
                          </m:ctrlPr>
                        </m:sSupPr>
                        <m:e>
                          <m:acc>
                            <m:accPr>
                              <m:chr m:val="̅"/>
                              <m:ctrlPr>
                                <a:rPr kumimoji="1" lang="en-US" altLang="zh-CN" sz="2800" b="1" i="1" smtClean="0">
                                  <a:latin typeface="Cambria Math" panose="02040503050406030204" pitchFamily="18" charset="0"/>
                                </a:rPr>
                              </m:ctrlPr>
                            </m:accPr>
                            <m:e>
                              <m:r>
                                <a:rPr kumimoji="1" lang="en-US" altLang="zh-CN" sz="2800" b="1" i="1" smtClean="0">
                                  <a:latin typeface="Cambria Math" panose="02040503050406030204" pitchFamily="18" charset="0"/>
                                </a:rPr>
                                <m:t>𝑸</m:t>
                              </m:r>
                            </m:e>
                          </m:acc>
                        </m:e>
                        <m:sup>
                          <m:r>
                            <a:rPr kumimoji="1" lang="en-US" altLang="zh-CN" sz="2800" b="1" i="1" smtClean="0">
                              <a:latin typeface="Cambria Math" panose="02040503050406030204" pitchFamily="18" charset="0"/>
                            </a:rPr>
                            <m:t>𝒏</m:t>
                          </m:r>
                        </m:sup>
                      </m:sSup>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𝟎</m:t>
                      </m:r>
                      <m:sSup>
                        <m:sSupPr>
                          <m:ctrlPr>
                            <a:rPr kumimoji="1" lang="en-US" altLang="zh-CN" sz="2800" b="1" i="1" smtClean="0">
                              <a:latin typeface="Cambria Math" panose="02040503050406030204" pitchFamily="18" charset="0"/>
                            </a:rPr>
                          </m:ctrlPr>
                        </m:sSupPr>
                        <m:e>
                          <m:r>
                            <a:rPr kumimoji="1" lang="en-US" altLang="zh-CN" sz="2800" b="1" i="1" smtClean="0">
                              <a:latin typeface="Cambria Math" panose="02040503050406030204" pitchFamily="18" charset="0"/>
                            </a:rPr>
                            <m:t>𝑸</m:t>
                          </m:r>
                        </m:e>
                        <m:sup>
                          <m:r>
                            <a:rPr kumimoji="1" lang="en-US" altLang="zh-CN" sz="2800" b="1" i="1" smtClean="0">
                              <a:latin typeface="Cambria Math" panose="02040503050406030204" pitchFamily="18" charset="0"/>
                            </a:rPr>
                            <m:t>𝒏</m:t>
                          </m:r>
                        </m:sup>
                      </m:sSup>
                      <m:r>
                        <a:rPr kumimoji="1" lang="en-US" altLang="zh-CN" sz="2800" b="1" i="1" smtClean="0">
                          <a:latin typeface="Cambria Math" panose="02040503050406030204" pitchFamily="18" charset="0"/>
                        </a:rPr>
                        <m:t>=</m:t>
                      </m:r>
                      <m:sSup>
                        <m:sSupPr>
                          <m:ctrlPr>
                            <a:rPr kumimoji="1" lang="en-US" altLang="zh-CN" sz="2800" b="1" i="1" smtClean="0">
                              <a:latin typeface="Cambria Math" panose="02040503050406030204" pitchFamily="18" charset="0"/>
                            </a:rPr>
                          </m:ctrlPr>
                        </m:sSupPr>
                        <m:e>
                          <m:acc>
                            <m:accPr>
                              <m:chr m:val="̅"/>
                              <m:ctrlPr>
                                <a:rPr kumimoji="1" lang="en-US" altLang="zh-CN" sz="2800" b="1" i="1" smtClean="0">
                                  <a:latin typeface="Cambria Math" panose="02040503050406030204" pitchFamily="18" charset="0"/>
                                </a:rPr>
                              </m:ctrlPr>
                            </m:accPr>
                            <m:e>
                              <m:r>
                                <a:rPr kumimoji="1" lang="en-US" altLang="zh-CN" sz="2800" b="1" i="1" smtClean="0">
                                  <a:latin typeface="Cambria Math" panose="02040503050406030204" pitchFamily="18" charset="0"/>
                                </a:rPr>
                                <m:t>𝑸</m:t>
                              </m:r>
                            </m:e>
                          </m:acc>
                        </m:e>
                        <m:sup>
                          <m:r>
                            <a:rPr kumimoji="1" lang="en-US" altLang="zh-CN" sz="2800" b="1" i="1" smtClean="0">
                              <a:latin typeface="Cambria Math" panose="02040503050406030204" pitchFamily="18" charset="0"/>
                            </a:rPr>
                            <m:t>𝒏</m:t>
                          </m:r>
                        </m:sup>
                      </m:sSup>
                    </m:oMath>
                  </m:oMathPara>
                </a14:m>
                <a:endParaRPr kumimoji="1" lang="zh-CN" altLang="en-US" sz="2800" b="1" dirty="0"/>
              </a:p>
            </p:txBody>
          </p:sp>
        </mc:Choice>
        <mc:Fallback xmlns="">
          <p:sp>
            <p:nvSpPr>
              <p:cNvPr id="2" name="文本框 1">
                <a:extLst>
                  <a:ext uri="{FF2B5EF4-FFF2-40B4-BE49-F238E27FC236}">
                    <a16:creationId xmlns:a16="http://schemas.microsoft.com/office/drawing/2014/main" id="{48FA1759-8D0D-138A-D9AE-74FE30CF9C43}"/>
                  </a:ext>
                </a:extLst>
              </p:cNvPr>
              <p:cNvSpPr txBox="1">
                <a:spLocks noRot="1" noChangeAspect="1" noMove="1" noResize="1" noEditPoints="1" noAdjustHandles="1" noChangeArrowheads="1" noChangeShapeType="1" noTextEdit="1"/>
              </p:cNvSpPr>
              <p:nvPr/>
            </p:nvSpPr>
            <p:spPr>
              <a:xfrm>
                <a:off x="6109464" y="4233403"/>
                <a:ext cx="4029308" cy="440633"/>
              </a:xfrm>
              <a:prstGeom prst="rect">
                <a:avLst/>
              </a:prstGeom>
              <a:blipFill>
                <a:blip r:embed="rId6"/>
                <a:stretch>
                  <a:fillRect l="-1881" t="-2778"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326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wipe(left)">
                                      <p:cBhvr>
                                        <p:cTn id="7" dur="2000"/>
                                        <p:tgtEl>
                                          <p:spTgt spid="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xEl>
                                              <p:pRg st="1" end="1"/>
                                            </p:txEl>
                                          </p:spTgt>
                                        </p:tgtEl>
                                        <p:attrNameLst>
                                          <p:attrName>style.visibility</p:attrName>
                                        </p:attrNameLst>
                                      </p:cBhvr>
                                      <p:to>
                                        <p:strVal val="visible"/>
                                      </p:to>
                                    </p:set>
                                    <p:animEffect transition="in" filter="wipe(left)">
                                      <p:cBhvr>
                                        <p:cTn id="12" dur="2000"/>
                                        <p:tgtEl>
                                          <p:spTgt spid="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Effect transition="in" filter="wipe(left)">
                                      <p:cBhvr>
                                        <p:cTn id="31" dur="500"/>
                                        <p:tgtEl>
                                          <p:spTgt spid="3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left)">
                                      <p:cBhvr>
                                        <p:cTn id="36" dur="500"/>
                                        <p:tgtEl>
                                          <p:spTgt spid="3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5">
                                            <p:txEl>
                                              <p:pRg st="0" end="0"/>
                                            </p:txEl>
                                          </p:spTgt>
                                        </p:tgtEl>
                                        <p:attrNameLst>
                                          <p:attrName>style.visibility</p:attrName>
                                        </p:attrNameLst>
                                      </p:cBhvr>
                                      <p:to>
                                        <p:strVal val="visible"/>
                                      </p:to>
                                    </p:set>
                                    <p:animEffect transition="in" filter="wipe(left)">
                                      <p:cBhvr>
                                        <p:cTn id="46" dur="500"/>
                                        <p:tgtEl>
                                          <p:spTgt spid="3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left)">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left)">
                                      <p:cBhvr>
                                        <p:cTn id="70" dur="500"/>
                                        <p:tgtEl>
                                          <p:spTgt spid="5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7">
                                            <p:txEl>
                                              <p:pRg st="0" end="0"/>
                                            </p:txEl>
                                          </p:spTgt>
                                        </p:tgtEl>
                                        <p:attrNameLst>
                                          <p:attrName>style.visibility</p:attrName>
                                        </p:attrNameLst>
                                      </p:cBhvr>
                                      <p:to>
                                        <p:strVal val="visible"/>
                                      </p:to>
                                    </p:set>
                                    <p:animEffect transition="in" filter="wipe(left)">
                                      <p:cBhvr>
                                        <p:cTn id="75" dur="500"/>
                                        <p:tgtEl>
                                          <p:spTgt spid="57">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left)">
                                      <p:cBhvr>
                                        <p:cTn id="80" dur="5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9">
                                            <p:txEl>
                                              <p:pRg st="0" end="0"/>
                                            </p:txEl>
                                          </p:spTgt>
                                        </p:tgtEl>
                                        <p:attrNameLst>
                                          <p:attrName>style.visibility</p:attrName>
                                        </p:attrNameLst>
                                      </p:cBhvr>
                                      <p:to>
                                        <p:strVal val="visible"/>
                                      </p:to>
                                    </p:set>
                                    <p:animEffect transition="in" filter="wipe(left)">
                                      <p:cBhvr>
                                        <p:cTn id="8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build="p" autoUpdateAnimBg="0"/>
      <p:bldP spid="33" grpId="0" build="p" autoUpdateAnimBg="0"/>
      <p:bldP spid="35" grpId="0" build="p" autoUpdateAnimBg="0"/>
      <p:bldP spid="36" grpId="0" build="p" autoUpdateAnimBg="0"/>
      <p:bldP spid="57" grpId="0" build="p" autoUpdateAnimBg="0"/>
      <p:bldP spid="59" grpId="0" build="p" autoUpdateAnimBg="0"/>
      <p:bldP spid="60" grpId="0" build="p"/>
      <p:bldP spid="61" grpId="0" build="p" autoUpdateAnimBg="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基本</a:t>
            </a:r>
            <a:r>
              <a:rPr kumimoji="1" lang="en-US" altLang="zh-CN" sz="2400" dirty="0">
                <a:latin typeface="Myriad Pro" panose="020B0503030403020204" pitchFamily="34" charset="0"/>
                <a:ea typeface="Songti SC" panose="02010600040101010101" pitchFamily="2" charset="-122"/>
              </a:rPr>
              <a:t>R-S</a:t>
            </a:r>
            <a:r>
              <a:rPr kumimoji="1" lang="zh-CN" altLang="en-US" sz="2400" dirty="0">
                <a:latin typeface="Myriad Pro" panose="020B0503030403020204" pitchFamily="34" charset="0"/>
                <a:ea typeface="Songti SC" panose="02010600040101010101" pitchFamily="2" charset="-122"/>
              </a:rPr>
              <a:t>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由与非门组成</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6" name="灯片编号占位符 5">
            <a:extLst>
              <a:ext uri="{FF2B5EF4-FFF2-40B4-BE49-F238E27FC236}">
                <a16:creationId xmlns:a16="http://schemas.microsoft.com/office/drawing/2014/main" id="{EE998847-878B-3BAF-70FA-FBC9D3FD5FB6}"/>
              </a:ext>
            </a:extLst>
          </p:cNvPr>
          <p:cNvSpPr>
            <a:spLocks noGrp="1"/>
          </p:cNvSpPr>
          <p:nvPr>
            <p:ph type="sldNum" sz="quarter" idx="12"/>
          </p:nvPr>
        </p:nvSpPr>
        <p:spPr/>
        <p:txBody>
          <a:bodyPr/>
          <a:lstStyle/>
          <a:p>
            <a:fld id="{392CBAA0-59E6-204E-8F03-85E5040D48B8}" type="slidenum">
              <a:rPr kumimoji="1" lang="zh-CN" altLang="en-US" smtClean="0"/>
              <a:t>5</a:t>
            </a:fld>
            <a:r>
              <a:rPr kumimoji="1" lang="en-US" altLang="zh-CN"/>
              <a:t>/70</a:t>
            </a:r>
            <a:endParaRPr kumimoji="1" lang="zh-CN" altLang="en-US" dirty="0"/>
          </a:p>
        </p:txBody>
      </p:sp>
    </p:spTree>
    <p:extLst>
      <p:ext uri="{BB962C8B-B14F-4D97-AF65-F5344CB8AC3E}">
        <p14:creationId xmlns:p14="http://schemas.microsoft.com/office/powerpoint/2010/main" val="18393482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93">
            <a:extLst>
              <a:ext uri="{FF2B5EF4-FFF2-40B4-BE49-F238E27FC236}">
                <a16:creationId xmlns:a16="http://schemas.microsoft.com/office/drawing/2014/main" id="{0EB66EEA-0609-2348-9742-44C02CA7276B}"/>
              </a:ext>
            </a:extLst>
          </p:cNvPr>
          <p:cNvSpPr txBox="1">
            <a:spLocks noChangeArrowheads="1"/>
          </p:cNvSpPr>
          <p:nvPr/>
        </p:nvSpPr>
        <p:spPr bwMode="auto">
          <a:xfrm>
            <a:off x="2203234" y="926942"/>
            <a:ext cx="6386512" cy="519112"/>
          </a:xfrm>
          <a:prstGeom prst="rect">
            <a:avLst/>
          </a:prstGeom>
          <a:noFill/>
          <a:ln w="9525">
            <a:noFill/>
            <a:miter lim="800000"/>
            <a:headEnd/>
            <a:tailEnd/>
          </a:ln>
        </p:spPr>
        <p:txBody>
          <a:bodyPr>
            <a:spAutoFit/>
          </a:bodyPr>
          <a:lstStyle/>
          <a:p>
            <a:r>
              <a:rPr lang="zh-CN" altLang="en-US" sz="2800" b="1" dirty="0">
                <a:solidFill>
                  <a:srgbClr val="0033CC"/>
                </a:solidFill>
              </a:rPr>
              <a:t>二、边沿触发器逻辑功能表示方法</a:t>
            </a:r>
          </a:p>
        </p:txBody>
      </p:sp>
      <p:sp>
        <p:nvSpPr>
          <p:cNvPr id="6" name="Text Box 95">
            <a:extLst>
              <a:ext uri="{FF2B5EF4-FFF2-40B4-BE49-F238E27FC236}">
                <a16:creationId xmlns:a16="http://schemas.microsoft.com/office/drawing/2014/main" id="{5803B45C-A482-37DD-1700-4BE3BE86AB76}"/>
              </a:ext>
            </a:extLst>
          </p:cNvPr>
          <p:cNvSpPr txBox="1">
            <a:spLocks noChangeArrowheads="1"/>
          </p:cNvSpPr>
          <p:nvPr/>
        </p:nvSpPr>
        <p:spPr bwMode="auto">
          <a:xfrm>
            <a:off x="1444848" y="2378105"/>
            <a:ext cx="5791200" cy="519113"/>
          </a:xfrm>
          <a:prstGeom prst="rect">
            <a:avLst/>
          </a:prstGeom>
          <a:noFill/>
          <a:ln w="9525">
            <a:noFill/>
            <a:miter lim="800000"/>
            <a:headEnd/>
            <a:tailEnd/>
          </a:ln>
        </p:spPr>
        <p:txBody>
          <a:bodyPr>
            <a:spAutoFit/>
          </a:bodyPr>
          <a:lstStyle/>
          <a:p>
            <a:r>
              <a:rPr lang="en-US" altLang="zh-CN" sz="2800" b="1" dirty="0">
                <a:latin typeface="宋体" charset="-122"/>
              </a:rPr>
              <a:t>1.</a:t>
            </a:r>
            <a:r>
              <a:rPr lang="en-US" altLang="zh-CN" sz="1000" b="1" dirty="0">
                <a:latin typeface="宋体" charset="-122"/>
              </a:rPr>
              <a:t> </a:t>
            </a:r>
            <a:r>
              <a:rPr lang="zh-CN" altLang="en-US" sz="2800" b="1" dirty="0"/>
              <a:t>特性表、卡诺图、特性方程</a:t>
            </a:r>
          </a:p>
        </p:txBody>
      </p:sp>
      <p:sp>
        <p:nvSpPr>
          <p:cNvPr id="7" name="Text Box 96">
            <a:extLst>
              <a:ext uri="{FF2B5EF4-FFF2-40B4-BE49-F238E27FC236}">
                <a16:creationId xmlns:a16="http://schemas.microsoft.com/office/drawing/2014/main" id="{CF90A38D-6C57-C23A-4E4F-AB3E0C7A466E}"/>
              </a:ext>
            </a:extLst>
          </p:cNvPr>
          <p:cNvSpPr txBox="1">
            <a:spLocks noChangeArrowheads="1"/>
          </p:cNvSpPr>
          <p:nvPr/>
        </p:nvSpPr>
        <p:spPr bwMode="auto">
          <a:xfrm>
            <a:off x="1444848" y="1729233"/>
            <a:ext cx="8229600" cy="519112"/>
          </a:xfrm>
          <a:prstGeom prst="rect">
            <a:avLst/>
          </a:prstGeom>
          <a:noFill/>
          <a:ln w="9525">
            <a:noFill/>
            <a:miter lim="800000"/>
            <a:headEnd/>
            <a:tailEnd/>
          </a:ln>
        </p:spPr>
        <p:txBody>
          <a:bodyPr>
            <a:spAutoFit/>
          </a:bodyPr>
          <a:lstStyle/>
          <a:p>
            <a:r>
              <a:rPr lang="zh-CN" altLang="en-US" sz="2800" b="1" dirty="0">
                <a:solidFill>
                  <a:srgbClr val="0033CC"/>
                </a:solidFill>
              </a:rPr>
              <a:t>特性表、</a:t>
            </a:r>
            <a:r>
              <a:rPr lang="zh-CN" altLang="en-US" sz="2800" b="1" dirty="0">
                <a:solidFill>
                  <a:srgbClr val="FF0066"/>
                </a:solidFill>
              </a:rPr>
              <a:t>卡诺图</a:t>
            </a:r>
            <a:r>
              <a:rPr lang="zh-CN" altLang="en-US" sz="2800" b="1" dirty="0">
                <a:solidFill>
                  <a:srgbClr val="0033CC"/>
                </a:solidFill>
              </a:rPr>
              <a:t>、特性方程、</a:t>
            </a:r>
            <a:r>
              <a:rPr lang="zh-CN" altLang="en-US" sz="2800" b="1" dirty="0">
                <a:solidFill>
                  <a:srgbClr val="FF0066"/>
                </a:solidFill>
              </a:rPr>
              <a:t>状态图</a:t>
            </a:r>
            <a:r>
              <a:rPr lang="zh-CN" altLang="en-US" sz="2800" b="1" dirty="0">
                <a:solidFill>
                  <a:srgbClr val="0033CC"/>
                </a:solidFill>
              </a:rPr>
              <a:t>和时序图。</a:t>
            </a:r>
          </a:p>
        </p:txBody>
      </p:sp>
      <p:sp>
        <p:nvSpPr>
          <p:cNvPr id="8" name="Rectangle 97">
            <a:extLst>
              <a:ext uri="{FF2B5EF4-FFF2-40B4-BE49-F238E27FC236}">
                <a16:creationId xmlns:a16="http://schemas.microsoft.com/office/drawing/2014/main" id="{F7529CD3-C0A8-5C7D-D4F4-68EF4A11F90D}"/>
              </a:ext>
            </a:extLst>
          </p:cNvPr>
          <p:cNvSpPr>
            <a:spLocks noChangeArrowheads="1"/>
          </p:cNvSpPr>
          <p:nvPr/>
        </p:nvSpPr>
        <p:spPr bwMode="auto">
          <a:xfrm>
            <a:off x="1444848" y="3195572"/>
            <a:ext cx="3441123" cy="519113"/>
          </a:xfrm>
          <a:prstGeom prst="rect">
            <a:avLst/>
          </a:prstGeom>
          <a:noFill/>
          <a:ln w="9525">
            <a:noFill/>
            <a:miter lim="800000"/>
            <a:headEnd/>
            <a:tailEnd/>
          </a:ln>
        </p:spPr>
        <p:txBody>
          <a:bodyPr wrap="square">
            <a:spAutoFit/>
          </a:bodyPr>
          <a:lstStyle/>
          <a:p>
            <a:r>
              <a:rPr lang="en-US" altLang="zh-CN" sz="2800" b="1" dirty="0">
                <a:solidFill>
                  <a:srgbClr val="0033CC"/>
                </a:solidFill>
                <a:latin typeface="宋体" charset="-122"/>
              </a:rPr>
              <a:t>(1) </a:t>
            </a:r>
            <a:r>
              <a:rPr lang="zh-CN" altLang="en-US" sz="2800" b="1" dirty="0">
                <a:solidFill>
                  <a:srgbClr val="0033CC"/>
                </a:solidFill>
              </a:rPr>
              <a:t>特性表</a:t>
            </a:r>
            <a:r>
              <a:rPr lang="en-US" altLang="zh-CN" sz="2800" b="1" dirty="0">
                <a:solidFill>
                  <a:srgbClr val="0033CC"/>
                </a:solidFill>
                <a:latin typeface="宋体" charset="-122"/>
              </a:rPr>
              <a:t>(</a:t>
            </a:r>
            <a:r>
              <a:rPr lang="zh-CN" altLang="en-US" sz="2800" b="1" dirty="0">
                <a:solidFill>
                  <a:srgbClr val="0033CC"/>
                </a:solidFill>
              </a:rPr>
              <a:t>真值表</a:t>
            </a:r>
            <a:r>
              <a:rPr lang="en-US" altLang="zh-CN" sz="2800" b="1" dirty="0">
                <a:solidFill>
                  <a:srgbClr val="0033CC"/>
                </a:solidFill>
                <a:latin typeface="宋体" charset="-122"/>
              </a:rPr>
              <a:t>)</a:t>
            </a:r>
          </a:p>
        </p:txBody>
      </p:sp>
      <p:graphicFrame>
        <p:nvGraphicFramePr>
          <p:cNvPr id="9" name="Group 98">
            <a:extLst>
              <a:ext uri="{FF2B5EF4-FFF2-40B4-BE49-F238E27FC236}">
                <a16:creationId xmlns:a16="http://schemas.microsoft.com/office/drawing/2014/main" id="{80B9BDF8-EB08-A710-D454-A9FB2D8A2843}"/>
              </a:ext>
            </a:extLst>
          </p:cNvPr>
          <p:cNvGraphicFramePr>
            <a:graphicFrameLocks noGrp="1"/>
          </p:cNvGraphicFramePr>
          <p:nvPr>
            <p:extLst>
              <p:ext uri="{D42A27DB-BD31-4B8C-83A1-F6EECF244321}">
                <p14:modId xmlns:p14="http://schemas.microsoft.com/office/powerpoint/2010/main" val="3970794841"/>
              </p:ext>
            </p:extLst>
          </p:nvPr>
        </p:nvGraphicFramePr>
        <p:xfrm>
          <a:off x="1746184" y="4179613"/>
          <a:ext cx="2838450" cy="1615440"/>
        </p:xfrm>
        <a:graphic>
          <a:graphicData uri="http://schemas.openxmlformats.org/drawingml/2006/table">
            <a:tbl>
              <a:tblPr/>
              <a:tblGrid>
                <a:gridCol w="766762">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27113">
                  <a:extLst>
                    <a:ext uri="{9D8B030D-6E8A-4147-A177-3AD203B41FA5}">
                      <a16:colId xmlns:a16="http://schemas.microsoft.com/office/drawing/2014/main" val="20002"/>
                    </a:ext>
                  </a:extLst>
                </a:gridCol>
              </a:tblGrid>
              <a:tr h="495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4810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置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4810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置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10" name="Group 116">
            <a:extLst>
              <a:ext uri="{FF2B5EF4-FFF2-40B4-BE49-F238E27FC236}">
                <a16:creationId xmlns:a16="http://schemas.microsoft.com/office/drawing/2014/main" id="{8F513D8D-814F-6AF5-1775-D5186B917FC6}"/>
              </a:ext>
            </a:extLst>
          </p:cNvPr>
          <p:cNvGraphicFramePr>
            <a:graphicFrameLocks noGrp="1"/>
          </p:cNvGraphicFramePr>
          <p:nvPr>
            <p:extLst>
              <p:ext uri="{D42A27DB-BD31-4B8C-83A1-F6EECF244321}">
                <p14:modId xmlns:p14="http://schemas.microsoft.com/office/powerpoint/2010/main" val="965821861"/>
              </p:ext>
            </p:extLst>
          </p:nvPr>
        </p:nvGraphicFramePr>
        <p:xfrm>
          <a:off x="5156805" y="3243071"/>
          <a:ext cx="4667250" cy="3614928"/>
        </p:xfrm>
        <a:graphic>
          <a:graphicData uri="http://schemas.openxmlformats.org/drawingml/2006/table">
            <a:tbl>
              <a:tblPr/>
              <a:tblGrid>
                <a:gridCol w="148590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gridCol w="1123950">
                  <a:extLst>
                    <a:ext uri="{9D8B030D-6E8A-4147-A177-3AD203B41FA5}">
                      <a16:colId xmlns:a16="http://schemas.microsoft.com/office/drawing/2014/main" val="20003"/>
                    </a:ext>
                  </a:extLst>
                </a:gridCol>
              </a:tblGrid>
              <a:tr h="500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a:t>
                      </a:r>
                      <a:endParaRPr kumimoji="1" lang="en-US" altLang="zh-CN" sz="2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6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50000">
                          <a:ln>
                            <a:noFill/>
                          </a:ln>
                          <a:solidFill>
                            <a:srgbClr val="0033CC"/>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50000">
                          <a:ln>
                            <a:noFill/>
                          </a:ln>
                          <a:solidFill>
                            <a:srgbClr val="0033CC"/>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置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515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置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609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32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5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5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翻转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bl>
          </a:graphicData>
        </a:graphic>
      </p:graphicFrame>
      <p:sp>
        <p:nvSpPr>
          <p:cNvPr id="11" name="Line 148">
            <a:extLst>
              <a:ext uri="{FF2B5EF4-FFF2-40B4-BE49-F238E27FC236}">
                <a16:creationId xmlns:a16="http://schemas.microsoft.com/office/drawing/2014/main" id="{A8A2D64C-D55E-1DBD-5C19-922DA1A35596}"/>
              </a:ext>
            </a:extLst>
          </p:cNvPr>
          <p:cNvSpPr>
            <a:spLocks noChangeShapeType="1"/>
          </p:cNvSpPr>
          <p:nvPr/>
        </p:nvSpPr>
        <p:spPr bwMode="auto">
          <a:xfrm>
            <a:off x="8001223" y="6183479"/>
            <a:ext cx="355600" cy="0"/>
          </a:xfrm>
          <a:prstGeom prst="line">
            <a:avLst/>
          </a:prstGeom>
          <a:noFill/>
          <a:ln w="28575">
            <a:solidFill>
              <a:srgbClr val="FF0066"/>
            </a:solidFill>
            <a:round/>
            <a:headEnd/>
            <a:tailEnd/>
          </a:ln>
        </p:spPr>
        <p:txBody>
          <a:bodyPr/>
          <a:lstStyle/>
          <a:p>
            <a:endParaRPr lang="zh-CN" altLang="en-US"/>
          </a:p>
        </p:txBody>
      </p:sp>
      <p:sp>
        <p:nvSpPr>
          <p:cNvPr id="3" name="灯片编号占位符 2">
            <a:extLst>
              <a:ext uri="{FF2B5EF4-FFF2-40B4-BE49-F238E27FC236}">
                <a16:creationId xmlns:a16="http://schemas.microsoft.com/office/drawing/2014/main" id="{37CBA6E2-4328-8614-4B8C-2FACA533D9ED}"/>
              </a:ext>
            </a:extLst>
          </p:cNvPr>
          <p:cNvSpPr>
            <a:spLocks noGrp="1"/>
          </p:cNvSpPr>
          <p:nvPr>
            <p:ph type="sldNum" sz="quarter" idx="12"/>
          </p:nvPr>
        </p:nvSpPr>
        <p:spPr/>
        <p:txBody>
          <a:bodyPr/>
          <a:lstStyle/>
          <a:p>
            <a:fld id="{392CBAA0-59E6-204E-8F03-85E5040D48B8}" type="slidenum">
              <a:rPr kumimoji="1" lang="zh-CN" altLang="en-US" smtClean="0"/>
              <a:t>50</a:t>
            </a:fld>
            <a:r>
              <a:rPr kumimoji="1" lang="en-US" altLang="zh-CN"/>
              <a:t>/70</a:t>
            </a:r>
            <a:endParaRPr kumimoji="1" lang="zh-CN" altLang="en-US" dirty="0"/>
          </a:p>
        </p:txBody>
      </p:sp>
    </p:spTree>
    <p:extLst>
      <p:ext uri="{BB962C8B-B14F-4D97-AF65-F5344CB8AC3E}">
        <p14:creationId xmlns:p14="http://schemas.microsoft.com/office/powerpoint/2010/main" val="322667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3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autoUpdateAnimBg="0"/>
      <p:bldP spid="8" grpId="0" build="p" autoUpdateAnimBg="0"/>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Rectangle 4">
            <a:extLst>
              <a:ext uri="{FF2B5EF4-FFF2-40B4-BE49-F238E27FC236}">
                <a16:creationId xmlns:a16="http://schemas.microsoft.com/office/drawing/2014/main" id="{DAA7EB0D-A0E0-7F8C-12D9-D729792314AB}"/>
              </a:ext>
            </a:extLst>
          </p:cNvPr>
          <p:cNvSpPr>
            <a:spLocks noChangeArrowheads="1"/>
          </p:cNvSpPr>
          <p:nvPr/>
        </p:nvSpPr>
        <p:spPr bwMode="auto">
          <a:xfrm>
            <a:off x="1942574" y="744225"/>
            <a:ext cx="2552700" cy="519113"/>
          </a:xfrm>
          <a:prstGeom prst="rect">
            <a:avLst/>
          </a:prstGeom>
          <a:noFill/>
          <a:ln w="9525">
            <a:noFill/>
            <a:miter lim="800000"/>
            <a:headEnd/>
            <a:tailEnd/>
          </a:ln>
        </p:spPr>
        <p:txBody>
          <a:bodyPr>
            <a:spAutoFit/>
          </a:bodyPr>
          <a:lstStyle/>
          <a:p>
            <a:r>
              <a:rPr lang="en-US" altLang="zh-CN" sz="2800" b="1">
                <a:solidFill>
                  <a:srgbClr val="0033CC"/>
                </a:solidFill>
              </a:rPr>
              <a:t>(2) </a:t>
            </a:r>
            <a:r>
              <a:rPr lang="zh-CN" altLang="en-US" sz="2800" b="1">
                <a:solidFill>
                  <a:srgbClr val="0033CC"/>
                </a:solidFill>
              </a:rPr>
              <a:t>卡诺图</a:t>
            </a:r>
          </a:p>
        </p:txBody>
      </p:sp>
      <p:sp>
        <p:nvSpPr>
          <p:cNvPr id="6" name="Text Box 5">
            <a:extLst>
              <a:ext uri="{FF2B5EF4-FFF2-40B4-BE49-F238E27FC236}">
                <a16:creationId xmlns:a16="http://schemas.microsoft.com/office/drawing/2014/main" id="{057BBF74-3DCD-C891-6F40-95DD8DFC8C76}"/>
              </a:ext>
            </a:extLst>
          </p:cNvPr>
          <p:cNvSpPr txBox="1">
            <a:spLocks noChangeArrowheads="1"/>
          </p:cNvSpPr>
          <p:nvPr/>
        </p:nvSpPr>
        <p:spPr bwMode="auto">
          <a:xfrm>
            <a:off x="1981468" y="1425262"/>
            <a:ext cx="3690938" cy="519113"/>
          </a:xfrm>
          <a:prstGeom prst="rect">
            <a:avLst/>
          </a:prstGeom>
          <a:noFill/>
          <a:ln w="9525">
            <a:noFill/>
            <a:miter lim="800000"/>
            <a:headEnd/>
            <a:tailEnd/>
          </a:ln>
        </p:spPr>
        <p:txBody>
          <a:bodyPr>
            <a:spAutoFit/>
          </a:bodyPr>
          <a:lstStyle/>
          <a:p>
            <a:r>
              <a:rPr lang="en-US" altLang="zh-CN" sz="2800" b="1" i="1">
                <a:solidFill>
                  <a:srgbClr val="0033CC"/>
                </a:solidFill>
              </a:rPr>
              <a:t>D </a:t>
            </a:r>
            <a:r>
              <a:rPr lang="zh-CN" altLang="en-US" sz="2800" b="1">
                <a:solidFill>
                  <a:srgbClr val="0033CC"/>
                </a:solidFill>
              </a:rPr>
              <a:t>触发器：</a:t>
            </a:r>
          </a:p>
        </p:txBody>
      </p:sp>
      <p:sp>
        <p:nvSpPr>
          <p:cNvPr id="7" name="Text Box 6">
            <a:extLst>
              <a:ext uri="{FF2B5EF4-FFF2-40B4-BE49-F238E27FC236}">
                <a16:creationId xmlns:a16="http://schemas.microsoft.com/office/drawing/2014/main" id="{4165706B-C9C4-03A7-CCB6-A3EFF0C9C775}"/>
              </a:ext>
            </a:extLst>
          </p:cNvPr>
          <p:cNvSpPr txBox="1">
            <a:spLocks noChangeArrowheads="1"/>
          </p:cNvSpPr>
          <p:nvPr/>
        </p:nvSpPr>
        <p:spPr bwMode="auto">
          <a:xfrm>
            <a:off x="3905518" y="1387162"/>
            <a:ext cx="5689600" cy="519113"/>
          </a:xfrm>
          <a:prstGeom prst="rect">
            <a:avLst/>
          </a:prstGeom>
          <a:noFill/>
          <a:ln w="9525">
            <a:noFill/>
            <a:miter lim="800000"/>
            <a:headEnd/>
            <a:tailEnd/>
          </a:ln>
        </p:spPr>
        <p:txBody>
          <a:bodyPr>
            <a:spAutoFit/>
          </a:bodyPr>
          <a:lstStyle/>
          <a:p>
            <a:r>
              <a:rPr lang="zh-CN" altLang="en-US" sz="2800" b="1"/>
              <a:t>单变量的函数，其卡诺图无意义。</a:t>
            </a:r>
          </a:p>
        </p:txBody>
      </p:sp>
      <p:sp>
        <p:nvSpPr>
          <p:cNvPr id="8" name="Text Box 7">
            <a:extLst>
              <a:ext uri="{FF2B5EF4-FFF2-40B4-BE49-F238E27FC236}">
                <a16:creationId xmlns:a16="http://schemas.microsoft.com/office/drawing/2014/main" id="{CF4A1477-5EDD-BDCE-C9FE-BC04F3E3A56F}"/>
              </a:ext>
            </a:extLst>
          </p:cNvPr>
          <p:cNvSpPr txBox="1">
            <a:spLocks noChangeArrowheads="1"/>
          </p:cNvSpPr>
          <p:nvPr/>
        </p:nvSpPr>
        <p:spPr bwMode="auto">
          <a:xfrm>
            <a:off x="1981468" y="2053912"/>
            <a:ext cx="2498725" cy="519113"/>
          </a:xfrm>
          <a:prstGeom prst="rect">
            <a:avLst/>
          </a:prstGeom>
          <a:noFill/>
          <a:ln w="9525">
            <a:noFill/>
            <a:miter lim="800000"/>
            <a:headEnd/>
            <a:tailEnd/>
          </a:ln>
        </p:spPr>
        <p:txBody>
          <a:bodyPr>
            <a:spAutoFit/>
          </a:bodyPr>
          <a:lstStyle/>
          <a:p>
            <a:r>
              <a:rPr lang="en-US" altLang="zh-CN" sz="2800" b="1" i="1">
                <a:solidFill>
                  <a:srgbClr val="0033CC"/>
                </a:solidFill>
              </a:rPr>
              <a:t>JK </a:t>
            </a:r>
            <a:r>
              <a:rPr lang="zh-CN" altLang="en-US" sz="2800" b="1">
                <a:solidFill>
                  <a:srgbClr val="0033CC"/>
                </a:solidFill>
              </a:rPr>
              <a:t>触发器：</a:t>
            </a:r>
          </a:p>
        </p:txBody>
      </p:sp>
      <p:graphicFrame>
        <p:nvGraphicFramePr>
          <p:cNvPr id="9" name="Object 72">
            <a:extLst>
              <a:ext uri="{FF2B5EF4-FFF2-40B4-BE49-F238E27FC236}">
                <a16:creationId xmlns:a16="http://schemas.microsoft.com/office/drawing/2014/main" id="{5B0851B4-7CD5-40BC-C167-B56FCD8C6097}"/>
              </a:ext>
            </a:extLst>
          </p:cNvPr>
          <p:cNvGraphicFramePr>
            <a:graphicFrameLocks noChangeAspect="1"/>
          </p:cNvGraphicFramePr>
          <p:nvPr>
            <p:extLst>
              <p:ext uri="{D42A27DB-BD31-4B8C-83A1-F6EECF244321}">
                <p14:modId xmlns:p14="http://schemas.microsoft.com/office/powerpoint/2010/main" val="1608254468"/>
              </p:ext>
            </p:extLst>
          </p:nvPr>
        </p:nvGraphicFramePr>
        <p:xfrm>
          <a:off x="4037281" y="1930087"/>
          <a:ext cx="2697162" cy="635000"/>
        </p:xfrm>
        <a:graphic>
          <a:graphicData uri="http://schemas.openxmlformats.org/presentationml/2006/ole">
            <mc:AlternateContent xmlns:mc="http://schemas.openxmlformats.org/markup-compatibility/2006">
              <mc:Choice xmlns:v="urn:schemas-microsoft-com:vml" Requires="v">
                <p:oleObj name="Equation" r:id="rId2" imgW="814680" imgH="189000" progId="Equation.3">
                  <p:embed/>
                </p:oleObj>
              </mc:Choice>
              <mc:Fallback>
                <p:oleObj name="Equation" r:id="rId2" imgW="814680" imgH="189000" progId="Equation.3">
                  <p:embed/>
                  <p:pic>
                    <p:nvPicPr>
                      <p:cNvPr id="89096" name="Object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281" y="1930087"/>
                        <a:ext cx="2697162" cy="6350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grpSp>
        <p:nvGrpSpPr>
          <p:cNvPr id="10" name="Group 68">
            <a:extLst>
              <a:ext uri="{FF2B5EF4-FFF2-40B4-BE49-F238E27FC236}">
                <a16:creationId xmlns:a16="http://schemas.microsoft.com/office/drawing/2014/main" id="{E95E1611-C46D-70C4-C704-4B39CBC40B1E}"/>
              </a:ext>
            </a:extLst>
          </p:cNvPr>
          <p:cNvGrpSpPr>
            <a:grpSpLocks/>
          </p:cNvGrpSpPr>
          <p:nvPr/>
        </p:nvGrpSpPr>
        <p:grpSpPr bwMode="auto">
          <a:xfrm>
            <a:off x="3980131" y="2682562"/>
            <a:ext cx="3122613" cy="2028825"/>
            <a:chOff x="1631" y="1560"/>
            <a:chExt cx="1967" cy="1278"/>
          </a:xfrm>
        </p:grpSpPr>
        <p:sp>
          <p:nvSpPr>
            <p:cNvPr id="11" name="Rectangle 10">
              <a:extLst>
                <a:ext uri="{FF2B5EF4-FFF2-40B4-BE49-F238E27FC236}">
                  <a16:creationId xmlns:a16="http://schemas.microsoft.com/office/drawing/2014/main" id="{48F24522-85E3-6CBE-BA55-5820B75E5DF9}"/>
                </a:ext>
              </a:extLst>
            </p:cNvPr>
            <p:cNvSpPr>
              <a:spLocks noChangeArrowheads="1"/>
            </p:cNvSpPr>
            <p:nvPr/>
          </p:nvSpPr>
          <p:spPr bwMode="auto">
            <a:xfrm>
              <a:off x="3139" y="249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FF0066"/>
                  </a:solidFill>
                </a:rPr>
                <a:t>1</a:t>
              </a:r>
            </a:p>
          </p:txBody>
        </p:sp>
        <p:sp>
          <p:nvSpPr>
            <p:cNvPr id="12" name="Rectangle 11">
              <a:extLst>
                <a:ext uri="{FF2B5EF4-FFF2-40B4-BE49-F238E27FC236}">
                  <a16:creationId xmlns:a16="http://schemas.microsoft.com/office/drawing/2014/main" id="{2AFF9F88-9551-0DD4-D35B-3C353DDBA851}"/>
                </a:ext>
              </a:extLst>
            </p:cNvPr>
            <p:cNvSpPr>
              <a:spLocks noChangeArrowheads="1"/>
            </p:cNvSpPr>
            <p:nvPr/>
          </p:nvSpPr>
          <p:spPr bwMode="auto">
            <a:xfrm>
              <a:off x="2809" y="249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0033CC"/>
                  </a:solidFill>
                </a:rPr>
                <a:t>0</a:t>
              </a:r>
            </a:p>
          </p:txBody>
        </p:sp>
        <p:sp>
          <p:nvSpPr>
            <p:cNvPr id="13" name="Rectangle 12">
              <a:extLst>
                <a:ext uri="{FF2B5EF4-FFF2-40B4-BE49-F238E27FC236}">
                  <a16:creationId xmlns:a16="http://schemas.microsoft.com/office/drawing/2014/main" id="{75C9A78C-CEDF-5553-E135-FB8DBB2CE28B}"/>
                </a:ext>
              </a:extLst>
            </p:cNvPr>
            <p:cNvSpPr>
              <a:spLocks noChangeArrowheads="1"/>
            </p:cNvSpPr>
            <p:nvPr/>
          </p:nvSpPr>
          <p:spPr bwMode="auto">
            <a:xfrm>
              <a:off x="2479" y="249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0033CC"/>
                  </a:solidFill>
                </a:rPr>
                <a:t>0</a:t>
              </a:r>
            </a:p>
          </p:txBody>
        </p:sp>
        <p:sp>
          <p:nvSpPr>
            <p:cNvPr id="14" name="Rectangle 13">
              <a:extLst>
                <a:ext uri="{FF2B5EF4-FFF2-40B4-BE49-F238E27FC236}">
                  <a16:creationId xmlns:a16="http://schemas.microsoft.com/office/drawing/2014/main" id="{7509C778-1DAD-38B6-B516-A05433944F46}"/>
                </a:ext>
              </a:extLst>
            </p:cNvPr>
            <p:cNvSpPr>
              <a:spLocks noChangeArrowheads="1"/>
            </p:cNvSpPr>
            <p:nvPr/>
          </p:nvSpPr>
          <p:spPr bwMode="auto">
            <a:xfrm>
              <a:off x="2149" y="249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FF0066"/>
                  </a:solidFill>
                </a:rPr>
                <a:t>1</a:t>
              </a:r>
            </a:p>
          </p:txBody>
        </p:sp>
        <p:sp>
          <p:nvSpPr>
            <p:cNvPr id="15" name="Rectangle 14">
              <a:extLst>
                <a:ext uri="{FF2B5EF4-FFF2-40B4-BE49-F238E27FC236}">
                  <a16:creationId xmlns:a16="http://schemas.microsoft.com/office/drawing/2014/main" id="{525EE1D1-5490-197B-CD67-17A0CD1AB172}"/>
                </a:ext>
              </a:extLst>
            </p:cNvPr>
            <p:cNvSpPr>
              <a:spLocks noChangeArrowheads="1"/>
            </p:cNvSpPr>
            <p:nvPr/>
          </p:nvSpPr>
          <p:spPr bwMode="auto">
            <a:xfrm>
              <a:off x="3139" y="217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FF0066"/>
                  </a:solidFill>
                </a:rPr>
                <a:t>1</a:t>
              </a:r>
            </a:p>
          </p:txBody>
        </p:sp>
        <p:sp>
          <p:nvSpPr>
            <p:cNvPr id="16" name="Rectangle 15">
              <a:extLst>
                <a:ext uri="{FF2B5EF4-FFF2-40B4-BE49-F238E27FC236}">
                  <a16:creationId xmlns:a16="http://schemas.microsoft.com/office/drawing/2014/main" id="{BE3124D0-E365-BC7C-6141-773ECAA9B6E2}"/>
                </a:ext>
              </a:extLst>
            </p:cNvPr>
            <p:cNvSpPr>
              <a:spLocks noChangeArrowheads="1"/>
            </p:cNvSpPr>
            <p:nvPr/>
          </p:nvSpPr>
          <p:spPr bwMode="auto">
            <a:xfrm>
              <a:off x="2809" y="217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FF0066"/>
                  </a:solidFill>
                </a:rPr>
                <a:t>1</a:t>
              </a:r>
            </a:p>
          </p:txBody>
        </p:sp>
        <p:sp>
          <p:nvSpPr>
            <p:cNvPr id="17" name="Rectangle 16">
              <a:extLst>
                <a:ext uri="{FF2B5EF4-FFF2-40B4-BE49-F238E27FC236}">
                  <a16:creationId xmlns:a16="http://schemas.microsoft.com/office/drawing/2014/main" id="{0524AF1B-F8CC-B923-6E2C-7FB183376E63}"/>
                </a:ext>
              </a:extLst>
            </p:cNvPr>
            <p:cNvSpPr>
              <a:spLocks noChangeArrowheads="1"/>
            </p:cNvSpPr>
            <p:nvPr/>
          </p:nvSpPr>
          <p:spPr bwMode="auto">
            <a:xfrm>
              <a:off x="2479" y="217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0033CC"/>
                  </a:solidFill>
                </a:rPr>
                <a:t>0</a:t>
              </a:r>
            </a:p>
          </p:txBody>
        </p:sp>
        <p:sp>
          <p:nvSpPr>
            <p:cNvPr id="18" name="Rectangle 17">
              <a:extLst>
                <a:ext uri="{FF2B5EF4-FFF2-40B4-BE49-F238E27FC236}">
                  <a16:creationId xmlns:a16="http://schemas.microsoft.com/office/drawing/2014/main" id="{04722626-D5D9-5C7A-F70E-6F15FCBA6AAC}"/>
                </a:ext>
              </a:extLst>
            </p:cNvPr>
            <p:cNvSpPr>
              <a:spLocks noChangeArrowheads="1"/>
            </p:cNvSpPr>
            <p:nvPr/>
          </p:nvSpPr>
          <p:spPr bwMode="auto">
            <a:xfrm>
              <a:off x="2149" y="217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0033CC"/>
                  </a:solidFill>
                </a:rPr>
                <a:t>0</a:t>
              </a:r>
            </a:p>
          </p:txBody>
        </p:sp>
        <p:sp>
          <p:nvSpPr>
            <p:cNvPr id="19" name="Line 18">
              <a:extLst>
                <a:ext uri="{FF2B5EF4-FFF2-40B4-BE49-F238E27FC236}">
                  <a16:creationId xmlns:a16="http://schemas.microsoft.com/office/drawing/2014/main" id="{E28F84C7-6F87-EB92-D0C5-9B64ADF60A3D}"/>
                </a:ext>
              </a:extLst>
            </p:cNvPr>
            <p:cNvSpPr>
              <a:spLocks noChangeShapeType="1"/>
            </p:cNvSpPr>
            <p:nvPr/>
          </p:nvSpPr>
          <p:spPr bwMode="auto">
            <a:xfrm>
              <a:off x="2149" y="2172"/>
              <a:ext cx="1320" cy="0"/>
            </a:xfrm>
            <a:prstGeom prst="line">
              <a:avLst/>
            </a:prstGeom>
            <a:noFill/>
            <a:ln w="28575" cap="sq">
              <a:solidFill>
                <a:srgbClr val="0033CC"/>
              </a:solidFill>
              <a:round/>
              <a:headEnd/>
              <a:tailEnd/>
            </a:ln>
          </p:spPr>
          <p:txBody>
            <a:bodyPr/>
            <a:lstStyle/>
            <a:p>
              <a:endParaRPr lang="zh-CN" altLang="en-US"/>
            </a:p>
          </p:txBody>
        </p:sp>
        <p:sp>
          <p:nvSpPr>
            <p:cNvPr id="20" name="Line 19">
              <a:extLst>
                <a:ext uri="{FF2B5EF4-FFF2-40B4-BE49-F238E27FC236}">
                  <a16:creationId xmlns:a16="http://schemas.microsoft.com/office/drawing/2014/main" id="{2B038E2A-A8C0-F762-BDD4-1CC4EBE5A335}"/>
                </a:ext>
              </a:extLst>
            </p:cNvPr>
            <p:cNvSpPr>
              <a:spLocks noChangeShapeType="1"/>
            </p:cNvSpPr>
            <p:nvPr/>
          </p:nvSpPr>
          <p:spPr bwMode="auto">
            <a:xfrm>
              <a:off x="2149" y="2492"/>
              <a:ext cx="1320" cy="0"/>
            </a:xfrm>
            <a:prstGeom prst="line">
              <a:avLst/>
            </a:prstGeom>
            <a:noFill/>
            <a:ln w="12700">
              <a:solidFill>
                <a:srgbClr val="0033CC"/>
              </a:solidFill>
              <a:round/>
              <a:headEnd/>
              <a:tailEnd/>
            </a:ln>
          </p:spPr>
          <p:txBody>
            <a:bodyPr/>
            <a:lstStyle/>
            <a:p>
              <a:endParaRPr lang="zh-CN" altLang="en-US"/>
            </a:p>
          </p:txBody>
        </p:sp>
        <p:sp>
          <p:nvSpPr>
            <p:cNvPr id="21" name="Line 20">
              <a:extLst>
                <a:ext uri="{FF2B5EF4-FFF2-40B4-BE49-F238E27FC236}">
                  <a16:creationId xmlns:a16="http://schemas.microsoft.com/office/drawing/2014/main" id="{EEFD6C11-2C30-609F-6B36-946752637720}"/>
                </a:ext>
              </a:extLst>
            </p:cNvPr>
            <p:cNvSpPr>
              <a:spLocks noChangeShapeType="1"/>
            </p:cNvSpPr>
            <p:nvPr/>
          </p:nvSpPr>
          <p:spPr bwMode="auto">
            <a:xfrm>
              <a:off x="2149" y="2812"/>
              <a:ext cx="1320" cy="0"/>
            </a:xfrm>
            <a:prstGeom prst="line">
              <a:avLst/>
            </a:prstGeom>
            <a:noFill/>
            <a:ln w="28575" cap="sq">
              <a:solidFill>
                <a:srgbClr val="0033CC"/>
              </a:solidFill>
              <a:round/>
              <a:headEnd/>
              <a:tailEnd/>
            </a:ln>
          </p:spPr>
          <p:txBody>
            <a:bodyPr/>
            <a:lstStyle/>
            <a:p>
              <a:endParaRPr lang="zh-CN" altLang="en-US"/>
            </a:p>
          </p:txBody>
        </p:sp>
        <p:sp>
          <p:nvSpPr>
            <p:cNvPr id="22" name="Line 21">
              <a:extLst>
                <a:ext uri="{FF2B5EF4-FFF2-40B4-BE49-F238E27FC236}">
                  <a16:creationId xmlns:a16="http://schemas.microsoft.com/office/drawing/2014/main" id="{D82348CF-469F-DA7C-054C-097C5F88D2D8}"/>
                </a:ext>
              </a:extLst>
            </p:cNvPr>
            <p:cNvSpPr>
              <a:spLocks noChangeShapeType="1"/>
            </p:cNvSpPr>
            <p:nvPr/>
          </p:nvSpPr>
          <p:spPr bwMode="auto">
            <a:xfrm>
              <a:off x="2149" y="2172"/>
              <a:ext cx="0" cy="640"/>
            </a:xfrm>
            <a:prstGeom prst="line">
              <a:avLst/>
            </a:prstGeom>
            <a:noFill/>
            <a:ln w="28575" cap="sq">
              <a:solidFill>
                <a:srgbClr val="0033CC"/>
              </a:solidFill>
              <a:round/>
              <a:headEnd/>
              <a:tailEnd/>
            </a:ln>
          </p:spPr>
          <p:txBody>
            <a:bodyPr/>
            <a:lstStyle/>
            <a:p>
              <a:endParaRPr lang="zh-CN" altLang="en-US"/>
            </a:p>
          </p:txBody>
        </p:sp>
        <p:sp>
          <p:nvSpPr>
            <p:cNvPr id="23" name="Line 22">
              <a:extLst>
                <a:ext uri="{FF2B5EF4-FFF2-40B4-BE49-F238E27FC236}">
                  <a16:creationId xmlns:a16="http://schemas.microsoft.com/office/drawing/2014/main" id="{037BCADD-2BDC-9974-40A0-1B2B65C370C8}"/>
                </a:ext>
              </a:extLst>
            </p:cNvPr>
            <p:cNvSpPr>
              <a:spLocks noChangeShapeType="1"/>
            </p:cNvSpPr>
            <p:nvPr/>
          </p:nvSpPr>
          <p:spPr bwMode="auto">
            <a:xfrm>
              <a:off x="2479" y="2172"/>
              <a:ext cx="0" cy="640"/>
            </a:xfrm>
            <a:prstGeom prst="line">
              <a:avLst/>
            </a:prstGeom>
            <a:noFill/>
            <a:ln w="12700">
              <a:solidFill>
                <a:srgbClr val="0033CC"/>
              </a:solidFill>
              <a:round/>
              <a:headEnd/>
              <a:tailEnd/>
            </a:ln>
          </p:spPr>
          <p:txBody>
            <a:bodyPr/>
            <a:lstStyle/>
            <a:p>
              <a:endParaRPr lang="zh-CN" altLang="en-US"/>
            </a:p>
          </p:txBody>
        </p:sp>
        <p:sp>
          <p:nvSpPr>
            <p:cNvPr id="24" name="Line 23">
              <a:extLst>
                <a:ext uri="{FF2B5EF4-FFF2-40B4-BE49-F238E27FC236}">
                  <a16:creationId xmlns:a16="http://schemas.microsoft.com/office/drawing/2014/main" id="{8BB14871-3A3E-14AD-9571-1CDE8C417D05}"/>
                </a:ext>
              </a:extLst>
            </p:cNvPr>
            <p:cNvSpPr>
              <a:spLocks noChangeShapeType="1"/>
            </p:cNvSpPr>
            <p:nvPr/>
          </p:nvSpPr>
          <p:spPr bwMode="auto">
            <a:xfrm>
              <a:off x="2809" y="2172"/>
              <a:ext cx="0" cy="640"/>
            </a:xfrm>
            <a:prstGeom prst="line">
              <a:avLst/>
            </a:prstGeom>
            <a:noFill/>
            <a:ln w="12700">
              <a:solidFill>
                <a:srgbClr val="0033CC"/>
              </a:solidFill>
              <a:round/>
              <a:headEnd/>
              <a:tailEnd/>
            </a:ln>
          </p:spPr>
          <p:txBody>
            <a:bodyPr/>
            <a:lstStyle/>
            <a:p>
              <a:endParaRPr lang="zh-CN" altLang="en-US"/>
            </a:p>
          </p:txBody>
        </p:sp>
        <p:sp>
          <p:nvSpPr>
            <p:cNvPr id="25" name="Line 24">
              <a:extLst>
                <a:ext uri="{FF2B5EF4-FFF2-40B4-BE49-F238E27FC236}">
                  <a16:creationId xmlns:a16="http://schemas.microsoft.com/office/drawing/2014/main" id="{22776BBD-B6FB-2260-D396-CC97A834983A}"/>
                </a:ext>
              </a:extLst>
            </p:cNvPr>
            <p:cNvSpPr>
              <a:spLocks noChangeShapeType="1"/>
            </p:cNvSpPr>
            <p:nvPr/>
          </p:nvSpPr>
          <p:spPr bwMode="auto">
            <a:xfrm>
              <a:off x="3139" y="2172"/>
              <a:ext cx="0" cy="640"/>
            </a:xfrm>
            <a:prstGeom prst="line">
              <a:avLst/>
            </a:prstGeom>
            <a:noFill/>
            <a:ln w="12700">
              <a:solidFill>
                <a:srgbClr val="0033CC"/>
              </a:solidFill>
              <a:round/>
              <a:headEnd/>
              <a:tailEnd/>
            </a:ln>
          </p:spPr>
          <p:txBody>
            <a:bodyPr/>
            <a:lstStyle/>
            <a:p>
              <a:endParaRPr lang="zh-CN" altLang="en-US"/>
            </a:p>
          </p:txBody>
        </p:sp>
        <p:sp>
          <p:nvSpPr>
            <p:cNvPr id="26" name="Line 25">
              <a:extLst>
                <a:ext uri="{FF2B5EF4-FFF2-40B4-BE49-F238E27FC236}">
                  <a16:creationId xmlns:a16="http://schemas.microsoft.com/office/drawing/2014/main" id="{6BAEA1D6-4037-08E2-092E-6E01EDF6F52F}"/>
                </a:ext>
              </a:extLst>
            </p:cNvPr>
            <p:cNvSpPr>
              <a:spLocks noChangeShapeType="1"/>
            </p:cNvSpPr>
            <p:nvPr/>
          </p:nvSpPr>
          <p:spPr bwMode="auto">
            <a:xfrm>
              <a:off x="3469" y="2172"/>
              <a:ext cx="0" cy="640"/>
            </a:xfrm>
            <a:prstGeom prst="line">
              <a:avLst/>
            </a:prstGeom>
            <a:noFill/>
            <a:ln w="28575" cap="sq">
              <a:solidFill>
                <a:srgbClr val="0033CC"/>
              </a:solidFill>
              <a:round/>
              <a:headEnd/>
              <a:tailEnd/>
            </a:ln>
          </p:spPr>
          <p:txBody>
            <a:bodyPr/>
            <a:lstStyle/>
            <a:p>
              <a:endParaRPr lang="zh-CN" altLang="en-US"/>
            </a:p>
          </p:txBody>
        </p:sp>
        <p:sp>
          <p:nvSpPr>
            <p:cNvPr id="27" name="Line 26">
              <a:extLst>
                <a:ext uri="{FF2B5EF4-FFF2-40B4-BE49-F238E27FC236}">
                  <a16:creationId xmlns:a16="http://schemas.microsoft.com/office/drawing/2014/main" id="{7CAB4939-82EE-B000-E41F-B2DD396DA306}"/>
                </a:ext>
              </a:extLst>
            </p:cNvPr>
            <p:cNvSpPr>
              <a:spLocks noChangeShapeType="1"/>
            </p:cNvSpPr>
            <p:nvPr/>
          </p:nvSpPr>
          <p:spPr bwMode="auto">
            <a:xfrm>
              <a:off x="2008" y="1890"/>
              <a:ext cx="141" cy="282"/>
            </a:xfrm>
            <a:prstGeom prst="line">
              <a:avLst/>
            </a:prstGeom>
            <a:noFill/>
            <a:ln w="9525">
              <a:solidFill>
                <a:srgbClr val="0033CC"/>
              </a:solidFill>
              <a:round/>
              <a:headEnd/>
              <a:tailEnd/>
            </a:ln>
          </p:spPr>
          <p:txBody>
            <a:bodyPr/>
            <a:lstStyle/>
            <a:p>
              <a:endParaRPr lang="zh-CN" altLang="en-US"/>
            </a:p>
          </p:txBody>
        </p:sp>
        <p:sp>
          <p:nvSpPr>
            <p:cNvPr id="28" name="Text Box 27">
              <a:extLst>
                <a:ext uri="{FF2B5EF4-FFF2-40B4-BE49-F238E27FC236}">
                  <a16:creationId xmlns:a16="http://schemas.microsoft.com/office/drawing/2014/main" id="{D70FBB00-D44B-79A2-7FD0-FFF2DEBAC80B}"/>
                </a:ext>
              </a:extLst>
            </p:cNvPr>
            <p:cNvSpPr txBox="1">
              <a:spLocks noChangeArrowheads="1"/>
            </p:cNvSpPr>
            <p:nvPr/>
          </p:nvSpPr>
          <p:spPr bwMode="auto">
            <a:xfrm>
              <a:off x="1631" y="1560"/>
              <a:ext cx="613" cy="327"/>
            </a:xfrm>
            <a:prstGeom prst="rect">
              <a:avLst/>
            </a:prstGeom>
            <a:noFill/>
            <a:ln w="9525">
              <a:noFill/>
              <a:miter lim="800000"/>
              <a:headEnd/>
              <a:tailEnd/>
            </a:ln>
          </p:spPr>
          <p:txBody>
            <a:bodyPr>
              <a:spAutoFit/>
            </a:bodyPr>
            <a:lstStyle/>
            <a:p>
              <a:pPr algn="ctr"/>
              <a:r>
                <a:rPr lang="en-US" altLang="zh-CN" sz="2800" b="1" i="1">
                  <a:solidFill>
                    <a:srgbClr val="FF0066"/>
                  </a:solidFill>
                </a:rPr>
                <a:t>Q</a:t>
              </a:r>
              <a:r>
                <a:rPr lang="en-US" altLang="zh-CN" sz="2800" b="1" i="1" baseline="30000">
                  <a:solidFill>
                    <a:srgbClr val="FF0066"/>
                  </a:solidFill>
                </a:rPr>
                <a:t>n</a:t>
              </a:r>
              <a:r>
                <a:rPr lang="en-US" altLang="zh-CN" sz="2800" b="1" baseline="30000">
                  <a:solidFill>
                    <a:srgbClr val="FF0066"/>
                  </a:solidFill>
                </a:rPr>
                <a:t>+1</a:t>
              </a:r>
            </a:p>
          </p:txBody>
        </p:sp>
        <p:sp>
          <p:nvSpPr>
            <p:cNvPr id="29" name="Text Box 28">
              <a:extLst>
                <a:ext uri="{FF2B5EF4-FFF2-40B4-BE49-F238E27FC236}">
                  <a16:creationId xmlns:a16="http://schemas.microsoft.com/office/drawing/2014/main" id="{3C6C2A25-698B-ACCF-3DDA-40C9F605472F}"/>
                </a:ext>
              </a:extLst>
            </p:cNvPr>
            <p:cNvSpPr txBox="1">
              <a:spLocks noChangeArrowheads="1"/>
            </p:cNvSpPr>
            <p:nvPr/>
          </p:nvSpPr>
          <p:spPr bwMode="auto">
            <a:xfrm>
              <a:off x="1680" y="1951"/>
              <a:ext cx="518" cy="327"/>
            </a:xfrm>
            <a:prstGeom prst="rect">
              <a:avLst/>
            </a:prstGeom>
            <a:noFill/>
            <a:ln w="9525">
              <a:noFill/>
              <a:miter lim="800000"/>
              <a:headEnd/>
              <a:tailEnd/>
            </a:ln>
          </p:spPr>
          <p:txBody>
            <a:bodyPr>
              <a:spAutoFit/>
            </a:bodyPr>
            <a:lstStyle/>
            <a:p>
              <a:pPr algn="ctr"/>
              <a:r>
                <a:rPr lang="en-US" altLang="zh-CN" sz="2800" b="1" i="1">
                  <a:solidFill>
                    <a:srgbClr val="0033CC"/>
                  </a:solidFill>
                </a:rPr>
                <a:t>Q</a:t>
              </a:r>
              <a:r>
                <a:rPr lang="en-US" altLang="zh-CN" sz="2800" b="1" i="1" baseline="30000">
                  <a:solidFill>
                    <a:srgbClr val="0033CC"/>
                  </a:solidFill>
                </a:rPr>
                <a:t>n</a:t>
              </a:r>
            </a:p>
          </p:txBody>
        </p:sp>
        <p:sp>
          <p:nvSpPr>
            <p:cNvPr id="30" name="Text Box 29">
              <a:extLst>
                <a:ext uri="{FF2B5EF4-FFF2-40B4-BE49-F238E27FC236}">
                  <a16:creationId xmlns:a16="http://schemas.microsoft.com/office/drawing/2014/main" id="{C78B7115-D0E5-490F-5F94-C991AA9A3A54}"/>
                </a:ext>
              </a:extLst>
            </p:cNvPr>
            <p:cNvSpPr txBox="1">
              <a:spLocks noChangeArrowheads="1"/>
            </p:cNvSpPr>
            <p:nvPr/>
          </p:nvSpPr>
          <p:spPr bwMode="auto">
            <a:xfrm>
              <a:off x="1923" y="1701"/>
              <a:ext cx="942" cy="327"/>
            </a:xfrm>
            <a:prstGeom prst="rect">
              <a:avLst/>
            </a:prstGeom>
            <a:noFill/>
            <a:ln w="9525">
              <a:noFill/>
              <a:miter lim="800000"/>
              <a:headEnd/>
              <a:tailEnd/>
            </a:ln>
          </p:spPr>
          <p:txBody>
            <a:bodyPr>
              <a:spAutoFit/>
            </a:bodyPr>
            <a:lstStyle/>
            <a:p>
              <a:r>
                <a:rPr lang="en-US" altLang="zh-CN" sz="2800" b="1" i="1">
                  <a:solidFill>
                    <a:srgbClr val="0033CC"/>
                  </a:solidFill>
                </a:rPr>
                <a:t>  J K</a:t>
              </a:r>
              <a:endParaRPr lang="en-US" altLang="zh-CN" sz="2800" b="1" i="1" baseline="30000">
                <a:solidFill>
                  <a:srgbClr val="0033CC"/>
                </a:solidFill>
              </a:endParaRPr>
            </a:p>
          </p:txBody>
        </p:sp>
        <p:sp>
          <p:nvSpPr>
            <p:cNvPr id="31" name="Text Box 30">
              <a:extLst>
                <a:ext uri="{FF2B5EF4-FFF2-40B4-BE49-F238E27FC236}">
                  <a16:creationId xmlns:a16="http://schemas.microsoft.com/office/drawing/2014/main" id="{D7839D45-3B5F-F827-42D5-31C425E4C9E5}"/>
                </a:ext>
              </a:extLst>
            </p:cNvPr>
            <p:cNvSpPr txBox="1">
              <a:spLocks noChangeArrowheads="1"/>
            </p:cNvSpPr>
            <p:nvPr/>
          </p:nvSpPr>
          <p:spPr bwMode="auto">
            <a:xfrm>
              <a:off x="1944" y="2165"/>
              <a:ext cx="220" cy="308"/>
            </a:xfrm>
            <a:prstGeom prst="rect">
              <a:avLst/>
            </a:prstGeom>
            <a:noFill/>
            <a:ln w="9525">
              <a:noFill/>
              <a:miter lim="800000"/>
              <a:headEnd/>
              <a:tailEnd/>
            </a:ln>
          </p:spPr>
          <p:txBody>
            <a:bodyPr wrap="none">
              <a:spAutoFit/>
            </a:bodyPr>
            <a:lstStyle/>
            <a:p>
              <a:pPr algn="ctr"/>
              <a:r>
                <a:rPr lang="en-US" altLang="zh-CN" sz="2600" b="1">
                  <a:solidFill>
                    <a:srgbClr val="0033CC"/>
                  </a:solidFill>
                </a:rPr>
                <a:t>0</a:t>
              </a:r>
            </a:p>
          </p:txBody>
        </p:sp>
        <p:sp>
          <p:nvSpPr>
            <p:cNvPr id="32" name="Text Box 31">
              <a:extLst>
                <a:ext uri="{FF2B5EF4-FFF2-40B4-BE49-F238E27FC236}">
                  <a16:creationId xmlns:a16="http://schemas.microsoft.com/office/drawing/2014/main" id="{BE55EF7A-C3AF-BF9F-C34E-DC50FEBC4704}"/>
                </a:ext>
              </a:extLst>
            </p:cNvPr>
            <p:cNvSpPr txBox="1">
              <a:spLocks noChangeArrowheads="1"/>
            </p:cNvSpPr>
            <p:nvPr/>
          </p:nvSpPr>
          <p:spPr bwMode="auto">
            <a:xfrm>
              <a:off x="1944" y="2530"/>
              <a:ext cx="220" cy="308"/>
            </a:xfrm>
            <a:prstGeom prst="rect">
              <a:avLst/>
            </a:prstGeom>
            <a:noFill/>
            <a:ln w="9525">
              <a:noFill/>
              <a:miter lim="800000"/>
              <a:headEnd/>
              <a:tailEnd/>
            </a:ln>
          </p:spPr>
          <p:txBody>
            <a:bodyPr wrap="none">
              <a:spAutoFit/>
            </a:bodyPr>
            <a:lstStyle/>
            <a:p>
              <a:pPr algn="ctr"/>
              <a:r>
                <a:rPr lang="en-US" altLang="zh-CN" sz="2600" b="1">
                  <a:solidFill>
                    <a:srgbClr val="0033CC"/>
                  </a:solidFill>
                </a:rPr>
                <a:t>1</a:t>
              </a:r>
            </a:p>
          </p:txBody>
        </p:sp>
        <p:sp>
          <p:nvSpPr>
            <p:cNvPr id="33" name="Text Box 32">
              <a:extLst>
                <a:ext uri="{FF2B5EF4-FFF2-40B4-BE49-F238E27FC236}">
                  <a16:creationId xmlns:a16="http://schemas.microsoft.com/office/drawing/2014/main" id="{BD1A01C7-DABA-4982-0B76-2B22B4221AAA}"/>
                </a:ext>
              </a:extLst>
            </p:cNvPr>
            <p:cNvSpPr txBox="1">
              <a:spLocks noChangeArrowheads="1"/>
            </p:cNvSpPr>
            <p:nvPr/>
          </p:nvSpPr>
          <p:spPr bwMode="auto">
            <a:xfrm>
              <a:off x="2115" y="1909"/>
              <a:ext cx="1483" cy="308"/>
            </a:xfrm>
            <a:prstGeom prst="rect">
              <a:avLst/>
            </a:prstGeom>
            <a:noFill/>
            <a:ln w="9525">
              <a:noFill/>
              <a:miter lim="800000"/>
              <a:headEnd/>
              <a:tailEnd/>
            </a:ln>
          </p:spPr>
          <p:txBody>
            <a:bodyPr wrap="square">
              <a:spAutoFit/>
            </a:bodyPr>
            <a:lstStyle/>
            <a:p>
              <a:pPr algn="ctr"/>
              <a:r>
                <a:rPr lang="en-US" altLang="zh-CN" sz="2600" b="1" dirty="0">
                  <a:solidFill>
                    <a:srgbClr val="0033CC"/>
                  </a:solidFill>
                </a:rPr>
                <a:t>00  01  11  10</a:t>
              </a:r>
            </a:p>
          </p:txBody>
        </p:sp>
      </p:grpSp>
      <p:sp>
        <p:nvSpPr>
          <p:cNvPr id="34" name="Rectangle 33">
            <a:extLst>
              <a:ext uri="{FF2B5EF4-FFF2-40B4-BE49-F238E27FC236}">
                <a16:creationId xmlns:a16="http://schemas.microsoft.com/office/drawing/2014/main" id="{25CD84E1-EA0C-8E7C-B761-2B6F899DE20D}"/>
              </a:ext>
            </a:extLst>
          </p:cNvPr>
          <p:cNvSpPr>
            <a:spLocks noChangeArrowheads="1"/>
          </p:cNvSpPr>
          <p:nvPr/>
        </p:nvSpPr>
        <p:spPr bwMode="auto">
          <a:xfrm>
            <a:off x="1895743" y="4663762"/>
            <a:ext cx="2628900" cy="519113"/>
          </a:xfrm>
          <a:prstGeom prst="rect">
            <a:avLst/>
          </a:prstGeom>
          <a:noFill/>
          <a:ln w="9525">
            <a:noFill/>
            <a:miter lim="800000"/>
            <a:headEnd/>
            <a:tailEnd/>
          </a:ln>
        </p:spPr>
        <p:txBody>
          <a:bodyPr>
            <a:spAutoFit/>
          </a:bodyPr>
          <a:lstStyle/>
          <a:p>
            <a:r>
              <a:rPr lang="en-US" altLang="zh-CN" sz="2800" b="1">
                <a:solidFill>
                  <a:srgbClr val="0033CC"/>
                </a:solidFill>
              </a:rPr>
              <a:t>(3) </a:t>
            </a:r>
            <a:r>
              <a:rPr lang="zh-CN" altLang="en-US" sz="2800" b="1">
                <a:solidFill>
                  <a:srgbClr val="0033CC"/>
                </a:solidFill>
              </a:rPr>
              <a:t>特性方程</a:t>
            </a:r>
          </a:p>
        </p:txBody>
      </p:sp>
      <p:sp>
        <p:nvSpPr>
          <p:cNvPr id="35" name="Text Box 34">
            <a:extLst>
              <a:ext uri="{FF2B5EF4-FFF2-40B4-BE49-F238E27FC236}">
                <a16:creationId xmlns:a16="http://schemas.microsoft.com/office/drawing/2014/main" id="{EDA925E3-57DA-4170-4491-E3D57C888606}"/>
              </a:ext>
            </a:extLst>
          </p:cNvPr>
          <p:cNvSpPr txBox="1">
            <a:spLocks noChangeArrowheads="1"/>
          </p:cNvSpPr>
          <p:nvPr/>
        </p:nvSpPr>
        <p:spPr bwMode="auto">
          <a:xfrm>
            <a:off x="2019568" y="5311462"/>
            <a:ext cx="2146300" cy="519113"/>
          </a:xfrm>
          <a:prstGeom prst="rect">
            <a:avLst/>
          </a:prstGeom>
          <a:noFill/>
          <a:ln w="9525">
            <a:noFill/>
            <a:miter lim="800000"/>
            <a:headEnd/>
            <a:tailEnd/>
          </a:ln>
        </p:spPr>
        <p:txBody>
          <a:bodyPr>
            <a:spAutoFit/>
          </a:bodyPr>
          <a:lstStyle/>
          <a:p>
            <a:r>
              <a:rPr lang="en-US" altLang="zh-CN" sz="2800" b="1" i="1">
                <a:solidFill>
                  <a:srgbClr val="0033CC"/>
                </a:solidFill>
              </a:rPr>
              <a:t>D </a:t>
            </a:r>
            <a:r>
              <a:rPr lang="zh-CN" altLang="en-US" sz="2800" b="1">
                <a:solidFill>
                  <a:srgbClr val="0033CC"/>
                </a:solidFill>
              </a:rPr>
              <a:t>触发器：</a:t>
            </a:r>
          </a:p>
        </p:txBody>
      </p:sp>
      <p:graphicFrame>
        <p:nvGraphicFramePr>
          <p:cNvPr id="36" name="Object 73">
            <a:extLst>
              <a:ext uri="{FF2B5EF4-FFF2-40B4-BE49-F238E27FC236}">
                <a16:creationId xmlns:a16="http://schemas.microsoft.com/office/drawing/2014/main" id="{55AF39B0-D620-6C05-7A7A-0F9514FB4FAC}"/>
              </a:ext>
            </a:extLst>
          </p:cNvPr>
          <p:cNvGraphicFramePr>
            <a:graphicFrameLocks noChangeAspect="1"/>
          </p:cNvGraphicFramePr>
          <p:nvPr>
            <p:extLst>
              <p:ext uri="{D42A27DB-BD31-4B8C-83A1-F6EECF244321}">
                <p14:modId xmlns:p14="http://schemas.microsoft.com/office/powerpoint/2010/main" val="3524268418"/>
              </p:ext>
            </p:extLst>
          </p:nvPr>
        </p:nvGraphicFramePr>
        <p:xfrm>
          <a:off x="4205556" y="5222562"/>
          <a:ext cx="1524000" cy="603250"/>
        </p:xfrm>
        <a:graphic>
          <a:graphicData uri="http://schemas.openxmlformats.org/presentationml/2006/ole">
            <mc:AlternateContent xmlns:mc="http://schemas.openxmlformats.org/markup-compatibility/2006">
              <mc:Choice xmlns:v="urn:schemas-microsoft-com:vml" Requires="v">
                <p:oleObj name="Equation" r:id="rId4" imgW="458280" imgH="174240" progId="Equation.3">
                  <p:embed/>
                </p:oleObj>
              </mc:Choice>
              <mc:Fallback>
                <p:oleObj name="Equation" r:id="rId4" imgW="458280" imgH="174240" progId="Equation.3">
                  <p:embed/>
                  <p:pic>
                    <p:nvPicPr>
                      <p:cNvPr id="89123"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5556" y="5222562"/>
                        <a:ext cx="1524000" cy="6032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37" name="Text Box 36">
            <a:extLst>
              <a:ext uri="{FF2B5EF4-FFF2-40B4-BE49-F238E27FC236}">
                <a16:creationId xmlns:a16="http://schemas.microsoft.com/office/drawing/2014/main" id="{48984711-9C81-98E9-6BFC-2634C2940F4F}"/>
              </a:ext>
            </a:extLst>
          </p:cNvPr>
          <p:cNvSpPr txBox="1">
            <a:spLocks noChangeArrowheads="1"/>
          </p:cNvSpPr>
          <p:nvPr/>
        </p:nvSpPr>
        <p:spPr bwMode="auto">
          <a:xfrm>
            <a:off x="2019568" y="5863912"/>
            <a:ext cx="2398713" cy="519113"/>
          </a:xfrm>
          <a:prstGeom prst="rect">
            <a:avLst/>
          </a:prstGeom>
          <a:noFill/>
          <a:ln w="9525">
            <a:noFill/>
            <a:miter lim="800000"/>
            <a:headEnd/>
            <a:tailEnd/>
          </a:ln>
        </p:spPr>
        <p:txBody>
          <a:bodyPr>
            <a:spAutoFit/>
          </a:bodyPr>
          <a:lstStyle/>
          <a:p>
            <a:r>
              <a:rPr lang="en-US" altLang="zh-CN" sz="2800" b="1" i="1">
                <a:solidFill>
                  <a:srgbClr val="0033CC"/>
                </a:solidFill>
              </a:rPr>
              <a:t>JK </a:t>
            </a:r>
            <a:r>
              <a:rPr lang="zh-CN" altLang="en-US" sz="2800" b="1">
                <a:solidFill>
                  <a:srgbClr val="0033CC"/>
                </a:solidFill>
              </a:rPr>
              <a:t>触发器：</a:t>
            </a:r>
          </a:p>
        </p:txBody>
      </p:sp>
      <p:graphicFrame>
        <p:nvGraphicFramePr>
          <p:cNvPr id="38" name="Object 74">
            <a:extLst>
              <a:ext uri="{FF2B5EF4-FFF2-40B4-BE49-F238E27FC236}">
                <a16:creationId xmlns:a16="http://schemas.microsoft.com/office/drawing/2014/main" id="{2EE4400F-82A6-F64D-A22F-94E7E3BCDE7B}"/>
              </a:ext>
            </a:extLst>
          </p:cNvPr>
          <p:cNvGraphicFramePr>
            <a:graphicFrameLocks noChangeAspect="1"/>
          </p:cNvGraphicFramePr>
          <p:nvPr>
            <p:extLst>
              <p:ext uri="{D42A27DB-BD31-4B8C-83A1-F6EECF244321}">
                <p14:modId xmlns:p14="http://schemas.microsoft.com/office/powerpoint/2010/main" val="3495522922"/>
              </p:ext>
            </p:extLst>
          </p:nvPr>
        </p:nvGraphicFramePr>
        <p:xfrm>
          <a:off x="4161106" y="5844862"/>
          <a:ext cx="3014662" cy="698500"/>
        </p:xfrm>
        <a:graphic>
          <a:graphicData uri="http://schemas.openxmlformats.org/presentationml/2006/ole">
            <mc:AlternateContent xmlns:mc="http://schemas.openxmlformats.org/markup-compatibility/2006">
              <mc:Choice xmlns:v="urn:schemas-microsoft-com:vml" Requires="v">
                <p:oleObj name="Equation" r:id="rId6" imgW="916560" imgH="203400" progId="Equation.3">
                  <p:embed/>
                </p:oleObj>
              </mc:Choice>
              <mc:Fallback>
                <p:oleObj name="Equation" r:id="rId6" imgW="916560" imgH="203400" progId="Equation.3">
                  <p:embed/>
                  <p:pic>
                    <p:nvPicPr>
                      <p:cNvPr id="89125"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1106" y="5844862"/>
                        <a:ext cx="3014662" cy="6985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39" name="文本框 38">
            <a:extLst>
              <a:ext uri="{FF2B5EF4-FFF2-40B4-BE49-F238E27FC236}">
                <a16:creationId xmlns:a16="http://schemas.microsoft.com/office/drawing/2014/main" id="{80880E83-180D-A2D8-EB4A-07C12C8BB76F}"/>
              </a:ext>
            </a:extLst>
          </p:cNvPr>
          <p:cNvSpPr txBox="1"/>
          <p:nvPr/>
        </p:nvSpPr>
        <p:spPr>
          <a:xfrm>
            <a:off x="7433232" y="2786176"/>
            <a:ext cx="2701636" cy="830997"/>
          </a:xfrm>
          <a:prstGeom prst="rect">
            <a:avLst/>
          </a:prstGeom>
          <a:noFill/>
          <a:ln>
            <a:solidFill>
              <a:srgbClr val="002060"/>
            </a:solidFill>
          </a:ln>
        </p:spPr>
        <p:txBody>
          <a:bodyPr wrap="square" rtlCol="0">
            <a:spAutoFit/>
          </a:bodyPr>
          <a:lstStyle/>
          <a:p>
            <a:r>
              <a:rPr lang="zh-CN" altLang="en-US" b="1" dirty="0">
                <a:solidFill>
                  <a:srgbClr val="FF0000"/>
                </a:solidFill>
              </a:rPr>
              <a:t>把次态和现态当作不同的逻辑变量</a:t>
            </a:r>
          </a:p>
        </p:txBody>
      </p:sp>
      <p:sp>
        <p:nvSpPr>
          <p:cNvPr id="3" name="灯片编号占位符 2">
            <a:extLst>
              <a:ext uri="{FF2B5EF4-FFF2-40B4-BE49-F238E27FC236}">
                <a16:creationId xmlns:a16="http://schemas.microsoft.com/office/drawing/2014/main" id="{BC745790-DF35-BD51-031B-A38A519D5364}"/>
              </a:ext>
            </a:extLst>
          </p:cNvPr>
          <p:cNvSpPr>
            <a:spLocks noGrp="1"/>
          </p:cNvSpPr>
          <p:nvPr>
            <p:ph type="sldNum" sz="quarter" idx="12"/>
          </p:nvPr>
        </p:nvSpPr>
        <p:spPr/>
        <p:txBody>
          <a:bodyPr/>
          <a:lstStyle/>
          <a:p>
            <a:fld id="{392CBAA0-59E6-204E-8F03-85E5040D48B8}" type="slidenum">
              <a:rPr kumimoji="1" lang="zh-CN" altLang="en-US" smtClean="0"/>
              <a:t>51</a:t>
            </a:fld>
            <a:r>
              <a:rPr kumimoji="1" lang="en-US" altLang="zh-CN"/>
              <a:t>/70</a:t>
            </a:r>
            <a:endParaRPr kumimoji="1" lang="zh-CN" altLang="en-US" dirty="0"/>
          </a:p>
        </p:txBody>
      </p:sp>
    </p:spTree>
    <p:extLst>
      <p:ext uri="{BB962C8B-B14F-4D97-AF65-F5344CB8AC3E}">
        <p14:creationId xmlns:p14="http://schemas.microsoft.com/office/powerpoint/2010/main" val="563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4">
                                            <p:txEl>
                                              <p:pRg st="0" end="0"/>
                                            </p:txEl>
                                          </p:spTgt>
                                        </p:tgtEl>
                                        <p:attrNameLst>
                                          <p:attrName>style.visibility</p:attrName>
                                        </p:attrNameLst>
                                      </p:cBhvr>
                                      <p:to>
                                        <p:strVal val="visible"/>
                                      </p:to>
                                    </p:set>
                                    <p:animEffect transition="in" filter="wipe(left)">
                                      <p:cBhvr>
                                        <p:cTn id="38" dur="500"/>
                                        <p:tgtEl>
                                          <p:spTgt spid="3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8" grpId="0" autoUpdateAnimBg="0"/>
      <p:bldP spid="34" grpId="0" build="p" autoUpdateAnimBg="0"/>
      <p:bldP spid="35" grpId="0" autoUpdateAnimBg="0"/>
      <p:bldP spid="37" grpId="0" autoUpdateAnimBg="0"/>
      <p:bldP spid="3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4">
            <a:extLst>
              <a:ext uri="{FF2B5EF4-FFF2-40B4-BE49-F238E27FC236}">
                <a16:creationId xmlns:a16="http://schemas.microsoft.com/office/drawing/2014/main" id="{9C3459D0-861E-2CBB-991F-9F067E33B557}"/>
              </a:ext>
            </a:extLst>
          </p:cNvPr>
          <p:cNvSpPr txBox="1">
            <a:spLocks noChangeArrowheads="1"/>
          </p:cNvSpPr>
          <p:nvPr/>
        </p:nvSpPr>
        <p:spPr bwMode="auto">
          <a:xfrm>
            <a:off x="2170582" y="983812"/>
            <a:ext cx="4876800" cy="519113"/>
          </a:xfrm>
          <a:prstGeom prst="rect">
            <a:avLst/>
          </a:prstGeom>
          <a:noFill/>
          <a:ln w="9525">
            <a:noFill/>
            <a:miter lim="800000"/>
            <a:headEnd/>
            <a:tailEnd/>
          </a:ln>
        </p:spPr>
        <p:txBody>
          <a:bodyPr>
            <a:spAutoFit/>
          </a:bodyPr>
          <a:lstStyle/>
          <a:p>
            <a:r>
              <a:rPr lang="en-US" altLang="zh-CN" sz="2800" b="1"/>
              <a:t>2. </a:t>
            </a:r>
            <a:r>
              <a:rPr lang="zh-CN" altLang="en-US" sz="2800" b="1"/>
              <a:t>状态图和时序图</a:t>
            </a:r>
          </a:p>
        </p:txBody>
      </p:sp>
      <p:sp>
        <p:nvSpPr>
          <p:cNvPr id="6" name="Rectangle 5">
            <a:extLst>
              <a:ext uri="{FF2B5EF4-FFF2-40B4-BE49-F238E27FC236}">
                <a16:creationId xmlns:a16="http://schemas.microsoft.com/office/drawing/2014/main" id="{FCB3BB29-00BD-D075-463F-7F26E5311844}"/>
              </a:ext>
            </a:extLst>
          </p:cNvPr>
          <p:cNvSpPr>
            <a:spLocks noChangeArrowheads="1"/>
          </p:cNvSpPr>
          <p:nvPr/>
        </p:nvSpPr>
        <p:spPr bwMode="auto">
          <a:xfrm>
            <a:off x="2107082" y="1671200"/>
            <a:ext cx="2466975" cy="519112"/>
          </a:xfrm>
          <a:prstGeom prst="rect">
            <a:avLst/>
          </a:prstGeom>
          <a:noFill/>
          <a:ln w="9525">
            <a:noFill/>
            <a:miter lim="800000"/>
            <a:headEnd/>
            <a:tailEnd/>
          </a:ln>
        </p:spPr>
        <p:txBody>
          <a:bodyPr>
            <a:spAutoFit/>
          </a:bodyPr>
          <a:lstStyle/>
          <a:p>
            <a:r>
              <a:rPr lang="en-US" altLang="zh-CN" sz="2800" b="1">
                <a:solidFill>
                  <a:srgbClr val="0033CC"/>
                </a:solidFill>
                <a:latin typeface="宋体" charset="-122"/>
              </a:rPr>
              <a:t>(1)</a:t>
            </a:r>
            <a:r>
              <a:rPr lang="zh-CN" altLang="en-US" sz="2800" b="1">
                <a:solidFill>
                  <a:srgbClr val="0033CC"/>
                </a:solidFill>
              </a:rPr>
              <a:t>状态图</a:t>
            </a:r>
          </a:p>
        </p:txBody>
      </p:sp>
      <p:sp>
        <p:nvSpPr>
          <p:cNvPr id="7" name="Text Box 6">
            <a:extLst>
              <a:ext uri="{FF2B5EF4-FFF2-40B4-BE49-F238E27FC236}">
                <a16:creationId xmlns:a16="http://schemas.microsoft.com/office/drawing/2014/main" id="{74BFA1FF-6EFE-958F-7C01-8E5DAAD5A151}"/>
              </a:ext>
            </a:extLst>
          </p:cNvPr>
          <p:cNvSpPr txBox="1">
            <a:spLocks noChangeArrowheads="1"/>
          </p:cNvSpPr>
          <p:nvPr/>
        </p:nvSpPr>
        <p:spPr bwMode="auto">
          <a:xfrm>
            <a:off x="2205507" y="2387162"/>
            <a:ext cx="2171700" cy="519113"/>
          </a:xfrm>
          <a:prstGeom prst="rect">
            <a:avLst/>
          </a:prstGeom>
          <a:noFill/>
          <a:ln w="9525">
            <a:noFill/>
            <a:miter lim="800000"/>
            <a:headEnd/>
            <a:tailEnd/>
          </a:ln>
        </p:spPr>
        <p:txBody>
          <a:bodyPr>
            <a:spAutoFit/>
          </a:bodyPr>
          <a:lstStyle/>
          <a:p>
            <a:r>
              <a:rPr lang="en-US" altLang="zh-CN" sz="2800" b="1" i="1">
                <a:solidFill>
                  <a:srgbClr val="0033CC"/>
                </a:solidFill>
              </a:rPr>
              <a:t>D </a:t>
            </a:r>
            <a:r>
              <a:rPr lang="zh-CN" altLang="en-US" sz="2800" b="1">
                <a:solidFill>
                  <a:srgbClr val="0033CC"/>
                </a:solidFill>
              </a:rPr>
              <a:t>触发器：</a:t>
            </a:r>
          </a:p>
        </p:txBody>
      </p:sp>
      <p:grpSp>
        <p:nvGrpSpPr>
          <p:cNvPr id="8" name="Group 7">
            <a:extLst>
              <a:ext uri="{FF2B5EF4-FFF2-40B4-BE49-F238E27FC236}">
                <a16:creationId xmlns:a16="http://schemas.microsoft.com/office/drawing/2014/main" id="{2F8CEEEC-CF91-E1BD-F7A2-561BD3EEFC79}"/>
              </a:ext>
            </a:extLst>
          </p:cNvPr>
          <p:cNvGrpSpPr>
            <a:grpSpLocks noChangeAspect="1"/>
          </p:cNvGrpSpPr>
          <p:nvPr/>
        </p:nvGrpSpPr>
        <p:grpSpPr bwMode="auto">
          <a:xfrm>
            <a:off x="5688482" y="2395100"/>
            <a:ext cx="2273300" cy="522287"/>
            <a:chOff x="1773" y="1742"/>
            <a:chExt cx="1789" cy="411"/>
          </a:xfrm>
        </p:grpSpPr>
        <p:sp>
          <p:nvSpPr>
            <p:cNvPr id="9" name="Oval 8">
              <a:extLst>
                <a:ext uri="{FF2B5EF4-FFF2-40B4-BE49-F238E27FC236}">
                  <a16:creationId xmlns:a16="http://schemas.microsoft.com/office/drawing/2014/main" id="{F2FE1F02-DC2E-1B1A-7796-67FBB1CD76AA}"/>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10" name="Oval 9">
              <a:extLst>
                <a:ext uri="{FF2B5EF4-FFF2-40B4-BE49-F238E27FC236}">
                  <a16:creationId xmlns:a16="http://schemas.microsoft.com/office/drawing/2014/main" id="{5F210F6C-5922-FE92-8D41-25E12A103661}"/>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sp>
        <p:nvSpPr>
          <p:cNvPr id="11" name="Arc 10">
            <a:extLst>
              <a:ext uri="{FF2B5EF4-FFF2-40B4-BE49-F238E27FC236}">
                <a16:creationId xmlns:a16="http://schemas.microsoft.com/office/drawing/2014/main" id="{C4350C31-3A59-C4CD-EDA3-4910DF6034F9}"/>
              </a:ext>
            </a:extLst>
          </p:cNvPr>
          <p:cNvSpPr>
            <a:spLocks noChangeAspect="1"/>
          </p:cNvSpPr>
          <p:nvPr/>
        </p:nvSpPr>
        <p:spPr bwMode="auto">
          <a:xfrm flipH="1" flipV="1">
            <a:off x="5082057" y="2330012"/>
            <a:ext cx="596900" cy="617538"/>
          </a:xfrm>
          <a:custGeom>
            <a:avLst/>
            <a:gdLst>
              <a:gd name="T0" fmla="*/ 0 w 41109"/>
              <a:gd name="T1" fmla="*/ 176241 h 43200"/>
              <a:gd name="T2" fmla="*/ 2831 w 41109"/>
              <a:gd name="T3" fmla="*/ 447015 h 43200"/>
              <a:gd name="T4" fmla="*/ 283269 w 41109"/>
              <a:gd name="T5" fmla="*/ 30876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0000"/>
            </a:solidFill>
            <a:round/>
            <a:headEnd/>
            <a:tailEnd type="stealth" w="med" len="med"/>
          </a:ln>
        </p:spPr>
        <p:txBody>
          <a:bodyPr wrap="none" anchor="ctr"/>
          <a:lstStyle/>
          <a:p>
            <a:endParaRPr lang="zh-CN" altLang="en-US"/>
          </a:p>
        </p:txBody>
      </p:sp>
      <p:sp>
        <p:nvSpPr>
          <p:cNvPr id="12" name="Text Box 11">
            <a:extLst>
              <a:ext uri="{FF2B5EF4-FFF2-40B4-BE49-F238E27FC236}">
                <a16:creationId xmlns:a16="http://schemas.microsoft.com/office/drawing/2014/main" id="{C1CC394B-E97A-897E-C722-4F3010025FA3}"/>
              </a:ext>
            </a:extLst>
          </p:cNvPr>
          <p:cNvSpPr txBox="1">
            <a:spLocks noChangeArrowheads="1"/>
          </p:cNvSpPr>
          <p:nvPr/>
        </p:nvSpPr>
        <p:spPr bwMode="auto">
          <a:xfrm>
            <a:off x="4151782" y="2415737"/>
            <a:ext cx="1089025" cy="519113"/>
          </a:xfrm>
          <a:prstGeom prst="rect">
            <a:avLst/>
          </a:prstGeom>
          <a:noFill/>
          <a:ln w="9525">
            <a:noFill/>
            <a:miter lim="800000"/>
            <a:headEnd/>
            <a:tailEnd/>
          </a:ln>
        </p:spPr>
        <p:txBody>
          <a:bodyPr>
            <a:spAutoFit/>
          </a:bodyPr>
          <a:lstStyle/>
          <a:p>
            <a:r>
              <a:rPr lang="en-US" altLang="zh-CN" sz="2800" b="1" i="1">
                <a:solidFill>
                  <a:srgbClr val="0033CC"/>
                </a:solidFill>
              </a:rPr>
              <a:t>D</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rPr>
              <a:t>0 </a:t>
            </a:r>
          </a:p>
        </p:txBody>
      </p:sp>
      <p:sp>
        <p:nvSpPr>
          <p:cNvPr id="13" name="AutoShape 12">
            <a:extLst>
              <a:ext uri="{FF2B5EF4-FFF2-40B4-BE49-F238E27FC236}">
                <a16:creationId xmlns:a16="http://schemas.microsoft.com/office/drawing/2014/main" id="{BBE57D9B-CEAA-AB8D-23C3-D4D2ED12366F}"/>
              </a:ext>
            </a:extLst>
          </p:cNvPr>
          <p:cNvSpPr>
            <a:spLocks noChangeAspect="1"/>
          </p:cNvSpPr>
          <p:nvPr/>
        </p:nvSpPr>
        <p:spPr bwMode="auto">
          <a:xfrm rot="-5400000" flipH="1" flipV="1">
            <a:off x="6643364" y="1367193"/>
            <a:ext cx="261938" cy="1768475"/>
          </a:xfrm>
          <a:prstGeom prst="leftBracket">
            <a:avLst>
              <a:gd name="adj" fmla="val 56263"/>
            </a:avLst>
          </a:prstGeom>
          <a:noFill/>
          <a:ln w="38100">
            <a:solidFill>
              <a:srgbClr val="0033CC"/>
            </a:solidFill>
            <a:round/>
            <a:headEnd type="stealth" w="med" len="med"/>
            <a:tailEnd/>
          </a:ln>
        </p:spPr>
        <p:txBody>
          <a:bodyPr wrap="none" anchor="ctr"/>
          <a:lstStyle/>
          <a:p>
            <a:endParaRPr lang="zh-CN" altLang="en-US"/>
          </a:p>
        </p:txBody>
      </p:sp>
      <p:sp>
        <p:nvSpPr>
          <p:cNvPr id="14" name="Text Box 13">
            <a:extLst>
              <a:ext uri="{FF2B5EF4-FFF2-40B4-BE49-F238E27FC236}">
                <a16:creationId xmlns:a16="http://schemas.microsoft.com/office/drawing/2014/main" id="{AFB00E53-93F3-BF24-4111-E1E18F6EE243}"/>
              </a:ext>
            </a:extLst>
          </p:cNvPr>
          <p:cNvSpPr txBox="1">
            <a:spLocks noChangeArrowheads="1"/>
          </p:cNvSpPr>
          <p:nvPr/>
        </p:nvSpPr>
        <p:spPr bwMode="auto">
          <a:xfrm>
            <a:off x="6475882" y="1501337"/>
            <a:ext cx="1279525" cy="519113"/>
          </a:xfrm>
          <a:prstGeom prst="rect">
            <a:avLst/>
          </a:prstGeom>
          <a:noFill/>
          <a:ln w="9525">
            <a:noFill/>
            <a:miter lim="800000"/>
            <a:headEnd/>
            <a:tailEnd/>
          </a:ln>
        </p:spPr>
        <p:txBody>
          <a:bodyPr>
            <a:spAutoFit/>
          </a:bodyPr>
          <a:lstStyle/>
          <a:p>
            <a:r>
              <a:rPr lang="en-US" altLang="zh-CN" sz="2800" b="1" i="1" dirty="0">
                <a:solidFill>
                  <a:srgbClr val="0033CC"/>
                </a:solidFill>
              </a:rPr>
              <a:t>D</a:t>
            </a:r>
            <a:r>
              <a:rPr lang="en-US" altLang="zh-CN" sz="1400" b="1" i="1" dirty="0">
                <a:solidFill>
                  <a:srgbClr val="0033CC"/>
                </a:solidFill>
              </a:rPr>
              <a:t> </a:t>
            </a:r>
            <a:r>
              <a:rPr lang="en-US" altLang="zh-CN" sz="2800" b="1" dirty="0">
                <a:solidFill>
                  <a:srgbClr val="0033CC"/>
                </a:solidFill>
              </a:rPr>
              <a:t>=</a:t>
            </a:r>
            <a:r>
              <a:rPr lang="en-US" altLang="zh-CN" sz="1400" b="1" dirty="0">
                <a:solidFill>
                  <a:srgbClr val="FF0066"/>
                </a:solidFill>
              </a:rPr>
              <a:t> </a:t>
            </a:r>
            <a:r>
              <a:rPr lang="en-US" altLang="zh-CN" sz="2800" b="1" dirty="0">
                <a:solidFill>
                  <a:srgbClr val="FF0066"/>
                </a:solidFill>
              </a:rPr>
              <a:t>0 </a:t>
            </a:r>
          </a:p>
        </p:txBody>
      </p:sp>
      <p:sp>
        <p:nvSpPr>
          <p:cNvPr id="15" name="Arc 14">
            <a:extLst>
              <a:ext uri="{FF2B5EF4-FFF2-40B4-BE49-F238E27FC236}">
                <a16:creationId xmlns:a16="http://schemas.microsoft.com/office/drawing/2014/main" id="{7FCE30C2-8227-A9BD-1875-2E57BC078951}"/>
              </a:ext>
            </a:extLst>
          </p:cNvPr>
          <p:cNvSpPr>
            <a:spLocks noChangeAspect="1"/>
          </p:cNvSpPr>
          <p:nvPr/>
        </p:nvSpPr>
        <p:spPr bwMode="auto">
          <a:xfrm>
            <a:off x="7961782" y="2330012"/>
            <a:ext cx="596900" cy="617538"/>
          </a:xfrm>
          <a:custGeom>
            <a:avLst/>
            <a:gdLst>
              <a:gd name="T0" fmla="*/ 0 w 41109"/>
              <a:gd name="T1" fmla="*/ 176241 h 43200"/>
              <a:gd name="T2" fmla="*/ 2831 w 41109"/>
              <a:gd name="T3" fmla="*/ 447015 h 43200"/>
              <a:gd name="T4" fmla="*/ 283269 w 41109"/>
              <a:gd name="T5" fmla="*/ 30876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6" name="Text Box 15">
            <a:extLst>
              <a:ext uri="{FF2B5EF4-FFF2-40B4-BE49-F238E27FC236}">
                <a16:creationId xmlns:a16="http://schemas.microsoft.com/office/drawing/2014/main" id="{08BD61AF-C8CF-BB07-FE69-17C25D9AC299}"/>
              </a:ext>
            </a:extLst>
          </p:cNvPr>
          <p:cNvSpPr txBox="1">
            <a:spLocks noChangeArrowheads="1"/>
          </p:cNvSpPr>
          <p:nvPr/>
        </p:nvSpPr>
        <p:spPr bwMode="auto">
          <a:xfrm>
            <a:off x="8514232" y="2358587"/>
            <a:ext cx="1146175" cy="519113"/>
          </a:xfrm>
          <a:prstGeom prst="rect">
            <a:avLst/>
          </a:prstGeom>
          <a:noFill/>
          <a:ln w="9525">
            <a:noFill/>
            <a:miter lim="800000"/>
            <a:headEnd/>
            <a:tailEnd/>
          </a:ln>
        </p:spPr>
        <p:txBody>
          <a:bodyPr>
            <a:spAutoFit/>
          </a:bodyPr>
          <a:lstStyle/>
          <a:p>
            <a:r>
              <a:rPr lang="en-US" altLang="zh-CN" sz="2800" b="1" i="1">
                <a:solidFill>
                  <a:srgbClr val="0033CC"/>
                </a:solidFill>
              </a:rPr>
              <a:t>D</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rPr>
              <a:t>1</a:t>
            </a:r>
          </a:p>
        </p:txBody>
      </p:sp>
      <p:sp>
        <p:nvSpPr>
          <p:cNvPr id="17" name="AutoShape 16">
            <a:extLst>
              <a:ext uri="{FF2B5EF4-FFF2-40B4-BE49-F238E27FC236}">
                <a16:creationId xmlns:a16="http://schemas.microsoft.com/office/drawing/2014/main" id="{086D9102-988C-B5B9-E724-D5091E64A6FC}"/>
              </a:ext>
            </a:extLst>
          </p:cNvPr>
          <p:cNvSpPr>
            <a:spLocks noChangeAspect="1"/>
          </p:cNvSpPr>
          <p:nvPr/>
        </p:nvSpPr>
        <p:spPr bwMode="auto">
          <a:xfrm rot="-5400000">
            <a:off x="6643364" y="2203806"/>
            <a:ext cx="261937" cy="1768475"/>
          </a:xfrm>
          <a:prstGeom prst="leftBracket">
            <a:avLst>
              <a:gd name="adj" fmla="val 56263"/>
            </a:avLst>
          </a:prstGeom>
          <a:noFill/>
          <a:ln w="38100">
            <a:solidFill>
              <a:srgbClr val="000000"/>
            </a:solidFill>
            <a:round/>
            <a:headEnd type="stealth" w="med" len="med"/>
            <a:tailEnd/>
          </a:ln>
        </p:spPr>
        <p:txBody>
          <a:bodyPr wrap="none" anchor="ctr"/>
          <a:lstStyle/>
          <a:p>
            <a:endParaRPr lang="zh-CN" altLang="en-US"/>
          </a:p>
        </p:txBody>
      </p:sp>
      <p:sp>
        <p:nvSpPr>
          <p:cNvPr id="18" name="Text Box 17">
            <a:extLst>
              <a:ext uri="{FF2B5EF4-FFF2-40B4-BE49-F238E27FC236}">
                <a16:creationId xmlns:a16="http://schemas.microsoft.com/office/drawing/2014/main" id="{7E8B3C4B-07D5-D851-6DB9-B43CB413B174}"/>
              </a:ext>
            </a:extLst>
          </p:cNvPr>
          <p:cNvSpPr txBox="1">
            <a:spLocks noChangeArrowheads="1"/>
          </p:cNvSpPr>
          <p:nvPr/>
        </p:nvSpPr>
        <p:spPr bwMode="auto">
          <a:xfrm>
            <a:off x="6285382" y="3215837"/>
            <a:ext cx="1241425" cy="519113"/>
          </a:xfrm>
          <a:prstGeom prst="rect">
            <a:avLst/>
          </a:prstGeom>
          <a:noFill/>
          <a:ln w="9525">
            <a:noFill/>
            <a:miter lim="800000"/>
            <a:headEnd/>
            <a:tailEnd/>
          </a:ln>
        </p:spPr>
        <p:txBody>
          <a:bodyPr>
            <a:spAutoFit/>
          </a:bodyPr>
          <a:lstStyle/>
          <a:p>
            <a:r>
              <a:rPr lang="en-US" altLang="zh-CN" sz="2800" b="1" i="1" dirty="0">
                <a:solidFill>
                  <a:srgbClr val="0033CC"/>
                </a:solidFill>
              </a:rPr>
              <a:t>D</a:t>
            </a:r>
            <a:r>
              <a:rPr lang="en-US" altLang="zh-CN" sz="1400" b="1" i="1" dirty="0">
                <a:solidFill>
                  <a:srgbClr val="0033CC"/>
                </a:solidFill>
              </a:rPr>
              <a:t> </a:t>
            </a:r>
            <a:r>
              <a:rPr lang="en-US" altLang="zh-CN" sz="2800" b="1" dirty="0">
                <a:solidFill>
                  <a:srgbClr val="0033CC"/>
                </a:solidFill>
              </a:rPr>
              <a:t>=</a:t>
            </a:r>
            <a:r>
              <a:rPr lang="en-US" altLang="zh-CN" sz="1400" b="1" dirty="0">
                <a:solidFill>
                  <a:srgbClr val="FF0066"/>
                </a:solidFill>
              </a:rPr>
              <a:t> </a:t>
            </a:r>
            <a:r>
              <a:rPr lang="en-US" altLang="zh-CN" sz="2800" b="1" dirty="0">
                <a:solidFill>
                  <a:srgbClr val="FF0066"/>
                </a:solidFill>
              </a:rPr>
              <a:t>1</a:t>
            </a:r>
          </a:p>
        </p:txBody>
      </p:sp>
      <p:sp>
        <p:nvSpPr>
          <p:cNvPr id="19" name="Rectangle 18">
            <a:extLst>
              <a:ext uri="{FF2B5EF4-FFF2-40B4-BE49-F238E27FC236}">
                <a16:creationId xmlns:a16="http://schemas.microsoft.com/office/drawing/2014/main" id="{F9355CE4-8411-0AE5-5F0C-A40BE7723C90}"/>
              </a:ext>
            </a:extLst>
          </p:cNvPr>
          <p:cNvSpPr>
            <a:spLocks noChangeArrowheads="1"/>
          </p:cNvSpPr>
          <p:nvPr/>
        </p:nvSpPr>
        <p:spPr bwMode="auto">
          <a:xfrm>
            <a:off x="2189632" y="4604900"/>
            <a:ext cx="3214688" cy="519112"/>
          </a:xfrm>
          <a:prstGeom prst="rect">
            <a:avLst/>
          </a:prstGeom>
          <a:noFill/>
          <a:ln w="9525">
            <a:noFill/>
            <a:miter lim="800000"/>
            <a:headEnd/>
            <a:tailEnd/>
          </a:ln>
        </p:spPr>
        <p:txBody>
          <a:bodyPr>
            <a:spAutoFit/>
          </a:bodyPr>
          <a:lstStyle/>
          <a:p>
            <a:r>
              <a:rPr lang="en-US" altLang="zh-CN" sz="2800" b="1" i="1">
                <a:solidFill>
                  <a:srgbClr val="0033CC"/>
                </a:solidFill>
              </a:rPr>
              <a:t>JK </a:t>
            </a:r>
            <a:r>
              <a:rPr lang="zh-CN" altLang="en-US" sz="2800" b="1">
                <a:solidFill>
                  <a:srgbClr val="0033CC"/>
                </a:solidFill>
              </a:rPr>
              <a:t>触发器</a:t>
            </a:r>
            <a:r>
              <a:rPr lang="en-US" altLang="zh-CN" sz="2800" b="1">
                <a:solidFill>
                  <a:srgbClr val="0033CC"/>
                </a:solidFill>
              </a:rPr>
              <a:t>:</a:t>
            </a:r>
          </a:p>
        </p:txBody>
      </p:sp>
      <p:grpSp>
        <p:nvGrpSpPr>
          <p:cNvPr id="20" name="Group 19">
            <a:extLst>
              <a:ext uri="{FF2B5EF4-FFF2-40B4-BE49-F238E27FC236}">
                <a16:creationId xmlns:a16="http://schemas.microsoft.com/office/drawing/2014/main" id="{187CDFC7-8902-8CE5-7060-3D9C9C49378A}"/>
              </a:ext>
            </a:extLst>
          </p:cNvPr>
          <p:cNvGrpSpPr>
            <a:grpSpLocks noChangeAspect="1"/>
          </p:cNvGrpSpPr>
          <p:nvPr/>
        </p:nvGrpSpPr>
        <p:grpSpPr bwMode="auto">
          <a:xfrm>
            <a:off x="5707532" y="4623950"/>
            <a:ext cx="2273300" cy="522287"/>
            <a:chOff x="1773" y="1742"/>
            <a:chExt cx="1789" cy="411"/>
          </a:xfrm>
        </p:grpSpPr>
        <p:sp>
          <p:nvSpPr>
            <p:cNvPr id="21" name="Oval 20">
              <a:extLst>
                <a:ext uri="{FF2B5EF4-FFF2-40B4-BE49-F238E27FC236}">
                  <a16:creationId xmlns:a16="http://schemas.microsoft.com/office/drawing/2014/main" id="{16D228FD-4B47-2A40-D6E0-D95DBA5D7C9E}"/>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22" name="Oval 21">
              <a:extLst>
                <a:ext uri="{FF2B5EF4-FFF2-40B4-BE49-F238E27FC236}">
                  <a16:creationId xmlns:a16="http://schemas.microsoft.com/office/drawing/2014/main" id="{677EB33C-8286-B8D4-C989-D30BED1E9515}"/>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sp>
        <p:nvSpPr>
          <p:cNvPr id="23" name="Arc 22">
            <a:extLst>
              <a:ext uri="{FF2B5EF4-FFF2-40B4-BE49-F238E27FC236}">
                <a16:creationId xmlns:a16="http://schemas.microsoft.com/office/drawing/2014/main" id="{9DD5F38C-9277-9AC0-B9A5-C4AD6ED7C257}"/>
              </a:ext>
            </a:extLst>
          </p:cNvPr>
          <p:cNvSpPr>
            <a:spLocks noChangeAspect="1"/>
          </p:cNvSpPr>
          <p:nvPr/>
        </p:nvSpPr>
        <p:spPr bwMode="auto">
          <a:xfrm flipH="1" flipV="1">
            <a:off x="5101107" y="4558862"/>
            <a:ext cx="596900" cy="617538"/>
          </a:xfrm>
          <a:custGeom>
            <a:avLst/>
            <a:gdLst>
              <a:gd name="T0" fmla="*/ 0 w 41109"/>
              <a:gd name="T1" fmla="*/ 176241 h 43200"/>
              <a:gd name="T2" fmla="*/ 2831 w 41109"/>
              <a:gd name="T3" fmla="*/ 447015 h 43200"/>
              <a:gd name="T4" fmla="*/ 283269 w 41109"/>
              <a:gd name="T5" fmla="*/ 30876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0000"/>
            </a:solidFill>
            <a:round/>
            <a:headEnd/>
            <a:tailEnd type="stealth" w="med" len="med"/>
          </a:ln>
        </p:spPr>
        <p:txBody>
          <a:bodyPr wrap="none" anchor="ctr"/>
          <a:lstStyle/>
          <a:p>
            <a:endParaRPr lang="zh-CN" altLang="en-US"/>
          </a:p>
        </p:txBody>
      </p:sp>
      <p:sp>
        <p:nvSpPr>
          <p:cNvPr id="24" name="Text Box 23">
            <a:extLst>
              <a:ext uri="{FF2B5EF4-FFF2-40B4-BE49-F238E27FC236}">
                <a16:creationId xmlns:a16="http://schemas.microsoft.com/office/drawing/2014/main" id="{4CE3148D-11C0-E065-5C7D-110010235B4D}"/>
              </a:ext>
            </a:extLst>
          </p:cNvPr>
          <p:cNvSpPr txBox="1">
            <a:spLocks noChangeArrowheads="1"/>
          </p:cNvSpPr>
          <p:nvPr/>
        </p:nvSpPr>
        <p:spPr bwMode="auto">
          <a:xfrm>
            <a:off x="4189882" y="4473137"/>
            <a:ext cx="1146175" cy="946150"/>
          </a:xfrm>
          <a:prstGeom prst="rect">
            <a:avLst/>
          </a:prstGeom>
          <a:noFill/>
          <a:ln w="9525">
            <a:noFill/>
            <a:miter lim="800000"/>
            <a:headEnd/>
            <a:tailEnd/>
          </a:ln>
        </p:spPr>
        <p:txBody>
          <a:bodyPr>
            <a:spAutoFit/>
          </a:bodyPr>
          <a:lstStyle/>
          <a:p>
            <a:r>
              <a:rPr lang="en-US" altLang="zh-CN" sz="2800" b="1" i="1">
                <a:solidFill>
                  <a:srgbClr val="0033CC"/>
                </a:solidFill>
              </a:rPr>
              <a:t>J</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rPr>
              <a:t>0 </a:t>
            </a:r>
            <a:r>
              <a:rPr lang="en-US" altLang="zh-CN" sz="2800" b="1" i="1">
                <a:solidFill>
                  <a:srgbClr val="0033CC"/>
                </a:solidFill>
              </a:rPr>
              <a:t>K</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sym typeface="Symbol" pitchFamily="18" charset="2"/>
              </a:rPr>
              <a:t></a:t>
            </a:r>
            <a:endParaRPr lang="en-US" altLang="zh-CN" sz="2800" b="1">
              <a:solidFill>
                <a:srgbClr val="FF0066"/>
              </a:solidFill>
            </a:endParaRPr>
          </a:p>
        </p:txBody>
      </p:sp>
      <p:sp>
        <p:nvSpPr>
          <p:cNvPr id="25" name="AutoShape 24">
            <a:extLst>
              <a:ext uri="{FF2B5EF4-FFF2-40B4-BE49-F238E27FC236}">
                <a16:creationId xmlns:a16="http://schemas.microsoft.com/office/drawing/2014/main" id="{F4B47DD2-0236-119D-3FB1-CA6D44F7DD5D}"/>
              </a:ext>
            </a:extLst>
          </p:cNvPr>
          <p:cNvSpPr>
            <a:spLocks noChangeAspect="1"/>
          </p:cNvSpPr>
          <p:nvPr/>
        </p:nvSpPr>
        <p:spPr bwMode="auto">
          <a:xfrm rot="-5400000" flipH="1" flipV="1">
            <a:off x="6662414" y="3596043"/>
            <a:ext cx="261938" cy="1768475"/>
          </a:xfrm>
          <a:prstGeom prst="leftBracket">
            <a:avLst>
              <a:gd name="adj" fmla="val 56263"/>
            </a:avLst>
          </a:prstGeom>
          <a:noFill/>
          <a:ln w="38100">
            <a:solidFill>
              <a:srgbClr val="0033CC"/>
            </a:solidFill>
            <a:round/>
            <a:headEnd type="stealth" w="med" len="med"/>
            <a:tailEnd/>
          </a:ln>
        </p:spPr>
        <p:txBody>
          <a:bodyPr wrap="none" anchor="ctr"/>
          <a:lstStyle/>
          <a:p>
            <a:endParaRPr lang="zh-CN" altLang="en-US"/>
          </a:p>
        </p:txBody>
      </p:sp>
      <p:sp>
        <p:nvSpPr>
          <p:cNvPr id="26" name="Text Box 25">
            <a:extLst>
              <a:ext uri="{FF2B5EF4-FFF2-40B4-BE49-F238E27FC236}">
                <a16:creationId xmlns:a16="http://schemas.microsoft.com/office/drawing/2014/main" id="{29DA2E1A-5E32-50FC-A9EE-FAD4475E8D1A}"/>
              </a:ext>
            </a:extLst>
          </p:cNvPr>
          <p:cNvSpPr txBox="1">
            <a:spLocks noChangeArrowheads="1"/>
          </p:cNvSpPr>
          <p:nvPr/>
        </p:nvSpPr>
        <p:spPr bwMode="auto">
          <a:xfrm>
            <a:off x="5771032" y="3825437"/>
            <a:ext cx="2384425" cy="519113"/>
          </a:xfrm>
          <a:prstGeom prst="rect">
            <a:avLst/>
          </a:prstGeom>
          <a:noFill/>
          <a:ln w="9525">
            <a:noFill/>
            <a:miter lim="800000"/>
            <a:headEnd/>
            <a:tailEnd/>
          </a:ln>
        </p:spPr>
        <p:txBody>
          <a:bodyPr>
            <a:spAutoFit/>
          </a:bodyPr>
          <a:lstStyle/>
          <a:p>
            <a:r>
              <a:rPr lang="en-US" altLang="zh-CN" sz="2800" b="1" i="1" dirty="0">
                <a:solidFill>
                  <a:srgbClr val="0033CC"/>
                </a:solidFill>
              </a:rPr>
              <a:t>J</a:t>
            </a:r>
            <a:r>
              <a:rPr lang="en-US" altLang="zh-CN" sz="1400" b="1" i="1" dirty="0">
                <a:solidFill>
                  <a:srgbClr val="0033CC"/>
                </a:solidFill>
              </a:rPr>
              <a:t> </a:t>
            </a:r>
            <a:r>
              <a:rPr lang="en-US" altLang="zh-CN" sz="2800" b="1" dirty="0">
                <a:solidFill>
                  <a:srgbClr val="0033CC"/>
                </a:solidFill>
              </a:rPr>
              <a:t>=</a:t>
            </a:r>
            <a:r>
              <a:rPr lang="en-US" altLang="zh-CN" sz="1400" b="1" dirty="0">
                <a:solidFill>
                  <a:srgbClr val="FF0066"/>
                </a:solidFill>
              </a:rPr>
              <a:t> </a:t>
            </a:r>
            <a:r>
              <a:rPr lang="en-US" altLang="zh-CN" sz="2800" b="1" dirty="0">
                <a:solidFill>
                  <a:srgbClr val="FF0066"/>
                </a:solidFill>
                <a:sym typeface="Symbol" pitchFamily="18" charset="2"/>
              </a:rPr>
              <a:t></a:t>
            </a:r>
            <a:r>
              <a:rPr lang="zh-CN" altLang="en-US" sz="2800" b="1" dirty="0">
                <a:solidFill>
                  <a:srgbClr val="FF0066"/>
                </a:solidFill>
              </a:rPr>
              <a:t>， </a:t>
            </a:r>
            <a:r>
              <a:rPr lang="en-US" altLang="zh-CN" sz="2800" b="1" i="1" dirty="0">
                <a:solidFill>
                  <a:srgbClr val="0033CC"/>
                </a:solidFill>
              </a:rPr>
              <a:t>K</a:t>
            </a:r>
            <a:r>
              <a:rPr lang="en-US" altLang="zh-CN" sz="1400" b="1" i="1" dirty="0">
                <a:solidFill>
                  <a:srgbClr val="0033CC"/>
                </a:solidFill>
              </a:rPr>
              <a:t> </a:t>
            </a:r>
            <a:r>
              <a:rPr lang="en-US" altLang="zh-CN" sz="2800" b="1" dirty="0">
                <a:solidFill>
                  <a:srgbClr val="0033CC"/>
                </a:solidFill>
              </a:rPr>
              <a:t>=</a:t>
            </a:r>
            <a:r>
              <a:rPr lang="en-US" altLang="zh-CN" sz="2800" b="1" dirty="0">
                <a:solidFill>
                  <a:srgbClr val="FF0066"/>
                </a:solidFill>
              </a:rPr>
              <a:t>1</a:t>
            </a:r>
          </a:p>
        </p:txBody>
      </p:sp>
      <p:sp>
        <p:nvSpPr>
          <p:cNvPr id="27" name="Arc 26">
            <a:extLst>
              <a:ext uri="{FF2B5EF4-FFF2-40B4-BE49-F238E27FC236}">
                <a16:creationId xmlns:a16="http://schemas.microsoft.com/office/drawing/2014/main" id="{D850AE38-6165-C479-47DC-6179923C9CB1}"/>
              </a:ext>
            </a:extLst>
          </p:cNvPr>
          <p:cNvSpPr>
            <a:spLocks noChangeAspect="1"/>
          </p:cNvSpPr>
          <p:nvPr/>
        </p:nvSpPr>
        <p:spPr bwMode="auto">
          <a:xfrm>
            <a:off x="7980832" y="4558862"/>
            <a:ext cx="596900" cy="617538"/>
          </a:xfrm>
          <a:custGeom>
            <a:avLst/>
            <a:gdLst>
              <a:gd name="T0" fmla="*/ 0 w 41109"/>
              <a:gd name="T1" fmla="*/ 176241 h 43200"/>
              <a:gd name="T2" fmla="*/ 2831 w 41109"/>
              <a:gd name="T3" fmla="*/ 447015 h 43200"/>
              <a:gd name="T4" fmla="*/ 283269 w 41109"/>
              <a:gd name="T5" fmla="*/ 30876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28" name="Text Box 27">
            <a:extLst>
              <a:ext uri="{FF2B5EF4-FFF2-40B4-BE49-F238E27FC236}">
                <a16:creationId xmlns:a16="http://schemas.microsoft.com/office/drawing/2014/main" id="{6B045B59-7ED1-6932-2211-95272AECAE77}"/>
              </a:ext>
            </a:extLst>
          </p:cNvPr>
          <p:cNvSpPr txBox="1">
            <a:spLocks noChangeArrowheads="1"/>
          </p:cNvSpPr>
          <p:nvPr/>
        </p:nvSpPr>
        <p:spPr bwMode="auto">
          <a:xfrm>
            <a:off x="8590432" y="4358837"/>
            <a:ext cx="1127125" cy="946150"/>
          </a:xfrm>
          <a:prstGeom prst="rect">
            <a:avLst/>
          </a:prstGeom>
          <a:noFill/>
          <a:ln w="9525">
            <a:noFill/>
            <a:miter lim="800000"/>
            <a:headEnd/>
            <a:tailEnd/>
          </a:ln>
        </p:spPr>
        <p:txBody>
          <a:bodyPr>
            <a:spAutoFit/>
          </a:bodyPr>
          <a:lstStyle/>
          <a:p>
            <a:r>
              <a:rPr lang="en-US" altLang="zh-CN" sz="2800" b="1" i="1">
                <a:solidFill>
                  <a:srgbClr val="0033CC"/>
                </a:solidFill>
              </a:rPr>
              <a:t>J</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sym typeface="Symbol" pitchFamily="18" charset="2"/>
              </a:rPr>
              <a:t></a:t>
            </a:r>
            <a:r>
              <a:rPr lang="en-US" altLang="zh-CN" sz="1400" b="1">
                <a:solidFill>
                  <a:srgbClr val="FF0066"/>
                </a:solidFill>
              </a:rPr>
              <a:t> </a:t>
            </a:r>
          </a:p>
          <a:p>
            <a:r>
              <a:rPr lang="en-US" altLang="zh-CN" sz="2800" b="1" i="1">
                <a:solidFill>
                  <a:srgbClr val="0033CC"/>
                </a:solidFill>
              </a:rPr>
              <a:t>K</a:t>
            </a:r>
            <a:r>
              <a:rPr lang="en-US" altLang="zh-CN" sz="2800" b="1">
                <a:solidFill>
                  <a:srgbClr val="FF0066"/>
                </a:solidFill>
              </a:rPr>
              <a:t>=</a:t>
            </a:r>
            <a:r>
              <a:rPr lang="en-US" altLang="zh-CN" sz="1400" b="1">
                <a:solidFill>
                  <a:srgbClr val="FF0066"/>
                </a:solidFill>
              </a:rPr>
              <a:t> </a:t>
            </a:r>
            <a:r>
              <a:rPr lang="en-US" altLang="zh-CN" sz="2800" b="1">
                <a:solidFill>
                  <a:srgbClr val="FF0066"/>
                </a:solidFill>
                <a:sym typeface="Symbol" pitchFamily="18" charset="2"/>
              </a:rPr>
              <a:t>0</a:t>
            </a:r>
            <a:r>
              <a:rPr lang="en-US" altLang="zh-CN" sz="2800" b="1">
                <a:solidFill>
                  <a:srgbClr val="FF0066"/>
                </a:solidFill>
              </a:rPr>
              <a:t> </a:t>
            </a:r>
          </a:p>
        </p:txBody>
      </p:sp>
      <p:sp>
        <p:nvSpPr>
          <p:cNvPr id="29" name="AutoShape 28">
            <a:extLst>
              <a:ext uri="{FF2B5EF4-FFF2-40B4-BE49-F238E27FC236}">
                <a16:creationId xmlns:a16="http://schemas.microsoft.com/office/drawing/2014/main" id="{F0D341C8-8549-B8B4-7DDD-38F76E258B68}"/>
              </a:ext>
            </a:extLst>
          </p:cNvPr>
          <p:cNvSpPr>
            <a:spLocks noChangeAspect="1"/>
          </p:cNvSpPr>
          <p:nvPr/>
        </p:nvSpPr>
        <p:spPr bwMode="auto">
          <a:xfrm rot="-5400000">
            <a:off x="6662414" y="4432656"/>
            <a:ext cx="261937" cy="1768475"/>
          </a:xfrm>
          <a:prstGeom prst="leftBracket">
            <a:avLst>
              <a:gd name="adj" fmla="val 56263"/>
            </a:avLst>
          </a:prstGeom>
          <a:noFill/>
          <a:ln w="38100">
            <a:solidFill>
              <a:srgbClr val="000000"/>
            </a:solidFill>
            <a:round/>
            <a:headEnd type="stealth" w="med" len="med"/>
            <a:tailEnd/>
          </a:ln>
        </p:spPr>
        <p:txBody>
          <a:bodyPr wrap="none" anchor="ctr"/>
          <a:lstStyle/>
          <a:p>
            <a:endParaRPr lang="zh-CN" altLang="en-US"/>
          </a:p>
        </p:txBody>
      </p:sp>
      <p:sp>
        <p:nvSpPr>
          <p:cNvPr id="30" name="Text Box 29">
            <a:extLst>
              <a:ext uri="{FF2B5EF4-FFF2-40B4-BE49-F238E27FC236}">
                <a16:creationId xmlns:a16="http://schemas.microsoft.com/office/drawing/2014/main" id="{27D700A0-6F78-F4BB-4293-E6F5402CE91D}"/>
              </a:ext>
            </a:extLst>
          </p:cNvPr>
          <p:cNvSpPr txBox="1">
            <a:spLocks noChangeArrowheads="1"/>
          </p:cNvSpPr>
          <p:nvPr/>
        </p:nvSpPr>
        <p:spPr bwMode="auto">
          <a:xfrm>
            <a:off x="5771032" y="5444687"/>
            <a:ext cx="2384425" cy="523220"/>
          </a:xfrm>
          <a:prstGeom prst="rect">
            <a:avLst/>
          </a:prstGeom>
          <a:noFill/>
          <a:ln w="9525">
            <a:noFill/>
            <a:miter lim="800000"/>
            <a:headEnd/>
            <a:tailEnd/>
          </a:ln>
        </p:spPr>
        <p:txBody>
          <a:bodyPr wrap="square">
            <a:spAutoFit/>
          </a:bodyPr>
          <a:lstStyle/>
          <a:p>
            <a:r>
              <a:rPr lang="en-US" altLang="zh-CN" sz="2800" b="1" i="1" dirty="0">
                <a:solidFill>
                  <a:srgbClr val="0033CC"/>
                </a:solidFill>
              </a:rPr>
              <a:t>J</a:t>
            </a:r>
            <a:r>
              <a:rPr lang="en-US" altLang="zh-CN" sz="1400" b="1" i="1" dirty="0">
                <a:solidFill>
                  <a:srgbClr val="0033CC"/>
                </a:solidFill>
              </a:rPr>
              <a:t> </a:t>
            </a:r>
            <a:r>
              <a:rPr lang="en-US" altLang="zh-CN" sz="2800" b="1" dirty="0">
                <a:solidFill>
                  <a:srgbClr val="0033CC"/>
                </a:solidFill>
              </a:rPr>
              <a:t>=</a:t>
            </a:r>
            <a:r>
              <a:rPr lang="en-US" altLang="zh-CN" sz="1400" b="1" dirty="0">
                <a:solidFill>
                  <a:srgbClr val="FF0066"/>
                </a:solidFill>
              </a:rPr>
              <a:t> </a:t>
            </a:r>
            <a:r>
              <a:rPr lang="en-US" altLang="zh-CN" sz="2800" b="1" dirty="0">
                <a:solidFill>
                  <a:srgbClr val="FF0066"/>
                </a:solidFill>
                <a:sym typeface="Symbol" pitchFamily="18" charset="2"/>
              </a:rPr>
              <a:t>1</a:t>
            </a:r>
            <a:r>
              <a:rPr lang="en-US" altLang="zh-CN" sz="1400" b="1" dirty="0">
                <a:solidFill>
                  <a:srgbClr val="FF0066"/>
                </a:solidFill>
              </a:rPr>
              <a:t> </a:t>
            </a:r>
            <a:r>
              <a:rPr lang="zh-CN" altLang="en-US" sz="2800" b="1" dirty="0">
                <a:solidFill>
                  <a:srgbClr val="FF0066"/>
                </a:solidFill>
              </a:rPr>
              <a:t>， </a:t>
            </a:r>
            <a:r>
              <a:rPr lang="en-US" altLang="zh-CN" sz="2800" b="1" i="1" dirty="0">
                <a:solidFill>
                  <a:srgbClr val="0033CC"/>
                </a:solidFill>
              </a:rPr>
              <a:t>K</a:t>
            </a:r>
            <a:r>
              <a:rPr lang="en-US" altLang="zh-CN" sz="1400" b="1" i="1" dirty="0">
                <a:solidFill>
                  <a:srgbClr val="0033CC"/>
                </a:solidFill>
              </a:rPr>
              <a:t> </a:t>
            </a:r>
            <a:r>
              <a:rPr lang="en-US" altLang="zh-CN" sz="2800" b="1" dirty="0">
                <a:solidFill>
                  <a:srgbClr val="0033CC"/>
                </a:solidFill>
              </a:rPr>
              <a:t>=</a:t>
            </a:r>
            <a:r>
              <a:rPr lang="en-US" altLang="zh-CN" sz="2800" b="1" dirty="0">
                <a:solidFill>
                  <a:srgbClr val="FF0066"/>
                </a:solidFill>
                <a:sym typeface="Symbol" pitchFamily="18" charset="2"/>
              </a:rPr>
              <a:t></a:t>
            </a:r>
            <a:endParaRPr lang="en-US" altLang="zh-CN" sz="2800" b="1" dirty="0">
              <a:solidFill>
                <a:srgbClr val="FF0066"/>
              </a:solidFill>
            </a:endParaRPr>
          </a:p>
        </p:txBody>
      </p:sp>
      <p:sp>
        <p:nvSpPr>
          <p:cNvPr id="31" name="文本框 30">
            <a:extLst>
              <a:ext uri="{FF2B5EF4-FFF2-40B4-BE49-F238E27FC236}">
                <a16:creationId xmlns:a16="http://schemas.microsoft.com/office/drawing/2014/main" id="{BCE546C0-278A-48A6-09DC-E761B04C38D2}"/>
              </a:ext>
            </a:extLst>
          </p:cNvPr>
          <p:cNvSpPr txBox="1"/>
          <p:nvPr/>
        </p:nvSpPr>
        <p:spPr>
          <a:xfrm>
            <a:off x="2025943" y="3241134"/>
            <a:ext cx="2391833" cy="830997"/>
          </a:xfrm>
          <a:prstGeom prst="rect">
            <a:avLst/>
          </a:prstGeom>
          <a:noFill/>
          <a:ln>
            <a:solidFill>
              <a:srgbClr val="00B050"/>
            </a:solidFill>
          </a:ln>
        </p:spPr>
        <p:txBody>
          <a:bodyPr wrap="square" rtlCol="0">
            <a:spAutoFit/>
          </a:bodyPr>
          <a:lstStyle/>
          <a:p>
            <a:r>
              <a:rPr lang="zh-CN" altLang="en-US" b="1" dirty="0">
                <a:solidFill>
                  <a:schemeClr val="accent2"/>
                </a:solidFill>
              </a:rPr>
              <a:t>起始点：现态</a:t>
            </a:r>
            <a:endParaRPr lang="en-US" altLang="zh-CN" b="1" dirty="0">
              <a:solidFill>
                <a:schemeClr val="accent2"/>
              </a:solidFill>
            </a:endParaRPr>
          </a:p>
          <a:p>
            <a:r>
              <a:rPr lang="zh-CN" altLang="en-US" b="1" dirty="0">
                <a:solidFill>
                  <a:schemeClr val="accent2"/>
                </a:solidFill>
              </a:rPr>
              <a:t>终端点：次态</a:t>
            </a:r>
          </a:p>
        </p:txBody>
      </p:sp>
      <p:sp>
        <p:nvSpPr>
          <p:cNvPr id="3" name="灯片编号占位符 2">
            <a:extLst>
              <a:ext uri="{FF2B5EF4-FFF2-40B4-BE49-F238E27FC236}">
                <a16:creationId xmlns:a16="http://schemas.microsoft.com/office/drawing/2014/main" id="{D6D625DF-1179-CA1B-6FC2-B4A1749C5EA8}"/>
              </a:ext>
            </a:extLst>
          </p:cNvPr>
          <p:cNvSpPr>
            <a:spLocks noGrp="1"/>
          </p:cNvSpPr>
          <p:nvPr>
            <p:ph type="sldNum" sz="quarter" idx="12"/>
          </p:nvPr>
        </p:nvSpPr>
        <p:spPr/>
        <p:txBody>
          <a:bodyPr/>
          <a:lstStyle/>
          <a:p>
            <a:fld id="{392CBAA0-59E6-204E-8F03-85E5040D48B8}" type="slidenum">
              <a:rPr kumimoji="1" lang="zh-CN" altLang="en-US" smtClean="0"/>
              <a:t>52</a:t>
            </a:fld>
            <a:r>
              <a:rPr kumimoji="1" lang="en-US" altLang="zh-CN"/>
              <a:t>/70</a:t>
            </a:r>
            <a:endParaRPr kumimoji="1" lang="zh-CN" altLang="en-US" dirty="0"/>
          </a:p>
        </p:txBody>
      </p:sp>
    </p:spTree>
    <p:extLst>
      <p:ext uri="{BB962C8B-B14F-4D97-AF65-F5344CB8AC3E}">
        <p14:creationId xmlns:p14="http://schemas.microsoft.com/office/powerpoint/2010/main" val="22880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left)">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wipe(left)">
                                      <p:cBhvr>
                                        <p:cTn id="38" dur="500"/>
                                        <p:tgtEl>
                                          <p:spTgt spid="1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6">
                                            <p:txEl>
                                              <p:pRg st="0" end="0"/>
                                            </p:txEl>
                                          </p:spTgt>
                                        </p:tgtEl>
                                        <p:attrNameLst>
                                          <p:attrName>style.visibility</p:attrName>
                                        </p:attrNameLst>
                                      </p:cBhvr>
                                      <p:to>
                                        <p:strVal val="visible"/>
                                      </p:to>
                                    </p:set>
                                    <p:animEffect transition="in" filter="wipe(left)">
                                      <p:cBhvr>
                                        <p:cTn id="48" dur="500"/>
                                        <p:tgtEl>
                                          <p:spTgt spid="1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righ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wipe(left)">
                                      <p:cBhvr>
                                        <p:cTn id="58" dur="500"/>
                                        <p:tgtEl>
                                          <p:spTgt spid="1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left)">
                                      <p:cBhvr>
                                        <p:cTn id="63" dur="500"/>
                                        <p:tgtEl>
                                          <p:spTgt spid="19">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0"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500" fill="hold"/>
                                        <p:tgtEl>
                                          <p:spTgt spid="20"/>
                                        </p:tgtEl>
                                        <p:attrNameLst>
                                          <p:attrName>ppt_w</p:attrName>
                                        </p:attrNameLst>
                                      </p:cBhvr>
                                      <p:tavLst>
                                        <p:tav tm="0">
                                          <p:val>
                                            <p:fltVal val="0"/>
                                          </p:val>
                                        </p:tav>
                                        <p:tav tm="100000">
                                          <p:val>
                                            <p:strVal val="#ppt_w"/>
                                          </p:val>
                                        </p:tav>
                                      </p:tavLst>
                                    </p:anim>
                                    <p:anim calcmode="lin" valueType="num">
                                      <p:cBhvr>
                                        <p:cTn id="69"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4">
                                            <p:txEl>
                                              <p:pRg st="0" end="0"/>
                                            </p:txEl>
                                          </p:spTgt>
                                        </p:tgtEl>
                                        <p:attrNameLst>
                                          <p:attrName>style.visibility</p:attrName>
                                        </p:attrNameLst>
                                      </p:cBhvr>
                                      <p:to>
                                        <p:strVal val="visible"/>
                                      </p:to>
                                    </p:set>
                                    <p:animEffect transition="in" filter="wipe(left)">
                                      <p:cBhvr>
                                        <p:cTn id="79" dur="500"/>
                                        <p:tgtEl>
                                          <p:spTgt spid="24">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left)">
                                      <p:cBhvr>
                                        <p:cTn id="84" dur="5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6">
                                            <p:txEl>
                                              <p:pRg st="0" end="0"/>
                                            </p:txEl>
                                          </p:spTgt>
                                        </p:tgtEl>
                                        <p:attrNameLst>
                                          <p:attrName>style.visibility</p:attrName>
                                        </p:attrNameLst>
                                      </p:cBhvr>
                                      <p:to>
                                        <p:strVal val="visible"/>
                                      </p:to>
                                    </p:set>
                                    <p:animEffect transition="in" filter="wipe(left)">
                                      <p:cBhvr>
                                        <p:cTn id="89" dur="500"/>
                                        <p:tgtEl>
                                          <p:spTgt spid="26">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up)">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left)">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wipe(right)">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0">
                                            <p:txEl>
                                              <p:pRg st="0" end="0"/>
                                            </p:txEl>
                                          </p:spTgt>
                                        </p:tgtEl>
                                        <p:attrNameLst>
                                          <p:attrName>style.visibility</p:attrName>
                                        </p:attrNameLst>
                                      </p:cBhvr>
                                      <p:to>
                                        <p:strVal val="visible"/>
                                      </p:to>
                                    </p:set>
                                    <p:animEffect transition="in" filter="wipe(left)">
                                      <p:cBhvr>
                                        <p:cTn id="10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utoUpdateAnimBg="0"/>
      <p:bldP spid="11" grpId="0" animBg="1"/>
      <p:bldP spid="12" grpId="0" build="p" autoUpdateAnimBg="0"/>
      <p:bldP spid="14" grpId="0" build="p" autoUpdateAnimBg="0"/>
      <p:bldP spid="15" grpId="0" animBg="1"/>
      <p:bldP spid="16" grpId="0" build="p" autoUpdateAnimBg="0"/>
      <p:bldP spid="18" grpId="0" build="p" autoUpdateAnimBg="0"/>
      <p:bldP spid="19" grpId="0" build="p" autoUpdateAnimBg="0"/>
      <p:bldP spid="23" grpId="0" animBg="1"/>
      <p:bldP spid="24" grpId="0" build="p" autoUpdateAnimBg="0"/>
      <p:bldP spid="26" grpId="0" build="p" autoUpdateAnimBg="0"/>
      <p:bldP spid="27" grpId="0" animBg="1"/>
      <p:bldP spid="28" grpId="0" autoUpdateAnimBg="0"/>
      <p:bldP spid="30"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pic>
        <p:nvPicPr>
          <p:cNvPr id="5" name="Picture 74">
            <a:extLst>
              <a:ext uri="{FF2B5EF4-FFF2-40B4-BE49-F238E27FC236}">
                <a16:creationId xmlns:a16="http://schemas.microsoft.com/office/drawing/2014/main" id="{560EBF72-E24B-BAD4-3BE6-18663D2FB0A8}"/>
              </a:ext>
            </a:extLst>
          </p:cNvPr>
          <p:cNvPicPr>
            <a:picLocks noChangeAspect="1" noChangeArrowheads="1"/>
          </p:cNvPicPr>
          <p:nvPr/>
        </p:nvPicPr>
        <p:blipFill>
          <a:blip r:embed="rId2"/>
          <a:srcRect/>
          <a:stretch>
            <a:fillRect/>
          </a:stretch>
        </p:blipFill>
        <p:spPr bwMode="auto">
          <a:xfrm>
            <a:off x="4210050" y="4318353"/>
            <a:ext cx="5286375" cy="2476500"/>
          </a:xfrm>
          <a:prstGeom prst="rect">
            <a:avLst/>
          </a:prstGeom>
          <a:noFill/>
          <a:ln w="19050">
            <a:solidFill>
              <a:srgbClr val="336600"/>
            </a:solidFill>
            <a:miter lim="800000"/>
            <a:headEnd/>
            <a:tailEnd/>
          </a:ln>
        </p:spPr>
      </p:pic>
      <p:pic>
        <p:nvPicPr>
          <p:cNvPr id="6" name="Picture 73">
            <a:extLst>
              <a:ext uri="{FF2B5EF4-FFF2-40B4-BE49-F238E27FC236}">
                <a16:creationId xmlns:a16="http://schemas.microsoft.com/office/drawing/2014/main" id="{C1F30612-C388-CC2B-A910-0D796878438F}"/>
              </a:ext>
            </a:extLst>
          </p:cNvPr>
          <p:cNvPicPr>
            <a:picLocks noChangeAspect="1" noChangeArrowheads="1"/>
          </p:cNvPicPr>
          <p:nvPr/>
        </p:nvPicPr>
        <p:blipFill>
          <a:blip r:embed="rId3"/>
          <a:srcRect/>
          <a:stretch>
            <a:fillRect/>
          </a:stretch>
        </p:blipFill>
        <p:spPr bwMode="auto">
          <a:xfrm>
            <a:off x="4237038" y="2070453"/>
            <a:ext cx="4602162" cy="2076450"/>
          </a:xfrm>
          <a:prstGeom prst="rect">
            <a:avLst/>
          </a:prstGeom>
          <a:noFill/>
          <a:ln w="19050">
            <a:solidFill>
              <a:srgbClr val="336600"/>
            </a:solidFill>
            <a:miter lim="800000"/>
            <a:headEnd/>
            <a:tailEnd/>
          </a:ln>
        </p:spPr>
      </p:pic>
      <p:sp>
        <p:nvSpPr>
          <p:cNvPr id="7" name="Rectangle 8">
            <a:extLst>
              <a:ext uri="{FF2B5EF4-FFF2-40B4-BE49-F238E27FC236}">
                <a16:creationId xmlns:a16="http://schemas.microsoft.com/office/drawing/2014/main" id="{8C89F570-B8D7-2EC7-C0B9-5F4AD9007E6A}"/>
              </a:ext>
            </a:extLst>
          </p:cNvPr>
          <p:cNvSpPr>
            <a:spLocks noChangeArrowheads="1"/>
          </p:cNvSpPr>
          <p:nvPr/>
        </p:nvSpPr>
        <p:spPr bwMode="auto">
          <a:xfrm>
            <a:off x="63499" y="3308703"/>
            <a:ext cx="2466975" cy="519112"/>
          </a:xfrm>
          <a:prstGeom prst="rect">
            <a:avLst/>
          </a:prstGeom>
          <a:noFill/>
          <a:ln w="9525">
            <a:noFill/>
            <a:miter lim="800000"/>
            <a:headEnd/>
            <a:tailEnd/>
          </a:ln>
        </p:spPr>
        <p:txBody>
          <a:bodyPr>
            <a:spAutoFit/>
          </a:bodyPr>
          <a:lstStyle/>
          <a:p>
            <a:r>
              <a:rPr lang="en-US" altLang="zh-CN" sz="2800" b="1" dirty="0">
                <a:solidFill>
                  <a:srgbClr val="0033CC"/>
                </a:solidFill>
              </a:rPr>
              <a:t>(2) </a:t>
            </a:r>
            <a:r>
              <a:rPr lang="zh-CN" altLang="en-US" sz="2800" b="1" dirty="0">
                <a:solidFill>
                  <a:srgbClr val="0033CC"/>
                </a:solidFill>
              </a:rPr>
              <a:t>时序图</a:t>
            </a:r>
          </a:p>
        </p:txBody>
      </p:sp>
      <p:sp>
        <p:nvSpPr>
          <p:cNvPr id="8" name="Text Box 9">
            <a:extLst>
              <a:ext uri="{FF2B5EF4-FFF2-40B4-BE49-F238E27FC236}">
                <a16:creationId xmlns:a16="http://schemas.microsoft.com/office/drawing/2014/main" id="{85B26452-E074-93D4-3CC7-3E8E16AA6CF0}"/>
              </a:ext>
            </a:extLst>
          </p:cNvPr>
          <p:cNvSpPr txBox="1">
            <a:spLocks noChangeArrowheads="1"/>
          </p:cNvSpPr>
          <p:nvPr/>
        </p:nvSpPr>
        <p:spPr bwMode="auto">
          <a:xfrm>
            <a:off x="2438400" y="2222853"/>
            <a:ext cx="3295650" cy="519113"/>
          </a:xfrm>
          <a:prstGeom prst="rect">
            <a:avLst/>
          </a:prstGeom>
          <a:noFill/>
          <a:ln w="9525">
            <a:noFill/>
            <a:miter lim="800000"/>
            <a:headEnd/>
            <a:tailEnd/>
          </a:ln>
        </p:spPr>
        <p:txBody>
          <a:bodyPr>
            <a:spAutoFit/>
          </a:bodyPr>
          <a:lstStyle/>
          <a:p>
            <a:r>
              <a:rPr lang="en-US" altLang="zh-CN" sz="2800" b="1" i="1">
                <a:solidFill>
                  <a:srgbClr val="0033CC"/>
                </a:solidFill>
              </a:rPr>
              <a:t>D </a:t>
            </a:r>
            <a:r>
              <a:rPr lang="zh-CN" altLang="en-US" sz="2800" b="1">
                <a:solidFill>
                  <a:srgbClr val="0033CC"/>
                </a:solidFill>
              </a:rPr>
              <a:t>触发器：</a:t>
            </a:r>
          </a:p>
        </p:txBody>
      </p:sp>
      <p:sp>
        <p:nvSpPr>
          <p:cNvPr id="9" name="Text Box 10">
            <a:extLst>
              <a:ext uri="{FF2B5EF4-FFF2-40B4-BE49-F238E27FC236}">
                <a16:creationId xmlns:a16="http://schemas.microsoft.com/office/drawing/2014/main" id="{7907013B-9B51-4925-C0A1-C87D7D40A0AC}"/>
              </a:ext>
            </a:extLst>
          </p:cNvPr>
          <p:cNvSpPr txBox="1">
            <a:spLocks noChangeArrowheads="1"/>
          </p:cNvSpPr>
          <p:nvPr/>
        </p:nvSpPr>
        <p:spPr bwMode="auto">
          <a:xfrm>
            <a:off x="1650206" y="860778"/>
            <a:ext cx="8891588" cy="965200"/>
          </a:xfrm>
          <a:prstGeom prst="rect">
            <a:avLst/>
          </a:prstGeom>
          <a:noFill/>
          <a:ln w="9525">
            <a:noFill/>
            <a:miter lim="800000"/>
            <a:headEnd/>
            <a:tailEnd/>
          </a:ln>
        </p:spPr>
        <p:txBody>
          <a:bodyPr>
            <a:spAutoFit/>
          </a:bodyPr>
          <a:lstStyle/>
          <a:p>
            <a:pPr>
              <a:lnSpc>
                <a:spcPct val="110000"/>
              </a:lnSpc>
            </a:pPr>
            <a:r>
              <a:rPr lang="en-US" altLang="zh-CN" sz="2600" b="1" dirty="0">
                <a:solidFill>
                  <a:srgbClr val="FF0066"/>
                </a:solidFill>
              </a:rPr>
              <a:t>      </a:t>
            </a:r>
            <a:r>
              <a:rPr lang="zh-CN" altLang="en-US" sz="2600" b="1" dirty="0">
                <a:solidFill>
                  <a:srgbClr val="FF0066"/>
                </a:solidFill>
              </a:rPr>
              <a:t>特点：</a:t>
            </a:r>
            <a:r>
              <a:rPr lang="zh-CN" altLang="en-US" sz="2600" b="1" dirty="0"/>
              <a:t>表述了</a:t>
            </a:r>
            <a:r>
              <a:rPr lang="en-US" altLang="zh-CN" sz="2600" b="1" i="1" dirty="0"/>
              <a:t>CP </a:t>
            </a:r>
            <a:r>
              <a:rPr lang="zh-CN" altLang="en-US" sz="2600" b="1" dirty="0"/>
              <a:t>对输入和触发器状态在时间上的对应</a:t>
            </a:r>
          </a:p>
          <a:p>
            <a:pPr>
              <a:lnSpc>
                <a:spcPct val="110000"/>
              </a:lnSpc>
            </a:pPr>
            <a:r>
              <a:rPr lang="zh-CN" altLang="en-US" sz="2600" b="1" dirty="0"/>
              <a:t>                  关系和控制或触发作用。</a:t>
            </a:r>
          </a:p>
        </p:txBody>
      </p:sp>
      <p:sp>
        <p:nvSpPr>
          <p:cNvPr id="10" name="Text Box 11">
            <a:extLst>
              <a:ext uri="{FF2B5EF4-FFF2-40B4-BE49-F238E27FC236}">
                <a16:creationId xmlns:a16="http://schemas.microsoft.com/office/drawing/2014/main" id="{A8A0E643-10B1-23CA-39C8-FF1BFE1BD2D3}"/>
              </a:ext>
            </a:extLst>
          </p:cNvPr>
          <p:cNvSpPr txBox="1">
            <a:spLocks noChangeArrowheads="1"/>
          </p:cNvSpPr>
          <p:nvPr/>
        </p:nvSpPr>
        <p:spPr bwMode="auto">
          <a:xfrm>
            <a:off x="9275763" y="2676878"/>
            <a:ext cx="1619250" cy="946150"/>
          </a:xfrm>
          <a:prstGeom prst="rect">
            <a:avLst/>
          </a:prstGeom>
          <a:noFill/>
          <a:ln w="9525">
            <a:noFill/>
            <a:miter lim="800000"/>
            <a:headEnd/>
            <a:tailEnd/>
          </a:ln>
        </p:spPr>
        <p:txBody>
          <a:bodyPr>
            <a:spAutoFit/>
          </a:bodyPr>
          <a:lstStyle/>
          <a:p>
            <a:r>
              <a:rPr lang="en-US" altLang="zh-CN" sz="2800" b="1" i="1" dirty="0">
                <a:solidFill>
                  <a:srgbClr val="0033CC"/>
                </a:solidFill>
              </a:rPr>
              <a:t>CP </a:t>
            </a:r>
            <a:r>
              <a:rPr lang="zh-CN" altLang="en-US" sz="2800" b="1" dirty="0">
                <a:solidFill>
                  <a:srgbClr val="0033CC"/>
                </a:solidFill>
              </a:rPr>
              <a:t>上升</a:t>
            </a:r>
          </a:p>
          <a:p>
            <a:r>
              <a:rPr lang="zh-CN" altLang="en-US" sz="2800" b="1" dirty="0">
                <a:solidFill>
                  <a:srgbClr val="0033CC"/>
                </a:solidFill>
              </a:rPr>
              <a:t>沿触发</a:t>
            </a:r>
          </a:p>
        </p:txBody>
      </p:sp>
      <p:sp>
        <p:nvSpPr>
          <p:cNvPr id="11" name="Line 13">
            <a:extLst>
              <a:ext uri="{FF2B5EF4-FFF2-40B4-BE49-F238E27FC236}">
                <a16:creationId xmlns:a16="http://schemas.microsoft.com/office/drawing/2014/main" id="{E55CBD62-374B-FE63-D2C7-7ECC4F77DBBA}"/>
              </a:ext>
            </a:extLst>
          </p:cNvPr>
          <p:cNvSpPr>
            <a:spLocks noChangeShapeType="1"/>
          </p:cNvSpPr>
          <p:nvPr/>
        </p:nvSpPr>
        <p:spPr bwMode="auto">
          <a:xfrm>
            <a:off x="5019675" y="2546703"/>
            <a:ext cx="0" cy="1439863"/>
          </a:xfrm>
          <a:prstGeom prst="line">
            <a:avLst/>
          </a:prstGeom>
          <a:noFill/>
          <a:ln w="9525">
            <a:solidFill>
              <a:srgbClr val="0033CC"/>
            </a:solidFill>
            <a:prstDash val="dash"/>
            <a:round/>
            <a:headEnd/>
            <a:tailEnd/>
          </a:ln>
        </p:spPr>
        <p:txBody>
          <a:bodyPr/>
          <a:lstStyle/>
          <a:p>
            <a:endParaRPr lang="zh-CN" altLang="en-US"/>
          </a:p>
        </p:txBody>
      </p:sp>
      <p:sp>
        <p:nvSpPr>
          <p:cNvPr id="12" name="Line 14">
            <a:extLst>
              <a:ext uri="{FF2B5EF4-FFF2-40B4-BE49-F238E27FC236}">
                <a16:creationId xmlns:a16="http://schemas.microsoft.com/office/drawing/2014/main" id="{8D0502D5-7DD6-34CB-65B0-D10FD41F6BF3}"/>
              </a:ext>
            </a:extLst>
          </p:cNvPr>
          <p:cNvSpPr>
            <a:spLocks noChangeShapeType="1"/>
          </p:cNvSpPr>
          <p:nvPr/>
        </p:nvSpPr>
        <p:spPr bwMode="auto">
          <a:xfrm>
            <a:off x="5740400" y="2546703"/>
            <a:ext cx="0" cy="1439863"/>
          </a:xfrm>
          <a:prstGeom prst="line">
            <a:avLst/>
          </a:prstGeom>
          <a:noFill/>
          <a:ln w="9525">
            <a:solidFill>
              <a:srgbClr val="0033CC"/>
            </a:solidFill>
            <a:prstDash val="dash"/>
            <a:round/>
            <a:headEnd/>
            <a:tailEnd/>
          </a:ln>
        </p:spPr>
        <p:txBody>
          <a:bodyPr/>
          <a:lstStyle/>
          <a:p>
            <a:endParaRPr lang="zh-CN" altLang="en-US"/>
          </a:p>
        </p:txBody>
      </p:sp>
      <p:sp>
        <p:nvSpPr>
          <p:cNvPr id="13" name="Line 15">
            <a:extLst>
              <a:ext uri="{FF2B5EF4-FFF2-40B4-BE49-F238E27FC236}">
                <a16:creationId xmlns:a16="http://schemas.microsoft.com/office/drawing/2014/main" id="{2B262CD9-631A-D5C1-8F29-C46BD1D14854}"/>
              </a:ext>
            </a:extLst>
          </p:cNvPr>
          <p:cNvSpPr>
            <a:spLocks noChangeShapeType="1"/>
          </p:cNvSpPr>
          <p:nvPr/>
        </p:nvSpPr>
        <p:spPr bwMode="auto">
          <a:xfrm>
            <a:off x="6469063" y="2541941"/>
            <a:ext cx="0" cy="1439862"/>
          </a:xfrm>
          <a:prstGeom prst="line">
            <a:avLst/>
          </a:prstGeom>
          <a:noFill/>
          <a:ln w="9525">
            <a:solidFill>
              <a:srgbClr val="0033CC"/>
            </a:solidFill>
            <a:prstDash val="dash"/>
            <a:round/>
            <a:headEnd/>
            <a:tailEnd/>
          </a:ln>
        </p:spPr>
        <p:txBody>
          <a:bodyPr/>
          <a:lstStyle/>
          <a:p>
            <a:endParaRPr lang="zh-CN" altLang="en-US"/>
          </a:p>
        </p:txBody>
      </p:sp>
      <p:sp>
        <p:nvSpPr>
          <p:cNvPr id="14" name="Line 16">
            <a:extLst>
              <a:ext uri="{FF2B5EF4-FFF2-40B4-BE49-F238E27FC236}">
                <a16:creationId xmlns:a16="http://schemas.microsoft.com/office/drawing/2014/main" id="{27B08D87-9E82-BE84-0EAA-080EF8953446}"/>
              </a:ext>
            </a:extLst>
          </p:cNvPr>
          <p:cNvSpPr>
            <a:spLocks noChangeShapeType="1"/>
          </p:cNvSpPr>
          <p:nvPr/>
        </p:nvSpPr>
        <p:spPr bwMode="auto">
          <a:xfrm>
            <a:off x="7886700" y="2470503"/>
            <a:ext cx="0" cy="1439863"/>
          </a:xfrm>
          <a:prstGeom prst="line">
            <a:avLst/>
          </a:prstGeom>
          <a:noFill/>
          <a:ln w="9525">
            <a:solidFill>
              <a:srgbClr val="0033CC"/>
            </a:solidFill>
            <a:prstDash val="dash"/>
            <a:round/>
            <a:headEnd/>
            <a:tailEnd/>
          </a:ln>
        </p:spPr>
        <p:txBody>
          <a:bodyPr/>
          <a:lstStyle/>
          <a:p>
            <a:endParaRPr lang="zh-CN" altLang="en-US"/>
          </a:p>
        </p:txBody>
      </p:sp>
      <p:sp>
        <p:nvSpPr>
          <p:cNvPr id="15" name="Line 17">
            <a:extLst>
              <a:ext uri="{FF2B5EF4-FFF2-40B4-BE49-F238E27FC236}">
                <a16:creationId xmlns:a16="http://schemas.microsoft.com/office/drawing/2014/main" id="{DAAB61B1-9B72-5BE8-B900-AC202788E2A5}"/>
              </a:ext>
            </a:extLst>
          </p:cNvPr>
          <p:cNvSpPr>
            <a:spLocks noChangeShapeType="1"/>
          </p:cNvSpPr>
          <p:nvPr/>
        </p:nvSpPr>
        <p:spPr bwMode="auto">
          <a:xfrm>
            <a:off x="4648200" y="3613503"/>
            <a:ext cx="381000" cy="0"/>
          </a:xfrm>
          <a:prstGeom prst="line">
            <a:avLst/>
          </a:prstGeom>
          <a:noFill/>
          <a:ln w="38100">
            <a:solidFill>
              <a:srgbClr val="FF0066"/>
            </a:solidFill>
            <a:round/>
            <a:headEnd/>
            <a:tailEnd/>
          </a:ln>
        </p:spPr>
        <p:txBody>
          <a:bodyPr/>
          <a:lstStyle/>
          <a:p>
            <a:endParaRPr lang="zh-CN" altLang="en-US"/>
          </a:p>
        </p:txBody>
      </p:sp>
      <p:sp>
        <p:nvSpPr>
          <p:cNvPr id="16" name="Line 18">
            <a:extLst>
              <a:ext uri="{FF2B5EF4-FFF2-40B4-BE49-F238E27FC236}">
                <a16:creationId xmlns:a16="http://schemas.microsoft.com/office/drawing/2014/main" id="{FC0B12B3-8E61-EE87-EC1C-0BB9899160BE}"/>
              </a:ext>
            </a:extLst>
          </p:cNvPr>
          <p:cNvSpPr>
            <a:spLocks noChangeShapeType="1"/>
          </p:cNvSpPr>
          <p:nvPr/>
        </p:nvSpPr>
        <p:spPr bwMode="auto">
          <a:xfrm flipH="1" flipV="1">
            <a:off x="5027613" y="3316641"/>
            <a:ext cx="1587" cy="317500"/>
          </a:xfrm>
          <a:prstGeom prst="line">
            <a:avLst/>
          </a:prstGeom>
          <a:noFill/>
          <a:ln w="38100">
            <a:solidFill>
              <a:srgbClr val="FF0066"/>
            </a:solidFill>
            <a:round/>
            <a:headEnd/>
            <a:tailEnd/>
          </a:ln>
        </p:spPr>
        <p:txBody>
          <a:bodyPr/>
          <a:lstStyle/>
          <a:p>
            <a:endParaRPr lang="zh-CN" altLang="en-US"/>
          </a:p>
        </p:txBody>
      </p:sp>
      <p:sp>
        <p:nvSpPr>
          <p:cNvPr id="17" name="Line 19">
            <a:extLst>
              <a:ext uri="{FF2B5EF4-FFF2-40B4-BE49-F238E27FC236}">
                <a16:creationId xmlns:a16="http://schemas.microsoft.com/office/drawing/2014/main" id="{5757C68E-F09B-9B1E-BEAE-7AE45EAF36BA}"/>
              </a:ext>
            </a:extLst>
          </p:cNvPr>
          <p:cNvSpPr>
            <a:spLocks noChangeShapeType="1"/>
          </p:cNvSpPr>
          <p:nvPr/>
        </p:nvSpPr>
        <p:spPr bwMode="auto">
          <a:xfrm flipV="1">
            <a:off x="5010150" y="3334103"/>
            <a:ext cx="738188" cy="0"/>
          </a:xfrm>
          <a:prstGeom prst="line">
            <a:avLst/>
          </a:prstGeom>
          <a:noFill/>
          <a:ln w="38100">
            <a:solidFill>
              <a:srgbClr val="FF0066"/>
            </a:solidFill>
            <a:round/>
            <a:headEnd/>
            <a:tailEnd/>
          </a:ln>
        </p:spPr>
        <p:txBody>
          <a:bodyPr/>
          <a:lstStyle/>
          <a:p>
            <a:endParaRPr lang="zh-CN" altLang="en-US"/>
          </a:p>
        </p:txBody>
      </p:sp>
      <p:sp>
        <p:nvSpPr>
          <p:cNvPr id="18" name="Line 20">
            <a:extLst>
              <a:ext uri="{FF2B5EF4-FFF2-40B4-BE49-F238E27FC236}">
                <a16:creationId xmlns:a16="http://schemas.microsoft.com/office/drawing/2014/main" id="{0781F6D4-6F7B-FA3D-6698-91A311ACD703}"/>
              </a:ext>
            </a:extLst>
          </p:cNvPr>
          <p:cNvSpPr>
            <a:spLocks noChangeShapeType="1"/>
          </p:cNvSpPr>
          <p:nvPr/>
        </p:nvSpPr>
        <p:spPr bwMode="auto">
          <a:xfrm flipV="1">
            <a:off x="5749925" y="3318228"/>
            <a:ext cx="0" cy="314325"/>
          </a:xfrm>
          <a:prstGeom prst="line">
            <a:avLst/>
          </a:prstGeom>
          <a:noFill/>
          <a:ln w="38100">
            <a:solidFill>
              <a:srgbClr val="FF0066"/>
            </a:solidFill>
            <a:round/>
            <a:headEnd/>
            <a:tailEnd/>
          </a:ln>
        </p:spPr>
        <p:txBody>
          <a:bodyPr/>
          <a:lstStyle/>
          <a:p>
            <a:endParaRPr lang="zh-CN" altLang="en-US"/>
          </a:p>
        </p:txBody>
      </p:sp>
      <p:sp>
        <p:nvSpPr>
          <p:cNvPr id="19" name="Line 21">
            <a:extLst>
              <a:ext uri="{FF2B5EF4-FFF2-40B4-BE49-F238E27FC236}">
                <a16:creationId xmlns:a16="http://schemas.microsoft.com/office/drawing/2014/main" id="{50B69CF4-2E3C-F1BF-BBC9-6A00A9D225DF}"/>
              </a:ext>
            </a:extLst>
          </p:cNvPr>
          <p:cNvSpPr>
            <a:spLocks noChangeShapeType="1"/>
          </p:cNvSpPr>
          <p:nvPr/>
        </p:nvSpPr>
        <p:spPr bwMode="auto">
          <a:xfrm>
            <a:off x="5753100" y="3613503"/>
            <a:ext cx="723900" cy="0"/>
          </a:xfrm>
          <a:prstGeom prst="line">
            <a:avLst/>
          </a:prstGeom>
          <a:noFill/>
          <a:ln w="38100">
            <a:solidFill>
              <a:srgbClr val="FF0066"/>
            </a:solidFill>
            <a:round/>
            <a:headEnd/>
            <a:tailEnd/>
          </a:ln>
        </p:spPr>
        <p:txBody>
          <a:bodyPr/>
          <a:lstStyle/>
          <a:p>
            <a:endParaRPr lang="zh-CN" altLang="en-US"/>
          </a:p>
        </p:txBody>
      </p:sp>
      <p:sp>
        <p:nvSpPr>
          <p:cNvPr id="20" name="Line 22">
            <a:extLst>
              <a:ext uri="{FF2B5EF4-FFF2-40B4-BE49-F238E27FC236}">
                <a16:creationId xmlns:a16="http://schemas.microsoft.com/office/drawing/2014/main" id="{D66FAEEB-1BB7-175A-3888-E80DD7098BB8}"/>
              </a:ext>
            </a:extLst>
          </p:cNvPr>
          <p:cNvSpPr>
            <a:spLocks noChangeShapeType="1"/>
          </p:cNvSpPr>
          <p:nvPr/>
        </p:nvSpPr>
        <p:spPr bwMode="auto">
          <a:xfrm flipV="1">
            <a:off x="6457950" y="3308703"/>
            <a:ext cx="0" cy="323850"/>
          </a:xfrm>
          <a:prstGeom prst="line">
            <a:avLst/>
          </a:prstGeom>
          <a:noFill/>
          <a:ln w="38100">
            <a:solidFill>
              <a:srgbClr val="FF0066"/>
            </a:solidFill>
            <a:round/>
            <a:headEnd/>
            <a:tailEnd/>
          </a:ln>
        </p:spPr>
        <p:txBody>
          <a:bodyPr/>
          <a:lstStyle/>
          <a:p>
            <a:endParaRPr lang="zh-CN" altLang="en-US"/>
          </a:p>
        </p:txBody>
      </p:sp>
      <p:sp>
        <p:nvSpPr>
          <p:cNvPr id="21" name="Line 23">
            <a:extLst>
              <a:ext uri="{FF2B5EF4-FFF2-40B4-BE49-F238E27FC236}">
                <a16:creationId xmlns:a16="http://schemas.microsoft.com/office/drawing/2014/main" id="{0B0E5FAA-E47C-B6DE-9D1C-5C00C2FD2A1C}"/>
              </a:ext>
            </a:extLst>
          </p:cNvPr>
          <p:cNvSpPr>
            <a:spLocks noChangeShapeType="1"/>
          </p:cNvSpPr>
          <p:nvPr/>
        </p:nvSpPr>
        <p:spPr bwMode="auto">
          <a:xfrm>
            <a:off x="6457950" y="3308703"/>
            <a:ext cx="1435100" cy="0"/>
          </a:xfrm>
          <a:prstGeom prst="line">
            <a:avLst/>
          </a:prstGeom>
          <a:noFill/>
          <a:ln w="38100">
            <a:solidFill>
              <a:srgbClr val="FF0066"/>
            </a:solidFill>
            <a:round/>
            <a:headEnd/>
            <a:tailEnd/>
          </a:ln>
        </p:spPr>
        <p:txBody>
          <a:bodyPr/>
          <a:lstStyle/>
          <a:p>
            <a:endParaRPr lang="zh-CN" altLang="en-US"/>
          </a:p>
        </p:txBody>
      </p:sp>
      <p:sp>
        <p:nvSpPr>
          <p:cNvPr id="22" name="Line 24">
            <a:extLst>
              <a:ext uri="{FF2B5EF4-FFF2-40B4-BE49-F238E27FC236}">
                <a16:creationId xmlns:a16="http://schemas.microsoft.com/office/drawing/2014/main" id="{E7156A23-AE37-4D8A-7BC9-AEDFD428B4F8}"/>
              </a:ext>
            </a:extLst>
          </p:cNvPr>
          <p:cNvSpPr>
            <a:spLocks noChangeShapeType="1"/>
          </p:cNvSpPr>
          <p:nvPr/>
        </p:nvSpPr>
        <p:spPr bwMode="auto">
          <a:xfrm flipV="1">
            <a:off x="7891463" y="3308703"/>
            <a:ext cx="0" cy="323850"/>
          </a:xfrm>
          <a:prstGeom prst="line">
            <a:avLst/>
          </a:prstGeom>
          <a:noFill/>
          <a:ln w="38100">
            <a:solidFill>
              <a:srgbClr val="FF0066"/>
            </a:solidFill>
            <a:round/>
            <a:headEnd/>
            <a:tailEnd/>
          </a:ln>
        </p:spPr>
        <p:txBody>
          <a:bodyPr/>
          <a:lstStyle/>
          <a:p>
            <a:endParaRPr lang="zh-CN" altLang="en-US"/>
          </a:p>
        </p:txBody>
      </p:sp>
      <p:sp>
        <p:nvSpPr>
          <p:cNvPr id="23" name="Line 25">
            <a:extLst>
              <a:ext uri="{FF2B5EF4-FFF2-40B4-BE49-F238E27FC236}">
                <a16:creationId xmlns:a16="http://schemas.microsoft.com/office/drawing/2014/main" id="{831F1E92-1E0B-E2A4-6164-C6E5F414E48A}"/>
              </a:ext>
            </a:extLst>
          </p:cNvPr>
          <p:cNvSpPr>
            <a:spLocks noChangeShapeType="1"/>
          </p:cNvSpPr>
          <p:nvPr/>
        </p:nvSpPr>
        <p:spPr bwMode="auto">
          <a:xfrm>
            <a:off x="7893050" y="3613503"/>
            <a:ext cx="762000" cy="0"/>
          </a:xfrm>
          <a:prstGeom prst="line">
            <a:avLst/>
          </a:prstGeom>
          <a:noFill/>
          <a:ln w="38100">
            <a:solidFill>
              <a:srgbClr val="FF0066"/>
            </a:solidFill>
            <a:round/>
            <a:headEnd/>
            <a:tailEnd/>
          </a:ln>
        </p:spPr>
        <p:txBody>
          <a:bodyPr/>
          <a:lstStyle/>
          <a:p>
            <a:endParaRPr lang="zh-CN" altLang="en-US"/>
          </a:p>
        </p:txBody>
      </p:sp>
      <p:sp>
        <p:nvSpPr>
          <p:cNvPr id="24" name="Line 26">
            <a:extLst>
              <a:ext uri="{FF2B5EF4-FFF2-40B4-BE49-F238E27FC236}">
                <a16:creationId xmlns:a16="http://schemas.microsoft.com/office/drawing/2014/main" id="{89754242-8704-DB9D-9C93-8B28F1237DF6}"/>
              </a:ext>
            </a:extLst>
          </p:cNvPr>
          <p:cNvSpPr>
            <a:spLocks noChangeShapeType="1"/>
          </p:cNvSpPr>
          <p:nvPr/>
        </p:nvSpPr>
        <p:spPr bwMode="auto">
          <a:xfrm flipV="1">
            <a:off x="4629150" y="3765903"/>
            <a:ext cx="381000" cy="0"/>
          </a:xfrm>
          <a:prstGeom prst="line">
            <a:avLst/>
          </a:prstGeom>
          <a:noFill/>
          <a:ln w="38100">
            <a:solidFill>
              <a:srgbClr val="FF0066"/>
            </a:solidFill>
            <a:round/>
            <a:headEnd/>
            <a:tailEnd/>
          </a:ln>
        </p:spPr>
        <p:txBody>
          <a:bodyPr/>
          <a:lstStyle/>
          <a:p>
            <a:endParaRPr lang="zh-CN" altLang="en-US"/>
          </a:p>
        </p:txBody>
      </p:sp>
      <p:sp>
        <p:nvSpPr>
          <p:cNvPr id="25" name="Line 27">
            <a:extLst>
              <a:ext uri="{FF2B5EF4-FFF2-40B4-BE49-F238E27FC236}">
                <a16:creationId xmlns:a16="http://schemas.microsoft.com/office/drawing/2014/main" id="{2E308118-0D22-EDE0-9C9B-4C5A49BAD108}"/>
              </a:ext>
            </a:extLst>
          </p:cNvPr>
          <p:cNvSpPr>
            <a:spLocks noChangeShapeType="1"/>
          </p:cNvSpPr>
          <p:nvPr/>
        </p:nvSpPr>
        <p:spPr bwMode="auto">
          <a:xfrm>
            <a:off x="5010150" y="3745266"/>
            <a:ext cx="0" cy="323850"/>
          </a:xfrm>
          <a:prstGeom prst="line">
            <a:avLst/>
          </a:prstGeom>
          <a:noFill/>
          <a:ln w="38100">
            <a:solidFill>
              <a:srgbClr val="FF0066"/>
            </a:solidFill>
            <a:round/>
            <a:headEnd/>
            <a:tailEnd/>
          </a:ln>
        </p:spPr>
        <p:txBody>
          <a:bodyPr/>
          <a:lstStyle/>
          <a:p>
            <a:endParaRPr lang="zh-CN" altLang="en-US"/>
          </a:p>
        </p:txBody>
      </p:sp>
      <p:sp>
        <p:nvSpPr>
          <p:cNvPr id="26" name="Line 28">
            <a:extLst>
              <a:ext uri="{FF2B5EF4-FFF2-40B4-BE49-F238E27FC236}">
                <a16:creationId xmlns:a16="http://schemas.microsoft.com/office/drawing/2014/main" id="{644D77F0-C2D2-8574-C6F0-0533E0718549}"/>
              </a:ext>
            </a:extLst>
          </p:cNvPr>
          <p:cNvSpPr>
            <a:spLocks noChangeShapeType="1"/>
          </p:cNvSpPr>
          <p:nvPr/>
        </p:nvSpPr>
        <p:spPr bwMode="auto">
          <a:xfrm flipV="1">
            <a:off x="5024438" y="4050066"/>
            <a:ext cx="719137" cy="0"/>
          </a:xfrm>
          <a:prstGeom prst="line">
            <a:avLst/>
          </a:prstGeom>
          <a:noFill/>
          <a:ln w="38100">
            <a:solidFill>
              <a:srgbClr val="FF0066"/>
            </a:solidFill>
            <a:round/>
            <a:headEnd/>
            <a:tailEnd/>
          </a:ln>
        </p:spPr>
        <p:txBody>
          <a:bodyPr/>
          <a:lstStyle/>
          <a:p>
            <a:endParaRPr lang="zh-CN" altLang="en-US"/>
          </a:p>
        </p:txBody>
      </p:sp>
      <p:sp>
        <p:nvSpPr>
          <p:cNvPr id="27" name="Line 29">
            <a:extLst>
              <a:ext uri="{FF2B5EF4-FFF2-40B4-BE49-F238E27FC236}">
                <a16:creationId xmlns:a16="http://schemas.microsoft.com/office/drawing/2014/main" id="{5BD2E625-A08A-2E4E-8027-67795390283E}"/>
              </a:ext>
            </a:extLst>
          </p:cNvPr>
          <p:cNvSpPr>
            <a:spLocks noChangeShapeType="1"/>
          </p:cNvSpPr>
          <p:nvPr/>
        </p:nvSpPr>
        <p:spPr bwMode="auto">
          <a:xfrm flipH="1">
            <a:off x="5729288" y="3765903"/>
            <a:ext cx="1587" cy="292100"/>
          </a:xfrm>
          <a:prstGeom prst="line">
            <a:avLst/>
          </a:prstGeom>
          <a:noFill/>
          <a:ln w="38100">
            <a:solidFill>
              <a:srgbClr val="FF0066"/>
            </a:solidFill>
            <a:round/>
            <a:headEnd/>
            <a:tailEnd/>
          </a:ln>
        </p:spPr>
        <p:txBody>
          <a:bodyPr/>
          <a:lstStyle/>
          <a:p>
            <a:endParaRPr lang="zh-CN" altLang="en-US"/>
          </a:p>
        </p:txBody>
      </p:sp>
      <p:sp>
        <p:nvSpPr>
          <p:cNvPr id="28" name="Line 30">
            <a:extLst>
              <a:ext uri="{FF2B5EF4-FFF2-40B4-BE49-F238E27FC236}">
                <a16:creationId xmlns:a16="http://schemas.microsoft.com/office/drawing/2014/main" id="{A154E9EF-80BF-0DAE-DE29-0553E8A520EA}"/>
              </a:ext>
            </a:extLst>
          </p:cNvPr>
          <p:cNvSpPr>
            <a:spLocks noChangeShapeType="1"/>
          </p:cNvSpPr>
          <p:nvPr/>
        </p:nvSpPr>
        <p:spPr bwMode="auto">
          <a:xfrm flipV="1">
            <a:off x="5715000" y="3784953"/>
            <a:ext cx="762000" cy="0"/>
          </a:xfrm>
          <a:prstGeom prst="line">
            <a:avLst/>
          </a:prstGeom>
          <a:noFill/>
          <a:ln w="38100">
            <a:solidFill>
              <a:srgbClr val="FF0066"/>
            </a:solidFill>
            <a:round/>
            <a:headEnd/>
            <a:tailEnd/>
          </a:ln>
        </p:spPr>
        <p:txBody>
          <a:bodyPr/>
          <a:lstStyle/>
          <a:p>
            <a:endParaRPr lang="zh-CN" altLang="en-US"/>
          </a:p>
        </p:txBody>
      </p:sp>
      <p:sp>
        <p:nvSpPr>
          <p:cNvPr id="29" name="Line 31">
            <a:extLst>
              <a:ext uri="{FF2B5EF4-FFF2-40B4-BE49-F238E27FC236}">
                <a16:creationId xmlns:a16="http://schemas.microsoft.com/office/drawing/2014/main" id="{FF4EBEFF-11FB-7944-F8EE-75A6C83D6E76}"/>
              </a:ext>
            </a:extLst>
          </p:cNvPr>
          <p:cNvSpPr>
            <a:spLocks noChangeShapeType="1"/>
          </p:cNvSpPr>
          <p:nvPr/>
        </p:nvSpPr>
        <p:spPr bwMode="auto">
          <a:xfrm>
            <a:off x="6457950" y="3765903"/>
            <a:ext cx="0" cy="323850"/>
          </a:xfrm>
          <a:prstGeom prst="line">
            <a:avLst/>
          </a:prstGeom>
          <a:noFill/>
          <a:ln w="38100">
            <a:solidFill>
              <a:srgbClr val="FF0066"/>
            </a:solidFill>
            <a:round/>
            <a:headEnd/>
            <a:tailEnd/>
          </a:ln>
        </p:spPr>
        <p:txBody>
          <a:bodyPr/>
          <a:lstStyle/>
          <a:p>
            <a:endParaRPr lang="zh-CN" altLang="en-US"/>
          </a:p>
        </p:txBody>
      </p:sp>
      <p:sp>
        <p:nvSpPr>
          <p:cNvPr id="30" name="Line 32">
            <a:extLst>
              <a:ext uri="{FF2B5EF4-FFF2-40B4-BE49-F238E27FC236}">
                <a16:creationId xmlns:a16="http://schemas.microsoft.com/office/drawing/2014/main" id="{9D6B04BA-3897-AA69-3CBA-CB0BA434458E}"/>
              </a:ext>
            </a:extLst>
          </p:cNvPr>
          <p:cNvSpPr>
            <a:spLocks noChangeShapeType="1"/>
          </p:cNvSpPr>
          <p:nvPr/>
        </p:nvSpPr>
        <p:spPr bwMode="auto">
          <a:xfrm flipV="1">
            <a:off x="6448425" y="4080228"/>
            <a:ext cx="1439863" cy="0"/>
          </a:xfrm>
          <a:prstGeom prst="line">
            <a:avLst/>
          </a:prstGeom>
          <a:noFill/>
          <a:ln w="38100">
            <a:solidFill>
              <a:srgbClr val="FF0066"/>
            </a:solidFill>
            <a:round/>
            <a:headEnd/>
            <a:tailEnd/>
          </a:ln>
        </p:spPr>
        <p:txBody>
          <a:bodyPr/>
          <a:lstStyle/>
          <a:p>
            <a:endParaRPr lang="zh-CN" altLang="en-US"/>
          </a:p>
        </p:txBody>
      </p:sp>
      <p:sp>
        <p:nvSpPr>
          <p:cNvPr id="31" name="Line 33">
            <a:extLst>
              <a:ext uri="{FF2B5EF4-FFF2-40B4-BE49-F238E27FC236}">
                <a16:creationId xmlns:a16="http://schemas.microsoft.com/office/drawing/2014/main" id="{2966120D-F3B2-6BFD-E1F7-681B930EB50A}"/>
              </a:ext>
            </a:extLst>
          </p:cNvPr>
          <p:cNvSpPr>
            <a:spLocks noChangeShapeType="1"/>
          </p:cNvSpPr>
          <p:nvPr/>
        </p:nvSpPr>
        <p:spPr bwMode="auto">
          <a:xfrm>
            <a:off x="7886700" y="3765903"/>
            <a:ext cx="0" cy="323850"/>
          </a:xfrm>
          <a:prstGeom prst="line">
            <a:avLst/>
          </a:prstGeom>
          <a:noFill/>
          <a:ln w="38100">
            <a:solidFill>
              <a:srgbClr val="FF0066"/>
            </a:solidFill>
            <a:round/>
            <a:headEnd/>
            <a:tailEnd/>
          </a:ln>
        </p:spPr>
        <p:txBody>
          <a:bodyPr/>
          <a:lstStyle/>
          <a:p>
            <a:endParaRPr lang="zh-CN" altLang="en-US"/>
          </a:p>
        </p:txBody>
      </p:sp>
      <p:sp>
        <p:nvSpPr>
          <p:cNvPr id="32" name="Line 34">
            <a:extLst>
              <a:ext uri="{FF2B5EF4-FFF2-40B4-BE49-F238E27FC236}">
                <a16:creationId xmlns:a16="http://schemas.microsoft.com/office/drawing/2014/main" id="{F75903F2-A409-C92D-C83B-B1476D4A9083}"/>
              </a:ext>
            </a:extLst>
          </p:cNvPr>
          <p:cNvSpPr>
            <a:spLocks noChangeShapeType="1"/>
          </p:cNvSpPr>
          <p:nvPr/>
        </p:nvSpPr>
        <p:spPr bwMode="auto">
          <a:xfrm flipV="1">
            <a:off x="7896225" y="3784953"/>
            <a:ext cx="762000" cy="0"/>
          </a:xfrm>
          <a:prstGeom prst="line">
            <a:avLst/>
          </a:prstGeom>
          <a:noFill/>
          <a:ln w="38100">
            <a:solidFill>
              <a:srgbClr val="FF0066"/>
            </a:solidFill>
            <a:round/>
            <a:headEnd/>
            <a:tailEnd/>
          </a:ln>
        </p:spPr>
        <p:txBody>
          <a:bodyPr/>
          <a:lstStyle/>
          <a:p>
            <a:endParaRPr lang="zh-CN" altLang="en-US"/>
          </a:p>
        </p:txBody>
      </p:sp>
      <p:sp>
        <p:nvSpPr>
          <p:cNvPr id="33" name="Text Box 35">
            <a:extLst>
              <a:ext uri="{FF2B5EF4-FFF2-40B4-BE49-F238E27FC236}">
                <a16:creationId xmlns:a16="http://schemas.microsoft.com/office/drawing/2014/main" id="{4E9229F2-42F6-A3CB-6402-53EBEA8A597B}"/>
              </a:ext>
            </a:extLst>
          </p:cNvPr>
          <p:cNvSpPr txBox="1">
            <a:spLocks noChangeArrowheads="1"/>
          </p:cNvSpPr>
          <p:nvPr/>
        </p:nvSpPr>
        <p:spPr bwMode="auto">
          <a:xfrm>
            <a:off x="2384425" y="4229453"/>
            <a:ext cx="2930525" cy="519113"/>
          </a:xfrm>
          <a:prstGeom prst="rect">
            <a:avLst/>
          </a:prstGeom>
          <a:noFill/>
          <a:ln w="9525">
            <a:noFill/>
            <a:miter lim="800000"/>
            <a:headEnd/>
            <a:tailEnd/>
          </a:ln>
        </p:spPr>
        <p:txBody>
          <a:bodyPr>
            <a:spAutoFit/>
          </a:bodyPr>
          <a:lstStyle/>
          <a:p>
            <a:r>
              <a:rPr lang="en-US" altLang="zh-CN" sz="2800" b="1" i="1">
                <a:solidFill>
                  <a:srgbClr val="0033CC"/>
                </a:solidFill>
              </a:rPr>
              <a:t>JK </a:t>
            </a:r>
            <a:r>
              <a:rPr lang="zh-CN" altLang="en-US" sz="2800" b="1">
                <a:solidFill>
                  <a:srgbClr val="0033CC"/>
                </a:solidFill>
              </a:rPr>
              <a:t>触发器：</a:t>
            </a:r>
          </a:p>
        </p:txBody>
      </p:sp>
      <p:sp>
        <p:nvSpPr>
          <p:cNvPr id="34" name="Text Box 37">
            <a:extLst>
              <a:ext uri="{FF2B5EF4-FFF2-40B4-BE49-F238E27FC236}">
                <a16:creationId xmlns:a16="http://schemas.microsoft.com/office/drawing/2014/main" id="{283250C8-D645-17FF-485A-44DD59E100DB}"/>
              </a:ext>
            </a:extLst>
          </p:cNvPr>
          <p:cNvSpPr txBox="1">
            <a:spLocks noChangeArrowheads="1"/>
          </p:cNvSpPr>
          <p:nvPr/>
        </p:nvSpPr>
        <p:spPr bwMode="auto">
          <a:xfrm>
            <a:off x="9488488" y="4532666"/>
            <a:ext cx="1600200" cy="946150"/>
          </a:xfrm>
          <a:prstGeom prst="rect">
            <a:avLst/>
          </a:prstGeom>
          <a:noFill/>
          <a:ln w="9525">
            <a:noFill/>
            <a:miter lim="800000"/>
            <a:headEnd/>
            <a:tailEnd/>
          </a:ln>
        </p:spPr>
        <p:txBody>
          <a:bodyPr>
            <a:spAutoFit/>
          </a:bodyPr>
          <a:lstStyle/>
          <a:p>
            <a:r>
              <a:rPr lang="en-US" altLang="zh-CN" sz="2800" b="1" i="1" dirty="0">
                <a:solidFill>
                  <a:srgbClr val="0033CC"/>
                </a:solidFill>
              </a:rPr>
              <a:t>CP </a:t>
            </a:r>
            <a:r>
              <a:rPr lang="zh-CN" altLang="en-US" sz="2800" b="1" dirty="0">
                <a:solidFill>
                  <a:srgbClr val="0033CC"/>
                </a:solidFill>
              </a:rPr>
              <a:t>下降</a:t>
            </a:r>
          </a:p>
          <a:p>
            <a:r>
              <a:rPr lang="zh-CN" altLang="en-US" sz="2800" b="1" dirty="0">
                <a:solidFill>
                  <a:srgbClr val="0033CC"/>
                </a:solidFill>
              </a:rPr>
              <a:t>沿触发</a:t>
            </a:r>
          </a:p>
        </p:txBody>
      </p:sp>
      <p:sp>
        <p:nvSpPr>
          <p:cNvPr id="35" name="Line 38">
            <a:extLst>
              <a:ext uri="{FF2B5EF4-FFF2-40B4-BE49-F238E27FC236}">
                <a16:creationId xmlns:a16="http://schemas.microsoft.com/office/drawing/2014/main" id="{B0B898C1-79BC-6E15-3B93-B649B2FA6B0D}"/>
              </a:ext>
            </a:extLst>
          </p:cNvPr>
          <p:cNvSpPr>
            <a:spLocks noChangeShapeType="1"/>
          </p:cNvSpPr>
          <p:nvPr/>
        </p:nvSpPr>
        <p:spPr bwMode="auto">
          <a:xfrm>
            <a:off x="4667250" y="6159853"/>
            <a:ext cx="704850" cy="0"/>
          </a:xfrm>
          <a:prstGeom prst="line">
            <a:avLst/>
          </a:prstGeom>
          <a:noFill/>
          <a:ln w="38100">
            <a:solidFill>
              <a:srgbClr val="FF0066"/>
            </a:solidFill>
            <a:round/>
            <a:headEnd/>
            <a:tailEnd/>
          </a:ln>
        </p:spPr>
        <p:txBody>
          <a:bodyPr/>
          <a:lstStyle/>
          <a:p>
            <a:endParaRPr lang="zh-CN" altLang="en-US"/>
          </a:p>
        </p:txBody>
      </p:sp>
      <p:sp>
        <p:nvSpPr>
          <p:cNvPr id="36" name="Line 39">
            <a:extLst>
              <a:ext uri="{FF2B5EF4-FFF2-40B4-BE49-F238E27FC236}">
                <a16:creationId xmlns:a16="http://schemas.microsoft.com/office/drawing/2014/main" id="{86DE570E-8195-54E9-96BE-8FE6C2247018}"/>
              </a:ext>
            </a:extLst>
          </p:cNvPr>
          <p:cNvSpPr>
            <a:spLocks noChangeShapeType="1"/>
          </p:cNvSpPr>
          <p:nvPr/>
        </p:nvSpPr>
        <p:spPr bwMode="auto">
          <a:xfrm flipH="1" flipV="1">
            <a:off x="5370513" y="5862991"/>
            <a:ext cx="1587" cy="317500"/>
          </a:xfrm>
          <a:prstGeom prst="line">
            <a:avLst/>
          </a:prstGeom>
          <a:noFill/>
          <a:ln w="38100">
            <a:solidFill>
              <a:srgbClr val="FF0066"/>
            </a:solidFill>
            <a:round/>
            <a:headEnd/>
            <a:tailEnd/>
          </a:ln>
        </p:spPr>
        <p:txBody>
          <a:bodyPr/>
          <a:lstStyle/>
          <a:p>
            <a:endParaRPr lang="zh-CN" altLang="en-US"/>
          </a:p>
        </p:txBody>
      </p:sp>
      <p:sp>
        <p:nvSpPr>
          <p:cNvPr id="37" name="Line 40">
            <a:extLst>
              <a:ext uri="{FF2B5EF4-FFF2-40B4-BE49-F238E27FC236}">
                <a16:creationId xmlns:a16="http://schemas.microsoft.com/office/drawing/2014/main" id="{5FD8C06E-277A-58EC-E3F8-F32435FB369B}"/>
              </a:ext>
            </a:extLst>
          </p:cNvPr>
          <p:cNvSpPr>
            <a:spLocks noChangeShapeType="1"/>
          </p:cNvSpPr>
          <p:nvPr/>
        </p:nvSpPr>
        <p:spPr bwMode="auto">
          <a:xfrm>
            <a:off x="5353050" y="5880453"/>
            <a:ext cx="762000" cy="4763"/>
          </a:xfrm>
          <a:prstGeom prst="line">
            <a:avLst/>
          </a:prstGeom>
          <a:noFill/>
          <a:ln w="38100">
            <a:solidFill>
              <a:srgbClr val="FF0066"/>
            </a:solidFill>
            <a:round/>
            <a:headEnd/>
            <a:tailEnd/>
          </a:ln>
        </p:spPr>
        <p:txBody>
          <a:bodyPr/>
          <a:lstStyle/>
          <a:p>
            <a:endParaRPr lang="zh-CN" altLang="en-US"/>
          </a:p>
        </p:txBody>
      </p:sp>
      <p:sp>
        <p:nvSpPr>
          <p:cNvPr id="38" name="Line 41">
            <a:extLst>
              <a:ext uri="{FF2B5EF4-FFF2-40B4-BE49-F238E27FC236}">
                <a16:creationId xmlns:a16="http://schemas.microsoft.com/office/drawing/2014/main" id="{EA9C08FE-7A52-CB8B-CE6A-5AFA8F664CFD}"/>
              </a:ext>
            </a:extLst>
          </p:cNvPr>
          <p:cNvSpPr>
            <a:spLocks noChangeShapeType="1"/>
          </p:cNvSpPr>
          <p:nvPr/>
        </p:nvSpPr>
        <p:spPr bwMode="auto">
          <a:xfrm flipH="1" flipV="1">
            <a:off x="6113463" y="5862991"/>
            <a:ext cx="1587" cy="317500"/>
          </a:xfrm>
          <a:prstGeom prst="line">
            <a:avLst/>
          </a:prstGeom>
          <a:noFill/>
          <a:ln w="38100">
            <a:solidFill>
              <a:srgbClr val="FF0066"/>
            </a:solidFill>
            <a:round/>
            <a:headEnd/>
            <a:tailEnd/>
          </a:ln>
        </p:spPr>
        <p:txBody>
          <a:bodyPr/>
          <a:lstStyle/>
          <a:p>
            <a:endParaRPr lang="zh-CN" altLang="en-US"/>
          </a:p>
        </p:txBody>
      </p:sp>
      <p:sp>
        <p:nvSpPr>
          <p:cNvPr id="39" name="Line 42">
            <a:extLst>
              <a:ext uri="{FF2B5EF4-FFF2-40B4-BE49-F238E27FC236}">
                <a16:creationId xmlns:a16="http://schemas.microsoft.com/office/drawing/2014/main" id="{181F7F0A-8972-7624-34D1-7E227BE3816D}"/>
              </a:ext>
            </a:extLst>
          </p:cNvPr>
          <p:cNvSpPr>
            <a:spLocks noChangeShapeType="1"/>
          </p:cNvSpPr>
          <p:nvPr/>
        </p:nvSpPr>
        <p:spPr bwMode="auto">
          <a:xfrm flipV="1">
            <a:off x="6105525" y="6166203"/>
            <a:ext cx="719138" cy="0"/>
          </a:xfrm>
          <a:prstGeom prst="line">
            <a:avLst/>
          </a:prstGeom>
          <a:noFill/>
          <a:ln w="38100">
            <a:solidFill>
              <a:srgbClr val="FF0066"/>
            </a:solidFill>
            <a:round/>
            <a:headEnd/>
            <a:tailEnd/>
          </a:ln>
        </p:spPr>
        <p:txBody>
          <a:bodyPr/>
          <a:lstStyle/>
          <a:p>
            <a:endParaRPr lang="zh-CN" altLang="en-US"/>
          </a:p>
        </p:txBody>
      </p:sp>
      <p:sp>
        <p:nvSpPr>
          <p:cNvPr id="40" name="Line 43">
            <a:extLst>
              <a:ext uri="{FF2B5EF4-FFF2-40B4-BE49-F238E27FC236}">
                <a16:creationId xmlns:a16="http://schemas.microsoft.com/office/drawing/2014/main" id="{6C01A67B-4C82-9EA1-9A7A-3D5B0BD20644}"/>
              </a:ext>
            </a:extLst>
          </p:cNvPr>
          <p:cNvSpPr>
            <a:spLocks noChangeShapeType="1"/>
          </p:cNvSpPr>
          <p:nvPr/>
        </p:nvSpPr>
        <p:spPr bwMode="auto">
          <a:xfrm flipV="1">
            <a:off x="6829425" y="5843941"/>
            <a:ext cx="3175" cy="346075"/>
          </a:xfrm>
          <a:prstGeom prst="line">
            <a:avLst/>
          </a:prstGeom>
          <a:noFill/>
          <a:ln w="38100">
            <a:solidFill>
              <a:srgbClr val="FF0066"/>
            </a:solidFill>
            <a:round/>
            <a:headEnd/>
            <a:tailEnd/>
          </a:ln>
        </p:spPr>
        <p:txBody>
          <a:bodyPr/>
          <a:lstStyle/>
          <a:p>
            <a:endParaRPr lang="zh-CN" altLang="en-US"/>
          </a:p>
        </p:txBody>
      </p:sp>
      <p:sp>
        <p:nvSpPr>
          <p:cNvPr id="41" name="Line 44">
            <a:extLst>
              <a:ext uri="{FF2B5EF4-FFF2-40B4-BE49-F238E27FC236}">
                <a16:creationId xmlns:a16="http://schemas.microsoft.com/office/drawing/2014/main" id="{4FC4C0AA-C5F7-29CA-B4DE-42EE93FB7CB9}"/>
              </a:ext>
            </a:extLst>
          </p:cNvPr>
          <p:cNvSpPr>
            <a:spLocks noChangeShapeType="1"/>
          </p:cNvSpPr>
          <p:nvPr/>
        </p:nvSpPr>
        <p:spPr bwMode="auto">
          <a:xfrm flipV="1">
            <a:off x="6824663" y="5866166"/>
            <a:ext cx="704850" cy="0"/>
          </a:xfrm>
          <a:prstGeom prst="line">
            <a:avLst/>
          </a:prstGeom>
          <a:noFill/>
          <a:ln w="38100">
            <a:solidFill>
              <a:srgbClr val="FF0066"/>
            </a:solidFill>
            <a:round/>
            <a:headEnd/>
            <a:tailEnd/>
          </a:ln>
        </p:spPr>
        <p:txBody>
          <a:bodyPr/>
          <a:lstStyle/>
          <a:p>
            <a:endParaRPr lang="zh-CN" altLang="en-US"/>
          </a:p>
        </p:txBody>
      </p:sp>
      <p:sp>
        <p:nvSpPr>
          <p:cNvPr id="42" name="Line 45">
            <a:extLst>
              <a:ext uri="{FF2B5EF4-FFF2-40B4-BE49-F238E27FC236}">
                <a16:creationId xmlns:a16="http://schemas.microsoft.com/office/drawing/2014/main" id="{C0CE55EF-F36C-078B-E7DD-33C655F2BE0B}"/>
              </a:ext>
            </a:extLst>
          </p:cNvPr>
          <p:cNvSpPr>
            <a:spLocks noChangeShapeType="1"/>
          </p:cNvSpPr>
          <p:nvPr/>
        </p:nvSpPr>
        <p:spPr bwMode="auto">
          <a:xfrm flipH="1" flipV="1">
            <a:off x="7542213" y="5853466"/>
            <a:ext cx="1587" cy="350837"/>
          </a:xfrm>
          <a:prstGeom prst="line">
            <a:avLst/>
          </a:prstGeom>
          <a:noFill/>
          <a:ln w="38100">
            <a:solidFill>
              <a:srgbClr val="FF0066"/>
            </a:solidFill>
            <a:round/>
            <a:headEnd/>
            <a:tailEnd/>
          </a:ln>
        </p:spPr>
        <p:txBody>
          <a:bodyPr/>
          <a:lstStyle/>
          <a:p>
            <a:endParaRPr lang="zh-CN" altLang="en-US"/>
          </a:p>
        </p:txBody>
      </p:sp>
      <p:sp>
        <p:nvSpPr>
          <p:cNvPr id="43" name="Line 46">
            <a:extLst>
              <a:ext uri="{FF2B5EF4-FFF2-40B4-BE49-F238E27FC236}">
                <a16:creationId xmlns:a16="http://schemas.microsoft.com/office/drawing/2014/main" id="{92AC0ECF-3D4A-5894-8953-FC170210FAF1}"/>
              </a:ext>
            </a:extLst>
          </p:cNvPr>
          <p:cNvSpPr>
            <a:spLocks noChangeShapeType="1"/>
          </p:cNvSpPr>
          <p:nvPr/>
        </p:nvSpPr>
        <p:spPr bwMode="auto">
          <a:xfrm flipH="1" flipV="1">
            <a:off x="8256588" y="5872516"/>
            <a:ext cx="1587" cy="336550"/>
          </a:xfrm>
          <a:prstGeom prst="line">
            <a:avLst/>
          </a:prstGeom>
          <a:noFill/>
          <a:ln w="38100">
            <a:solidFill>
              <a:srgbClr val="FF0066"/>
            </a:solidFill>
            <a:round/>
            <a:headEnd/>
            <a:tailEnd/>
          </a:ln>
        </p:spPr>
        <p:txBody>
          <a:bodyPr/>
          <a:lstStyle/>
          <a:p>
            <a:endParaRPr lang="zh-CN" altLang="en-US"/>
          </a:p>
        </p:txBody>
      </p:sp>
      <p:sp>
        <p:nvSpPr>
          <p:cNvPr id="44" name="Line 47">
            <a:extLst>
              <a:ext uri="{FF2B5EF4-FFF2-40B4-BE49-F238E27FC236}">
                <a16:creationId xmlns:a16="http://schemas.microsoft.com/office/drawing/2014/main" id="{E3A56A07-04A3-0E6B-EB4F-71B723D1A84D}"/>
              </a:ext>
            </a:extLst>
          </p:cNvPr>
          <p:cNvSpPr>
            <a:spLocks noChangeShapeType="1"/>
          </p:cNvSpPr>
          <p:nvPr/>
        </p:nvSpPr>
        <p:spPr bwMode="auto">
          <a:xfrm flipV="1">
            <a:off x="7531100" y="6190016"/>
            <a:ext cx="728663" cy="1587"/>
          </a:xfrm>
          <a:prstGeom prst="line">
            <a:avLst/>
          </a:prstGeom>
          <a:noFill/>
          <a:ln w="38100">
            <a:solidFill>
              <a:srgbClr val="FF0066"/>
            </a:solidFill>
            <a:round/>
            <a:headEnd/>
            <a:tailEnd/>
          </a:ln>
        </p:spPr>
        <p:txBody>
          <a:bodyPr/>
          <a:lstStyle/>
          <a:p>
            <a:endParaRPr lang="zh-CN" altLang="en-US"/>
          </a:p>
        </p:txBody>
      </p:sp>
      <p:sp>
        <p:nvSpPr>
          <p:cNvPr id="45" name="Line 48">
            <a:extLst>
              <a:ext uri="{FF2B5EF4-FFF2-40B4-BE49-F238E27FC236}">
                <a16:creationId xmlns:a16="http://schemas.microsoft.com/office/drawing/2014/main" id="{9A41B5F9-D42D-8959-0824-41BDC1B5B2D2}"/>
              </a:ext>
            </a:extLst>
          </p:cNvPr>
          <p:cNvSpPr>
            <a:spLocks noChangeShapeType="1"/>
          </p:cNvSpPr>
          <p:nvPr/>
        </p:nvSpPr>
        <p:spPr bwMode="auto">
          <a:xfrm>
            <a:off x="8258175" y="5880453"/>
            <a:ext cx="723900" cy="4763"/>
          </a:xfrm>
          <a:prstGeom prst="line">
            <a:avLst/>
          </a:prstGeom>
          <a:noFill/>
          <a:ln w="38100">
            <a:solidFill>
              <a:srgbClr val="FF0066"/>
            </a:solidFill>
            <a:round/>
            <a:headEnd/>
            <a:tailEnd/>
          </a:ln>
        </p:spPr>
        <p:txBody>
          <a:bodyPr/>
          <a:lstStyle/>
          <a:p>
            <a:endParaRPr lang="zh-CN" altLang="en-US"/>
          </a:p>
        </p:txBody>
      </p:sp>
      <p:sp>
        <p:nvSpPr>
          <p:cNvPr id="46" name="Line 49">
            <a:extLst>
              <a:ext uri="{FF2B5EF4-FFF2-40B4-BE49-F238E27FC236}">
                <a16:creationId xmlns:a16="http://schemas.microsoft.com/office/drawing/2014/main" id="{586E3AF3-9003-3FCB-8EA7-5D5084FC6ED6}"/>
              </a:ext>
            </a:extLst>
          </p:cNvPr>
          <p:cNvSpPr>
            <a:spLocks noChangeShapeType="1"/>
          </p:cNvSpPr>
          <p:nvPr/>
        </p:nvSpPr>
        <p:spPr bwMode="auto">
          <a:xfrm flipV="1">
            <a:off x="8963025" y="5882041"/>
            <a:ext cx="3175" cy="336550"/>
          </a:xfrm>
          <a:prstGeom prst="line">
            <a:avLst/>
          </a:prstGeom>
          <a:noFill/>
          <a:ln w="38100">
            <a:solidFill>
              <a:srgbClr val="FF0066"/>
            </a:solidFill>
            <a:round/>
            <a:headEnd/>
            <a:tailEnd/>
          </a:ln>
        </p:spPr>
        <p:txBody>
          <a:bodyPr/>
          <a:lstStyle/>
          <a:p>
            <a:endParaRPr lang="zh-CN" altLang="en-US"/>
          </a:p>
        </p:txBody>
      </p:sp>
      <p:sp>
        <p:nvSpPr>
          <p:cNvPr id="47" name="Line 50">
            <a:extLst>
              <a:ext uri="{FF2B5EF4-FFF2-40B4-BE49-F238E27FC236}">
                <a16:creationId xmlns:a16="http://schemas.microsoft.com/office/drawing/2014/main" id="{A9695DD9-A723-F826-7B04-741F13CCACF2}"/>
              </a:ext>
            </a:extLst>
          </p:cNvPr>
          <p:cNvSpPr>
            <a:spLocks noChangeShapeType="1"/>
          </p:cNvSpPr>
          <p:nvPr/>
        </p:nvSpPr>
        <p:spPr bwMode="auto">
          <a:xfrm>
            <a:off x="8963025" y="6204303"/>
            <a:ext cx="561975" cy="1588"/>
          </a:xfrm>
          <a:prstGeom prst="line">
            <a:avLst/>
          </a:prstGeom>
          <a:noFill/>
          <a:ln w="38100">
            <a:solidFill>
              <a:srgbClr val="FF0066"/>
            </a:solidFill>
            <a:round/>
            <a:headEnd/>
            <a:tailEnd/>
          </a:ln>
        </p:spPr>
        <p:txBody>
          <a:bodyPr/>
          <a:lstStyle/>
          <a:p>
            <a:endParaRPr lang="zh-CN" altLang="en-US"/>
          </a:p>
        </p:txBody>
      </p:sp>
      <p:grpSp>
        <p:nvGrpSpPr>
          <p:cNvPr id="48" name="Group 51">
            <a:extLst>
              <a:ext uri="{FF2B5EF4-FFF2-40B4-BE49-F238E27FC236}">
                <a16:creationId xmlns:a16="http://schemas.microsoft.com/office/drawing/2014/main" id="{3C266963-83E9-4923-DFE5-B081E5F48CA0}"/>
              </a:ext>
            </a:extLst>
          </p:cNvPr>
          <p:cNvGrpSpPr>
            <a:grpSpLocks/>
          </p:cNvGrpSpPr>
          <p:nvPr/>
        </p:nvGrpSpPr>
        <p:grpSpPr bwMode="auto">
          <a:xfrm>
            <a:off x="4667250" y="6361466"/>
            <a:ext cx="4846638" cy="365125"/>
            <a:chOff x="1596" y="3947"/>
            <a:chExt cx="3053" cy="230"/>
          </a:xfrm>
        </p:grpSpPr>
        <p:sp>
          <p:nvSpPr>
            <p:cNvPr id="49" name="Line 52">
              <a:extLst>
                <a:ext uri="{FF2B5EF4-FFF2-40B4-BE49-F238E27FC236}">
                  <a16:creationId xmlns:a16="http://schemas.microsoft.com/office/drawing/2014/main" id="{5CE33A51-CC4C-205E-C87E-3A9C31538588}"/>
                </a:ext>
              </a:extLst>
            </p:cNvPr>
            <p:cNvSpPr>
              <a:spLocks noChangeShapeType="1"/>
            </p:cNvSpPr>
            <p:nvPr/>
          </p:nvSpPr>
          <p:spPr bwMode="auto">
            <a:xfrm flipV="1">
              <a:off x="1596" y="3984"/>
              <a:ext cx="444" cy="0"/>
            </a:xfrm>
            <a:prstGeom prst="line">
              <a:avLst/>
            </a:prstGeom>
            <a:noFill/>
            <a:ln w="38100">
              <a:solidFill>
                <a:srgbClr val="FF0066"/>
              </a:solidFill>
              <a:round/>
              <a:headEnd/>
              <a:tailEnd/>
            </a:ln>
          </p:spPr>
          <p:txBody>
            <a:bodyPr/>
            <a:lstStyle/>
            <a:p>
              <a:endParaRPr lang="zh-CN" altLang="en-US"/>
            </a:p>
          </p:txBody>
        </p:sp>
        <p:sp>
          <p:nvSpPr>
            <p:cNvPr id="50" name="Line 53">
              <a:extLst>
                <a:ext uri="{FF2B5EF4-FFF2-40B4-BE49-F238E27FC236}">
                  <a16:creationId xmlns:a16="http://schemas.microsoft.com/office/drawing/2014/main" id="{48300F75-B2E4-261F-FF7D-E0419D03516A}"/>
                </a:ext>
              </a:extLst>
            </p:cNvPr>
            <p:cNvSpPr>
              <a:spLocks noChangeShapeType="1"/>
            </p:cNvSpPr>
            <p:nvPr/>
          </p:nvSpPr>
          <p:spPr bwMode="auto">
            <a:xfrm flipH="1">
              <a:off x="2039" y="3971"/>
              <a:ext cx="1" cy="200"/>
            </a:xfrm>
            <a:prstGeom prst="line">
              <a:avLst/>
            </a:prstGeom>
            <a:noFill/>
            <a:ln w="38100">
              <a:solidFill>
                <a:srgbClr val="FF0066"/>
              </a:solidFill>
              <a:round/>
              <a:headEnd/>
              <a:tailEnd/>
            </a:ln>
          </p:spPr>
          <p:txBody>
            <a:bodyPr/>
            <a:lstStyle/>
            <a:p>
              <a:endParaRPr lang="zh-CN" altLang="en-US"/>
            </a:p>
          </p:txBody>
        </p:sp>
        <p:sp>
          <p:nvSpPr>
            <p:cNvPr id="51" name="Line 54">
              <a:extLst>
                <a:ext uri="{FF2B5EF4-FFF2-40B4-BE49-F238E27FC236}">
                  <a16:creationId xmlns:a16="http://schemas.microsoft.com/office/drawing/2014/main" id="{A1C03918-17F5-0A74-6924-8557E5AB5D4B}"/>
                </a:ext>
              </a:extLst>
            </p:cNvPr>
            <p:cNvSpPr>
              <a:spLocks noChangeShapeType="1"/>
            </p:cNvSpPr>
            <p:nvPr/>
          </p:nvSpPr>
          <p:spPr bwMode="auto">
            <a:xfrm flipV="1">
              <a:off x="2028" y="4157"/>
              <a:ext cx="480" cy="3"/>
            </a:xfrm>
            <a:prstGeom prst="line">
              <a:avLst/>
            </a:prstGeom>
            <a:noFill/>
            <a:ln w="38100">
              <a:solidFill>
                <a:srgbClr val="FF0066"/>
              </a:solidFill>
              <a:round/>
              <a:headEnd/>
              <a:tailEnd/>
            </a:ln>
          </p:spPr>
          <p:txBody>
            <a:bodyPr/>
            <a:lstStyle/>
            <a:p>
              <a:endParaRPr lang="zh-CN" altLang="en-US"/>
            </a:p>
          </p:txBody>
        </p:sp>
        <p:sp>
          <p:nvSpPr>
            <p:cNvPr id="52" name="Line 55">
              <a:extLst>
                <a:ext uri="{FF2B5EF4-FFF2-40B4-BE49-F238E27FC236}">
                  <a16:creationId xmlns:a16="http://schemas.microsoft.com/office/drawing/2014/main" id="{5D28DD49-4ABA-C1A1-5F76-CA3DE7B4BB3B}"/>
                </a:ext>
              </a:extLst>
            </p:cNvPr>
            <p:cNvSpPr>
              <a:spLocks noChangeShapeType="1"/>
            </p:cNvSpPr>
            <p:nvPr/>
          </p:nvSpPr>
          <p:spPr bwMode="auto">
            <a:xfrm flipH="1">
              <a:off x="2507" y="3971"/>
              <a:ext cx="1" cy="200"/>
            </a:xfrm>
            <a:prstGeom prst="line">
              <a:avLst/>
            </a:prstGeom>
            <a:noFill/>
            <a:ln w="38100">
              <a:solidFill>
                <a:srgbClr val="FF0066"/>
              </a:solidFill>
              <a:round/>
              <a:headEnd/>
              <a:tailEnd/>
            </a:ln>
          </p:spPr>
          <p:txBody>
            <a:bodyPr/>
            <a:lstStyle/>
            <a:p>
              <a:endParaRPr lang="zh-CN" altLang="en-US"/>
            </a:p>
          </p:txBody>
        </p:sp>
        <p:sp>
          <p:nvSpPr>
            <p:cNvPr id="53" name="Line 56">
              <a:extLst>
                <a:ext uri="{FF2B5EF4-FFF2-40B4-BE49-F238E27FC236}">
                  <a16:creationId xmlns:a16="http://schemas.microsoft.com/office/drawing/2014/main" id="{C202ABC1-10D4-BC93-1186-6DF08A4B8DC0}"/>
                </a:ext>
              </a:extLst>
            </p:cNvPr>
            <p:cNvSpPr>
              <a:spLocks noChangeShapeType="1"/>
            </p:cNvSpPr>
            <p:nvPr/>
          </p:nvSpPr>
          <p:spPr bwMode="auto">
            <a:xfrm>
              <a:off x="2502" y="3980"/>
              <a:ext cx="453" cy="0"/>
            </a:xfrm>
            <a:prstGeom prst="line">
              <a:avLst/>
            </a:prstGeom>
            <a:noFill/>
            <a:ln w="38100">
              <a:solidFill>
                <a:srgbClr val="FF0066"/>
              </a:solidFill>
              <a:round/>
              <a:headEnd/>
              <a:tailEnd/>
            </a:ln>
          </p:spPr>
          <p:txBody>
            <a:bodyPr/>
            <a:lstStyle/>
            <a:p>
              <a:endParaRPr lang="zh-CN" altLang="en-US"/>
            </a:p>
          </p:txBody>
        </p:sp>
        <p:sp>
          <p:nvSpPr>
            <p:cNvPr id="54" name="Line 57">
              <a:extLst>
                <a:ext uri="{FF2B5EF4-FFF2-40B4-BE49-F238E27FC236}">
                  <a16:creationId xmlns:a16="http://schemas.microsoft.com/office/drawing/2014/main" id="{A4C562EE-49FB-59DD-C2C3-8DA2A66C22CA}"/>
                </a:ext>
              </a:extLst>
            </p:cNvPr>
            <p:cNvSpPr>
              <a:spLocks noChangeShapeType="1"/>
            </p:cNvSpPr>
            <p:nvPr/>
          </p:nvSpPr>
          <p:spPr bwMode="auto">
            <a:xfrm>
              <a:off x="2959" y="3966"/>
              <a:ext cx="1" cy="210"/>
            </a:xfrm>
            <a:prstGeom prst="line">
              <a:avLst/>
            </a:prstGeom>
            <a:noFill/>
            <a:ln w="38100">
              <a:solidFill>
                <a:srgbClr val="FF0066"/>
              </a:solidFill>
              <a:round/>
              <a:headEnd/>
              <a:tailEnd/>
            </a:ln>
          </p:spPr>
          <p:txBody>
            <a:bodyPr/>
            <a:lstStyle/>
            <a:p>
              <a:endParaRPr lang="zh-CN" altLang="en-US"/>
            </a:p>
          </p:txBody>
        </p:sp>
        <p:sp>
          <p:nvSpPr>
            <p:cNvPr id="55" name="Line 58">
              <a:extLst>
                <a:ext uri="{FF2B5EF4-FFF2-40B4-BE49-F238E27FC236}">
                  <a16:creationId xmlns:a16="http://schemas.microsoft.com/office/drawing/2014/main" id="{10B8F62E-5323-06D6-9856-B9FBF450EDC5}"/>
                </a:ext>
              </a:extLst>
            </p:cNvPr>
            <p:cNvSpPr>
              <a:spLocks noChangeShapeType="1"/>
            </p:cNvSpPr>
            <p:nvPr/>
          </p:nvSpPr>
          <p:spPr bwMode="auto">
            <a:xfrm>
              <a:off x="2949" y="4169"/>
              <a:ext cx="468" cy="0"/>
            </a:xfrm>
            <a:prstGeom prst="line">
              <a:avLst/>
            </a:prstGeom>
            <a:noFill/>
            <a:ln w="38100">
              <a:solidFill>
                <a:srgbClr val="FF0066"/>
              </a:solidFill>
              <a:round/>
              <a:headEnd/>
              <a:tailEnd/>
            </a:ln>
          </p:spPr>
          <p:txBody>
            <a:bodyPr/>
            <a:lstStyle/>
            <a:p>
              <a:endParaRPr lang="zh-CN" altLang="en-US"/>
            </a:p>
          </p:txBody>
        </p:sp>
        <p:sp>
          <p:nvSpPr>
            <p:cNvPr id="56" name="Line 59">
              <a:extLst>
                <a:ext uri="{FF2B5EF4-FFF2-40B4-BE49-F238E27FC236}">
                  <a16:creationId xmlns:a16="http://schemas.microsoft.com/office/drawing/2014/main" id="{E54822DF-7419-1836-65FC-16412F909724}"/>
                </a:ext>
              </a:extLst>
            </p:cNvPr>
            <p:cNvSpPr>
              <a:spLocks noChangeShapeType="1"/>
            </p:cNvSpPr>
            <p:nvPr/>
          </p:nvSpPr>
          <p:spPr bwMode="auto">
            <a:xfrm flipH="1">
              <a:off x="3407" y="3956"/>
              <a:ext cx="1" cy="221"/>
            </a:xfrm>
            <a:prstGeom prst="line">
              <a:avLst/>
            </a:prstGeom>
            <a:noFill/>
            <a:ln w="38100">
              <a:solidFill>
                <a:srgbClr val="FF0066"/>
              </a:solidFill>
              <a:round/>
              <a:headEnd/>
              <a:tailEnd/>
            </a:ln>
          </p:spPr>
          <p:txBody>
            <a:bodyPr/>
            <a:lstStyle/>
            <a:p>
              <a:endParaRPr lang="zh-CN" altLang="en-US"/>
            </a:p>
          </p:txBody>
        </p:sp>
        <p:sp>
          <p:nvSpPr>
            <p:cNvPr id="57" name="Line 60">
              <a:extLst>
                <a:ext uri="{FF2B5EF4-FFF2-40B4-BE49-F238E27FC236}">
                  <a16:creationId xmlns:a16="http://schemas.microsoft.com/office/drawing/2014/main" id="{72E35425-975F-0041-BD0A-CB1C257B3673}"/>
                </a:ext>
              </a:extLst>
            </p:cNvPr>
            <p:cNvSpPr>
              <a:spLocks noChangeShapeType="1"/>
            </p:cNvSpPr>
            <p:nvPr/>
          </p:nvSpPr>
          <p:spPr bwMode="auto">
            <a:xfrm flipH="1">
              <a:off x="3851" y="3953"/>
              <a:ext cx="1" cy="218"/>
            </a:xfrm>
            <a:prstGeom prst="line">
              <a:avLst/>
            </a:prstGeom>
            <a:noFill/>
            <a:ln w="38100">
              <a:solidFill>
                <a:srgbClr val="FF0066"/>
              </a:solidFill>
              <a:round/>
              <a:headEnd/>
              <a:tailEnd/>
            </a:ln>
          </p:spPr>
          <p:txBody>
            <a:bodyPr/>
            <a:lstStyle/>
            <a:p>
              <a:endParaRPr lang="zh-CN" altLang="en-US"/>
            </a:p>
          </p:txBody>
        </p:sp>
        <p:sp>
          <p:nvSpPr>
            <p:cNvPr id="58" name="Line 61">
              <a:extLst>
                <a:ext uri="{FF2B5EF4-FFF2-40B4-BE49-F238E27FC236}">
                  <a16:creationId xmlns:a16="http://schemas.microsoft.com/office/drawing/2014/main" id="{0F45EA88-0F03-2020-0D35-BF07CC895875}"/>
                </a:ext>
              </a:extLst>
            </p:cNvPr>
            <p:cNvSpPr>
              <a:spLocks noChangeShapeType="1"/>
            </p:cNvSpPr>
            <p:nvPr/>
          </p:nvSpPr>
          <p:spPr bwMode="auto">
            <a:xfrm>
              <a:off x="3417" y="3965"/>
              <a:ext cx="444" cy="0"/>
            </a:xfrm>
            <a:prstGeom prst="line">
              <a:avLst/>
            </a:prstGeom>
            <a:noFill/>
            <a:ln w="38100">
              <a:solidFill>
                <a:srgbClr val="FF0066"/>
              </a:solidFill>
              <a:round/>
              <a:headEnd/>
              <a:tailEnd/>
            </a:ln>
          </p:spPr>
          <p:txBody>
            <a:bodyPr/>
            <a:lstStyle/>
            <a:p>
              <a:endParaRPr lang="zh-CN" altLang="en-US"/>
            </a:p>
          </p:txBody>
        </p:sp>
        <p:sp>
          <p:nvSpPr>
            <p:cNvPr id="59" name="Line 62">
              <a:extLst>
                <a:ext uri="{FF2B5EF4-FFF2-40B4-BE49-F238E27FC236}">
                  <a16:creationId xmlns:a16="http://schemas.microsoft.com/office/drawing/2014/main" id="{AF69AB55-D155-3A81-D84B-4C1CC9BCBDF7}"/>
                </a:ext>
              </a:extLst>
            </p:cNvPr>
            <p:cNvSpPr>
              <a:spLocks noChangeShapeType="1"/>
            </p:cNvSpPr>
            <p:nvPr/>
          </p:nvSpPr>
          <p:spPr bwMode="auto">
            <a:xfrm>
              <a:off x="3858" y="4160"/>
              <a:ext cx="454" cy="1"/>
            </a:xfrm>
            <a:prstGeom prst="line">
              <a:avLst/>
            </a:prstGeom>
            <a:noFill/>
            <a:ln w="38100">
              <a:solidFill>
                <a:srgbClr val="FF0066"/>
              </a:solidFill>
              <a:round/>
              <a:headEnd/>
              <a:tailEnd/>
            </a:ln>
          </p:spPr>
          <p:txBody>
            <a:bodyPr/>
            <a:lstStyle/>
            <a:p>
              <a:endParaRPr lang="zh-CN" altLang="en-US"/>
            </a:p>
          </p:txBody>
        </p:sp>
        <p:sp>
          <p:nvSpPr>
            <p:cNvPr id="60" name="Line 63">
              <a:extLst>
                <a:ext uri="{FF2B5EF4-FFF2-40B4-BE49-F238E27FC236}">
                  <a16:creationId xmlns:a16="http://schemas.microsoft.com/office/drawing/2014/main" id="{9BCCBF46-06B8-0152-4823-F4749E89200C}"/>
                </a:ext>
              </a:extLst>
            </p:cNvPr>
            <p:cNvSpPr>
              <a:spLocks noChangeShapeType="1"/>
            </p:cNvSpPr>
            <p:nvPr/>
          </p:nvSpPr>
          <p:spPr bwMode="auto">
            <a:xfrm>
              <a:off x="4300" y="3947"/>
              <a:ext cx="2" cy="212"/>
            </a:xfrm>
            <a:prstGeom prst="line">
              <a:avLst/>
            </a:prstGeom>
            <a:noFill/>
            <a:ln w="38100">
              <a:solidFill>
                <a:srgbClr val="FF0066"/>
              </a:solidFill>
              <a:round/>
              <a:headEnd/>
              <a:tailEnd/>
            </a:ln>
          </p:spPr>
          <p:txBody>
            <a:bodyPr/>
            <a:lstStyle/>
            <a:p>
              <a:endParaRPr lang="zh-CN" altLang="en-US"/>
            </a:p>
          </p:txBody>
        </p:sp>
        <p:sp>
          <p:nvSpPr>
            <p:cNvPr id="61" name="Line 64">
              <a:extLst>
                <a:ext uri="{FF2B5EF4-FFF2-40B4-BE49-F238E27FC236}">
                  <a16:creationId xmlns:a16="http://schemas.microsoft.com/office/drawing/2014/main" id="{C1AA0773-233F-2907-D48E-9FF8D7AA241F}"/>
                </a:ext>
              </a:extLst>
            </p:cNvPr>
            <p:cNvSpPr>
              <a:spLocks noChangeShapeType="1"/>
            </p:cNvSpPr>
            <p:nvPr/>
          </p:nvSpPr>
          <p:spPr bwMode="auto">
            <a:xfrm flipV="1">
              <a:off x="4302" y="3957"/>
              <a:ext cx="347" cy="1"/>
            </a:xfrm>
            <a:prstGeom prst="line">
              <a:avLst/>
            </a:prstGeom>
            <a:noFill/>
            <a:ln w="38100">
              <a:solidFill>
                <a:srgbClr val="FF0066"/>
              </a:solidFill>
              <a:round/>
              <a:headEnd/>
              <a:tailEnd/>
            </a:ln>
          </p:spPr>
          <p:txBody>
            <a:bodyPr/>
            <a:lstStyle/>
            <a:p>
              <a:endParaRPr lang="zh-CN" altLang="en-US"/>
            </a:p>
          </p:txBody>
        </p:sp>
      </p:grpSp>
      <p:grpSp>
        <p:nvGrpSpPr>
          <p:cNvPr id="62" name="Group 65">
            <a:extLst>
              <a:ext uri="{FF2B5EF4-FFF2-40B4-BE49-F238E27FC236}">
                <a16:creationId xmlns:a16="http://schemas.microsoft.com/office/drawing/2014/main" id="{4A3E49F9-9CBA-AD8E-E403-4C1F6E2FC07E}"/>
              </a:ext>
            </a:extLst>
          </p:cNvPr>
          <p:cNvGrpSpPr>
            <a:grpSpLocks/>
          </p:cNvGrpSpPr>
          <p:nvPr/>
        </p:nvGrpSpPr>
        <p:grpSpPr bwMode="auto">
          <a:xfrm>
            <a:off x="5372100" y="4515203"/>
            <a:ext cx="3581400" cy="2000250"/>
            <a:chOff x="2040" y="2760"/>
            <a:chExt cx="2256" cy="1260"/>
          </a:xfrm>
        </p:grpSpPr>
        <p:sp>
          <p:nvSpPr>
            <p:cNvPr id="63" name="Line 66">
              <a:extLst>
                <a:ext uri="{FF2B5EF4-FFF2-40B4-BE49-F238E27FC236}">
                  <a16:creationId xmlns:a16="http://schemas.microsoft.com/office/drawing/2014/main" id="{2FA4731C-2EE3-08BF-0CD0-2380902BC4E4}"/>
                </a:ext>
              </a:extLst>
            </p:cNvPr>
            <p:cNvSpPr>
              <a:spLocks noChangeShapeType="1"/>
            </p:cNvSpPr>
            <p:nvPr/>
          </p:nvSpPr>
          <p:spPr bwMode="auto">
            <a:xfrm>
              <a:off x="2040" y="2760"/>
              <a:ext cx="0" cy="1260"/>
            </a:xfrm>
            <a:prstGeom prst="line">
              <a:avLst/>
            </a:prstGeom>
            <a:noFill/>
            <a:ln w="9525">
              <a:solidFill>
                <a:srgbClr val="0033CC"/>
              </a:solidFill>
              <a:prstDash val="dash"/>
              <a:round/>
              <a:headEnd/>
              <a:tailEnd/>
            </a:ln>
          </p:spPr>
          <p:txBody>
            <a:bodyPr/>
            <a:lstStyle/>
            <a:p>
              <a:endParaRPr lang="zh-CN" altLang="en-US"/>
            </a:p>
          </p:txBody>
        </p:sp>
        <p:sp>
          <p:nvSpPr>
            <p:cNvPr id="64" name="Line 67">
              <a:extLst>
                <a:ext uri="{FF2B5EF4-FFF2-40B4-BE49-F238E27FC236}">
                  <a16:creationId xmlns:a16="http://schemas.microsoft.com/office/drawing/2014/main" id="{05B530CA-2313-EAEF-7DE6-F7B4F7DE856F}"/>
                </a:ext>
              </a:extLst>
            </p:cNvPr>
            <p:cNvSpPr>
              <a:spLocks noChangeShapeType="1"/>
            </p:cNvSpPr>
            <p:nvPr/>
          </p:nvSpPr>
          <p:spPr bwMode="auto">
            <a:xfrm>
              <a:off x="2505" y="2760"/>
              <a:ext cx="0" cy="1260"/>
            </a:xfrm>
            <a:prstGeom prst="line">
              <a:avLst/>
            </a:prstGeom>
            <a:noFill/>
            <a:ln w="9525">
              <a:solidFill>
                <a:srgbClr val="0033CC"/>
              </a:solidFill>
              <a:prstDash val="dash"/>
              <a:round/>
              <a:headEnd/>
              <a:tailEnd/>
            </a:ln>
          </p:spPr>
          <p:txBody>
            <a:bodyPr/>
            <a:lstStyle/>
            <a:p>
              <a:endParaRPr lang="zh-CN" altLang="en-US"/>
            </a:p>
          </p:txBody>
        </p:sp>
        <p:sp>
          <p:nvSpPr>
            <p:cNvPr id="65" name="Line 68">
              <a:extLst>
                <a:ext uri="{FF2B5EF4-FFF2-40B4-BE49-F238E27FC236}">
                  <a16:creationId xmlns:a16="http://schemas.microsoft.com/office/drawing/2014/main" id="{73AA2E2C-4448-E85E-7EAB-DCAF16F64955}"/>
                </a:ext>
              </a:extLst>
            </p:cNvPr>
            <p:cNvSpPr>
              <a:spLocks noChangeShapeType="1"/>
            </p:cNvSpPr>
            <p:nvPr/>
          </p:nvSpPr>
          <p:spPr bwMode="auto">
            <a:xfrm>
              <a:off x="2952" y="2760"/>
              <a:ext cx="0" cy="1260"/>
            </a:xfrm>
            <a:prstGeom prst="line">
              <a:avLst/>
            </a:prstGeom>
            <a:noFill/>
            <a:ln w="9525">
              <a:solidFill>
                <a:srgbClr val="0033CC"/>
              </a:solidFill>
              <a:prstDash val="dash"/>
              <a:round/>
              <a:headEnd/>
              <a:tailEnd/>
            </a:ln>
          </p:spPr>
          <p:txBody>
            <a:bodyPr/>
            <a:lstStyle/>
            <a:p>
              <a:endParaRPr lang="zh-CN" altLang="en-US"/>
            </a:p>
          </p:txBody>
        </p:sp>
        <p:sp>
          <p:nvSpPr>
            <p:cNvPr id="66" name="Line 69">
              <a:extLst>
                <a:ext uri="{FF2B5EF4-FFF2-40B4-BE49-F238E27FC236}">
                  <a16:creationId xmlns:a16="http://schemas.microsoft.com/office/drawing/2014/main" id="{7D86C933-4A5D-2E60-6C5E-157611A740F3}"/>
                </a:ext>
              </a:extLst>
            </p:cNvPr>
            <p:cNvSpPr>
              <a:spLocks noChangeShapeType="1"/>
            </p:cNvSpPr>
            <p:nvPr/>
          </p:nvSpPr>
          <p:spPr bwMode="auto">
            <a:xfrm>
              <a:off x="3400" y="2760"/>
              <a:ext cx="0" cy="1260"/>
            </a:xfrm>
            <a:prstGeom prst="line">
              <a:avLst/>
            </a:prstGeom>
            <a:noFill/>
            <a:ln w="9525">
              <a:solidFill>
                <a:srgbClr val="0033CC"/>
              </a:solidFill>
              <a:prstDash val="dash"/>
              <a:round/>
              <a:headEnd/>
              <a:tailEnd/>
            </a:ln>
          </p:spPr>
          <p:txBody>
            <a:bodyPr/>
            <a:lstStyle/>
            <a:p>
              <a:endParaRPr lang="zh-CN" altLang="en-US"/>
            </a:p>
          </p:txBody>
        </p:sp>
        <p:sp>
          <p:nvSpPr>
            <p:cNvPr id="67" name="Line 70">
              <a:extLst>
                <a:ext uri="{FF2B5EF4-FFF2-40B4-BE49-F238E27FC236}">
                  <a16:creationId xmlns:a16="http://schemas.microsoft.com/office/drawing/2014/main" id="{545D7D1A-BA2E-339B-A899-65E5A2269469}"/>
                </a:ext>
              </a:extLst>
            </p:cNvPr>
            <p:cNvSpPr>
              <a:spLocks noChangeShapeType="1"/>
            </p:cNvSpPr>
            <p:nvPr/>
          </p:nvSpPr>
          <p:spPr bwMode="auto">
            <a:xfrm>
              <a:off x="3846" y="2760"/>
              <a:ext cx="0" cy="1260"/>
            </a:xfrm>
            <a:prstGeom prst="line">
              <a:avLst/>
            </a:prstGeom>
            <a:noFill/>
            <a:ln w="9525">
              <a:solidFill>
                <a:srgbClr val="0033CC"/>
              </a:solidFill>
              <a:prstDash val="dash"/>
              <a:round/>
              <a:headEnd/>
              <a:tailEnd/>
            </a:ln>
          </p:spPr>
          <p:txBody>
            <a:bodyPr/>
            <a:lstStyle/>
            <a:p>
              <a:endParaRPr lang="zh-CN" altLang="en-US"/>
            </a:p>
          </p:txBody>
        </p:sp>
        <p:sp>
          <p:nvSpPr>
            <p:cNvPr id="68" name="Line 71">
              <a:extLst>
                <a:ext uri="{FF2B5EF4-FFF2-40B4-BE49-F238E27FC236}">
                  <a16:creationId xmlns:a16="http://schemas.microsoft.com/office/drawing/2014/main" id="{4B049E84-DC8B-FD12-58E3-0DB4AF6369D6}"/>
                </a:ext>
              </a:extLst>
            </p:cNvPr>
            <p:cNvSpPr>
              <a:spLocks noChangeShapeType="1"/>
            </p:cNvSpPr>
            <p:nvPr/>
          </p:nvSpPr>
          <p:spPr bwMode="auto">
            <a:xfrm>
              <a:off x="4296" y="2760"/>
              <a:ext cx="0" cy="1260"/>
            </a:xfrm>
            <a:prstGeom prst="line">
              <a:avLst/>
            </a:prstGeom>
            <a:noFill/>
            <a:ln w="9525">
              <a:solidFill>
                <a:srgbClr val="0033CC"/>
              </a:solidFill>
              <a:prstDash val="dash"/>
              <a:round/>
              <a:headEnd/>
              <a:tailEnd/>
            </a:ln>
          </p:spPr>
          <p:txBody>
            <a:bodyPr/>
            <a:lstStyle/>
            <a:p>
              <a:endParaRPr lang="zh-CN" altLang="en-US"/>
            </a:p>
          </p:txBody>
        </p:sp>
      </p:grpSp>
      <p:sp>
        <p:nvSpPr>
          <p:cNvPr id="69" name="Line 72">
            <a:extLst>
              <a:ext uri="{FF2B5EF4-FFF2-40B4-BE49-F238E27FC236}">
                <a16:creationId xmlns:a16="http://schemas.microsoft.com/office/drawing/2014/main" id="{5930AB8F-0060-D4C9-0128-70C2BB3E8A0F}"/>
              </a:ext>
            </a:extLst>
          </p:cNvPr>
          <p:cNvSpPr>
            <a:spLocks noChangeShapeType="1"/>
          </p:cNvSpPr>
          <p:nvPr/>
        </p:nvSpPr>
        <p:spPr bwMode="auto">
          <a:xfrm>
            <a:off x="7177088" y="2518128"/>
            <a:ext cx="0" cy="1439863"/>
          </a:xfrm>
          <a:prstGeom prst="line">
            <a:avLst/>
          </a:prstGeom>
          <a:noFill/>
          <a:ln w="9525">
            <a:solidFill>
              <a:srgbClr val="0033CC"/>
            </a:solidFill>
            <a:prstDash val="dash"/>
            <a:round/>
            <a:headEnd/>
            <a:tailEnd/>
          </a:ln>
        </p:spPr>
        <p:txBody>
          <a:bodyPr/>
          <a:lstStyle/>
          <a:p>
            <a:endParaRPr lang="zh-CN" altLang="en-US"/>
          </a:p>
        </p:txBody>
      </p:sp>
      <p:sp>
        <p:nvSpPr>
          <p:cNvPr id="70" name="文本框 69">
            <a:extLst>
              <a:ext uri="{FF2B5EF4-FFF2-40B4-BE49-F238E27FC236}">
                <a16:creationId xmlns:a16="http://schemas.microsoft.com/office/drawing/2014/main" id="{23F54020-08E9-6940-3D93-16DD1718A2A6}"/>
              </a:ext>
            </a:extLst>
          </p:cNvPr>
          <p:cNvSpPr txBox="1"/>
          <p:nvPr/>
        </p:nvSpPr>
        <p:spPr>
          <a:xfrm>
            <a:off x="8939346" y="1364977"/>
            <a:ext cx="2237581" cy="1015663"/>
          </a:xfrm>
          <a:prstGeom prst="rect">
            <a:avLst/>
          </a:prstGeom>
          <a:noFill/>
          <a:ln>
            <a:solidFill>
              <a:srgbClr val="00B050"/>
            </a:solidFill>
          </a:ln>
        </p:spPr>
        <p:txBody>
          <a:bodyPr wrap="square" rtlCol="0">
            <a:spAutoFit/>
          </a:bodyPr>
          <a:lstStyle/>
          <a:p>
            <a:r>
              <a:rPr lang="zh-CN" altLang="en-US" sz="2000" dirty="0">
                <a:solidFill>
                  <a:srgbClr val="C00000"/>
                </a:solidFill>
              </a:rPr>
              <a:t>每个</a:t>
            </a:r>
            <a:r>
              <a:rPr lang="en-US" altLang="zh-CN" sz="2000" dirty="0" err="1">
                <a:solidFill>
                  <a:srgbClr val="C00000"/>
                </a:solidFill>
              </a:rPr>
              <a:t>cp</a:t>
            </a:r>
            <a:r>
              <a:rPr lang="zh-CN" altLang="en-US" sz="2000" dirty="0">
                <a:solidFill>
                  <a:srgbClr val="C00000"/>
                </a:solidFill>
              </a:rPr>
              <a:t>周期只有</a:t>
            </a:r>
            <a:r>
              <a:rPr lang="en-US" altLang="zh-CN" sz="2000" dirty="0">
                <a:solidFill>
                  <a:srgbClr val="C00000"/>
                </a:solidFill>
              </a:rPr>
              <a:t>1</a:t>
            </a:r>
            <a:r>
              <a:rPr lang="zh-CN" altLang="en-US" sz="2000" dirty="0">
                <a:solidFill>
                  <a:srgbClr val="C00000"/>
                </a:solidFill>
              </a:rPr>
              <a:t>个上升沿，</a:t>
            </a:r>
            <a:r>
              <a:rPr lang="en-US" altLang="zh-CN" sz="2000" dirty="0">
                <a:solidFill>
                  <a:srgbClr val="C00000"/>
                </a:solidFill>
              </a:rPr>
              <a:t>1</a:t>
            </a:r>
            <a:r>
              <a:rPr lang="zh-CN" altLang="en-US" sz="2000" dirty="0">
                <a:solidFill>
                  <a:srgbClr val="C00000"/>
                </a:solidFill>
              </a:rPr>
              <a:t>个下降沿</a:t>
            </a:r>
          </a:p>
        </p:txBody>
      </p:sp>
      <p:sp>
        <p:nvSpPr>
          <p:cNvPr id="3" name="灯片编号占位符 2">
            <a:extLst>
              <a:ext uri="{FF2B5EF4-FFF2-40B4-BE49-F238E27FC236}">
                <a16:creationId xmlns:a16="http://schemas.microsoft.com/office/drawing/2014/main" id="{6F2279DE-56BA-DE80-9D50-51D55D793FB1}"/>
              </a:ext>
            </a:extLst>
          </p:cNvPr>
          <p:cNvSpPr>
            <a:spLocks noGrp="1"/>
          </p:cNvSpPr>
          <p:nvPr>
            <p:ph type="sldNum" sz="quarter" idx="12"/>
          </p:nvPr>
        </p:nvSpPr>
        <p:spPr/>
        <p:txBody>
          <a:bodyPr/>
          <a:lstStyle/>
          <a:p>
            <a:fld id="{392CBAA0-59E6-204E-8F03-85E5040D48B8}" type="slidenum">
              <a:rPr kumimoji="1" lang="zh-CN" altLang="en-US" smtClean="0"/>
              <a:t>53</a:t>
            </a:fld>
            <a:r>
              <a:rPr kumimoji="1" lang="en-US" altLang="zh-CN"/>
              <a:t>/70</a:t>
            </a:r>
            <a:endParaRPr kumimoji="1" lang="zh-CN" altLang="en-US" dirty="0"/>
          </a:p>
        </p:txBody>
      </p:sp>
    </p:spTree>
    <p:extLst>
      <p:ext uri="{BB962C8B-B14F-4D97-AF65-F5344CB8AC3E}">
        <p14:creationId xmlns:p14="http://schemas.microsoft.com/office/powerpoint/2010/main" val="171869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up)">
                                      <p:cBhvr>
                                        <p:cTn id="51" dur="500"/>
                                        <p:tgtEl>
                                          <p:spTgt spid="69"/>
                                        </p:tgtEl>
                                      </p:cBhvr>
                                    </p:animEffect>
                                  </p:childTnLst>
                                </p:cTn>
                              </p:par>
                            </p:childTnLst>
                          </p:cTn>
                        </p:par>
                        <p:par>
                          <p:cTn id="52" fill="hold">
                            <p:stCondLst>
                              <p:cond delay="2000"/>
                            </p:stCondLst>
                            <p:childTnLst>
                              <p:par>
                                <p:cTn id="53" presetID="22" presetClass="entr" presetSubtype="1"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up)">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par>
                          <p:cTn id="61" fill="hold">
                            <p:stCondLst>
                              <p:cond delay="500"/>
                            </p:stCondLst>
                            <p:childTnLst>
                              <p:par>
                                <p:cTn id="62" presetID="22" presetClass="entr" presetSubtype="4" fill="hold" grpId="0" nodeType="afterEffect">
                                  <p:stCondLst>
                                    <p:cond delay="100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par>
                          <p:cTn id="65" fill="hold">
                            <p:stCondLst>
                              <p:cond delay="2000"/>
                            </p:stCondLst>
                            <p:childTnLst>
                              <p:par>
                                <p:cTn id="66" presetID="22" presetClass="entr" presetSubtype="8" fill="hold" grpId="0" nodeType="afterEffect">
                                  <p:stCondLst>
                                    <p:cond delay="10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par>
                          <p:cTn id="69" fill="hold">
                            <p:stCondLst>
                              <p:cond delay="3500"/>
                            </p:stCondLst>
                            <p:childTnLst>
                              <p:par>
                                <p:cTn id="70" presetID="22" presetClass="entr" presetSubtype="1" fill="hold" grpId="0" nodeType="afterEffect">
                                  <p:stCondLst>
                                    <p:cond delay="1000"/>
                                  </p:stCondLst>
                                  <p:childTnLst>
                                    <p:set>
                                      <p:cBhvr>
                                        <p:cTn id="71" dur="1" fill="hold">
                                          <p:stCondLst>
                                            <p:cond delay="0"/>
                                          </p:stCondLst>
                                        </p:cTn>
                                        <p:tgtEl>
                                          <p:spTgt spid="18"/>
                                        </p:tgtEl>
                                        <p:attrNameLst>
                                          <p:attrName>style.visibility</p:attrName>
                                        </p:attrNameLst>
                                      </p:cBhvr>
                                      <p:to>
                                        <p:strVal val="visible"/>
                                      </p:to>
                                    </p:set>
                                    <p:animEffect transition="in" filter="wipe(up)">
                                      <p:cBhvr>
                                        <p:cTn id="72" dur="500"/>
                                        <p:tgtEl>
                                          <p:spTgt spid="18"/>
                                        </p:tgtEl>
                                      </p:cBhvr>
                                    </p:animEffect>
                                  </p:childTnLst>
                                </p:cTn>
                              </p:par>
                            </p:childTnLst>
                          </p:cTn>
                        </p:par>
                        <p:par>
                          <p:cTn id="73" fill="hold">
                            <p:stCondLst>
                              <p:cond delay="5000"/>
                            </p:stCondLst>
                            <p:childTnLst>
                              <p:par>
                                <p:cTn id="74" presetID="22" presetClass="entr" presetSubtype="8" fill="hold" grpId="0" nodeType="afterEffect">
                                  <p:stCondLst>
                                    <p:cond delay="100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par>
                          <p:cTn id="77" fill="hold">
                            <p:stCondLst>
                              <p:cond delay="6500"/>
                            </p:stCondLst>
                            <p:childTnLst>
                              <p:par>
                                <p:cTn id="78" presetID="22" presetClass="entr" presetSubtype="4" fill="hold" grpId="0" nodeType="afterEffect">
                                  <p:stCondLst>
                                    <p:cond delay="1000"/>
                                  </p:stCondLst>
                                  <p:childTnLst>
                                    <p:set>
                                      <p:cBhvr>
                                        <p:cTn id="79" dur="1" fill="hold">
                                          <p:stCondLst>
                                            <p:cond delay="0"/>
                                          </p:stCondLst>
                                        </p:cTn>
                                        <p:tgtEl>
                                          <p:spTgt spid="20"/>
                                        </p:tgtEl>
                                        <p:attrNameLst>
                                          <p:attrName>style.visibility</p:attrName>
                                        </p:attrNameLst>
                                      </p:cBhvr>
                                      <p:to>
                                        <p:strVal val="visible"/>
                                      </p:to>
                                    </p:set>
                                    <p:animEffect transition="in" filter="wipe(down)">
                                      <p:cBhvr>
                                        <p:cTn id="80" dur="500"/>
                                        <p:tgtEl>
                                          <p:spTgt spid="20"/>
                                        </p:tgtEl>
                                      </p:cBhvr>
                                    </p:animEffect>
                                  </p:childTnLst>
                                </p:cTn>
                              </p:par>
                            </p:childTnLst>
                          </p:cTn>
                        </p:par>
                        <p:par>
                          <p:cTn id="81" fill="hold">
                            <p:stCondLst>
                              <p:cond delay="8000"/>
                            </p:stCondLst>
                            <p:childTnLst>
                              <p:par>
                                <p:cTn id="82" presetID="22" presetClass="entr" presetSubtype="8" fill="hold" grpId="0" nodeType="afterEffect">
                                  <p:stCondLst>
                                    <p:cond delay="1000"/>
                                  </p:stCondLst>
                                  <p:childTnLst>
                                    <p:set>
                                      <p:cBhvr>
                                        <p:cTn id="83" dur="1" fill="hold">
                                          <p:stCondLst>
                                            <p:cond delay="0"/>
                                          </p:stCondLst>
                                        </p:cTn>
                                        <p:tgtEl>
                                          <p:spTgt spid="21"/>
                                        </p:tgtEl>
                                        <p:attrNameLst>
                                          <p:attrName>style.visibility</p:attrName>
                                        </p:attrNameLst>
                                      </p:cBhvr>
                                      <p:to>
                                        <p:strVal val="visible"/>
                                      </p:to>
                                    </p:set>
                                    <p:animEffect transition="in" filter="wipe(left)">
                                      <p:cBhvr>
                                        <p:cTn id="84" dur="500"/>
                                        <p:tgtEl>
                                          <p:spTgt spid="21"/>
                                        </p:tgtEl>
                                      </p:cBhvr>
                                    </p:animEffect>
                                  </p:childTnLst>
                                </p:cTn>
                              </p:par>
                            </p:childTnLst>
                          </p:cTn>
                        </p:par>
                        <p:par>
                          <p:cTn id="85" fill="hold">
                            <p:stCondLst>
                              <p:cond delay="9500"/>
                            </p:stCondLst>
                            <p:childTnLst>
                              <p:par>
                                <p:cTn id="86" presetID="22" presetClass="entr" presetSubtype="1" fill="hold" grpId="0" nodeType="afterEffect">
                                  <p:stCondLst>
                                    <p:cond delay="1000"/>
                                  </p:stCondLst>
                                  <p:childTnLst>
                                    <p:set>
                                      <p:cBhvr>
                                        <p:cTn id="87" dur="1" fill="hold">
                                          <p:stCondLst>
                                            <p:cond delay="0"/>
                                          </p:stCondLst>
                                        </p:cTn>
                                        <p:tgtEl>
                                          <p:spTgt spid="22"/>
                                        </p:tgtEl>
                                        <p:attrNameLst>
                                          <p:attrName>style.visibility</p:attrName>
                                        </p:attrNameLst>
                                      </p:cBhvr>
                                      <p:to>
                                        <p:strVal val="visible"/>
                                      </p:to>
                                    </p:set>
                                    <p:animEffect transition="in" filter="wipe(up)">
                                      <p:cBhvr>
                                        <p:cTn id="88" dur="500"/>
                                        <p:tgtEl>
                                          <p:spTgt spid="22"/>
                                        </p:tgtEl>
                                      </p:cBhvr>
                                    </p:animEffect>
                                  </p:childTnLst>
                                </p:cTn>
                              </p:par>
                            </p:childTnLst>
                          </p:cTn>
                        </p:par>
                        <p:par>
                          <p:cTn id="89" fill="hold">
                            <p:stCondLst>
                              <p:cond delay="11000"/>
                            </p:stCondLst>
                            <p:childTnLst>
                              <p:par>
                                <p:cTn id="90" presetID="22" presetClass="entr" presetSubtype="8"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up)">
                                      <p:cBhvr>
                                        <p:cTn id="101" dur="500"/>
                                        <p:tgtEl>
                                          <p:spTgt spid="25"/>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childTnLst>
                          </p:cTn>
                        </p:par>
                        <p:par>
                          <p:cTn id="106" fill="hold">
                            <p:stCondLst>
                              <p:cond delay="1500"/>
                            </p:stCondLst>
                            <p:childTnLst>
                              <p:par>
                                <p:cTn id="107" presetID="22" presetClass="entr" presetSubtype="4" fill="hold" grpId="0" nodeType="after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down)">
                                      <p:cBhvr>
                                        <p:cTn id="109" dur="500"/>
                                        <p:tgtEl>
                                          <p:spTgt spid="27"/>
                                        </p:tgtEl>
                                      </p:cBhvr>
                                    </p:animEffect>
                                  </p:childTnLst>
                                </p:cTn>
                              </p:par>
                            </p:childTnLst>
                          </p:cTn>
                        </p:par>
                        <p:par>
                          <p:cTn id="110" fill="hold">
                            <p:stCondLst>
                              <p:cond delay="2000"/>
                            </p:stCondLst>
                            <p:childTnLst>
                              <p:par>
                                <p:cTn id="111" presetID="22" presetClass="entr" presetSubtype="8"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left)">
                                      <p:cBhvr>
                                        <p:cTn id="113" dur="500"/>
                                        <p:tgtEl>
                                          <p:spTgt spid="28"/>
                                        </p:tgtEl>
                                      </p:cBhvr>
                                    </p:animEffect>
                                  </p:childTnLst>
                                </p:cTn>
                              </p:par>
                            </p:childTnLst>
                          </p:cTn>
                        </p:par>
                        <p:par>
                          <p:cTn id="114" fill="hold">
                            <p:stCondLst>
                              <p:cond delay="2500"/>
                            </p:stCondLst>
                            <p:childTnLst>
                              <p:par>
                                <p:cTn id="115" presetID="22" presetClass="entr" presetSubtype="1"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wipe(up)">
                                      <p:cBhvr>
                                        <p:cTn id="117" dur="500"/>
                                        <p:tgtEl>
                                          <p:spTgt spid="29"/>
                                        </p:tgtEl>
                                      </p:cBhvr>
                                    </p:animEffect>
                                  </p:childTnLst>
                                </p:cTn>
                              </p:par>
                            </p:childTnLst>
                          </p:cTn>
                        </p:par>
                        <p:par>
                          <p:cTn id="118" fill="hold">
                            <p:stCondLst>
                              <p:cond delay="3000"/>
                            </p:stCondLst>
                            <p:childTnLst>
                              <p:par>
                                <p:cTn id="119" presetID="22" presetClass="entr" presetSubtype="8" fill="hold" grpId="0"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left)">
                                      <p:cBhvr>
                                        <p:cTn id="121" dur="500"/>
                                        <p:tgtEl>
                                          <p:spTgt spid="30"/>
                                        </p:tgtEl>
                                      </p:cBhvr>
                                    </p:animEffect>
                                  </p:childTnLst>
                                </p:cTn>
                              </p:par>
                            </p:childTnLst>
                          </p:cTn>
                        </p:par>
                        <p:par>
                          <p:cTn id="122" fill="hold">
                            <p:stCondLst>
                              <p:cond delay="3500"/>
                            </p:stCondLst>
                            <p:childTnLst>
                              <p:par>
                                <p:cTn id="123" presetID="22" presetClass="entr" presetSubtype="8"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left)">
                                      <p:cBhvr>
                                        <p:cTn id="125" dur="500"/>
                                        <p:tgtEl>
                                          <p:spTgt spid="31"/>
                                        </p:tgtEl>
                                      </p:cBhvr>
                                    </p:animEffect>
                                  </p:childTnLst>
                                </p:cTn>
                              </p:par>
                            </p:childTnLst>
                          </p:cTn>
                        </p:par>
                        <p:par>
                          <p:cTn id="126" fill="hold">
                            <p:stCondLst>
                              <p:cond delay="4000"/>
                            </p:stCondLst>
                            <p:childTnLst>
                              <p:par>
                                <p:cTn id="127" presetID="22" presetClass="entr" presetSubtype="8" fill="hold" grpId="0" nodeType="after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wipe(left)">
                                      <p:cBhvr>
                                        <p:cTn id="129" dur="500"/>
                                        <p:tgtEl>
                                          <p:spTgt spid="3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wipe(left)">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5"/>
                                        </p:tgtEl>
                                        <p:attrNameLst>
                                          <p:attrName>style.visibility</p:attrName>
                                        </p:attrNameLst>
                                      </p:cBhvr>
                                      <p:to>
                                        <p:strVal val="visible"/>
                                      </p:to>
                                    </p:set>
                                    <p:animEffect transition="in" filter="wipe(left)">
                                      <p:cBhvr>
                                        <p:cTn id="139" dur="500"/>
                                        <p:tgtEl>
                                          <p:spTgt spid="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wipe(left)">
                                      <p:cBhvr>
                                        <p:cTn id="144" dur="500"/>
                                        <p:tgtEl>
                                          <p:spTgt spid="3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62"/>
                                        </p:tgtEl>
                                        <p:attrNameLst>
                                          <p:attrName>style.visibility</p:attrName>
                                        </p:attrNameLst>
                                      </p:cBhvr>
                                      <p:to>
                                        <p:strVal val="visible"/>
                                      </p:to>
                                    </p:set>
                                    <p:animEffect transition="in" filter="wipe(up)">
                                      <p:cBhvr>
                                        <p:cTn id="149" dur="500"/>
                                        <p:tgtEl>
                                          <p:spTgt spid="6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wipe(left)">
                                      <p:cBhvr>
                                        <p:cTn id="154" dur="500"/>
                                        <p:tgtEl>
                                          <p:spTgt spid="3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down)">
                                      <p:cBhvr>
                                        <p:cTn id="159" dur="500"/>
                                        <p:tgtEl>
                                          <p:spTgt spid="36"/>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37"/>
                                        </p:tgtEl>
                                        <p:attrNameLst>
                                          <p:attrName>style.visibility</p:attrName>
                                        </p:attrNameLst>
                                      </p:cBhvr>
                                      <p:to>
                                        <p:strVal val="visible"/>
                                      </p:to>
                                    </p:set>
                                    <p:animEffect transition="in" filter="wipe(left)">
                                      <p:cBhvr>
                                        <p:cTn id="164" dur="500"/>
                                        <p:tgtEl>
                                          <p:spTgt spid="37"/>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wipe(up)">
                                      <p:cBhvr>
                                        <p:cTn id="169" dur="500"/>
                                        <p:tgtEl>
                                          <p:spTgt spid="3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9"/>
                                        </p:tgtEl>
                                        <p:attrNameLst>
                                          <p:attrName>style.visibility</p:attrName>
                                        </p:attrNameLst>
                                      </p:cBhvr>
                                      <p:to>
                                        <p:strVal val="visible"/>
                                      </p:to>
                                    </p:set>
                                    <p:animEffect transition="in" filter="wipe(left)">
                                      <p:cBhvr>
                                        <p:cTn id="174" dur="500"/>
                                        <p:tgtEl>
                                          <p:spTgt spid="39"/>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4" fill="hold" grpId="0" nodeType="click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down)">
                                      <p:cBhvr>
                                        <p:cTn id="179" dur="500"/>
                                        <p:tgtEl>
                                          <p:spTgt spid="40"/>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41"/>
                                        </p:tgtEl>
                                        <p:attrNameLst>
                                          <p:attrName>style.visibility</p:attrName>
                                        </p:attrNameLst>
                                      </p:cBhvr>
                                      <p:to>
                                        <p:strVal val="visible"/>
                                      </p:to>
                                    </p:set>
                                    <p:animEffect transition="in" filter="wipe(left)">
                                      <p:cBhvr>
                                        <p:cTn id="184" dur="500"/>
                                        <p:tgtEl>
                                          <p:spTgt spid="41"/>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1" fill="hold" grpId="0" nodeType="clickEffect">
                                  <p:stCondLst>
                                    <p:cond delay="0"/>
                                  </p:stCondLst>
                                  <p:childTnLst>
                                    <p:set>
                                      <p:cBhvr>
                                        <p:cTn id="188" dur="1" fill="hold">
                                          <p:stCondLst>
                                            <p:cond delay="0"/>
                                          </p:stCondLst>
                                        </p:cTn>
                                        <p:tgtEl>
                                          <p:spTgt spid="42"/>
                                        </p:tgtEl>
                                        <p:attrNameLst>
                                          <p:attrName>style.visibility</p:attrName>
                                        </p:attrNameLst>
                                      </p:cBhvr>
                                      <p:to>
                                        <p:strVal val="visible"/>
                                      </p:to>
                                    </p:set>
                                    <p:animEffect transition="in" filter="wipe(up)">
                                      <p:cBhvr>
                                        <p:cTn id="189" dur="500"/>
                                        <p:tgtEl>
                                          <p:spTgt spid="42"/>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left)">
                                      <p:cBhvr>
                                        <p:cTn id="194" dur="500"/>
                                        <p:tgtEl>
                                          <p:spTgt spid="44"/>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43"/>
                                        </p:tgtEl>
                                        <p:attrNameLst>
                                          <p:attrName>style.visibility</p:attrName>
                                        </p:attrNameLst>
                                      </p:cBhvr>
                                      <p:to>
                                        <p:strVal val="visible"/>
                                      </p:to>
                                    </p:set>
                                    <p:animEffect transition="in" filter="wipe(down)">
                                      <p:cBhvr>
                                        <p:cTn id="199" dur="500"/>
                                        <p:tgtEl>
                                          <p:spTgt spid="43"/>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45"/>
                                        </p:tgtEl>
                                        <p:attrNameLst>
                                          <p:attrName>style.visibility</p:attrName>
                                        </p:attrNameLst>
                                      </p:cBhvr>
                                      <p:to>
                                        <p:strVal val="visible"/>
                                      </p:to>
                                    </p:set>
                                    <p:animEffect transition="in" filter="wipe(left)">
                                      <p:cBhvr>
                                        <p:cTn id="204" dur="500"/>
                                        <p:tgtEl>
                                          <p:spTgt spid="45"/>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46"/>
                                        </p:tgtEl>
                                        <p:attrNameLst>
                                          <p:attrName>style.visibility</p:attrName>
                                        </p:attrNameLst>
                                      </p:cBhvr>
                                      <p:to>
                                        <p:strVal val="visible"/>
                                      </p:to>
                                    </p:set>
                                    <p:animEffect transition="in" filter="wipe(up)">
                                      <p:cBhvr>
                                        <p:cTn id="209" dur="500"/>
                                        <p:tgtEl>
                                          <p:spTgt spid="46"/>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47"/>
                                        </p:tgtEl>
                                        <p:attrNameLst>
                                          <p:attrName>style.visibility</p:attrName>
                                        </p:attrNameLst>
                                      </p:cBhvr>
                                      <p:to>
                                        <p:strVal val="visible"/>
                                      </p:to>
                                    </p:set>
                                    <p:animEffect transition="in" filter="wipe(left)">
                                      <p:cBhvr>
                                        <p:cTn id="214" dur="500"/>
                                        <p:tgtEl>
                                          <p:spTgt spid="47"/>
                                        </p:tgtEl>
                                      </p:cBhvr>
                                    </p:animEffect>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nodeType="clickEffect">
                                  <p:stCondLst>
                                    <p:cond delay="0"/>
                                  </p:stCondLst>
                                  <p:childTnLst>
                                    <p:set>
                                      <p:cBhvr>
                                        <p:cTn id="218" dur="1" fill="hold">
                                          <p:stCondLst>
                                            <p:cond delay="0"/>
                                          </p:stCondLst>
                                        </p:cTn>
                                        <p:tgtEl>
                                          <p:spTgt spid="48"/>
                                        </p:tgtEl>
                                        <p:attrNameLst>
                                          <p:attrName>style.visibility</p:attrName>
                                        </p:attrNameLst>
                                      </p:cBhvr>
                                      <p:to>
                                        <p:strVal val="visible"/>
                                      </p:to>
                                    </p:set>
                                    <p:animEffect transition="in" filter="slide(fromBottom)">
                                      <p:cBhvr>
                                        <p:cTn id="21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build="p" autoUpdateAnimBg="0"/>
      <p:bldP spid="10" grpId="0" autoUpdateAnimBg="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utoUpdateAnimBg="0"/>
      <p:bldP spid="34" grpId="0" autoUpdateAnimBg="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69" grpId="0" animBg="1"/>
      <p:bldP spid="7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Rectangle 8">
            <a:extLst>
              <a:ext uri="{FF2B5EF4-FFF2-40B4-BE49-F238E27FC236}">
                <a16:creationId xmlns:a16="http://schemas.microsoft.com/office/drawing/2014/main" id="{8B99DCE9-A2C8-ED90-BB68-5A3527095AF0}"/>
              </a:ext>
            </a:extLst>
          </p:cNvPr>
          <p:cNvSpPr>
            <a:spLocks noChangeArrowheads="1"/>
          </p:cNvSpPr>
          <p:nvPr/>
        </p:nvSpPr>
        <p:spPr bwMode="auto">
          <a:xfrm>
            <a:off x="2203026" y="3105452"/>
            <a:ext cx="2857500" cy="438150"/>
          </a:xfrm>
          <a:prstGeom prst="rect">
            <a:avLst/>
          </a:prstGeom>
          <a:solidFill>
            <a:srgbClr val="CCFFFF"/>
          </a:solidFill>
          <a:ln w="12700" cap="rnd">
            <a:solidFill>
              <a:srgbClr val="0000FF"/>
            </a:solidFill>
            <a:prstDash val="sysDot"/>
            <a:miter lim="800000"/>
            <a:headEnd/>
            <a:tailEnd/>
          </a:ln>
        </p:spPr>
        <p:txBody>
          <a:bodyPr wrap="none" anchor="ctr"/>
          <a:lstStyle/>
          <a:p>
            <a:endParaRPr lang="zh-CN" altLang="en-US"/>
          </a:p>
        </p:txBody>
      </p:sp>
      <p:sp>
        <p:nvSpPr>
          <p:cNvPr id="6" name="Rectangle 9">
            <a:extLst>
              <a:ext uri="{FF2B5EF4-FFF2-40B4-BE49-F238E27FC236}">
                <a16:creationId xmlns:a16="http://schemas.microsoft.com/office/drawing/2014/main" id="{E44C16C7-8D1D-1E80-7C3D-6C34789944EC}"/>
              </a:ext>
            </a:extLst>
          </p:cNvPr>
          <p:cNvSpPr>
            <a:spLocks noChangeArrowheads="1"/>
          </p:cNvSpPr>
          <p:nvPr/>
        </p:nvSpPr>
        <p:spPr bwMode="auto">
          <a:xfrm>
            <a:off x="2222076" y="3562652"/>
            <a:ext cx="2876550" cy="419100"/>
          </a:xfrm>
          <a:prstGeom prst="rect">
            <a:avLst/>
          </a:prstGeom>
          <a:solidFill>
            <a:srgbClr val="CCFFFF"/>
          </a:solidFill>
          <a:ln w="12700" cap="rnd">
            <a:solidFill>
              <a:srgbClr val="0000FF"/>
            </a:solidFill>
            <a:prstDash val="sysDot"/>
            <a:miter lim="800000"/>
            <a:headEnd/>
            <a:tailEnd/>
          </a:ln>
        </p:spPr>
        <p:txBody>
          <a:bodyPr wrap="none" anchor="ctr"/>
          <a:lstStyle/>
          <a:p>
            <a:endParaRPr lang="zh-CN" altLang="en-US"/>
          </a:p>
        </p:txBody>
      </p:sp>
      <p:sp>
        <p:nvSpPr>
          <p:cNvPr id="7" name="Rectangle 10">
            <a:extLst>
              <a:ext uri="{FF2B5EF4-FFF2-40B4-BE49-F238E27FC236}">
                <a16:creationId xmlns:a16="http://schemas.microsoft.com/office/drawing/2014/main" id="{4AA1152A-E0A2-B2DF-2ECE-E6A929535616}"/>
              </a:ext>
            </a:extLst>
          </p:cNvPr>
          <p:cNvSpPr>
            <a:spLocks noChangeArrowheads="1"/>
          </p:cNvSpPr>
          <p:nvPr/>
        </p:nvSpPr>
        <p:spPr bwMode="auto">
          <a:xfrm>
            <a:off x="2222076" y="4000802"/>
            <a:ext cx="2876550" cy="419100"/>
          </a:xfrm>
          <a:prstGeom prst="rect">
            <a:avLst/>
          </a:prstGeom>
          <a:solidFill>
            <a:srgbClr val="CCFFFF"/>
          </a:solidFill>
          <a:ln w="12700" cap="rnd">
            <a:solidFill>
              <a:srgbClr val="0000FF"/>
            </a:solidFill>
            <a:prstDash val="sysDot"/>
            <a:miter lim="800000"/>
            <a:headEnd/>
            <a:tailEnd/>
          </a:ln>
        </p:spPr>
        <p:txBody>
          <a:bodyPr wrap="none" anchor="ctr"/>
          <a:lstStyle/>
          <a:p>
            <a:endParaRPr lang="zh-CN" altLang="en-US"/>
          </a:p>
        </p:txBody>
      </p:sp>
      <p:sp>
        <p:nvSpPr>
          <p:cNvPr id="8" name="Rectangle 11">
            <a:extLst>
              <a:ext uri="{FF2B5EF4-FFF2-40B4-BE49-F238E27FC236}">
                <a16:creationId xmlns:a16="http://schemas.microsoft.com/office/drawing/2014/main" id="{4D09EDD6-7DFB-803B-4AE1-2C401FB8DD2C}"/>
              </a:ext>
            </a:extLst>
          </p:cNvPr>
          <p:cNvSpPr>
            <a:spLocks noChangeArrowheads="1"/>
          </p:cNvSpPr>
          <p:nvPr/>
        </p:nvSpPr>
        <p:spPr bwMode="auto">
          <a:xfrm>
            <a:off x="2222076" y="4438952"/>
            <a:ext cx="2876550" cy="419100"/>
          </a:xfrm>
          <a:prstGeom prst="rect">
            <a:avLst/>
          </a:prstGeom>
          <a:solidFill>
            <a:srgbClr val="CCFFFF"/>
          </a:solidFill>
          <a:ln w="19050">
            <a:solidFill>
              <a:srgbClr val="0033CC"/>
            </a:solidFill>
            <a:miter lim="800000"/>
            <a:headEnd/>
            <a:tailEnd/>
          </a:ln>
        </p:spPr>
        <p:txBody>
          <a:bodyPr wrap="none" anchor="ctr"/>
          <a:lstStyle/>
          <a:p>
            <a:endParaRPr lang="zh-CN" altLang="en-US"/>
          </a:p>
        </p:txBody>
      </p:sp>
      <p:grpSp>
        <p:nvGrpSpPr>
          <p:cNvPr id="9" name="Group 12">
            <a:extLst>
              <a:ext uri="{FF2B5EF4-FFF2-40B4-BE49-F238E27FC236}">
                <a16:creationId xmlns:a16="http://schemas.microsoft.com/office/drawing/2014/main" id="{B34F1317-AB75-A584-BCE9-0033FE26A7CE}"/>
              </a:ext>
            </a:extLst>
          </p:cNvPr>
          <p:cNvGrpSpPr>
            <a:grpSpLocks/>
          </p:cNvGrpSpPr>
          <p:nvPr/>
        </p:nvGrpSpPr>
        <p:grpSpPr bwMode="auto">
          <a:xfrm>
            <a:off x="7470351" y="3956352"/>
            <a:ext cx="1047750" cy="2190750"/>
            <a:chOff x="3492" y="1980"/>
            <a:chExt cx="660" cy="1380"/>
          </a:xfrm>
        </p:grpSpPr>
        <p:sp>
          <p:nvSpPr>
            <p:cNvPr id="10" name="Rectangle 13">
              <a:extLst>
                <a:ext uri="{FF2B5EF4-FFF2-40B4-BE49-F238E27FC236}">
                  <a16:creationId xmlns:a16="http://schemas.microsoft.com/office/drawing/2014/main" id="{9D939CF9-3E7E-2BE0-F18E-046DE6570B6D}"/>
                </a:ext>
              </a:extLst>
            </p:cNvPr>
            <p:cNvSpPr>
              <a:spLocks noChangeArrowheads="1"/>
            </p:cNvSpPr>
            <p:nvPr/>
          </p:nvSpPr>
          <p:spPr bwMode="auto">
            <a:xfrm>
              <a:off x="3492" y="1980"/>
              <a:ext cx="660" cy="312"/>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11" name="Line 14">
              <a:extLst>
                <a:ext uri="{FF2B5EF4-FFF2-40B4-BE49-F238E27FC236}">
                  <a16:creationId xmlns:a16="http://schemas.microsoft.com/office/drawing/2014/main" id="{A8D17C27-5A19-D0CF-7150-B5464C2F551B}"/>
                </a:ext>
              </a:extLst>
            </p:cNvPr>
            <p:cNvSpPr>
              <a:spLocks noChangeShapeType="1"/>
            </p:cNvSpPr>
            <p:nvPr/>
          </p:nvSpPr>
          <p:spPr bwMode="auto">
            <a:xfrm flipH="1">
              <a:off x="3708" y="2292"/>
              <a:ext cx="132" cy="1068"/>
            </a:xfrm>
            <a:prstGeom prst="line">
              <a:avLst/>
            </a:prstGeom>
            <a:noFill/>
            <a:ln w="12700">
              <a:solidFill>
                <a:srgbClr val="FF0066"/>
              </a:solidFill>
              <a:round/>
              <a:headEnd/>
              <a:tailEnd type="triangle" w="med" len="med"/>
            </a:ln>
          </p:spPr>
          <p:txBody>
            <a:bodyPr/>
            <a:lstStyle/>
            <a:p>
              <a:endParaRPr lang="zh-CN" altLang="en-US"/>
            </a:p>
          </p:txBody>
        </p:sp>
      </p:grpSp>
      <p:grpSp>
        <p:nvGrpSpPr>
          <p:cNvPr id="12" name="Group 15">
            <a:extLst>
              <a:ext uri="{FF2B5EF4-FFF2-40B4-BE49-F238E27FC236}">
                <a16:creationId xmlns:a16="http://schemas.microsoft.com/office/drawing/2014/main" id="{D2C2993A-CF2D-75CF-3517-56276A16C85B}"/>
              </a:ext>
            </a:extLst>
          </p:cNvPr>
          <p:cNvGrpSpPr>
            <a:grpSpLocks/>
          </p:cNvGrpSpPr>
          <p:nvPr/>
        </p:nvGrpSpPr>
        <p:grpSpPr bwMode="auto">
          <a:xfrm>
            <a:off x="6965526" y="3965877"/>
            <a:ext cx="2724150" cy="1447800"/>
            <a:chOff x="3174" y="1986"/>
            <a:chExt cx="1716" cy="912"/>
          </a:xfrm>
        </p:grpSpPr>
        <p:sp>
          <p:nvSpPr>
            <p:cNvPr id="13" name="Rectangle 16">
              <a:extLst>
                <a:ext uri="{FF2B5EF4-FFF2-40B4-BE49-F238E27FC236}">
                  <a16:creationId xmlns:a16="http://schemas.microsoft.com/office/drawing/2014/main" id="{75A18720-4ADC-0EC6-7946-F14DF8986C6C}"/>
                </a:ext>
              </a:extLst>
            </p:cNvPr>
            <p:cNvSpPr>
              <a:spLocks noChangeArrowheads="1"/>
            </p:cNvSpPr>
            <p:nvPr/>
          </p:nvSpPr>
          <p:spPr bwMode="auto">
            <a:xfrm>
              <a:off x="3174" y="1986"/>
              <a:ext cx="312" cy="288"/>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14" name="Line 17">
              <a:extLst>
                <a:ext uri="{FF2B5EF4-FFF2-40B4-BE49-F238E27FC236}">
                  <a16:creationId xmlns:a16="http://schemas.microsoft.com/office/drawing/2014/main" id="{74A930F5-155F-75EC-F7FC-49843FE46624}"/>
                </a:ext>
              </a:extLst>
            </p:cNvPr>
            <p:cNvSpPr>
              <a:spLocks noChangeShapeType="1"/>
            </p:cNvSpPr>
            <p:nvPr/>
          </p:nvSpPr>
          <p:spPr bwMode="auto">
            <a:xfrm>
              <a:off x="3462" y="2238"/>
              <a:ext cx="1368" cy="660"/>
            </a:xfrm>
            <a:prstGeom prst="line">
              <a:avLst/>
            </a:prstGeom>
            <a:noFill/>
            <a:ln w="12700">
              <a:solidFill>
                <a:srgbClr val="FF0066"/>
              </a:solidFill>
              <a:round/>
              <a:headEnd/>
              <a:tailEnd type="triangle" w="med" len="med"/>
            </a:ln>
          </p:spPr>
          <p:txBody>
            <a:bodyPr/>
            <a:lstStyle/>
            <a:p>
              <a:endParaRPr lang="zh-CN" altLang="en-US"/>
            </a:p>
          </p:txBody>
        </p:sp>
        <p:sp>
          <p:nvSpPr>
            <p:cNvPr id="15" name="Rectangle 18">
              <a:extLst>
                <a:ext uri="{FF2B5EF4-FFF2-40B4-BE49-F238E27FC236}">
                  <a16:creationId xmlns:a16="http://schemas.microsoft.com/office/drawing/2014/main" id="{F4E339AE-F9DA-F942-A65E-1D65FC3DAAB9}"/>
                </a:ext>
              </a:extLst>
            </p:cNvPr>
            <p:cNvSpPr>
              <a:spLocks noChangeArrowheads="1"/>
            </p:cNvSpPr>
            <p:nvPr/>
          </p:nvSpPr>
          <p:spPr bwMode="auto">
            <a:xfrm>
              <a:off x="4158" y="1986"/>
              <a:ext cx="312" cy="288"/>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16" name="Line 19">
              <a:extLst>
                <a:ext uri="{FF2B5EF4-FFF2-40B4-BE49-F238E27FC236}">
                  <a16:creationId xmlns:a16="http://schemas.microsoft.com/office/drawing/2014/main" id="{1BCCAA9B-3F5A-7C5A-7C6C-6E024C427CC7}"/>
                </a:ext>
              </a:extLst>
            </p:cNvPr>
            <p:cNvSpPr>
              <a:spLocks noChangeShapeType="1"/>
            </p:cNvSpPr>
            <p:nvPr/>
          </p:nvSpPr>
          <p:spPr bwMode="auto">
            <a:xfrm>
              <a:off x="4434" y="2238"/>
              <a:ext cx="456" cy="660"/>
            </a:xfrm>
            <a:prstGeom prst="line">
              <a:avLst/>
            </a:prstGeom>
            <a:noFill/>
            <a:ln w="12700">
              <a:solidFill>
                <a:srgbClr val="FF0066"/>
              </a:solidFill>
              <a:round/>
              <a:headEnd/>
              <a:tailEnd type="triangle" w="med" len="med"/>
            </a:ln>
          </p:spPr>
          <p:txBody>
            <a:bodyPr/>
            <a:lstStyle/>
            <a:p>
              <a:endParaRPr lang="zh-CN" altLang="en-US"/>
            </a:p>
          </p:txBody>
        </p:sp>
      </p:grpSp>
      <p:grpSp>
        <p:nvGrpSpPr>
          <p:cNvPr id="17" name="Group 20">
            <a:extLst>
              <a:ext uri="{FF2B5EF4-FFF2-40B4-BE49-F238E27FC236}">
                <a16:creationId xmlns:a16="http://schemas.microsoft.com/office/drawing/2014/main" id="{FC453CA7-DC49-1A35-494D-B1D35E04BCBC}"/>
              </a:ext>
            </a:extLst>
          </p:cNvPr>
          <p:cNvGrpSpPr>
            <a:grpSpLocks/>
          </p:cNvGrpSpPr>
          <p:nvPr/>
        </p:nvGrpSpPr>
        <p:grpSpPr bwMode="auto">
          <a:xfrm>
            <a:off x="7832301" y="3156252"/>
            <a:ext cx="1295400" cy="1657350"/>
            <a:chOff x="3720" y="1476"/>
            <a:chExt cx="816" cy="1044"/>
          </a:xfrm>
        </p:grpSpPr>
        <p:sp>
          <p:nvSpPr>
            <p:cNvPr id="18" name="Rectangle 21">
              <a:extLst>
                <a:ext uri="{FF2B5EF4-FFF2-40B4-BE49-F238E27FC236}">
                  <a16:creationId xmlns:a16="http://schemas.microsoft.com/office/drawing/2014/main" id="{641286F2-4D7B-315B-7E90-8689F2EAEF0A}"/>
                </a:ext>
              </a:extLst>
            </p:cNvPr>
            <p:cNvSpPr>
              <a:spLocks noChangeArrowheads="1"/>
            </p:cNvSpPr>
            <p:nvPr/>
          </p:nvSpPr>
          <p:spPr bwMode="auto">
            <a:xfrm>
              <a:off x="3792" y="1476"/>
              <a:ext cx="744" cy="492"/>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19" name="Line 22">
              <a:extLst>
                <a:ext uri="{FF2B5EF4-FFF2-40B4-BE49-F238E27FC236}">
                  <a16:creationId xmlns:a16="http://schemas.microsoft.com/office/drawing/2014/main" id="{DD286181-CA26-476F-8239-1EBFFA16AF02}"/>
                </a:ext>
              </a:extLst>
            </p:cNvPr>
            <p:cNvSpPr>
              <a:spLocks noChangeShapeType="1"/>
            </p:cNvSpPr>
            <p:nvPr/>
          </p:nvSpPr>
          <p:spPr bwMode="auto">
            <a:xfrm flipH="1">
              <a:off x="3720" y="1932"/>
              <a:ext cx="372" cy="588"/>
            </a:xfrm>
            <a:prstGeom prst="line">
              <a:avLst/>
            </a:prstGeom>
            <a:noFill/>
            <a:ln w="12700">
              <a:solidFill>
                <a:srgbClr val="FF0066"/>
              </a:solidFill>
              <a:round/>
              <a:headEnd/>
              <a:tailEnd type="triangle" w="med" len="med"/>
            </a:ln>
          </p:spPr>
          <p:txBody>
            <a:bodyPr/>
            <a:lstStyle/>
            <a:p>
              <a:endParaRPr lang="zh-CN" altLang="en-US"/>
            </a:p>
          </p:txBody>
        </p:sp>
      </p:grpSp>
      <p:grpSp>
        <p:nvGrpSpPr>
          <p:cNvPr id="20" name="Group 23">
            <a:extLst>
              <a:ext uri="{FF2B5EF4-FFF2-40B4-BE49-F238E27FC236}">
                <a16:creationId xmlns:a16="http://schemas.microsoft.com/office/drawing/2014/main" id="{BEA77BC0-29EC-F531-0060-CBD4A1DF77C2}"/>
              </a:ext>
            </a:extLst>
          </p:cNvPr>
          <p:cNvGrpSpPr>
            <a:grpSpLocks/>
          </p:cNvGrpSpPr>
          <p:nvPr/>
        </p:nvGrpSpPr>
        <p:grpSpPr bwMode="auto">
          <a:xfrm>
            <a:off x="6155901" y="3156252"/>
            <a:ext cx="1847850" cy="2209800"/>
            <a:chOff x="2664" y="1476"/>
            <a:chExt cx="1164" cy="1392"/>
          </a:xfrm>
        </p:grpSpPr>
        <p:sp>
          <p:nvSpPr>
            <p:cNvPr id="21" name="Rectangle 24">
              <a:extLst>
                <a:ext uri="{FF2B5EF4-FFF2-40B4-BE49-F238E27FC236}">
                  <a16:creationId xmlns:a16="http://schemas.microsoft.com/office/drawing/2014/main" id="{0C21D6AB-599C-13F4-E916-3D9EDF343BA2}"/>
                </a:ext>
              </a:extLst>
            </p:cNvPr>
            <p:cNvSpPr>
              <a:spLocks noChangeArrowheads="1"/>
            </p:cNvSpPr>
            <p:nvPr/>
          </p:nvSpPr>
          <p:spPr bwMode="auto">
            <a:xfrm>
              <a:off x="3024" y="1476"/>
              <a:ext cx="804" cy="504"/>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22" name="Line 25">
              <a:extLst>
                <a:ext uri="{FF2B5EF4-FFF2-40B4-BE49-F238E27FC236}">
                  <a16:creationId xmlns:a16="http://schemas.microsoft.com/office/drawing/2014/main" id="{C0FC52B9-1460-7942-B86D-9171731D2C59}"/>
                </a:ext>
              </a:extLst>
            </p:cNvPr>
            <p:cNvSpPr>
              <a:spLocks noChangeShapeType="1"/>
            </p:cNvSpPr>
            <p:nvPr/>
          </p:nvSpPr>
          <p:spPr bwMode="auto">
            <a:xfrm flipH="1">
              <a:off x="2664" y="1992"/>
              <a:ext cx="348" cy="876"/>
            </a:xfrm>
            <a:prstGeom prst="line">
              <a:avLst/>
            </a:prstGeom>
            <a:noFill/>
            <a:ln w="12700">
              <a:solidFill>
                <a:srgbClr val="FF0066"/>
              </a:solidFill>
              <a:round/>
              <a:headEnd/>
              <a:tailEnd type="triangle" w="med" len="med"/>
            </a:ln>
          </p:spPr>
          <p:txBody>
            <a:bodyPr/>
            <a:lstStyle/>
            <a:p>
              <a:endParaRPr lang="zh-CN" altLang="en-US"/>
            </a:p>
          </p:txBody>
        </p:sp>
      </p:grpSp>
      <p:sp>
        <p:nvSpPr>
          <p:cNvPr id="23" name="Rectangle 26">
            <a:extLst>
              <a:ext uri="{FF2B5EF4-FFF2-40B4-BE49-F238E27FC236}">
                <a16:creationId xmlns:a16="http://schemas.microsoft.com/office/drawing/2014/main" id="{2D4BE523-8BC5-7974-2E89-1986333846C9}"/>
              </a:ext>
            </a:extLst>
          </p:cNvPr>
          <p:cNvSpPr>
            <a:spLocks noChangeArrowheads="1"/>
          </p:cNvSpPr>
          <p:nvPr/>
        </p:nvSpPr>
        <p:spPr bwMode="auto">
          <a:xfrm>
            <a:off x="1720426" y="873427"/>
            <a:ext cx="8366125" cy="519112"/>
          </a:xfrm>
          <a:prstGeom prst="rect">
            <a:avLst/>
          </a:prstGeom>
          <a:noFill/>
          <a:ln w="9525">
            <a:noFill/>
            <a:miter lim="800000"/>
            <a:headEnd/>
            <a:tailEnd/>
          </a:ln>
        </p:spPr>
        <p:txBody>
          <a:bodyPr>
            <a:spAutoFit/>
          </a:bodyPr>
          <a:lstStyle/>
          <a:p>
            <a:r>
              <a:rPr lang="zh-CN" altLang="en-US" sz="2800" b="1">
                <a:solidFill>
                  <a:srgbClr val="0033CC"/>
                </a:solidFill>
                <a:latin typeface="宋体" charset="-122"/>
              </a:rPr>
              <a:t>三、</a:t>
            </a:r>
            <a:r>
              <a:rPr lang="zh-CN" altLang="en-US" sz="2800" b="1">
                <a:solidFill>
                  <a:srgbClr val="0033CC"/>
                </a:solidFill>
              </a:rPr>
              <a:t>边沿</a:t>
            </a:r>
            <a:r>
              <a:rPr lang="zh-CN" altLang="en-US" sz="2800" b="1">
                <a:solidFill>
                  <a:srgbClr val="0033CC"/>
                </a:solidFill>
                <a:latin typeface="宋体" charset="-122"/>
              </a:rPr>
              <a:t>触发器逻辑功能表示方法间的转换</a:t>
            </a:r>
          </a:p>
        </p:txBody>
      </p:sp>
      <p:sp>
        <p:nvSpPr>
          <p:cNvPr id="24" name="Text Box 27">
            <a:extLst>
              <a:ext uri="{FF2B5EF4-FFF2-40B4-BE49-F238E27FC236}">
                <a16:creationId xmlns:a16="http://schemas.microsoft.com/office/drawing/2014/main" id="{EC485135-B1FB-D825-6ECD-5DBC15EBB676}"/>
              </a:ext>
            </a:extLst>
          </p:cNvPr>
          <p:cNvSpPr txBox="1">
            <a:spLocks noChangeArrowheads="1"/>
          </p:cNvSpPr>
          <p:nvPr/>
        </p:nvSpPr>
        <p:spPr bwMode="auto">
          <a:xfrm>
            <a:off x="1798213" y="1454452"/>
            <a:ext cx="8801100" cy="519112"/>
          </a:xfrm>
          <a:prstGeom prst="rect">
            <a:avLst/>
          </a:prstGeom>
          <a:noFill/>
          <a:ln w="9525">
            <a:noFill/>
            <a:miter lim="800000"/>
            <a:headEnd/>
            <a:tailEnd/>
          </a:ln>
        </p:spPr>
        <p:txBody>
          <a:bodyPr>
            <a:spAutoFit/>
          </a:bodyPr>
          <a:lstStyle/>
          <a:p>
            <a:r>
              <a:rPr lang="en-US" altLang="zh-CN" sz="2800" b="1">
                <a:latin typeface="宋体" charset="-122"/>
              </a:rPr>
              <a:t>1.</a:t>
            </a:r>
            <a:r>
              <a:rPr lang="zh-CN" altLang="en-US" sz="2800" b="1"/>
              <a:t>特性表 </a:t>
            </a:r>
            <a:r>
              <a:rPr lang="zh-CN" altLang="en-US" sz="2800" b="1">
                <a:sym typeface="Symbol" pitchFamily="18" charset="2"/>
              </a:rPr>
              <a:t> </a:t>
            </a:r>
            <a:r>
              <a:rPr lang="zh-CN" altLang="en-US" sz="2800" b="1"/>
              <a:t>卡诺图、特性方程、状态图和时序图</a:t>
            </a:r>
          </a:p>
        </p:txBody>
      </p:sp>
      <p:grpSp>
        <p:nvGrpSpPr>
          <p:cNvPr id="25" name="Group 28">
            <a:extLst>
              <a:ext uri="{FF2B5EF4-FFF2-40B4-BE49-F238E27FC236}">
                <a16:creationId xmlns:a16="http://schemas.microsoft.com/office/drawing/2014/main" id="{A4996767-A4E5-532B-708D-9A48CEE9AB60}"/>
              </a:ext>
            </a:extLst>
          </p:cNvPr>
          <p:cNvGrpSpPr>
            <a:grpSpLocks/>
          </p:cNvGrpSpPr>
          <p:nvPr/>
        </p:nvGrpSpPr>
        <p:grpSpPr bwMode="auto">
          <a:xfrm>
            <a:off x="6116213" y="2451402"/>
            <a:ext cx="3000375" cy="1987550"/>
            <a:chOff x="2639" y="1032"/>
            <a:chExt cx="1890" cy="1252"/>
          </a:xfrm>
        </p:grpSpPr>
        <p:sp>
          <p:nvSpPr>
            <p:cNvPr id="26" name="Rectangle 29">
              <a:extLst>
                <a:ext uri="{FF2B5EF4-FFF2-40B4-BE49-F238E27FC236}">
                  <a16:creationId xmlns:a16="http://schemas.microsoft.com/office/drawing/2014/main" id="{2A73CC45-5E86-A901-3D16-1C59C8CFB7B3}"/>
                </a:ext>
              </a:extLst>
            </p:cNvPr>
            <p:cNvSpPr>
              <a:spLocks noChangeArrowheads="1"/>
            </p:cNvSpPr>
            <p:nvPr/>
          </p:nvSpPr>
          <p:spPr bwMode="auto">
            <a:xfrm>
              <a:off x="4147" y="196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27" name="Rectangle 30">
              <a:extLst>
                <a:ext uri="{FF2B5EF4-FFF2-40B4-BE49-F238E27FC236}">
                  <a16:creationId xmlns:a16="http://schemas.microsoft.com/office/drawing/2014/main" id="{4F0DA1EE-D96F-6B14-F7B6-63896EF19374}"/>
                </a:ext>
              </a:extLst>
            </p:cNvPr>
            <p:cNvSpPr>
              <a:spLocks noChangeArrowheads="1"/>
            </p:cNvSpPr>
            <p:nvPr/>
          </p:nvSpPr>
          <p:spPr bwMode="auto">
            <a:xfrm>
              <a:off x="3817" y="196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28" name="Rectangle 31">
              <a:extLst>
                <a:ext uri="{FF2B5EF4-FFF2-40B4-BE49-F238E27FC236}">
                  <a16:creationId xmlns:a16="http://schemas.microsoft.com/office/drawing/2014/main" id="{AF8BC1FF-1D79-3FCB-23DC-708838910D8A}"/>
                </a:ext>
              </a:extLst>
            </p:cNvPr>
            <p:cNvSpPr>
              <a:spLocks noChangeArrowheads="1"/>
            </p:cNvSpPr>
            <p:nvPr/>
          </p:nvSpPr>
          <p:spPr bwMode="auto">
            <a:xfrm>
              <a:off x="3487" y="196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29" name="Rectangle 32">
              <a:extLst>
                <a:ext uri="{FF2B5EF4-FFF2-40B4-BE49-F238E27FC236}">
                  <a16:creationId xmlns:a16="http://schemas.microsoft.com/office/drawing/2014/main" id="{BC16FCDF-FB51-4DEC-615D-8010134E9490}"/>
                </a:ext>
              </a:extLst>
            </p:cNvPr>
            <p:cNvSpPr>
              <a:spLocks noChangeArrowheads="1"/>
            </p:cNvSpPr>
            <p:nvPr/>
          </p:nvSpPr>
          <p:spPr bwMode="auto">
            <a:xfrm>
              <a:off x="3157" y="196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30" name="Rectangle 33">
              <a:extLst>
                <a:ext uri="{FF2B5EF4-FFF2-40B4-BE49-F238E27FC236}">
                  <a16:creationId xmlns:a16="http://schemas.microsoft.com/office/drawing/2014/main" id="{4EA88041-2615-08CF-1310-A498BE4E6967}"/>
                </a:ext>
              </a:extLst>
            </p:cNvPr>
            <p:cNvSpPr>
              <a:spLocks noChangeArrowheads="1"/>
            </p:cNvSpPr>
            <p:nvPr/>
          </p:nvSpPr>
          <p:spPr bwMode="auto">
            <a:xfrm>
              <a:off x="4147" y="164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31" name="Rectangle 34">
              <a:extLst>
                <a:ext uri="{FF2B5EF4-FFF2-40B4-BE49-F238E27FC236}">
                  <a16:creationId xmlns:a16="http://schemas.microsoft.com/office/drawing/2014/main" id="{B3A9B144-20AE-BB05-DD73-8027BC8F1DEB}"/>
                </a:ext>
              </a:extLst>
            </p:cNvPr>
            <p:cNvSpPr>
              <a:spLocks noChangeArrowheads="1"/>
            </p:cNvSpPr>
            <p:nvPr/>
          </p:nvSpPr>
          <p:spPr bwMode="auto">
            <a:xfrm>
              <a:off x="3817" y="164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32" name="Rectangle 35">
              <a:extLst>
                <a:ext uri="{FF2B5EF4-FFF2-40B4-BE49-F238E27FC236}">
                  <a16:creationId xmlns:a16="http://schemas.microsoft.com/office/drawing/2014/main" id="{49759E9F-CF5A-55EC-FEAF-0DE380DF071F}"/>
                </a:ext>
              </a:extLst>
            </p:cNvPr>
            <p:cNvSpPr>
              <a:spLocks noChangeArrowheads="1"/>
            </p:cNvSpPr>
            <p:nvPr/>
          </p:nvSpPr>
          <p:spPr bwMode="auto">
            <a:xfrm>
              <a:off x="3487" y="164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33" name="Rectangle 36">
              <a:extLst>
                <a:ext uri="{FF2B5EF4-FFF2-40B4-BE49-F238E27FC236}">
                  <a16:creationId xmlns:a16="http://schemas.microsoft.com/office/drawing/2014/main" id="{6766F3A0-14BD-0449-9FAD-F10833F6F146}"/>
                </a:ext>
              </a:extLst>
            </p:cNvPr>
            <p:cNvSpPr>
              <a:spLocks noChangeArrowheads="1"/>
            </p:cNvSpPr>
            <p:nvPr/>
          </p:nvSpPr>
          <p:spPr bwMode="auto">
            <a:xfrm>
              <a:off x="3157" y="164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34" name="Line 37">
              <a:extLst>
                <a:ext uri="{FF2B5EF4-FFF2-40B4-BE49-F238E27FC236}">
                  <a16:creationId xmlns:a16="http://schemas.microsoft.com/office/drawing/2014/main" id="{A1081DBD-A091-C245-7685-93EB1C51CC49}"/>
                </a:ext>
              </a:extLst>
            </p:cNvPr>
            <p:cNvSpPr>
              <a:spLocks noChangeShapeType="1"/>
            </p:cNvSpPr>
            <p:nvPr/>
          </p:nvSpPr>
          <p:spPr bwMode="auto">
            <a:xfrm>
              <a:off x="3157" y="1964"/>
              <a:ext cx="1320" cy="0"/>
            </a:xfrm>
            <a:prstGeom prst="line">
              <a:avLst/>
            </a:prstGeom>
            <a:noFill/>
            <a:ln w="12700">
              <a:solidFill>
                <a:srgbClr val="0033CC"/>
              </a:solidFill>
              <a:round/>
              <a:headEnd/>
              <a:tailEnd/>
            </a:ln>
          </p:spPr>
          <p:txBody>
            <a:bodyPr/>
            <a:lstStyle/>
            <a:p>
              <a:endParaRPr lang="zh-CN" altLang="en-US"/>
            </a:p>
          </p:txBody>
        </p:sp>
        <p:sp>
          <p:nvSpPr>
            <p:cNvPr id="35" name="Line 38">
              <a:extLst>
                <a:ext uri="{FF2B5EF4-FFF2-40B4-BE49-F238E27FC236}">
                  <a16:creationId xmlns:a16="http://schemas.microsoft.com/office/drawing/2014/main" id="{9977C49E-4620-BB76-44D7-0055A90AEC28}"/>
                </a:ext>
              </a:extLst>
            </p:cNvPr>
            <p:cNvSpPr>
              <a:spLocks noChangeShapeType="1"/>
            </p:cNvSpPr>
            <p:nvPr/>
          </p:nvSpPr>
          <p:spPr bwMode="auto">
            <a:xfrm>
              <a:off x="3157" y="2284"/>
              <a:ext cx="1320" cy="0"/>
            </a:xfrm>
            <a:prstGeom prst="line">
              <a:avLst/>
            </a:prstGeom>
            <a:noFill/>
            <a:ln w="28575" cap="sq">
              <a:solidFill>
                <a:srgbClr val="0033CC"/>
              </a:solidFill>
              <a:round/>
              <a:headEnd/>
              <a:tailEnd/>
            </a:ln>
          </p:spPr>
          <p:txBody>
            <a:bodyPr/>
            <a:lstStyle/>
            <a:p>
              <a:endParaRPr lang="zh-CN" altLang="en-US"/>
            </a:p>
          </p:txBody>
        </p:sp>
        <p:sp>
          <p:nvSpPr>
            <p:cNvPr id="36" name="Line 39">
              <a:extLst>
                <a:ext uri="{FF2B5EF4-FFF2-40B4-BE49-F238E27FC236}">
                  <a16:creationId xmlns:a16="http://schemas.microsoft.com/office/drawing/2014/main" id="{1560CF39-DEC5-B69E-A68F-6D5AA45F08CF}"/>
                </a:ext>
              </a:extLst>
            </p:cNvPr>
            <p:cNvSpPr>
              <a:spLocks noChangeShapeType="1"/>
            </p:cNvSpPr>
            <p:nvPr/>
          </p:nvSpPr>
          <p:spPr bwMode="auto">
            <a:xfrm>
              <a:off x="3487" y="1644"/>
              <a:ext cx="0" cy="640"/>
            </a:xfrm>
            <a:prstGeom prst="line">
              <a:avLst/>
            </a:prstGeom>
            <a:noFill/>
            <a:ln w="12700">
              <a:solidFill>
                <a:srgbClr val="0033CC"/>
              </a:solidFill>
              <a:round/>
              <a:headEnd/>
              <a:tailEnd/>
            </a:ln>
          </p:spPr>
          <p:txBody>
            <a:bodyPr/>
            <a:lstStyle/>
            <a:p>
              <a:endParaRPr lang="zh-CN" altLang="en-US"/>
            </a:p>
          </p:txBody>
        </p:sp>
        <p:sp>
          <p:nvSpPr>
            <p:cNvPr id="37" name="Line 40">
              <a:extLst>
                <a:ext uri="{FF2B5EF4-FFF2-40B4-BE49-F238E27FC236}">
                  <a16:creationId xmlns:a16="http://schemas.microsoft.com/office/drawing/2014/main" id="{895008D3-501C-2DF9-6A65-E855E39CDA62}"/>
                </a:ext>
              </a:extLst>
            </p:cNvPr>
            <p:cNvSpPr>
              <a:spLocks noChangeShapeType="1"/>
            </p:cNvSpPr>
            <p:nvPr/>
          </p:nvSpPr>
          <p:spPr bwMode="auto">
            <a:xfrm>
              <a:off x="3817" y="1644"/>
              <a:ext cx="0" cy="640"/>
            </a:xfrm>
            <a:prstGeom prst="line">
              <a:avLst/>
            </a:prstGeom>
            <a:noFill/>
            <a:ln w="12700">
              <a:solidFill>
                <a:srgbClr val="0033CC"/>
              </a:solidFill>
              <a:round/>
              <a:headEnd/>
              <a:tailEnd/>
            </a:ln>
          </p:spPr>
          <p:txBody>
            <a:bodyPr/>
            <a:lstStyle/>
            <a:p>
              <a:endParaRPr lang="zh-CN" altLang="en-US"/>
            </a:p>
          </p:txBody>
        </p:sp>
        <p:sp>
          <p:nvSpPr>
            <p:cNvPr id="38" name="Line 41">
              <a:extLst>
                <a:ext uri="{FF2B5EF4-FFF2-40B4-BE49-F238E27FC236}">
                  <a16:creationId xmlns:a16="http://schemas.microsoft.com/office/drawing/2014/main" id="{5C4B1A84-BC32-9D0E-4217-3438F7B39C6A}"/>
                </a:ext>
              </a:extLst>
            </p:cNvPr>
            <p:cNvSpPr>
              <a:spLocks noChangeShapeType="1"/>
            </p:cNvSpPr>
            <p:nvPr/>
          </p:nvSpPr>
          <p:spPr bwMode="auto">
            <a:xfrm>
              <a:off x="4147" y="1644"/>
              <a:ext cx="0" cy="640"/>
            </a:xfrm>
            <a:prstGeom prst="line">
              <a:avLst/>
            </a:prstGeom>
            <a:noFill/>
            <a:ln w="12700">
              <a:solidFill>
                <a:srgbClr val="0033CC"/>
              </a:solidFill>
              <a:round/>
              <a:headEnd/>
              <a:tailEnd/>
            </a:ln>
          </p:spPr>
          <p:txBody>
            <a:bodyPr/>
            <a:lstStyle/>
            <a:p>
              <a:endParaRPr lang="zh-CN" altLang="en-US"/>
            </a:p>
          </p:txBody>
        </p:sp>
        <p:sp>
          <p:nvSpPr>
            <p:cNvPr id="39" name="Line 42">
              <a:extLst>
                <a:ext uri="{FF2B5EF4-FFF2-40B4-BE49-F238E27FC236}">
                  <a16:creationId xmlns:a16="http://schemas.microsoft.com/office/drawing/2014/main" id="{C53C550A-4239-F282-7411-A475BAF52C19}"/>
                </a:ext>
              </a:extLst>
            </p:cNvPr>
            <p:cNvSpPr>
              <a:spLocks noChangeShapeType="1"/>
            </p:cNvSpPr>
            <p:nvPr/>
          </p:nvSpPr>
          <p:spPr bwMode="auto">
            <a:xfrm>
              <a:off x="4477" y="1644"/>
              <a:ext cx="0" cy="640"/>
            </a:xfrm>
            <a:prstGeom prst="line">
              <a:avLst/>
            </a:prstGeom>
            <a:noFill/>
            <a:ln w="28575" cap="sq">
              <a:solidFill>
                <a:srgbClr val="0033CC"/>
              </a:solidFill>
              <a:round/>
              <a:headEnd/>
              <a:tailEnd/>
            </a:ln>
          </p:spPr>
          <p:txBody>
            <a:bodyPr/>
            <a:lstStyle/>
            <a:p>
              <a:endParaRPr lang="zh-CN" altLang="en-US"/>
            </a:p>
          </p:txBody>
        </p:sp>
        <p:sp>
          <p:nvSpPr>
            <p:cNvPr id="40" name="Line 43">
              <a:extLst>
                <a:ext uri="{FF2B5EF4-FFF2-40B4-BE49-F238E27FC236}">
                  <a16:creationId xmlns:a16="http://schemas.microsoft.com/office/drawing/2014/main" id="{0686C837-0E23-EBB2-644E-3C94BDBB7144}"/>
                </a:ext>
              </a:extLst>
            </p:cNvPr>
            <p:cNvSpPr>
              <a:spLocks noChangeShapeType="1"/>
            </p:cNvSpPr>
            <p:nvPr/>
          </p:nvSpPr>
          <p:spPr bwMode="auto">
            <a:xfrm>
              <a:off x="3016" y="1362"/>
              <a:ext cx="141" cy="282"/>
            </a:xfrm>
            <a:prstGeom prst="line">
              <a:avLst/>
            </a:prstGeom>
            <a:noFill/>
            <a:ln w="9525">
              <a:solidFill>
                <a:srgbClr val="0033CC"/>
              </a:solidFill>
              <a:round/>
              <a:headEnd/>
              <a:tailEnd/>
            </a:ln>
          </p:spPr>
          <p:txBody>
            <a:bodyPr/>
            <a:lstStyle/>
            <a:p>
              <a:endParaRPr lang="zh-CN" altLang="en-US"/>
            </a:p>
          </p:txBody>
        </p:sp>
        <p:sp>
          <p:nvSpPr>
            <p:cNvPr id="41" name="Text Box 44">
              <a:extLst>
                <a:ext uri="{FF2B5EF4-FFF2-40B4-BE49-F238E27FC236}">
                  <a16:creationId xmlns:a16="http://schemas.microsoft.com/office/drawing/2014/main" id="{0610990F-2F86-9FC3-2600-730EBC5D21D4}"/>
                </a:ext>
              </a:extLst>
            </p:cNvPr>
            <p:cNvSpPr txBox="1">
              <a:spLocks noChangeArrowheads="1"/>
            </p:cNvSpPr>
            <p:nvPr/>
          </p:nvSpPr>
          <p:spPr bwMode="auto">
            <a:xfrm>
              <a:off x="2639" y="1032"/>
              <a:ext cx="613" cy="327"/>
            </a:xfrm>
            <a:prstGeom prst="rect">
              <a:avLst/>
            </a:prstGeom>
            <a:noFill/>
            <a:ln w="9525">
              <a:noFill/>
              <a:miter lim="800000"/>
              <a:headEnd/>
              <a:tailEnd/>
            </a:ln>
          </p:spPr>
          <p:txBody>
            <a:bodyPr>
              <a:spAutoFit/>
            </a:bodyPr>
            <a:lstStyle/>
            <a:p>
              <a:pPr algn="ctr"/>
              <a:r>
                <a:rPr lang="en-US" altLang="zh-CN" sz="2800" b="1" i="1">
                  <a:solidFill>
                    <a:srgbClr val="FF0066"/>
                  </a:solidFill>
                </a:rPr>
                <a:t>Q</a:t>
              </a:r>
              <a:r>
                <a:rPr lang="en-US" altLang="zh-CN" sz="2800" b="1" i="1" baseline="30000">
                  <a:solidFill>
                    <a:srgbClr val="FF0066"/>
                  </a:solidFill>
                </a:rPr>
                <a:t>n</a:t>
              </a:r>
              <a:r>
                <a:rPr lang="en-US" altLang="zh-CN" sz="2800" b="1" baseline="30000">
                  <a:solidFill>
                    <a:srgbClr val="FF0066"/>
                  </a:solidFill>
                </a:rPr>
                <a:t>+1</a:t>
              </a:r>
            </a:p>
          </p:txBody>
        </p:sp>
        <p:sp>
          <p:nvSpPr>
            <p:cNvPr id="42" name="Text Box 45">
              <a:extLst>
                <a:ext uri="{FF2B5EF4-FFF2-40B4-BE49-F238E27FC236}">
                  <a16:creationId xmlns:a16="http://schemas.microsoft.com/office/drawing/2014/main" id="{1FA7A22F-8948-5031-E7EE-937102F1782B}"/>
                </a:ext>
              </a:extLst>
            </p:cNvPr>
            <p:cNvSpPr txBox="1">
              <a:spLocks noChangeArrowheads="1"/>
            </p:cNvSpPr>
            <p:nvPr/>
          </p:nvSpPr>
          <p:spPr bwMode="auto">
            <a:xfrm>
              <a:off x="2688" y="1423"/>
              <a:ext cx="518" cy="327"/>
            </a:xfrm>
            <a:prstGeom prst="rect">
              <a:avLst/>
            </a:prstGeom>
            <a:noFill/>
            <a:ln w="9525">
              <a:noFill/>
              <a:miter lim="800000"/>
              <a:headEnd/>
              <a:tailEnd/>
            </a:ln>
          </p:spPr>
          <p:txBody>
            <a:bodyPr>
              <a:spAutoFit/>
            </a:bodyPr>
            <a:lstStyle/>
            <a:p>
              <a:pPr algn="ctr"/>
              <a:r>
                <a:rPr lang="en-US" altLang="zh-CN" sz="2800" b="1" i="1">
                  <a:solidFill>
                    <a:srgbClr val="0033CC"/>
                  </a:solidFill>
                </a:rPr>
                <a:t>Q</a:t>
              </a:r>
              <a:r>
                <a:rPr lang="en-US" altLang="zh-CN" sz="2800" b="1" i="1" baseline="30000">
                  <a:solidFill>
                    <a:srgbClr val="0033CC"/>
                  </a:solidFill>
                </a:rPr>
                <a:t>n</a:t>
              </a:r>
            </a:p>
          </p:txBody>
        </p:sp>
        <p:sp>
          <p:nvSpPr>
            <p:cNvPr id="43" name="Text Box 46">
              <a:extLst>
                <a:ext uri="{FF2B5EF4-FFF2-40B4-BE49-F238E27FC236}">
                  <a16:creationId xmlns:a16="http://schemas.microsoft.com/office/drawing/2014/main" id="{0D0CA693-3CF8-E458-4A92-75C7C2EFB448}"/>
                </a:ext>
              </a:extLst>
            </p:cNvPr>
            <p:cNvSpPr txBox="1">
              <a:spLocks noChangeArrowheads="1"/>
            </p:cNvSpPr>
            <p:nvPr/>
          </p:nvSpPr>
          <p:spPr bwMode="auto">
            <a:xfrm>
              <a:off x="2931" y="1173"/>
              <a:ext cx="942" cy="327"/>
            </a:xfrm>
            <a:prstGeom prst="rect">
              <a:avLst/>
            </a:prstGeom>
            <a:noFill/>
            <a:ln w="9525">
              <a:noFill/>
              <a:miter lim="800000"/>
              <a:headEnd/>
              <a:tailEnd/>
            </a:ln>
          </p:spPr>
          <p:txBody>
            <a:bodyPr>
              <a:spAutoFit/>
            </a:bodyPr>
            <a:lstStyle/>
            <a:p>
              <a:r>
                <a:rPr lang="en-US" altLang="zh-CN" sz="2800" b="1" i="1">
                  <a:solidFill>
                    <a:srgbClr val="0033CC"/>
                  </a:solidFill>
                </a:rPr>
                <a:t>  J K</a:t>
              </a:r>
              <a:endParaRPr lang="en-US" altLang="zh-CN" sz="2800" b="1" i="1" baseline="30000">
                <a:solidFill>
                  <a:srgbClr val="0033CC"/>
                </a:solidFill>
              </a:endParaRPr>
            </a:p>
          </p:txBody>
        </p:sp>
        <p:sp>
          <p:nvSpPr>
            <p:cNvPr id="44" name="Text Box 47">
              <a:extLst>
                <a:ext uri="{FF2B5EF4-FFF2-40B4-BE49-F238E27FC236}">
                  <a16:creationId xmlns:a16="http://schemas.microsoft.com/office/drawing/2014/main" id="{073D99F9-BECF-1E15-10C9-13D5B925176D}"/>
                </a:ext>
              </a:extLst>
            </p:cNvPr>
            <p:cNvSpPr txBox="1">
              <a:spLocks noChangeArrowheads="1"/>
            </p:cNvSpPr>
            <p:nvPr/>
          </p:nvSpPr>
          <p:spPr bwMode="auto">
            <a:xfrm>
              <a:off x="2948" y="1621"/>
              <a:ext cx="228" cy="327"/>
            </a:xfrm>
            <a:prstGeom prst="rect">
              <a:avLst/>
            </a:prstGeom>
            <a:noFill/>
            <a:ln w="9525">
              <a:noFill/>
              <a:miter lim="800000"/>
              <a:headEnd/>
              <a:tailEnd/>
            </a:ln>
          </p:spPr>
          <p:txBody>
            <a:bodyPr wrap="none">
              <a:spAutoFit/>
            </a:bodyPr>
            <a:lstStyle/>
            <a:p>
              <a:pPr algn="ctr"/>
              <a:r>
                <a:rPr lang="en-US" altLang="zh-CN" sz="2800" b="1">
                  <a:solidFill>
                    <a:srgbClr val="0033CC"/>
                  </a:solidFill>
                </a:rPr>
                <a:t>0</a:t>
              </a:r>
            </a:p>
          </p:txBody>
        </p:sp>
        <p:sp>
          <p:nvSpPr>
            <p:cNvPr id="45" name="Text Box 48">
              <a:extLst>
                <a:ext uri="{FF2B5EF4-FFF2-40B4-BE49-F238E27FC236}">
                  <a16:creationId xmlns:a16="http://schemas.microsoft.com/office/drawing/2014/main" id="{AE636D53-1F82-4D4F-28EB-F402F81811E6}"/>
                </a:ext>
              </a:extLst>
            </p:cNvPr>
            <p:cNvSpPr txBox="1">
              <a:spLocks noChangeArrowheads="1"/>
            </p:cNvSpPr>
            <p:nvPr/>
          </p:nvSpPr>
          <p:spPr bwMode="auto">
            <a:xfrm>
              <a:off x="2948" y="1950"/>
              <a:ext cx="228" cy="327"/>
            </a:xfrm>
            <a:prstGeom prst="rect">
              <a:avLst/>
            </a:prstGeom>
            <a:noFill/>
            <a:ln w="9525">
              <a:noFill/>
              <a:miter lim="800000"/>
              <a:headEnd/>
              <a:tailEnd/>
            </a:ln>
          </p:spPr>
          <p:txBody>
            <a:bodyPr wrap="none">
              <a:spAutoFit/>
            </a:bodyPr>
            <a:lstStyle/>
            <a:p>
              <a:pPr algn="ctr"/>
              <a:r>
                <a:rPr lang="en-US" altLang="zh-CN" sz="2800" b="1">
                  <a:solidFill>
                    <a:srgbClr val="0033CC"/>
                  </a:solidFill>
                </a:rPr>
                <a:t>1</a:t>
              </a:r>
            </a:p>
          </p:txBody>
        </p:sp>
        <p:sp>
          <p:nvSpPr>
            <p:cNvPr id="46" name="Text Box 49">
              <a:extLst>
                <a:ext uri="{FF2B5EF4-FFF2-40B4-BE49-F238E27FC236}">
                  <a16:creationId xmlns:a16="http://schemas.microsoft.com/office/drawing/2014/main" id="{E7BA812B-32CD-84F2-690B-2C6FE7225415}"/>
                </a:ext>
              </a:extLst>
            </p:cNvPr>
            <p:cNvSpPr txBox="1">
              <a:spLocks noChangeArrowheads="1"/>
            </p:cNvSpPr>
            <p:nvPr/>
          </p:nvSpPr>
          <p:spPr bwMode="auto">
            <a:xfrm>
              <a:off x="3125" y="1377"/>
              <a:ext cx="1404" cy="327"/>
            </a:xfrm>
            <a:prstGeom prst="rect">
              <a:avLst/>
            </a:prstGeom>
            <a:noFill/>
            <a:ln w="9525">
              <a:noFill/>
              <a:miter lim="800000"/>
              <a:headEnd/>
              <a:tailEnd/>
            </a:ln>
          </p:spPr>
          <p:txBody>
            <a:bodyPr wrap="none">
              <a:spAutoFit/>
            </a:bodyPr>
            <a:lstStyle/>
            <a:p>
              <a:pPr algn="ctr"/>
              <a:r>
                <a:rPr lang="en-US" altLang="zh-CN" sz="2800" b="1">
                  <a:solidFill>
                    <a:srgbClr val="0033CC"/>
                  </a:solidFill>
                </a:rPr>
                <a:t>00  </a:t>
              </a:r>
              <a:r>
                <a:rPr lang="en-US" altLang="zh-CN" sz="2800" b="1">
                  <a:solidFill>
                    <a:srgbClr val="FF0066"/>
                  </a:solidFill>
                </a:rPr>
                <a:t>0</a:t>
              </a:r>
              <a:r>
                <a:rPr lang="en-US" altLang="zh-CN" sz="2800" b="1">
                  <a:solidFill>
                    <a:srgbClr val="0033CC"/>
                  </a:solidFill>
                </a:rPr>
                <a:t>1   11  </a:t>
              </a:r>
              <a:r>
                <a:rPr lang="en-US" altLang="zh-CN" sz="2800" b="1">
                  <a:solidFill>
                    <a:srgbClr val="FF0066"/>
                  </a:solidFill>
                </a:rPr>
                <a:t>1</a:t>
              </a:r>
              <a:r>
                <a:rPr lang="en-US" altLang="zh-CN" sz="2800" b="1">
                  <a:solidFill>
                    <a:srgbClr val="0033CC"/>
                  </a:solidFill>
                </a:rPr>
                <a:t>0</a:t>
              </a:r>
            </a:p>
          </p:txBody>
        </p:sp>
      </p:grpSp>
      <p:graphicFrame>
        <p:nvGraphicFramePr>
          <p:cNvPr id="47" name="Group 50">
            <a:extLst>
              <a:ext uri="{FF2B5EF4-FFF2-40B4-BE49-F238E27FC236}">
                <a16:creationId xmlns:a16="http://schemas.microsoft.com/office/drawing/2014/main" id="{70EECF8E-E5FE-4B7C-C852-E4831EB2C543}"/>
              </a:ext>
            </a:extLst>
          </p:cNvPr>
          <p:cNvGraphicFramePr>
            <a:graphicFrameLocks noGrp="1"/>
          </p:cNvGraphicFramePr>
          <p:nvPr>
            <p:extLst>
              <p:ext uri="{D42A27DB-BD31-4B8C-83A1-F6EECF244321}">
                <p14:modId xmlns:p14="http://schemas.microsoft.com/office/powerpoint/2010/main" val="3633083260"/>
              </p:ext>
            </p:extLst>
          </p:nvPr>
        </p:nvGraphicFramePr>
        <p:xfrm>
          <a:off x="2222076" y="2610152"/>
          <a:ext cx="2876550" cy="2249424"/>
        </p:xfrm>
        <a:graphic>
          <a:graphicData uri="http://schemas.openxmlformats.org/drawingml/2006/table">
            <a:tbl>
              <a:tblPr/>
              <a:tblGrid>
                <a:gridCol w="984250">
                  <a:extLst>
                    <a:ext uri="{9D8B030D-6E8A-4147-A177-3AD203B41FA5}">
                      <a16:colId xmlns:a16="http://schemas.microsoft.com/office/drawing/2014/main" val="20000"/>
                    </a:ext>
                  </a:extLst>
                </a:gridCol>
                <a:gridCol w="982662">
                  <a:extLst>
                    <a:ext uri="{9D8B030D-6E8A-4147-A177-3AD203B41FA5}">
                      <a16:colId xmlns:a16="http://schemas.microsoft.com/office/drawing/2014/main" val="20001"/>
                    </a:ext>
                  </a:extLst>
                </a:gridCol>
                <a:gridCol w="909638">
                  <a:extLst>
                    <a:ext uri="{9D8B030D-6E8A-4147-A177-3AD203B41FA5}">
                      <a16:colId xmlns:a16="http://schemas.microsoft.com/office/drawing/2014/main" val="20002"/>
                    </a:ext>
                  </a:extLst>
                </a:gridCol>
              </a:tblGrid>
              <a:tr h="4381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50000">
                          <a:ln>
                            <a:noFill/>
                          </a:ln>
                          <a:solidFill>
                            <a:srgbClr val="0033CC"/>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50000">
                          <a:ln>
                            <a:noFill/>
                          </a:ln>
                          <a:solidFill>
                            <a:srgbClr val="0033CC"/>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置</a:t>
                      </a:r>
                      <a:r>
                        <a:rPr kumimoji="1" lang="en-US" altLang="zh-CN" sz="2400" b="1" i="0" u="none" strike="noStrike" cap="none" normalizeH="0" baseline="0">
                          <a:ln>
                            <a:noFill/>
                          </a:ln>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置</a:t>
                      </a:r>
                      <a:r>
                        <a:rPr kumimoji="1" lang="en-US" altLang="zh-CN" sz="2400" b="1" i="0" u="none" strike="noStrike" cap="none" normalizeH="0" baseline="0">
                          <a:ln>
                            <a:noFill/>
                          </a:ln>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0">
                        <a:ln>
                          <a:noFill/>
                        </a:ln>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1    1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5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5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翻转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8" name="Rectangle 76">
            <a:extLst>
              <a:ext uri="{FF2B5EF4-FFF2-40B4-BE49-F238E27FC236}">
                <a16:creationId xmlns:a16="http://schemas.microsoft.com/office/drawing/2014/main" id="{0E916D3E-514D-BBE7-F854-BA65BDB7AEFE}"/>
              </a:ext>
            </a:extLst>
          </p:cNvPr>
          <p:cNvSpPr>
            <a:spLocks noChangeArrowheads="1"/>
          </p:cNvSpPr>
          <p:nvPr/>
        </p:nvSpPr>
        <p:spPr bwMode="auto">
          <a:xfrm>
            <a:off x="6994101" y="3422952"/>
            <a:ext cx="361950" cy="519112"/>
          </a:xfrm>
          <a:prstGeom prst="rect">
            <a:avLst/>
          </a:prstGeom>
          <a:noFill/>
          <a:ln w="9525">
            <a:noFill/>
            <a:miter lim="800000"/>
            <a:headEnd/>
            <a:tailEnd/>
          </a:ln>
        </p:spPr>
        <p:txBody>
          <a:bodyPr wrap="none">
            <a:spAutoFit/>
          </a:bodyPr>
          <a:lstStyle/>
          <a:p>
            <a:r>
              <a:rPr lang="en-US" altLang="zh-CN" sz="2800" b="1">
                <a:solidFill>
                  <a:srgbClr val="0033CC"/>
                </a:solidFill>
              </a:rPr>
              <a:t>0</a:t>
            </a:r>
          </a:p>
        </p:txBody>
      </p:sp>
      <p:sp>
        <p:nvSpPr>
          <p:cNvPr id="49" name="Rectangle 77">
            <a:extLst>
              <a:ext uri="{FF2B5EF4-FFF2-40B4-BE49-F238E27FC236}">
                <a16:creationId xmlns:a16="http://schemas.microsoft.com/office/drawing/2014/main" id="{59FD4AD5-6CD1-215E-3257-6F063F5FA1E4}"/>
              </a:ext>
            </a:extLst>
          </p:cNvPr>
          <p:cNvSpPr>
            <a:spLocks noChangeArrowheads="1"/>
          </p:cNvSpPr>
          <p:nvPr/>
        </p:nvSpPr>
        <p:spPr bwMode="auto">
          <a:xfrm>
            <a:off x="6994101" y="3899202"/>
            <a:ext cx="361950" cy="519112"/>
          </a:xfrm>
          <a:prstGeom prst="rect">
            <a:avLst/>
          </a:prstGeom>
          <a:noFill/>
          <a:ln w="9525">
            <a:noFill/>
            <a:miter lim="800000"/>
            <a:headEnd/>
            <a:tailEnd/>
          </a:ln>
        </p:spPr>
        <p:txBody>
          <a:bodyPr wrap="none">
            <a:spAutoFit/>
          </a:bodyPr>
          <a:lstStyle/>
          <a:p>
            <a:r>
              <a:rPr lang="en-US" altLang="zh-CN" sz="2800" b="1">
                <a:solidFill>
                  <a:srgbClr val="0033CC"/>
                </a:solidFill>
              </a:rPr>
              <a:t>1</a:t>
            </a:r>
          </a:p>
        </p:txBody>
      </p:sp>
      <p:sp>
        <p:nvSpPr>
          <p:cNvPr id="50" name="Rectangle 78">
            <a:extLst>
              <a:ext uri="{FF2B5EF4-FFF2-40B4-BE49-F238E27FC236}">
                <a16:creationId xmlns:a16="http://schemas.microsoft.com/office/drawing/2014/main" id="{3DD45749-9011-66EA-0F6E-3C8E0B1F1EAC}"/>
              </a:ext>
            </a:extLst>
          </p:cNvPr>
          <p:cNvSpPr>
            <a:spLocks noChangeArrowheads="1"/>
          </p:cNvSpPr>
          <p:nvPr/>
        </p:nvSpPr>
        <p:spPr bwMode="auto">
          <a:xfrm>
            <a:off x="7565601" y="3422952"/>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0</a:t>
            </a:r>
          </a:p>
        </p:txBody>
      </p:sp>
      <p:sp>
        <p:nvSpPr>
          <p:cNvPr id="51" name="Rectangle 79">
            <a:extLst>
              <a:ext uri="{FF2B5EF4-FFF2-40B4-BE49-F238E27FC236}">
                <a16:creationId xmlns:a16="http://schemas.microsoft.com/office/drawing/2014/main" id="{AC826190-B91A-F47E-0133-D516A7714637}"/>
              </a:ext>
            </a:extLst>
          </p:cNvPr>
          <p:cNvSpPr>
            <a:spLocks noChangeArrowheads="1"/>
          </p:cNvSpPr>
          <p:nvPr/>
        </p:nvSpPr>
        <p:spPr bwMode="auto">
          <a:xfrm>
            <a:off x="7565601" y="3899202"/>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0</a:t>
            </a:r>
          </a:p>
        </p:txBody>
      </p:sp>
      <p:sp>
        <p:nvSpPr>
          <p:cNvPr id="52" name="Rectangle 80">
            <a:extLst>
              <a:ext uri="{FF2B5EF4-FFF2-40B4-BE49-F238E27FC236}">
                <a16:creationId xmlns:a16="http://schemas.microsoft.com/office/drawing/2014/main" id="{E24959AB-D28D-44C9-9F28-442CDF90B0B1}"/>
              </a:ext>
            </a:extLst>
          </p:cNvPr>
          <p:cNvSpPr>
            <a:spLocks noChangeArrowheads="1"/>
          </p:cNvSpPr>
          <p:nvPr/>
        </p:nvSpPr>
        <p:spPr bwMode="auto">
          <a:xfrm>
            <a:off x="8594301" y="3384852"/>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sp>
        <p:nvSpPr>
          <p:cNvPr id="53" name="Rectangle 81">
            <a:extLst>
              <a:ext uri="{FF2B5EF4-FFF2-40B4-BE49-F238E27FC236}">
                <a16:creationId xmlns:a16="http://schemas.microsoft.com/office/drawing/2014/main" id="{27E20A0D-6B4F-2645-02D4-5194DC90D23C}"/>
              </a:ext>
            </a:extLst>
          </p:cNvPr>
          <p:cNvSpPr>
            <a:spLocks noChangeArrowheads="1"/>
          </p:cNvSpPr>
          <p:nvPr/>
        </p:nvSpPr>
        <p:spPr bwMode="auto">
          <a:xfrm>
            <a:off x="8575251" y="3918252"/>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sp>
        <p:nvSpPr>
          <p:cNvPr id="54" name="Rectangle 82">
            <a:extLst>
              <a:ext uri="{FF2B5EF4-FFF2-40B4-BE49-F238E27FC236}">
                <a16:creationId xmlns:a16="http://schemas.microsoft.com/office/drawing/2014/main" id="{DF5A5B56-194E-346C-80B2-7CB98587C6F0}"/>
              </a:ext>
            </a:extLst>
          </p:cNvPr>
          <p:cNvSpPr>
            <a:spLocks noChangeArrowheads="1"/>
          </p:cNvSpPr>
          <p:nvPr/>
        </p:nvSpPr>
        <p:spPr bwMode="auto">
          <a:xfrm>
            <a:off x="8041851" y="3422952"/>
            <a:ext cx="361950" cy="519112"/>
          </a:xfrm>
          <a:prstGeom prst="rect">
            <a:avLst/>
          </a:prstGeom>
          <a:noFill/>
          <a:ln w="9525">
            <a:noFill/>
            <a:miter lim="800000"/>
            <a:headEnd/>
            <a:tailEnd/>
          </a:ln>
        </p:spPr>
        <p:txBody>
          <a:bodyPr wrap="none">
            <a:spAutoFit/>
          </a:bodyPr>
          <a:lstStyle/>
          <a:p>
            <a:r>
              <a:rPr lang="en-US" altLang="zh-CN" sz="2800" b="1">
                <a:solidFill>
                  <a:srgbClr val="0033CC"/>
                </a:solidFill>
              </a:rPr>
              <a:t>1</a:t>
            </a:r>
          </a:p>
        </p:txBody>
      </p:sp>
      <p:sp>
        <p:nvSpPr>
          <p:cNvPr id="55" name="Rectangle 83">
            <a:extLst>
              <a:ext uri="{FF2B5EF4-FFF2-40B4-BE49-F238E27FC236}">
                <a16:creationId xmlns:a16="http://schemas.microsoft.com/office/drawing/2014/main" id="{B91D4F32-B031-646D-5BE4-B8D088324253}"/>
              </a:ext>
            </a:extLst>
          </p:cNvPr>
          <p:cNvSpPr>
            <a:spLocks noChangeArrowheads="1"/>
          </p:cNvSpPr>
          <p:nvPr/>
        </p:nvSpPr>
        <p:spPr bwMode="auto">
          <a:xfrm>
            <a:off x="8060901" y="3918252"/>
            <a:ext cx="361950" cy="519112"/>
          </a:xfrm>
          <a:prstGeom prst="rect">
            <a:avLst/>
          </a:prstGeom>
          <a:noFill/>
          <a:ln w="9525">
            <a:noFill/>
            <a:miter lim="800000"/>
            <a:headEnd/>
            <a:tailEnd/>
          </a:ln>
        </p:spPr>
        <p:txBody>
          <a:bodyPr wrap="none">
            <a:spAutoFit/>
          </a:bodyPr>
          <a:lstStyle/>
          <a:p>
            <a:r>
              <a:rPr lang="en-US" altLang="zh-CN" sz="2800" b="1">
                <a:solidFill>
                  <a:srgbClr val="0033CC"/>
                </a:solidFill>
              </a:rPr>
              <a:t>0</a:t>
            </a:r>
          </a:p>
        </p:txBody>
      </p:sp>
      <p:grpSp>
        <p:nvGrpSpPr>
          <p:cNvPr id="56" name="Group 84">
            <a:extLst>
              <a:ext uri="{FF2B5EF4-FFF2-40B4-BE49-F238E27FC236}">
                <a16:creationId xmlns:a16="http://schemas.microsoft.com/office/drawing/2014/main" id="{F698A954-5CE8-05CC-BE8D-9536339A9CF2}"/>
              </a:ext>
            </a:extLst>
          </p:cNvPr>
          <p:cNvGrpSpPr>
            <a:grpSpLocks/>
          </p:cNvGrpSpPr>
          <p:nvPr/>
        </p:nvGrpSpPr>
        <p:grpSpPr bwMode="auto">
          <a:xfrm>
            <a:off x="5924126" y="4632627"/>
            <a:ext cx="4473575" cy="1851025"/>
            <a:chOff x="2518" y="2406"/>
            <a:chExt cx="2818" cy="1166"/>
          </a:xfrm>
        </p:grpSpPr>
        <p:grpSp>
          <p:nvGrpSpPr>
            <p:cNvPr id="57" name="Group 85">
              <a:extLst>
                <a:ext uri="{FF2B5EF4-FFF2-40B4-BE49-F238E27FC236}">
                  <a16:creationId xmlns:a16="http://schemas.microsoft.com/office/drawing/2014/main" id="{19DCAAEC-CA88-7689-B200-A38D508A875B}"/>
                </a:ext>
              </a:extLst>
            </p:cNvPr>
            <p:cNvGrpSpPr>
              <a:grpSpLocks noChangeAspect="1"/>
            </p:cNvGrpSpPr>
            <p:nvPr/>
          </p:nvGrpSpPr>
          <p:grpSpPr bwMode="auto">
            <a:xfrm>
              <a:off x="3276" y="2861"/>
              <a:ext cx="1136" cy="282"/>
              <a:chOff x="1773" y="1742"/>
              <a:chExt cx="1789" cy="411"/>
            </a:xfrm>
          </p:grpSpPr>
          <p:sp>
            <p:nvSpPr>
              <p:cNvPr id="66" name="Oval 86">
                <a:extLst>
                  <a:ext uri="{FF2B5EF4-FFF2-40B4-BE49-F238E27FC236}">
                    <a16:creationId xmlns:a16="http://schemas.microsoft.com/office/drawing/2014/main" id="{10D28B92-BA79-DA9E-A204-85509CD8F9FC}"/>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67" name="Oval 87">
                <a:extLst>
                  <a:ext uri="{FF2B5EF4-FFF2-40B4-BE49-F238E27FC236}">
                    <a16:creationId xmlns:a16="http://schemas.microsoft.com/office/drawing/2014/main" id="{075D1361-1FCD-80F3-570F-DF4AF8353B38}"/>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sp>
          <p:nvSpPr>
            <p:cNvPr id="58" name="Arc 88">
              <a:extLst>
                <a:ext uri="{FF2B5EF4-FFF2-40B4-BE49-F238E27FC236}">
                  <a16:creationId xmlns:a16="http://schemas.microsoft.com/office/drawing/2014/main" id="{A91BAF4B-5A42-11B6-C71A-740F72F699AD}"/>
                </a:ext>
              </a:extLst>
            </p:cNvPr>
            <p:cNvSpPr>
              <a:spLocks noChangeAspect="1"/>
            </p:cNvSpPr>
            <p:nvPr/>
          </p:nvSpPr>
          <p:spPr bwMode="auto">
            <a:xfrm flipH="1" flipV="1">
              <a:off x="2973" y="2826"/>
              <a:ext cx="299" cy="334"/>
            </a:xfrm>
            <a:custGeom>
              <a:avLst/>
              <a:gdLst>
                <a:gd name="T0" fmla="*/ 0 w 41109"/>
                <a:gd name="T1" fmla="*/ 95 h 43200"/>
                <a:gd name="T2" fmla="*/ 1 w 41109"/>
                <a:gd name="T3" fmla="*/ 242 h 43200"/>
                <a:gd name="T4" fmla="*/ 142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59" name="Text Box 89">
              <a:extLst>
                <a:ext uri="{FF2B5EF4-FFF2-40B4-BE49-F238E27FC236}">
                  <a16:creationId xmlns:a16="http://schemas.microsoft.com/office/drawing/2014/main" id="{BC4F6793-7133-5A96-7CB2-CCFF9DFEBA30}"/>
                </a:ext>
              </a:extLst>
            </p:cNvPr>
            <p:cNvSpPr txBox="1">
              <a:spLocks noChangeArrowheads="1"/>
            </p:cNvSpPr>
            <p:nvPr/>
          </p:nvSpPr>
          <p:spPr bwMode="auto">
            <a:xfrm>
              <a:off x="2518" y="2804"/>
              <a:ext cx="573" cy="327"/>
            </a:xfrm>
            <a:prstGeom prst="rect">
              <a:avLst/>
            </a:prstGeom>
            <a:noFill/>
            <a:ln w="9525">
              <a:noFill/>
              <a:miter lim="800000"/>
              <a:headEnd/>
              <a:tailEnd/>
            </a:ln>
          </p:spPr>
          <p:txBody>
            <a:bodyPr>
              <a:spAutoFit/>
            </a:bodyPr>
            <a:lstStyle/>
            <a:p>
              <a:r>
                <a:rPr lang="en-US" altLang="zh-CN" sz="1400" b="1" dirty="0">
                  <a:solidFill>
                    <a:srgbClr val="FF0066"/>
                  </a:solidFill>
                </a:rPr>
                <a:t> </a:t>
              </a:r>
              <a:r>
                <a:rPr lang="en-US" altLang="zh-CN" sz="2800" b="1" dirty="0">
                  <a:solidFill>
                    <a:srgbClr val="FF0066"/>
                  </a:solidFill>
                </a:rPr>
                <a:t>0</a:t>
              </a:r>
              <a:r>
                <a:rPr lang="en-US" altLang="zh-CN" sz="2800" b="1" dirty="0">
                  <a:solidFill>
                    <a:srgbClr val="FF0066"/>
                  </a:solidFill>
                  <a:sym typeface="Symbol" pitchFamily="18" charset="2"/>
                </a:rPr>
                <a:t></a:t>
              </a:r>
              <a:r>
                <a:rPr lang="en-US" altLang="zh-CN" sz="2800" b="1" dirty="0">
                  <a:solidFill>
                    <a:srgbClr val="0033CC"/>
                  </a:solidFill>
                  <a:sym typeface="Symbol" pitchFamily="18" charset="2"/>
                </a:rPr>
                <a:t>/</a:t>
              </a:r>
              <a:endParaRPr lang="en-US" altLang="zh-CN" sz="2800" b="1" dirty="0">
                <a:solidFill>
                  <a:srgbClr val="0033CC"/>
                </a:solidFill>
              </a:endParaRPr>
            </a:p>
          </p:txBody>
        </p:sp>
        <p:sp>
          <p:nvSpPr>
            <p:cNvPr id="60" name="AutoShape 90">
              <a:extLst>
                <a:ext uri="{FF2B5EF4-FFF2-40B4-BE49-F238E27FC236}">
                  <a16:creationId xmlns:a16="http://schemas.microsoft.com/office/drawing/2014/main" id="{9BDB4503-91D0-B5A7-3772-82FD13AB80F2}"/>
                </a:ext>
              </a:extLst>
            </p:cNvPr>
            <p:cNvSpPr>
              <a:spLocks noChangeAspect="1"/>
            </p:cNvSpPr>
            <p:nvPr/>
          </p:nvSpPr>
          <p:spPr bwMode="auto">
            <a:xfrm rot="-5400000" flipH="1" flipV="1">
              <a:off x="3748" y="2342"/>
              <a:ext cx="141" cy="884"/>
            </a:xfrm>
            <a:prstGeom prst="leftBracket">
              <a:avLst>
                <a:gd name="adj" fmla="val 52246"/>
              </a:avLst>
            </a:prstGeom>
            <a:noFill/>
            <a:ln w="38100">
              <a:solidFill>
                <a:srgbClr val="0033CC"/>
              </a:solidFill>
              <a:round/>
              <a:headEnd type="none" w="med" len="med"/>
              <a:tailEnd type="triangle" w="med" len="med"/>
            </a:ln>
          </p:spPr>
          <p:txBody>
            <a:bodyPr wrap="none" anchor="ctr"/>
            <a:lstStyle/>
            <a:p>
              <a:endParaRPr lang="zh-CN" altLang="en-US"/>
            </a:p>
          </p:txBody>
        </p:sp>
        <p:sp>
          <p:nvSpPr>
            <p:cNvPr id="61" name="Text Box 91">
              <a:extLst>
                <a:ext uri="{FF2B5EF4-FFF2-40B4-BE49-F238E27FC236}">
                  <a16:creationId xmlns:a16="http://schemas.microsoft.com/office/drawing/2014/main" id="{18ABE69B-7509-5A41-5717-E307E2AAECED}"/>
                </a:ext>
              </a:extLst>
            </p:cNvPr>
            <p:cNvSpPr txBox="1">
              <a:spLocks noChangeArrowheads="1"/>
            </p:cNvSpPr>
            <p:nvPr/>
          </p:nvSpPr>
          <p:spPr bwMode="auto">
            <a:xfrm>
              <a:off x="3560" y="2406"/>
              <a:ext cx="687" cy="327"/>
            </a:xfrm>
            <a:prstGeom prst="rect">
              <a:avLst/>
            </a:prstGeom>
            <a:noFill/>
            <a:ln w="9525">
              <a:noFill/>
              <a:miter lim="800000"/>
              <a:headEnd/>
              <a:tailEnd/>
            </a:ln>
          </p:spPr>
          <p:txBody>
            <a:bodyPr>
              <a:spAutoFit/>
            </a:bodyPr>
            <a:lstStyle/>
            <a:p>
              <a:r>
                <a:rPr lang="en-US" altLang="zh-CN" sz="2800" b="1">
                  <a:solidFill>
                    <a:srgbClr val="FF0066"/>
                  </a:solidFill>
                </a:rPr>
                <a:t>1</a:t>
              </a:r>
              <a:r>
                <a:rPr lang="en-US" altLang="zh-CN" sz="2800" b="1">
                  <a:solidFill>
                    <a:srgbClr val="FF0066"/>
                  </a:solidFill>
                  <a:sym typeface="Symbol" pitchFamily="18" charset="2"/>
                </a:rPr>
                <a:t></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sp>
          <p:nvSpPr>
            <p:cNvPr id="62" name="Arc 92">
              <a:extLst>
                <a:ext uri="{FF2B5EF4-FFF2-40B4-BE49-F238E27FC236}">
                  <a16:creationId xmlns:a16="http://schemas.microsoft.com/office/drawing/2014/main" id="{E02EDCFC-DBEF-2F8A-2A90-8DB3073225A3}"/>
                </a:ext>
              </a:extLst>
            </p:cNvPr>
            <p:cNvSpPr>
              <a:spLocks noChangeAspect="1"/>
            </p:cNvSpPr>
            <p:nvPr/>
          </p:nvSpPr>
          <p:spPr bwMode="auto">
            <a:xfrm>
              <a:off x="4412" y="2826"/>
              <a:ext cx="298" cy="334"/>
            </a:xfrm>
            <a:custGeom>
              <a:avLst/>
              <a:gdLst>
                <a:gd name="T0" fmla="*/ 0 w 41109"/>
                <a:gd name="T1" fmla="*/ 95 h 43200"/>
                <a:gd name="T2" fmla="*/ 1 w 41109"/>
                <a:gd name="T3" fmla="*/ 242 h 43200"/>
                <a:gd name="T4" fmla="*/ 141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63" name="Text Box 93">
              <a:extLst>
                <a:ext uri="{FF2B5EF4-FFF2-40B4-BE49-F238E27FC236}">
                  <a16:creationId xmlns:a16="http://schemas.microsoft.com/office/drawing/2014/main" id="{A90919DB-E172-5808-09D8-572835783806}"/>
                </a:ext>
              </a:extLst>
            </p:cNvPr>
            <p:cNvSpPr txBox="1">
              <a:spLocks noChangeArrowheads="1"/>
            </p:cNvSpPr>
            <p:nvPr/>
          </p:nvSpPr>
          <p:spPr bwMode="auto">
            <a:xfrm>
              <a:off x="4657" y="2778"/>
              <a:ext cx="679" cy="327"/>
            </a:xfrm>
            <a:prstGeom prst="rect">
              <a:avLst/>
            </a:prstGeom>
            <a:noFill/>
            <a:ln w="9525">
              <a:noFill/>
              <a:miter lim="800000"/>
              <a:headEnd/>
              <a:tailEnd/>
            </a:ln>
          </p:spPr>
          <p:txBody>
            <a:bodyPr wrap="square">
              <a:spAutoFit/>
            </a:bodyPr>
            <a:lstStyle/>
            <a:p>
              <a:r>
                <a:rPr lang="en-US" altLang="zh-CN" sz="2800" b="1" dirty="0">
                  <a:solidFill>
                    <a:srgbClr val="FF0066"/>
                  </a:solidFill>
                  <a:sym typeface="Symbol" pitchFamily="18" charset="2"/>
                </a:rPr>
                <a:t> </a:t>
              </a:r>
              <a:r>
                <a:rPr lang="en-US" altLang="zh-CN" sz="1400" b="1" dirty="0">
                  <a:solidFill>
                    <a:srgbClr val="FF0066"/>
                  </a:solidFill>
                </a:rPr>
                <a:t> </a:t>
              </a:r>
              <a:r>
                <a:rPr lang="en-US" altLang="zh-CN" sz="2800" b="1" dirty="0">
                  <a:solidFill>
                    <a:srgbClr val="FF0066"/>
                  </a:solidFill>
                  <a:sym typeface="Symbol" pitchFamily="18" charset="2"/>
                </a:rPr>
                <a:t>0 </a:t>
              </a:r>
              <a:r>
                <a:rPr lang="en-US" altLang="zh-CN" sz="2800" b="1" dirty="0">
                  <a:solidFill>
                    <a:srgbClr val="0033CC"/>
                  </a:solidFill>
                  <a:sym typeface="Symbol" pitchFamily="18" charset="2"/>
                </a:rPr>
                <a:t>/</a:t>
              </a:r>
              <a:r>
                <a:rPr lang="en-US" altLang="zh-CN" sz="2800" b="1" dirty="0">
                  <a:solidFill>
                    <a:srgbClr val="FF0066"/>
                  </a:solidFill>
                </a:rPr>
                <a:t> </a:t>
              </a:r>
            </a:p>
          </p:txBody>
        </p:sp>
        <p:sp>
          <p:nvSpPr>
            <p:cNvPr id="64" name="AutoShape 94">
              <a:extLst>
                <a:ext uri="{FF2B5EF4-FFF2-40B4-BE49-F238E27FC236}">
                  <a16:creationId xmlns:a16="http://schemas.microsoft.com/office/drawing/2014/main" id="{E4AD3E77-89F9-1F3D-EF97-C046E96D8E68}"/>
                </a:ext>
              </a:extLst>
            </p:cNvPr>
            <p:cNvSpPr>
              <a:spLocks noChangeAspect="1"/>
            </p:cNvSpPr>
            <p:nvPr/>
          </p:nvSpPr>
          <p:spPr bwMode="auto">
            <a:xfrm rot="-5400000">
              <a:off x="3748" y="2794"/>
              <a:ext cx="141" cy="884"/>
            </a:xfrm>
            <a:prstGeom prst="leftBracket">
              <a:avLst>
                <a:gd name="adj" fmla="val 52246"/>
              </a:avLst>
            </a:prstGeom>
            <a:noFill/>
            <a:ln w="38100">
              <a:solidFill>
                <a:srgbClr val="0033CC"/>
              </a:solidFill>
              <a:round/>
              <a:headEnd type="none" w="med" len="med"/>
              <a:tailEnd type="triangle" w="med" len="med"/>
            </a:ln>
          </p:spPr>
          <p:txBody>
            <a:bodyPr wrap="none" anchor="ctr"/>
            <a:lstStyle/>
            <a:p>
              <a:endParaRPr lang="zh-CN" altLang="en-US"/>
            </a:p>
          </p:txBody>
        </p:sp>
        <p:sp>
          <p:nvSpPr>
            <p:cNvPr id="65" name="Text Box 95">
              <a:extLst>
                <a:ext uri="{FF2B5EF4-FFF2-40B4-BE49-F238E27FC236}">
                  <a16:creationId xmlns:a16="http://schemas.microsoft.com/office/drawing/2014/main" id="{563F3888-E32C-B671-A3F0-DDA672723F8D}"/>
                </a:ext>
              </a:extLst>
            </p:cNvPr>
            <p:cNvSpPr txBox="1">
              <a:spLocks noChangeArrowheads="1"/>
            </p:cNvSpPr>
            <p:nvPr/>
          </p:nvSpPr>
          <p:spPr bwMode="auto">
            <a:xfrm>
              <a:off x="3548" y="3244"/>
              <a:ext cx="600" cy="328"/>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a:t>
              </a:r>
              <a:r>
                <a:rPr lang="en-US" altLang="zh-CN" sz="1400" b="1">
                  <a:solidFill>
                    <a:srgbClr val="FF0066"/>
                  </a:solidFill>
                </a:rPr>
                <a:t> </a:t>
              </a:r>
              <a:r>
                <a:rPr lang="en-US" altLang="zh-CN" sz="2800" b="1">
                  <a:solidFill>
                    <a:srgbClr val="FF0066"/>
                  </a:solidFill>
                  <a:sym typeface="Symbol" pitchFamily="18" charset="2"/>
                </a:rPr>
                <a:t>1</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grpSp>
      <p:sp>
        <p:nvSpPr>
          <p:cNvPr id="68" name="Text Box 96">
            <a:extLst>
              <a:ext uri="{FF2B5EF4-FFF2-40B4-BE49-F238E27FC236}">
                <a16:creationId xmlns:a16="http://schemas.microsoft.com/office/drawing/2014/main" id="{F4A78441-40E7-6AE7-B42F-47AF12476FE9}"/>
              </a:ext>
            </a:extLst>
          </p:cNvPr>
          <p:cNvSpPr txBox="1">
            <a:spLocks noChangeArrowheads="1"/>
          </p:cNvSpPr>
          <p:nvPr/>
        </p:nvSpPr>
        <p:spPr bwMode="auto">
          <a:xfrm>
            <a:off x="1669626" y="2032302"/>
            <a:ext cx="6248400" cy="519112"/>
          </a:xfrm>
          <a:prstGeom prst="rect">
            <a:avLst/>
          </a:prstGeom>
          <a:noFill/>
          <a:ln w="9525">
            <a:noFill/>
            <a:miter lim="800000"/>
            <a:headEnd/>
            <a:tailEnd/>
          </a:ln>
        </p:spPr>
        <p:txBody>
          <a:bodyPr>
            <a:spAutoFit/>
          </a:bodyPr>
          <a:lstStyle/>
          <a:p>
            <a:r>
              <a:rPr lang="en-US" altLang="zh-CN" sz="2800" b="1">
                <a:solidFill>
                  <a:srgbClr val="0033CC"/>
                </a:solidFill>
              </a:rPr>
              <a:t>(1)  </a:t>
            </a:r>
            <a:r>
              <a:rPr lang="zh-CN" altLang="en-US" sz="2800" b="1">
                <a:solidFill>
                  <a:srgbClr val="FF0066"/>
                </a:solidFill>
              </a:rPr>
              <a:t>特性表</a:t>
            </a:r>
            <a:r>
              <a:rPr lang="zh-CN" altLang="en-US" sz="2800" b="1">
                <a:solidFill>
                  <a:srgbClr val="0033CC"/>
                </a:solidFill>
              </a:rPr>
              <a:t> </a:t>
            </a:r>
            <a:r>
              <a:rPr lang="zh-CN" altLang="en-US" sz="2800" b="1">
                <a:solidFill>
                  <a:srgbClr val="0033CC"/>
                </a:solidFill>
                <a:sym typeface="Symbol" pitchFamily="18" charset="2"/>
              </a:rPr>
              <a:t> </a:t>
            </a:r>
            <a:r>
              <a:rPr lang="zh-CN" altLang="en-US" sz="2800" b="1">
                <a:solidFill>
                  <a:srgbClr val="0033CC"/>
                </a:solidFill>
              </a:rPr>
              <a:t>卡诺图、状态图</a:t>
            </a:r>
            <a:endParaRPr lang="zh-CN" altLang="en-US" sz="2800" b="1">
              <a:solidFill>
                <a:srgbClr val="FF0066"/>
              </a:solidFill>
            </a:endParaRPr>
          </a:p>
        </p:txBody>
      </p:sp>
      <p:sp>
        <p:nvSpPr>
          <p:cNvPr id="69" name="Rectangle 97">
            <a:extLst>
              <a:ext uri="{FF2B5EF4-FFF2-40B4-BE49-F238E27FC236}">
                <a16:creationId xmlns:a16="http://schemas.microsoft.com/office/drawing/2014/main" id="{A82E6BC6-CA17-1B20-D055-A0B4279DD7FD}"/>
              </a:ext>
            </a:extLst>
          </p:cNvPr>
          <p:cNvSpPr>
            <a:spLocks noChangeArrowheads="1"/>
          </p:cNvSpPr>
          <p:nvPr/>
        </p:nvSpPr>
        <p:spPr bwMode="auto">
          <a:xfrm>
            <a:off x="1710901" y="5061252"/>
            <a:ext cx="4610100" cy="519112"/>
          </a:xfrm>
          <a:prstGeom prst="rect">
            <a:avLst/>
          </a:prstGeom>
          <a:noFill/>
          <a:ln w="9525">
            <a:noFill/>
            <a:miter lim="800000"/>
            <a:headEnd/>
            <a:tailEnd/>
          </a:ln>
        </p:spPr>
        <p:txBody>
          <a:bodyPr>
            <a:spAutoFit/>
          </a:bodyPr>
          <a:lstStyle/>
          <a:p>
            <a:r>
              <a:rPr lang="en-US" altLang="zh-CN" sz="2800" b="1">
                <a:solidFill>
                  <a:srgbClr val="0033CC"/>
                </a:solidFill>
              </a:rPr>
              <a:t>(2)  </a:t>
            </a:r>
            <a:r>
              <a:rPr lang="zh-CN" altLang="en-US" sz="2800" b="1">
                <a:solidFill>
                  <a:srgbClr val="FF0066"/>
                </a:solidFill>
              </a:rPr>
              <a:t>特性表</a:t>
            </a:r>
            <a:r>
              <a:rPr lang="zh-CN" altLang="en-US" sz="2800" b="1">
                <a:solidFill>
                  <a:srgbClr val="0033CC"/>
                </a:solidFill>
              </a:rPr>
              <a:t> </a:t>
            </a:r>
            <a:r>
              <a:rPr lang="zh-CN" altLang="en-US" sz="2800" b="1">
                <a:solidFill>
                  <a:srgbClr val="0033CC"/>
                </a:solidFill>
                <a:sym typeface="Symbol" pitchFamily="18" charset="2"/>
              </a:rPr>
              <a:t> </a:t>
            </a:r>
            <a:r>
              <a:rPr lang="zh-CN" altLang="en-US" sz="2800" b="1">
                <a:solidFill>
                  <a:srgbClr val="0033CC"/>
                </a:solidFill>
              </a:rPr>
              <a:t>特性方程</a:t>
            </a:r>
          </a:p>
        </p:txBody>
      </p:sp>
      <p:sp>
        <p:nvSpPr>
          <p:cNvPr id="70" name="Oval 98">
            <a:extLst>
              <a:ext uri="{FF2B5EF4-FFF2-40B4-BE49-F238E27FC236}">
                <a16:creationId xmlns:a16="http://schemas.microsoft.com/office/drawing/2014/main" id="{B51B8B73-4951-188B-C5C1-138389435BF6}"/>
              </a:ext>
            </a:extLst>
          </p:cNvPr>
          <p:cNvSpPr>
            <a:spLocks noChangeArrowheads="1"/>
          </p:cNvSpPr>
          <p:nvPr/>
        </p:nvSpPr>
        <p:spPr bwMode="auto">
          <a:xfrm>
            <a:off x="8079951" y="3470577"/>
            <a:ext cx="895350" cy="404812"/>
          </a:xfrm>
          <a:prstGeom prst="ellipse">
            <a:avLst/>
          </a:prstGeom>
          <a:noFill/>
          <a:ln w="28575">
            <a:solidFill>
              <a:srgbClr val="FF0066"/>
            </a:solidFill>
            <a:round/>
            <a:headEnd/>
            <a:tailEnd/>
          </a:ln>
        </p:spPr>
        <p:txBody>
          <a:bodyPr wrap="none" anchor="ctr"/>
          <a:lstStyle/>
          <a:p>
            <a:endParaRPr lang="zh-CN" altLang="en-US"/>
          </a:p>
        </p:txBody>
      </p:sp>
      <p:sp>
        <p:nvSpPr>
          <p:cNvPr id="71" name="Freeform 99">
            <a:extLst>
              <a:ext uri="{FF2B5EF4-FFF2-40B4-BE49-F238E27FC236}">
                <a16:creationId xmlns:a16="http://schemas.microsoft.com/office/drawing/2014/main" id="{0C377ADC-B1F5-0A5B-F868-89887B3A0FB5}"/>
              </a:ext>
            </a:extLst>
          </p:cNvPr>
          <p:cNvSpPr>
            <a:spLocks/>
          </p:cNvSpPr>
          <p:nvPr/>
        </p:nvSpPr>
        <p:spPr bwMode="auto">
          <a:xfrm>
            <a:off x="8595888" y="4061127"/>
            <a:ext cx="455613" cy="304800"/>
          </a:xfrm>
          <a:custGeom>
            <a:avLst/>
            <a:gdLst>
              <a:gd name="T0" fmla="*/ 455613 w 287"/>
              <a:gd name="T1" fmla="*/ 0 h 192"/>
              <a:gd name="T2" fmla="*/ 127000 w 287"/>
              <a:gd name="T3" fmla="*/ 26988 h 192"/>
              <a:gd name="T4" fmla="*/ 36513 w 287"/>
              <a:gd name="T5" fmla="*/ 66675 h 192"/>
              <a:gd name="T6" fmla="*/ 3175 w 287"/>
              <a:gd name="T7" fmla="*/ 138113 h 192"/>
              <a:gd name="T8" fmla="*/ 52388 w 287"/>
              <a:gd name="T9" fmla="*/ 233363 h 192"/>
              <a:gd name="T10" fmla="*/ 201613 w 287"/>
              <a:gd name="T11" fmla="*/ 277813 h 192"/>
              <a:gd name="T12" fmla="*/ 441325 w 287"/>
              <a:gd name="T13" fmla="*/ 304800 h 192"/>
              <a:gd name="T14" fmla="*/ 0 60000 65536"/>
              <a:gd name="T15" fmla="*/ 0 60000 65536"/>
              <a:gd name="T16" fmla="*/ 0 60000 65536"/>
              <a:gd name="T17" fmla="*/ 0 60000 65536"/>
              <a:gd name="T18" fmla="*/ 0 60000 65536"/>
              <a:gd name="T19" fmla="*/ 0 60000 65536"/>
              <a:gd name="T20" fmla="*/ 0 60000 65536"/>
              <a:gd name="T21" fmla="*/ 0 w 287"/>
              <a:gd name="T22" fmla="*/ 0 h 192"/>
              <a:gd name="T23" fmla="*/ 287 w 287"/>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192">
                <a:moveTo>
                  <a:pt x="287" y="0"/>
                </a:moveTo>
                <a:cubicBezTo>
                  <a:pt x="253" y="2"/>
                  <a:pt x="124" y="10"/>
                  <a:pt x="80" y="17"/>
                </a:cubicBezTo>
                <a:cubicBezTo>
                  <a:pt x="36" y="24"/>
                  <a:pt x="36" y="30"/>
                  <a:pt x="23" y="42"/>
                </a:cubicBezTo>
                <a:cubicBezTo>
                  <a:pt x="10" y="54"/>
                  <a:pt x="0" y="70"/>
                  <a:pt x="2" y="87"/>
                </a:cubicBezTo>
                <a:cubicBezTo>
                  <a:pt x="4" y="104"/>
                  <a:pt x="12" y="132"/>
                  <a:pt x="33" y="147"/>
                </a:cubicBezTo>
                <a:cubicBezTo>
                  <a:pt x="54" y="162"/>
                  <a:pt x="86" y="168"/>
                  <a:pt x="127" y="175"/>
                </a:cubicBezTo>
                <a:cubicBezTo>
                  <a:pt x="168" y="182"/>
                  <a:pt x="247" y="189"/>
                  <a:pt x="278" y="192"/>
                </a:cubicBezTo>
              </a:path>
            </a:pathLst>
          </a:custGeom>
          <a:noFill/>
          <a:ln w="28575" cap="flat" cmpd="sng">
            <a:solidFill>
              <a:srgbClr val="FF0066"/>
            </a:solidFill>
            <a:prstDash val="solid"/>
            <a:round/>
            <a:headEnd/>
            <a:tailEnd/>
          </a:ln>
        </p:spPr>
        <p:txBody>
          <a:bodyPr/>
          <a:lstStyle/>
          <a:p>
            <a:endParaRPr lang="zh-CN" altLang="en-US"/>
          </a:p>
        </p:txBody>
      </p:sp>
      <p:sp>
        <p:nvSpPr>
          <p:cNvPr id="72" name="Freeform 100">
            <a:extLst>
              <a:ext uri="{FF2B5EF4-FFF2-40B4-BE49-F238E27FC236}">
                <a16:creationId xmlns:a16="http://schemas.microsoft.com/office/drawing/2014/main" id="{F8CE106B-4394-9A3C-8A37-DBB6D031091F}"/>
              </a:ext>
            </a:extLst>
          </p:cNvPr>
          <p:cNvSpPr>
            <a:spLocks/>
          </p:cNvSpPr>
          <p:nvPr/>
        </p:nvSpPr>
        <p:spPr bwMode="auto">
          <a:xfrm>
            <a:off x="6917901" y="4048427"/>
            <a:ext cx="454025" cy="298450"/>
          </a:xfrm>
          <a:custGeom>
            <a:avLst/>
            <a:gdLst>
              <a:gd name="T0" fmla="*/ 0 w 286"/>
              <a:gd name="T1" fmla="*/ 3175 h 188"/>
              <a:gd name="T2" fmla="*/ 347662 w 286"/>
              <a:gd name="T3" fmla="*/ 20637 h 188"/>
              <a:gd name="T4" fmla="*/ 438150 w 286"/>
              <a:gd name="T5" fmla="*/ 88900 h 188"/>
              <a:gd name="T6" fmla="*/ 447675 w 286"/>
              <a:gd name="T7" fmla="*/ 155575 h 188"/>
              <a:gd name="T8" fmla="*/ 422275 w 286"/>
              <a:gd name="T9" fmla="*/ 227013 h 188"/>
              <a:gd name="T10" fmla="*/ 273050 w 286"/>
              <a:gd name="T11" fmla="*/ 271463 h 188"/>
              <a:gd name="T12" fmla="*/ 0 w 286"/>
              <a:gd name="T13" fmla="*/ 298450 h 188"/>
              <a:gd name="T14" fmla="*/ 0 60000 65536"/>
              <a:gd name="T15" fmla="*/ 0 60000 65536"/>
              <a:gd name="T16" fmla="*/ 0 60000 65536"/>
              <a:gd name="T17" fmla="*/ 0 60000 65536"/>
              <a:gd name="T18" fmla="*/ 0 60000 65536"/>
              <a:gd name="T19" fmla="*/ 0 60000 65536"/>
              <a:gd name="T20" fmla="*/ 0 60000 65536"/>
              <a:gd name="T21" fmla="*/ 0 w 286"/>
              <a:gd name="T22" fmla="*/ 0 h 188"/>
              <a:gd name="T23" fmla="*/ 286 w 286"/>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6" h="188">
                <a:moveTo>
                  <a:pt x="0" y="2"/>
                </a:moveTo>
                <a:cubicBezTo>
                  <a:pt x="82" y="0"/>
                  <a:pt x="173" y="4"/>
                  <a:pt x="219" y="13"/>
                </a:cubicBezTo>
                <a:cubicBezTo>
                  <a:pt x="265" y="22"/>
                  <a:pt x="266" y="42"/>
                  <a:pt x="276" y="56"/>
                </a:cubicBezTo>
                <a:cubicBezTo>
                  <a:pt x="286" y="70"/>
                  <a:pt x="284" y="84"/>
                  <a:pt x="282" y="98"/>
                </a:cubicBezTo>
                <a:cubicBezTo>
                  <a:pt x="280" y="112"/>
                  <a:pt x="284" y="131"/>
                  <a:pt x="266" y="143"/>
                </a:cubicBezTo>
                <a:cubicBezTo>
                  <a:pt x="248" y="155"/>
                  <a:pt x="216" y="164"/>
                  <a:pt x="172" y="171"/>
                </a:cubicBezTo>
                <a:cubicBezTo>
                  <a:pt x="128" y="179"/>
                  <a:pt x="35" y="184"/>
                  <a:pt x="0" y="188"/>
                </a:cubicBezTo>
              </a:path>
            </a:pathLst>
          </a:custGeom>
          <a:noFill/>
          <a:ln w="28575" cap="flat" cmpd="sng">
            <a:solidFill>
              <a:srgbClr val="FF0066"/>
            </a:solidFill>
            <a:prstDash val="solid"/>
            <a:round/>
            <a:headEnd/>
            <a:tailEnd/>
          </a:ln>
        </p:spPr>
        <p:txBody>
          <a:bodyPr/>
          <a:lstStyle/>
          <a:p>
            <a:endParaRPr lang="zh-CN" altLang="en-US"/>
          </a:p>
        </p:txBody>
      </p:sp>
      <p:graphicFrame>
        <p:nvGraphicFramePr>
          <p:cNvPr id="73" name="Object 105">
            <a:extLst>
              <a:ext uri="{FF2B5EF4-FFF2-40B4-BE49-F238E27FC236}">
                <a16:creationId xmlns:a16="http://schemas.microsoft.com/office/drawing/2014/main" id="{157EC5A6-7A0A-684D-8667-5865A8AB1B85}"/>
              </a:ext>
            </a:extLst>
          </p:cNvPr>
          <p:cNvGraphicFramePr>
            <a:graphicFrameLocks noChangeAspect="1"/>
          </p:cNvGraphicFramePr>
          <p:nvPr>
            <p:extLst>
              <p:ext uri="{D42A27DB-BD31-4B8C-83A1-F6EECF244321}">
                <p14:modId xmlns:p14="http://schemas.microsoft.com/office/powerpoint/2010/main" val="3069380569"/>
              </p:ext>
            </p:extLst>
          </p:nvPr>
        </p:nvGraphicFramePr>
        <p:xfrm>
          <a:off x="2337963" y="5562902"/>
          <a:ext cx="2814638" cy="658812"/>
        </p:xfrm>
        <a:graphic>
          <a:graphicData uri="http://schemas.openxmlformats.org/presentationml/2006/ole">
            <mc:AlternateContent xmlns:mc="http://schemas.openxmlformats.org/markup-compatibility/2006">
              <mc:Choice xmlns:v="urn:schemas-microsoft-com:vml" Requires="v">
                <p:oleObj name="Equation" r:id="rId2" imgW="814680" imgH="189000" progId="Equation.3">
                  <p:embed/>
                </p:oleObj>
              </mc:Choice>
              <mc:Fallback>
                <p:oleObj name="Equation" r:id="rId2" imgW="814680" imgH="189000" progId="Equation.3">
                  <p:embed/>
                  <p:pic>
                    <p:nvPicPr>
                      <p:cNvPr id="92261" name="Object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963" y="5562902"/>
                        <a:ext cx="2814638" cy="6588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74" name="Rectangle 102">
            <a:extLst>
              <a:ext uri="{FF2B5EF4-FFF2-40B4-BE49-F238E27FC236}">
                <a16:creationId xmlns:a16="http://schemas.microsoft.com/office/drawing/2014/main" id="{E9F89EFC-820F-ED16-C91D-3265A7847800}"/>
              </a:ext>
            </a:extLst>
          </p:cNvPr>
          <p:cNvSpPr>
            <a:spLocks noChangeArrowheads="1"/>
          </p:cNvSpPr>
          <p:nvPr/>
        </p:nvSpPr>
        <p:spPr bwMode="auto">
          <a:xfrm>
            <a:off x="2096663" y="6243939"/>
            <a:ext cx="3941763" cy="519113"/>
          </a:xfrm>
          <a:prstGeom prst="rect">
            <a:avLst/>
          </a:prstGeom>
          <a:noFill/>
          <a:ln w="9525">
            <a:noFill/>
            <a:miter lim="800000"/>
            <a:headEnd/>
            <a:tailEnd/>
          </a:ln>
        </p:spPr>
        <p:txBody>
          <a:bodyPr>
            <a:spAutoFit/>
          </a:bodyPr>
          <a:lstStyle/>
          <a:p>
            <a:r>
              <a:rPr lang="zh-CN" altLang="en-US" sz="2800" b="1">
                <a:solidFill>
                  <a:srgbClr val="0033CC"/>
                </a:solidFill>
              </a:rPr>
              <a:t>向时序图的转换</a:t>
            </a:r>
            <a:r>
              <a:rPr lang="en-US" altLang="zh-CN" sz="2800" b="1">
                <a:solidFill>
                  <a:srgbClr val="0033CC"/>
                </a:solidFill>
              </a:rPr>
              <a:t>(</a:t>
            </a:r>
            <a:r>
              <a:rPr lang="zh-CN" altLang="en-US" sz="2800" b="1">
                <a:solidFill>
                  <a:srgbClr val="0033CC"/>
                </a:solidFill>
              </a:rPr>
              <a:t>略</a:t>
            </a:r>
            <a:r>
              <a:rPr lang="en-US" altLang="zh-CN" sz="2800" b="1">
                <a:solidFill>
                  <a:srgbClr val="0033CC"/>
                </a:solidFill>
              </a:rPr>
              <a:t>)</a:t>
            </a:r>
          </a:p>
        </p:txBody>
      </p:sp>
      <p:sp>
        <p:nvSpPr>
          <p:cNvPr id="75" name="Line 103">
            <a:extLst>
              <a:ext uri="{FF2B5EF4-FFF2-40B4-BE49-F238E27FC236}">
                <a16:creationId xmlns:a16="http://schemas.microsoft.com/office/drawing/2014/main" id="{C270A55A-5463-F137-6B2C-A96C1E77F8B4}"/>
              </a:ext>
            </a:extLst>
          </p:cNvPr>
          <p:cNvSpPr>
            <a:spLocks noChangeShapeType="1"/>
          </p:cNvSpPr>
          <p:nvPr/>
        </p:nvSpPr>
        <p:spPr bwMode="auto">
          <a:xfrm>
            <a:off x="3517476" y="4477052"/>
            <a:ext cx="215900" cy="0"/>
          </a:xfrm>
          <a:prstGeom prst="line">
            <a:avLst/>
          </a:prstGeom>
          <a:noFill/>
          <a:ln w="28575">
            <a:solidFill>
              <a:srgbClr val="FF0066"/>
            </a:solidFill>
            <a:round/>
            <a:headEnd/>
            <a:tailEnd/>
          </a:ln>
        </p:spPr>
        <p:txBody>
          <a:bodyPr/>
          <a:lstStyle/>
          <a:p>
            <a:endParaRPr lang="zh-CN" altLang="en-US"/>
          </a:p>
        </p:txBody>
      </p:sp>
      <p:sp>
        <p:nvSpPr>
          <p:cNvPr id="3" name="灯片编号占位符 2">
            <a:extLst>
              <a:ext uri="{FF2B5EF4-FFF2-40B4-BE49-F238E27FC236}">
                <a16:creationId xmlns:a16="http://schemas.microsoft.com/office/drawing/2014/main" id="{EE5D4EEE-3C08-8E31-34FF-A0F92F8807E7}"/>
              </a:ext>
            </a:extLst>
          </p:cNvPr>
          <p:cNvSpPr>
            <a:spLocks noGrp="1"/>
          </p:cNvSpPr>
          <p:nvPr>
            <p:ph type="sldNum" sz="quarter" idx="12"/>
          </p:nvPr>
        </p:nvSpPr>
        <p:spPr/>
        <p:txBody>
          <a:bodyPr/>
          <a:lstStyle/>
          <a:p>
            <a:fld id="{392CBAA0-59E6-204E-8F03-85E5040D48B8}" type="slidenum">
              <a:rPr kumimoji="1" lang="zh-CN" altLang="en-US" smtClean="0"/>
              <a:t>54</a:t>
            </a:fld>
            <a:r>
              <a:rPr kumimoji="1" lang="en-US" altLang="zh-CN"/>
              <a:t>/70</a:t>
            </a:r>
            <a:endParaRPr kumimoji="1" lang="zh-CN" altLang="en-US" dirty="0"/>
          </a:p>
        </p:txBody>
      </p:sp>
    </p:spTree>
    <p:extLst>
      <p:ext uri="{BB962C8B-B14F-4D97-AF65-F5344CB8AC3E}">
        <p14:creationId xmlns:p14="http://schemas.microsoft.com/office/powerpoint/2010/main" val="399898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wipe(left)">
                                      <p:cBhvr>
                                        <p:cTn id="12" dur="500"/>
                                        <p:tgtEl>
                                          <p:spTgt spid="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up)">
                                      <p:cBhvr>
                                        <p:cTn id="17" dur="500"/>
                                        <p:tgtEl>
                                          <p:spTgt spid="47"/>
                                        </p:tgtEl>
                                      </p:cBhvr>
                                    </p:animEffect>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slide(fromLeft)">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slide(fromLeft)">
                                      <p:cBhvr>
                                        <p:cTn id="37" dur="500"/>
                                        <p:tgtEl>
                                          <p:spTgt spid="48"/>
                                        </p:tgtEl>
                                      </p:cBhvr>
                                    </p:animEffect>
                                  </p:childTnLst>
                                </p:cTn>
                              </p:par>
                            </p:childTnLst>
                          </p:cTn>
                        </p:par>
                        <p:par>
                          <p:cTn id="38" fill="hold">
                            <p:stCondLst>
                              <p:cond delay="500"/>
                            </p:stCondLst>
                            <p:childTnLst>
                              <p:par>
                                <p:cTn id="39" presetID="12" presetClass="entr" presetSubtype="8"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slide(from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slide(fromLeft)">
                                      <p:cBhvr>
                                        <p:cTn id="52" dur="500"/>
                                        <p:tgtEl>
                                          <p:spTgt spid="50"/>
                                        </p:tgtEl>
                                      </p:cBhvr>
                                    </p:animEffect>
                                  </p:childTnLst>
                                </p:cTn>
                              </p:par>
                            </p:childTnLst>
                          </p:cTn>
                        </p:par>
                        <p:par>
                          <p:cTn id="53" fill="hold">
                            <p:stCondLst>
                              <p:cond delay="500"/>
                            </p:stCondLst>
                            <p:childTnLst>
                              <p:par>
                                <p:cTn id="54" presetID="12" presetClass="entr" presetSubtype="8" fill="hold" grpId="0"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slide(fromLeft)">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slide(fromLeft)">
                                      <p:cBhvr>
                                        <p:cTn id="67" dur="500"/>
                                        <p:tgtEl>
                                          <p:spTgt spid="52"/>
                                        </p:tgtEl>
                                      </p:cBhvr>
                                    </p:animEffect>
                                  </p:childTnLst>
                                </p:cTn>
                              </p:par>
                            </p:childTnLst>
                          </p:cTn>
                        </p:par>
                        <p:par>
                          <p:cTn id="68" fill="hold">
                            <p:stCondLst>
                              <p:cond delay="500"/>
                            </p:stCondLst>
                            <p:childTnLst>
                              <p:par>
                                <p:cTn id="69" presetID="12" presetClass="entr" presetSubtype="8"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slide(fromLeft)">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slide(fromBottom)">
                                      <p:cBhvr>
                                        <p:cTn id="7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slide(fromLeft)">
                                      <p:cBhvr>
                                        <p:cTn id="81" dur="500"/>
                                        <p:tgtEl>
                                          <p:spTgt spid="54"/>
                                        </p:tgtEl>
                                      </p:cBhvr>
                                    </p:animEffect>
                                  </p:childTnLst>
                                </p:cTn>
                              </p:par>
                            </p:childTnLst>
                          </p:cTn>
                        </p:par>
                        <p:par>
                          <p:cTn id="82" fill="hold">
                            <p:stCondLst>
                              <p:cond delay="500"/>
                            </p:stCondLst>
                            <p:childTnLst>
                              <p:par>
                                <p:cTn id="83" presetID="12" presetClass="entr" presetSubtype="8"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lide(fromLeft)">
                                      <p:cBhvr>
                                        <p:cTn id="85" dur="500"/>
                                        <p:tgtEl>
                                          <p:spTgt spid="55"/>
                                        </p:tgtEl>
                                      </p:cBhvr>
                                    </p:animEffect>
                                  </p:childTnLst>
                                </p:cTn>
                              </p:par>
                            </p:childTnLst>
                          </p:cTn>
                        </p:par>
                      </p:childTnLst>
                    </p:cTn>
                  </p:par>
                  <p:par>
                    <p:cTn id="86" fill="hold">
                      <p:stCondLst>
                        <p:cond delay="indefinite"/>
                      </p:stCondLst>
                      <p:childTnLst>
                        <p:par>
                          <p:cTn id="87" fill="hold">
                            <p:stCondLst>
                              <p:cond delay="0"/>
                            </p:stCondLst>
                            <p:childTnLst>
                              <p:par>
                                <p:cTn id="88" presetID="23" presetClass="entr" presetSubtype="16" fill="hold" nodeType="click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p:cTn id="90" dur="500" fill="hold"/>
                                        <p:tgtEl>
                                          <p:spTgt spid="56"/>
                                        </p:tgtEl>
                                        <p:attrNameLst>
                                          <p:attrName>ppt_w</p:attrName>
                                        </p:attrNameLst>
                                      </p:cBhvr>
                                      <p:tavLst>
                                        <p:tav tm="0">
                                          <p:val>
                                            <p:fltVal val="0"/>
                                          </p:val>
                                        </p:tav>
                                        <p:tav tm="100000">
                                          <p:val>
                                            <p:strVal val="#ppt_w"/>
                                          </p:val>
                                        </p:tav>
                                      </p:tavLst>
                                    </p:anim>
                                    <p:anim calcmode="lin" valueType="num">
                                      <p:cBhvr>
                                        <p:cTn id="91"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nodeType="clickEffect">
                                  <p:stCondLst>
                                    <p:cond delay="0"/>
                                  </p:stCondLst>
                                  <p:childTnLst>
                                    <p:set>
                                      <p:cBhvr>
                                        <p:cTn id="95" dur="1" fill="hold">
                                          <p:stCondLst>
                                            <p:cond delay="0"/>
                                          </p:stCondLst>
                                        </p:cTn>
                                        <p:tgtEl>
                                          <p:spTgt spid="20"/>
                                        </p:tgtEl>
                                        <p:attrNameLst>
                                          <p:attrName>style.visibility</p:attrName>
                                        </p:attrNameLst>
                                      </p:cBhvr>
                                      <p:to>
                                        <p:strVal val="visible"/>
                                      </p:to>
                                    </p:set>
                                    <p:anim calcmode="lin" valueType="num">
                                      <p:cBhvr>
                                        <p:cTn id="96" dur="500" fill="hold"/>
                                        <p:tgtEl>
                                          <p:spTgt spid="20"/>
                                        </p:tgtEl>
                                        <p:attrNameLst>
                                          <p:attrName>ppt_x</p:attrName>
                                        </p:attrNameLst>
                                      </p:cBhvr>
                                      <p:tavLst>
                                        <p:tav tm="0">
                                          <p:val>
                                            <p:strVal val="#ppt_x"/>
                                          </p:val>
                                        </p:tav>
                                        <p:tav tm="100000">
                                          <p:val>
                                            <p:strVal val="#ppt_x"/>
                                          </p:val>
                                        </p:tav>
                                      </p:tavLst>
                                    </p:anim>
                                    <p:anim calcmode="lin" valueType="num">
                                      <p:cBhvr>
                                        <p:cTn id="97" dur="500" fill="hold"/>
                                        <p:tgtEl>
                                          <p:spTgt spid="20"/>
                                        </p:tgtEl>
                                        <p:attrNameLst>
                                          <p:attrName>ppt_y</p:attrName>
                                        </p:attrNameLst>
                                      </p:cBhvr>
                                      <p:tavLst>
                                        <p:tav tm="0">
                                          <p:val>
                                            <p:strVal val="#ppt_y-#ppt_h/2"/>
                                          </p:val>
                                        </p:tav>
                                        <p:tav tm="100000">
                                          <p:val>
                                            <p:strVal val="#ppt_y"/>
                                          </p:val>
                                        </p:tav>
                                      </p:tavLst>
                                    </p:anim>
                                    <p:anim calcmode="lin" valueType="num">
                                      <p:cBhvr>
                                        <p:cTn id="98" dur="500" fill="hold"/>
                                        <p:tgtEl>
                                          <p:spTgt spid="20"/>
                                        </p:tgtEl>
                                        <p:attrNameLst>
                                          <p:attrName>ppt_w</p:attrName>
                                        </p:attrNameLst>
                                      </p:cBhvr>
                                      <p:tavLst>
                                        <p:tav tm="0">
                                          <p:val>
                                            <p:strVal val="#ppt_w"/>
                                          </p:val>
                                        </p:tav>
                                        <p:tav tm="100000">
                                          <p:val>
                                            <p:strVal val="#ppt_w"/>
                                          </p:val>
                                        </p:tav>
                                      </p:tavLst>
                                    </p:anim>
                                    <p:anim calcmode="lin" valueType="num">
                                      <p:cBhvr>
                                        <p:cTn id="99" dur="500" fill="hold"/>
                                        <p:tgtEl>
                                          <p:spTgt spid="2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17" presetClass="entr" presetSubtype="10" fill="hold" nodeType="clickEffect">
                                  <p:stCondLst>
                                    <p:cond delay="0"/>
                                  </p:stCondLst>
                                  <p:childTnLst>
                                    <p:set>
                                      <p:cBhvr>
                                        <p:cTn id="103" dur="1" fill="hold">
                                          <p:stCondLst>
                                            <p:cond delay="0"/>
                                          </p:stCondLst>
                                        </p:cTn>
                                        <p:tgtEl>
                                          <p:spTgt spid="17"/>
                                        </p:tgtEl>
                                        <p:attrNameLst>
                                          <p:attrName>style.visibility</p:attrName>
                                        </p:attrNameLst>
                                      </p:cBhvr>
                                      <p:to>
                                        <p:strVal val="visible"/>
                                      </p:to>
                                    </p:set>
                                    <p:anim calcmode="lin" valueType="num">
                                      <p:cBhvr>
                                        <p:cTn id="104" dur="500" fill="hold"/>
                                        <p:tgtEl>
                                          <p:spTgt spid="17"/>
                                        </p:tgtEl>
                                        <p:attrNameLst>
                                          <p:attrName>ppt_w</p:attrName>
                                        </p:attrNameLst>
                                      </p:cBhvr>
                                      <p:tavLst>
                                        <p:tav tm="0">
                                          <p:val>
                                            <p:fltVal val="0"/>
                                          </p:val>
                                        </p:tav>
                                        <p:tav tm="100000">
                                          <p:val>
                                            <p:strVal val="#ppt_w"/>
                                          </p:val>
                                        </p:tav>
                                      </p:tavLst>
                                    </p:anim>
                                    <p:anim calcmode="lin" valueType="num">
                                      <p:cBhvr>
                                        <p:cTn id="105" dur="500" fill="hold"/>
                                        <p:tgtEl>
                                          <p:spTgt spid="1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06" fill="hold">
                      <p:stCondLst>
                        <p:cond delay="indefinite"/>
                      </p:stCondLst>
                      <p:childTnLst>
                        <p:par>
                          <p:cTn id="107" fill="hold">
                            <p:stCondLst>
                              <p:cond delay="0"/>
                            </p:stCondLst>
                            <p:childTnLst>
                              <p:par>
                                <p:cTn id="108" presetID="17" presetClass="entr" presetSubtype="10"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 calcmode="lin" valueType="num">
                                      <p:cBhvr>
                                        <p:cTn id="110" dur="500" fill="hold"/>
                                        <p:tgtEl>
                                          <p:spTgt spid="12"/>
                                        </p:tgtEl>
                                        <p:attrNameLst>
                                          <p:attrName>ppt_w</p:attrName>
                                        </p:attrNameLst>
                                      </p:cBhvr>
                                      <p:tavLst>
                                        <p:tav tm="0">
                                          <p:val>
                                            <p:fltVal val="0"/>
                                          </p:val>
                                        </p:tav>
                                        <p:tav tm="100000">
                                          <p:val>
                                            <p:strVal val="#ppt_w"/>
                                          </p:val>
                                        </p:tav>
                                      </p:tavLst>
                                    </p:anim>
                                    <p:anim calcmode="lin" valueType="num">
                                      <p:cBhvr>
                                        <p:cTn id="111" dur="500" fill="hold"/>
                                        <p:tgtEl>
                                          <p:spTgt spid="1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17" presetClass="entr" presetSubtype="10" fill="hold" nodeType="clickEffect">
                                  <p:stCondLst>
                                    <p:cond delay="0"/>
                                  </p:stCondLst>
                                  <p:childTnLst>
                                    <p:set>
                                      <p:cBhvr>
                                        <p:cTn id="115" dur="1" fill="hold">
                                          <p:stCondLst>
                                            <p:cond delay="0"/>
                                          </p:stCondLst>
                                        </p:cTn>
                                        <p:tgtEl>
                                          <p:spTgt spid="9"/>
                                        </p:tgtEl>
                                        <p:attrNameLst>
                                          <p:attrName>style.visibility</p:attrName>
                                        </p:attrNameLst>
                                      </p:cBhvr>
                                      <p:to>
                                        <p:strVal val="visible"/>
                                      </p:to>
                                    </p:set>
                                    <p:anim calcmode="lin" valueType="num">
                                      <p:cBhvr>
                                        <p:cTn id="116" dur="500" fill="hold"/>
                                        <p:tgtEl>
                                          <p:spTgt spid="9"/>
                                        </p:tgtEl>
                                        <p:attrNameLst>
                                          <p:attrName>ppt_w</p:attrName>
                                        </p:attrNameLst>
                                      </p:cBhvr>
                                      <p:tavLst>
                                        <p:tav tm="0">
                                          <p:val>
                                            <p:fltVal val="0"/>
                                          </p:val>
                                        </p:tav>
                                        <p:tav tm="100000">
                                          <p:val>
                                            <p:strVal val="#ppt_w"/>
                                          </p:val>
                                        </p:tav>
                                      </p:tavLst>
                                    </p:anim>
                                    <p:anim calcmode="lin" valueType="num">
                                      <p:cBhvr>
                                        <p:cTn id="117" dur="500" fill="hold"/>
                                        <p:tgtEl>
                                          <p:spTgt spid="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69">
                                            <p:txEl>
                                              <p:pRg st="0" end="0"/>
                                            </p:txEl>
                                          </p:spTgt>
                                        </p:tgtEl>
                                        <p:attrNameLst>
                                          <p:attrName>style.visibility</p:attrName>
                                        </p:attrNameLst>
                                      </p:cBhvr>
                                      <p:to>
                                        <p:strVal val="visible"/>
                                      </p:to>
                                    </p:set>
                                    <p:animEffect transition="in" filter="wipe(left)">
                                      <p:cBhvr>
                                        <p:cTn id="122" dur="500"/>
                                        <p:tgtEl>
                                          <p:spTgt spid="69">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8" fill="hold" nodeType="click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slide(fromLeft)">
                                      <p:cBhvr>
                                        <p:cTn id="127" dur="500"/>
                                        <p:tgtEl>
                                          <p:spTgt spid="70"/>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2" fill="hold" grpId="0" nodeType="click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slide(fromRight)">
                                      <p:cBhvr>
                                        <p:cTn id="132" dur="500"/>
                                        <p:tgtEl>
                                          <p:spTgt spid="71"/>
                                        </p:tgtEl>
                                      </p:cBhvr>
                                    </p:animEffect>
                                  </p:childTnLst>
                                </p:cTn>
                              </p:par>
                            </p:childTnLst>
                          </p:cTn>
                        </p:par>
                        <p:par>
                          <p:cTn id="133" fill="hold">
                            <p:stCondLst>
                              <p:cond delay="500"/>
                            </p:stCondLst>
                            <p:childTnLst>
                              <p:par>
                                <p:cTn id="134" presetID="12" presetClass="entr" presetSubtype="8" fill="hold" grpId="0" nodeType="afterEffect">
                                  <p:stCondLst>
                                    <p:cond delay="0"/>
                                  </p:stCondLst>
                                  <p:childTnLst>
                                    <p:set>
                                      <p:cBhvr>
                                        <p:cTn id="135" dur="1" fill="hold">
                                          <p:stCondLst>
                                            <p:cond delay="0"/>
                                          </p:stCondLst>
                                        </p:cTn>
                                        <p:tgtEl>
                                          <p:spTgt spid="72"/>
                                        </p:tgtEl>
                                        <p:attrNameLst>
                                          <p:attrName>style.visibility</p:attrName>
                                        </p:attrNameLst>
                                      </p:cBhvr>
                                      <p:to>
                                        <p:strVal val="visible"/>
                                      </p:to>
                                    </p:set>
                                    <p:animEffect transition="in" filter="slide(fromLeft)">
                                      <p:cBhvr>
                                        <p:cTn id="136" dur="500"/>
                                        <p:tgtEl>
                                          <p:spTgt spid="72"/>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wipe(left)">
                                      <p:cBhvr>
                                        <p:cTn id="141" dur="500"/>
                                        <p:tgtEl>
                                          <p:spTgt spid="73"/>
                                        </p:tgtEl>
                                      </p:cBhvr>
                                    </p:animEffect>
                                  </p:childTnLst>
                                </p:cTn>
                              </p:par>
                            </p:childTnLst>
                          </p:cTn>
                        </p:par>
                      </p:childTnLst>
                    </p:cTn>
                  </p:par>
                  <p:par>
                    <p:cTn id="142" fill="hold">
                      <p:stCondLst>
                        <p:cond delay="indefinite"/>
                      </p:stCondLst>
                      <p:childTnLst>
                        <p:par>
                          <p:cTn id="143" fill="hold">
                            <p:stCondLst>
                              <p:cond delay="0"/>
                            </p:stCondLst>
                            <p:childTnLst>
                              <p:par>
                                <p:cTn id="144" presetID="12" presetClass="entr" presetSubtype="4" fill="hold" grpId="0" nodeType="click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slide(fromBottom)">
                                      <p:cBhvr>
                                        <p:cTn id="14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P spid="68" grpId="0" build="p" autoUpdateAnimBg="0"/>
      <p:bldP spid="69" grpId="0" build="p" autoUpdateAnimBg="0"/>
      <p:bldP spid="71" grpId="0" animBg="1"/>
      <p:bldP spid="72" grpId="0" animBg="1"/>
      <p:bldP spid="74" grpId="0" autoUpdateAnimBg="0"/>
      <p:bldP spid="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3" name="灯片编号占位符 2">
            <a:extLst>
              <a:ext uri="{FF2B5EF4-FFF2-40B4-BE49-F238E27FC236}">
                <a16:creationId xmlns:a16="http://schemas.microsoft.com/office/drawing/2014/main" id="{6D62D470-F059-91FE-9ACC-4666D50AB1B5}"/>
              </a:ext>
            </a:extLst>
          </p:cNvPr>
          <p:cNvSpPr>
            <a:spLocks noGrp="1"/>
          </p:cNvSpPr>
          <p:nvPr>
            <p:ph type="sldNum" sz="quarter" idx="12"/>
          </p:nvPr>
        </p:nvSpPr>
        <p:spPr/>
        <p:txBody>
          <a:bodyPr/>
          <a:lstStyle/>
          <a:p>
            <a:fld id="{392CBAA0-59E6-204E-8F03-85E5040D48B8}" type="slidenum">
              <a:rPr kumimoji="1" lang="zh-CN" altLang="en-US" smtClean="0"/>
              <a:t>55</a:t>
            </a:fld>
            <a:r>
              <a:rPr kumimoji="1" lang="en-US" altLang="zh-CN"/>
              <a:t>/70</a:t>
            </a:r>
            <a:endParaRPr kumimoji="1" lang="zh-CN" altLang="en-US" dirty="0"/>
          </a:p>
        </p:txBody>
      </p:sp>
      <p:sp>
        <p:nvSpPr>
          <p:cNvPr id="103" name="Text Box 30">
            <a:extLst>
              <a:ext uri="{FF2B5EF4-FFF2-40B4-BE49-F238E27FC236}">
                <a16:creationId xmlns:a16="http://schemas.microsoft.com/office/drawing/2014/main" id="{CA93441C-31B4-BEAF-9FE7-79B2A024AB6C}"/>
              </a:ext>
            </a:extLst>
          </p:cNvPr>
          <p:cNvSpPr txBox="1">
            <a:spLocks noChangeArrowheads="1"/>
          </p:cNvSpPr>
          <p:nvPr/>
        </p:nvSpPr>
        <p:spPr bwMode="auto">
          <a:xfrm>
            <a:off x="1714357" y="713394"/>
            <a:ext cx="8991600" cy="519112"/>
          </a:xfrm>
          <a:prstGeom prst="rect">
            <a:avLst/>
          </a:prstGeom>
          <a:noFill/>
          <a:ln w="9525">
            <a:noFill/>
            <a:miter lim="800000"/>
            <a:headEnd/>
            <a:tailEnd/>
          </a:ln>
        </p:spPr>
        <p:txBody>
          <a:bodyPr>
            <a:spAutoFit/>
          </a:bodyPr>
          <a:lstStyle/>
          <a:p>
            <a:r>
              <a:rPr lang="en-US" altLang="zh-CN" sz="2800" b="1"/>
              <a:t>2. </a:t>
            </a:r>
            <a:r>
              <a:rPr lang="zh-CN" altLang="en-US" sz="2800" b="1"/>
              <a:t>状态图 </a:t>
            </a:r>
            <a:r>
              <a:rPr lang="zh-CN" altLang="en-US" sz="2800" b="1">
                <a:sym typeface="Symbol" pitchFamily="18" charset="2"/>
              </a:rPr>
              <a:t> </a:t>
            </a:r>
            <a:r>
              <a:rPr lang="zh-CN" altLang="en-US" sz="2800" b="1"/>
              <a:t>特性表、卡诺图、特性方程和时序图</a:t>
            </a:r>
          </a:p>
        </p:txBody>
      </p:sp>
      <p:grpSp>
        <p:nvGrpSpPr>
          <p:cNvPr id="104" name="Group 31">
            <a:extLst>
              <a:ext uri="{FF2B5EF4-FFF2-40B4-BE49-F238E27FC236}">
                <a16:creationId xmlns:a16="http://schemas.microsoft.com/office/drawing/2014/main" id="{14BF0963-870C-5906-3DD7-833D55A62BDB}"/>
              </a:ext>
            </a:extLst>
          </p:cNvPr>
          <p:cNvGrpSpPr>
            <a:grpSpLocks/>
          </p:cNvGrpSpPr>
          <p:nvPr/>
        </p:nvGrpSpPr>
        <p:grpSpPr bwMode="auto">
          <a:xfrm>
            <a:off x="2052494" y="1813531"/>
            <a:ext cx="4289425" cy="1851025"/>
            <a:chOff x="2518" y="2406"/>
            <a:chExt cx="2702" cy="1166"/>
          </a:xfrm>
        </p:grpSpPr>
        <p:grpSp>
          <p:nvGrpSpPr>
            <p:cNvPr id="105" name="Group 32">
              <a:extLst>
                <a:ext uri="{FF2B5EF4-FFF2-40B4-BE49-F238E27FC236}">
                  <a16:creationId xmlns:a16="http://schemas.microsoft.com/office/drawing/2014/main" id="{DD470731-0C18-4B75-AF6D-7C8404EDAE7F}"/>
                </a:ext>
              </a:extLst>
            </p:cNvPr>
            <p:cNvGrpSpPr>
              <a:grpSpLocks noChangeAspect="1"/>
            </p:cNvGrpSpPr>
            <p:nvPr/>
          </p:nvGrpSpPr>
          <p:grpSpPr bwMode="auto">
            <a:xfrm>
              <a:off x="3276" y="2861"/>
              <a:ext cx="1136" cy="282"/>
              <a:chOff x="1773" y="1742"/>
              <a:chExt cx="1789" cy="411"/>
            </a:xfrm>
          </p:grpSpPr>
          <p:sp>
            <p:nvSpPr>
              <p:cNvPr id="114" name="Oval 33">
                <a:extLst>
                  <a:ext uri="{FF2B5EF4-FFF2-40B4-BE49-F238E27FC236}">
                    <a16:creationId xmlns:a16="http://schemas.microsoft.com/office/drawing/2014/main" id="{5D56812C-BCC9-A212-23D3-152C1EF2760C}"/>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115" name="Oval 34">
                <a:extLst>
                  <a:ext uri="{FF2B5EF4-FFF2-40B4-BE49-F238E27FC236}">
                    <a16:creationId xmlns:a16="http://schemas.microsoft.com/office/drawing/2014/main" id="{A8FDF646-940B-E9FF-8AA5-9E41938BCADC}"/>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sp>
          <p:nvSpPr>
            <p:cNvPr id="106" name="Arc 35">
              <a:extLst>
                <a:ext uri="{FF2B5EF4-FFF2-40B4-BE49-F238E27FC236}">
                  <a16:creationId xmlns:a16="http://schemas.microsoft.com/office/drawing/2014/main" id="{4D98EE95-49C1-CDC7-BCC0-A2BD0B0C1C05}"/>
                </a:ext>
              </a:extLst>
            </p:cNvPr>
            <p:cNvSpPr>
              <a:spLocks noChangeAspect="1"/>
            </p:cNvSpPr>
            <p:nvPr/>
          </p:nvSpPr>
          <p:spPr bwMode="auto">
            <a:xfrm flipH="1" flipV="1">
              <a:off x="2973" y="2826"/>
              <a:ext cx="299" cy="334"/>
            </a:xfrm>
            <a:custGeom>
              <a:avLst/>
              <a:gdLst>
                <a:gd name="T0" fmla="*/ 0 w 41109"/>
                <a:gd name="T1" fmla="*/ 95 h 43200"/>
                <a:gd name="T2" fmla="*/ 1 w 41109"/>
                <a:gd name="T3" fmla="*/ 242 h 43200"/>
                <a:gd name="T4" fmla="*/ 142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07" name="Text Box 36">
              <a:extLst>
                <a:ext uri="{FF2B5EF4-FFF2-40B4-BE49-F238E27FC236}">
                  <a16:creationId xmlns:a16="http://schemas.microsoft.com/office/drawing/2014/main" id="{310FC2E0-3CB2-0E6F-D975-AA0A484C6184}"/>
                </a:ext>
              </a:extLst>
            </p:cNvPr>
            <p:cNvSpPr txBox="1">
              <a:spLocks noChangeArrowheads="1"/>
            </p:cNvSpPr>
            <p:nvPr/>
          </p:nvSpPr>
          <p:spPr bwMode="auto">
            <a:xfrm>
              <a:off x="2518" y="2804"/>
              <a:ext cx="573"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 </a:t>
              </a:r>
              <a:r>
                <a:rPr lang="en-US" altLang="zh-CN" sz="2800" b="1">
                  <a:solidFill>
                    <a:srgbClr val="0033CC"/>
                  </a:solidFill>
                  <a:sym typeface="Symbol" pitchFamily="18" charset="2"/>
                </a:rPr>
                <a:t>/</a:t>
              </a:r>
              <a:endParaRPr lang="en-US" altLang="zh-CN" sz="2800" b="1">
                <a:solidFill>
                  <a:srgbClr val="0033CC"/>
                </a:solidFill>
              </a:endParaRPr>
            </a:p>
          </p:txBody>
        </p:sp>
        <p:sp>
          <p:nvSpPr>
            <p:cNvPr id="108" name="AutoShape 37">
              <a:extLst>
                <a:ext uri="{FF2B5EF4-FFF2-40B4-BE49-F238E27FC236}">
                  <a16:creationId xmlns:a16="http://schemas.microsoft.com/office/drawing/2014/main" id="{E41161A7-AF12-FEFC-0812-0A042A78F52D}"/>
                </a:ext>
              </a:extLst>
            </p:cNvPr>
            <p:cNvSpPr>
              <a:spLocks noChangeAspect="1"/>
            </p:cNvSpPr>
            <p:nvPr/>
          </p:nvSpPr>
          <p:spPr bwMode="auto">
            <a:xfrm rot="-5400000" flipH="1" flipV="1">
              <a:off x="3748" y="2342"/>
              <a:ext cx="141" cy="884"/>
            </a:xfrm>
            <a:prstGeom prst="leftBracket">
              <a:avLst>
                <a:gd name="adj" fmla="val 52246"/>
              </a:avLst>
            </a:prstGeom>
            <a:noFill/>
            <a:ln w="38100">
              <a:solidFill>
                <a:srgbClr val="0033CC"/>
              </a:solidFill>
              <a:round/>
              <a:headEnd type="stealth" w="med" len="med"/>
              <a:tailEnd/>
            </a:ln>
          </p:spPr>
          <p:txBody>
            <a:bodyPr wrap="none" anchor="ctr"/>
            <a:lstStyle/>
            <a:p>
              <a:endParaRPr lang="zh-CN" altLang="en-US"/>
            </a:p>
          </p:txBody>
        </p:sp>
        <p:sp>
          <p:nvSpPr>
            <p:cNvPr id="109" name="Text Box 38">
              <a:extLst>
                <a:ext uri="{FF2B5EF4-FFF2-40B4-BE49-F238E27FC236}">
                  <a16:creationId xmlns:a16="http://schemas.microsoft.com/office/drawing/2014/main" id="{8CA845D8-0D25-18D8-6226-F0606E53EA5E}"/>
                </a:ext>
              </a:extLst>
            </p:cNvPr>
            <p:cNvSpPr txBox="1">
              <a:spLocks noChangeArrowheads="1"/>
            </p:cNvSpPr>
            <p:nvPr/>
          </p:nvSpPr>
          <p:spPr bwMode="auto">
            <a:xfrm>
              <a:off x="3560" y="2406"/>
              <a:ext cx="687" cy="327"/>
            </a:xfrm>
            <a:prstGeom prst="rect">
              <a:avLst/>
            </a:prstGeom>
            <a:noFill/>
            <a:ln w="9525">
              <a:noFill/>
              <a:miter lim="800000"/>
              <a:headEnd/>
              <a:tailEnd/>
            </a:ln>
          </p:spPr>
          <p:txBody>
            <a:bodyPr>
              <a:spAutoFit/>
            </a:bodyPr>
            <a:lstStyle/>
            <a:p>
              <a:r>
                <a:rPr lang="en-US" altLang="zh-CN" sz="2800" b="1">
                  <a:solidFill>
                    <a:srgbClr val="FF0066"/>
                  </a:solidFill>
                </a:rPr>
                <a:t>1</a:t>
              </a:r>
              <a:r>
                <a:rPr lang="en-US" altLang="zh-CN" sz="2800" b="1">
                  <a:solidFill>
                    <a:srgbClr val="FF0066"/>
                  </a:solidFill>
                  <a:sym typeface="Symbol" pitchFamily="18" charset="2"/>
                </a:rPr>
                <a:t></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sp>
          <p:nvSpPr>
            <p:cNvPr id="110" name="Arc 39">
              <a:extLst>
                <a:ext uri="{FF2B5EF4-FFF2-40B4-BE49-F238E27FC236}">
                  <a16:creationId xmlns:a16="http://schemas.microsoft.com/office/drawing/2014/main" id="{84E2FF09-9B74-0876-29F9-693172466628}"/>
                </a:ext>
              </a:extLst>
            </p:cNvPr>
            <p:cNvSpPr>
              <a:spLocks noChangeAspect="1"/>
            </p:cNvSpPr>
            <p:nvPr/>
          </p:nvSpPr>
          <p:spPr bwMode="auto">
            <a:xfrm>
              <a:off x="4412" y="2826"/>
              <a:ext cx="298" cy="334"/>
            </a:xfrm>
            <a:custGeom>
              <a:avLst/>
              <a:gdLst>
                <a:gd name="T0" fmla="*/ 0 w 41109"/>
                <a:gd name="T1" fmla="*/ 95 h 43200"/>
                <a:gd name="T2" fmla="*/ 1 w 41109"/>
                <a:gd name="T3" fmla="*/ 242 h 43200"/>
                <a:gd name="T4" fmla="*/ 141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11" name="Text Box 40">
              <a:extLst>
                <a:ext uri="{FF2B5EF4-FFF2-40B4-BE49-F238E27FC236}">
                  <a16:creationId xmlns:a16="http://schemas.microsoft.com/office/drawing/2014/main" id="{64D63221-1893-29E6-E09C-AB2B55521B35}"/>
                </a:ext>
              </a:extLst>
            </p:cNvPr>
            <p:cNvSpPr txBox="1">
              <a:spLocks noChangeArrowheads="1"/>
            </p:cNvSpPr>
            <p:nvPr/>
          </p:nvSpPr>
          <p:spPr bwMode="auto">
            <a:xfrm>
              <a:off x="4657" y="2778"/>
              <a:ext cx="563" cy="327"/>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a:t>
              </a:r>
              <a:r>
                <a:rPr lang="en-US" altLang="zh-CN" sz="1400" b="1">
                  <a:solidFill>
                    <a:srgbClr val="FF0066"/>
                  </a:solidFill>
                </a:rPr>
                <a:t> </a:t>
              </a:r>
              <a:r>
                <a:rPr lang="en-US" altLang="zh-CN" sz="2800" b="1">
                  <a:solidFill>
                    <a:srgbClr val="FF0066"/>
                  </a:solidFill>
                  <a:sym typeface="Symbol" pitchFamily="18" charset="2"/>
                </a:rPr>
                <a:t>0 </a:t>
              </a:r>
              <a:r>
                <a:rPr lang="en-US" altLang="zh-CN" sz="2800" b="1">
                  <a:solidFill>
                    <a:srgbClr val="0033CC"/>
                  </a:solidFill>
                  <a:sym typeface="Symbol" pitchFamily="18" charset="2"/>
                </a:rPr>
                <a:t>/</a:t>
              </a:r>
              <a:r>
                <a:rPr lang="en-US" altLang="zh-CN" sz="2800" b="1">
                  <a:solidFill>
                    <a:srgbClr val="FF0066"/>
                  </a:solidFill>
                </a:rPr>
                <a:t> </a:t>
              </a:r>
            </a:p>
          </p:txBody>
        </p:sp>
        <p:sp>
          <p:nvSpPr>
            <p:cNvPr id="112" name="AutoShape 41">
              <a:extLst>
                <a:ext uri="{FF2B5EF4-FFF2-40B4-BE49-F238E27FC236}">
                  <a16:creationId xmlns:a16="http://schemas.microsoft.com/office/drawing/2014/main" id="{97B85C56-73E1-E43B-1DFB-815856BD6558}"/>
                </a:ext>
              </a:extLst>
            </p:cNvPr>
            <p:cNvSpPr>
              <a:spLocks noChangeAspect="1"/>
            </p:cNvSpPr>
            <p:nvPr/>
          </p:nvSpPr>
          <p:spPr bwMode="auto">
            <a:xfrm rot="-5400000">
              <a:off x="3748" y="2794"/>
              <a:ext cx="141" cy="884"/>
            </a:xfrm>
            <a:prstGeom prst="leftBracket">
              <a:avLst>
                <a:gd name="adj" fmla="val 52246"/>
              </a:avLst>
            </a:prstGeom>
            <a:noFill/>
            <a:ln w="38100">
              <a:solidFill>
                <a:srgbClr val="0033CC"/>
              </a:solidFill>
              <a:round/>
              <a:headEnd type="stealth" w="med" len="med"/>
              <a:tailEnd/>
            </a:ln>
          </p:spPr>
          <p:txBody>
            <a:bodyPr wrap="none" anchor="ctr"/>
            <a:lstStyle/>
            <a:p>
              <a:endParaRPr lang="zh-CN" altLang="en-US"/>
            </a:p>
          </p:txBody>
        </p:sp>
        <p:sp>
          <p:nvSpPr>
            <p:cNvPr id="113" name="Text Box 42">
              <a:extLst>
                <a:ext uri="{FF2B5EF4-FFF2-40B4-BE49-F238E27FC236}">
                  <a16:creationId xmlns:a16="http://schemas.microsoft.com/office/drawing/2014/main" id="{118FF99C-A650-AB15-391F-31753E216920}"/>
                </a:ext>
              </a:extLst>
            </p:cNvPr>
            <p:cNvSpPr txBox="1">
              <a:spLocks noChangeArrowheads="1"/>
            </p:cNvSpPr>
            <p:nvPr/>
          </p:nvSpPr>
          <p:spPr bwMode="auto">
            <a:xfrm>
              <a:off x="3548" y="3244"/>
              <a:ext cx="600" cy="328"/>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a:t>
              </a:r>
              <a:r>
                <a:rPr lang="en-US" altLang="zh-CN" sz="1400" b="1">
                  <a:solidFill>
                    <a:srgbClr val="FF0066"/>
                  </a:solidFill>
                </a:rPr>
                <a:t> </a:t>
              </a:r>
              <a:r>
                <a:rPr lang="en-US" altLang="zh-CN" sz="2800" b="1">
                  <a:solidFill>
                    <a:srgbClr val="FF0066"/>
                  </a:solidFill>
                  <a:sym typeface="Symbol" pitchFamily="18" charset="2"/>
                </a:rPr>
                <a:t>1</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grpSp>
      <p:grpSp>
        <p:nvGrpSpPr>
          <p:cNvPr id="116" name="Group 43">
            <a:extLst>
              <a:ext uri="{FF2B5EF4-FFF2-40B4-BE49-F238E27FC236}">
                <a16:creationId xmlns:a16="http://schemas.microsoft.com/office/drawing/2014/main" id="{2335F10C-BA6B-0CFF-A688-BB8AE11D18BD}"/>
              </a:ext>
            </a:extLst>
          </p:cNvPr>
          <p:cNvGrpSpPr>
            <a:grpSpLocks/>
          </p:cNvGrpSpPr>
          <p:nvPr/>
        </p:nvGrpSpPr>
        <p:grpSpPr bwMode="auto">
          <a:xfrm>
            <a:off x="1436544" y="2165956"/>
            <a:ext cx="1806575" cy="1081088"/>
            <a:chOff x="102" y="1272"/>
            <a:chExt cx="1138" cy="681"/>
          </a:xfrm>
        </p:grpSpPr>
        <p:sp>
          <p:nvSpPr>
            <p:cNvPr id="117" name="Arc 44">
              <a:extLst>
                <a:ext uri="{FF2B5EF4-FFF2-40B4-BE49-F238E27FC236}">
                  <a16:creationId xmlns:a16="http://schemas.microsoft.com/office/drawing/2014/main" id="{CFC8C51B-8143-22FB-8C82-2A7090CD2534}"/>
                </a:ext>
              </a:extLst>
            </p:cNvPr>
            <p:cNvSpPr>
              <a:spLocks noChangeAspect="1"/>
            </p:cNvSpPr>
            <p:nvPr/>
          </p:nvSpPr>
          <p:spPr bwMode="auto">
            <a:xfrm flipH="1" flipV="1">
              <a:off x="593" y="1272"/>
              <a:ext cx="610" cy="681"/>
            </a:xfrm>
            <a:custGeom>
              <a:avLst/>
              <a:gdLst>
                <a:gd name="T0" fmla="*/ 0 w 41109"/>
                <a:gd name="T1" fmla="*/ 194 h 43200"/>
                <a:gd name="T2" fmla="*/ 3 w 41109"/>
                <a:gd name="T3" fmla="*/ 493 h 43200"/>
                <a:gd name="T4" fmla="*/ 289 w 41109"/>
                <a:gd name="T5" fmla="*/ 341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solidFill>
              <a:srgbClr val="A5CFAD"/>
            </a:solidFill>
            <a:ln w="38100">
              <a:solidFill>
                <a:srgbClr val="0033CC"/>
              </a:solidFill>
              <a:round/>
              <a:headEnd/>
              <a:tailEnd type="stealth" w="med" len="med"/>
            </a:ln>
          </p:spPr>
          <p:txBody>
            <a:bodyPr wrap="none" anchor="ctr"/>
            <a:lstStyle/>
            <a:p>
              <a:endParaRPr lang="zh-CN" altLang="en-US"/>
            </a:p>
          </p:txBody>
        </p:sp>
        <p:sp>
          <p:nvSpPr>
            <p:cNvPr id="118" name="Arc 45">
              <a:extLst>
                <a:ext uri="{FF2B5EF4-FFF2-40B4-BE49-F238E27FC236}">
                  <a16:creationId xmlns:a16="http://schemas.microsoft.com/office/drawing/2014/main" id="{C1DF36CB-7B78-2A4A-6235-EDC510FC9A92}"/>
                </a:ext>
              </a:extLst>
            </p:cNvPr>
            <p:cNvSpPr>
              <a:spLocks noChangeAspect="1"/>
            </p:cNvSpPr>
            <p:nvPr/>
          </p:nvSpPr>
          <p:spPr bwMode="auto">
            <a:xfrm flipH="1" flipV="1">
              <a:off x="941" y="1470"/>
              <a:ext cx="299" cy="334"/>
            </a:xfrm>
            <a:custGeom>
              <a:avLst/>
              <a:gdLst>
                <a:gd name="T0" fmla="*/ 0 w 41109"/>
                <a:gd name="T1" fmla="*/ 95 h 43200"/>
                <a:gd name="T2" fmla="*/ 1 w 41109"/>
                <a:gd name="T3" fmla="*/ 242 h 43200"/>
                <a:gd name="T4" fmla="*/ 142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19" name="Text Box 46">
              <a:extLst>
                <a:ext uri="{FF2B5EF4-FFF2-40B4-BE49-F238E27FC236}">
                  <a16:creationId xmlns:a16="http://schemas.microsoft.com/office/drawing/2014/main" id="{F00260AA-A9F7-FAD2-CD2F-DF00CE2DE90E}"/>
                </a:ext>
              </a:extLst>
            </p:cNvPr>
            <p:cNvSpPr txBox="1">
              <a:spLocks noChangeArrowheads="1"/>
            </p:cNvSpPr>
            <p:nvPr/>
          </p:nvSpPr>
          <p:spPr bwMode="auto">
            <a:xfrm>
              <a:off x="558" y="1448"/>
              <a:ext cx="573"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0</a:t>
              </a:r>
              <a:r>
                <a:rPr lang="en-US" altLang="zh-CN" sz="2800" b="1">
                  <a:solidFill>
                    <a:srgbClr val="0033CC"/>
                  </a:solidFill>
                  <a:sym typeface="Symbol" pitchFamily="18" charset="2"/>
                </a:rPr>
                <a:t>/</a:t>
              </a:r>
              <a:endParaRPr lang="en-US" altLang="zh-CN" sz="2800" b="1">
                <a:solidFill>
                  <a:srgbClr val="0033CC"/>
                </a:solidFill>
              </a:endParaRPr>
            </a:p>
          </p:txBody>
        </p:sp>
        <p:sp>
          <p:nvSpPr>
            <p:cNvPr id="120" name="Text Box 47">
              <a:extLst>
                <a:ext uri="{FF2B5EF4-FFF2-40B4-BE49-F238E27FC236}">
                  <a16:creationId xmlns:a16="http://schemas.microsoft.com/office/drawing/2014/main" id="{0F8D90D5-9E3C-9AF5-B930-89A495F4259D}"/>
                </a:ext>
              </a:extLst>
            </p:cNvPr>
            <p:cNvSpPr txBox="1">
              <a:spLocks noChangeArrowheads="1"/>
            </p:cNvSpPr>
            <p:nvPr/>
          </p:nvSpPr>
          <p:spPr bwMode="auto">
            <a:xfrm>
              <a:off x="102" y="1448"/>
              <a:ext cx="573"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1</a:t>
              </a:r>
              <a:r>
                <a:rPr lang="en-US" altLang="zh-CN" sz="2800" b="1">
                  <a:solidFill>
                    <a:srgbClr val="0033CC"/>
                  </a:solidFill>
                  <a:sym typeface="Symbol" pitchFamily="18" charset="2"/>
                </a:rPr>
                <a:t>/</a:t>
              </a:r>
              <a:endParaRPr lang="en-US" altLang="zh-CN" sz="2800" b="1">
                <a:solidFill>
                  <a:srgbClr val="0033CC"/>
                </a:solidFill>
              </a:endParaRPr>
            </a:p>
          </p:txBody>
        </p:sp>
      </p:grpSp>
      <p:grpSp>
        <p:nvGrpSpPr>
          <p:cNvPr id="121" name="Group 48">
            <a:extLst>
              <a:ext uri="{FF2B5EF4-FFF2-40B4-BE49-F238E27FC236}">
                <a16:creationId xmlns:a16="http://schemas.microsoft.com/office/drawing/2014/main" id="{37B3CB30-9F3B-C168-D486-FF80EB4699A4}"/>
              </a:ext>
            </a:extLst>
          </p:cNvPr>
          <p:cNvGrpSpPr>
            <a:grpSpLocks/>
          </p:cNvGrpSpPr>
          <p:nvPr/>
        </p:nvGrpSpPr>
        <p:grpSpPr bwMode="auto">
          <a:xfrm>
            <a:off x="3374089" y="1200258"/>
            <a:ext cx="1550988" cy="2609798"/>
            <a:chOff x="1337" y="779"/>
            <a:chExt cx="977" cy="1317"/>
          </a:xfrm>
        </p:grpSpPr>
        <p:sp>
          <p:nvSpPr>
            <p:cNvPr id="122" name="AutoShape 49">
              <a:extLst>
                <a:ext uri="{FF2B5EF4-FFF2-40B4-BE49-F238E27FC236}">
                  <a16:creationId xmlns:a16="http://schemas.microsoft.com/office/drawing/2014/main" id="{0E542BF0-A504-E59D-CAC7-FE18529B9B60}"/>
                </a:ext>
              </a:extLst>
            </p:cNvPr>
            <p:cNvSpPr>
              <a:spLocks noChangeAspect="1"/>
            </p:cNvSpPr>
            <p:nvPr/>
          </p:nvSpPr>
          <p:spPr bwMode="auto">
            <a:xfrm rot="-5400000" flipH="1" flipV="1">
              <a:off x="1588" y="782"/>
              <a:ext cx="405" cy="908"/>
            </a:xfrm>
            <a:prstGeom prst="leftBracket">
              <a:avLst>
                <a:gd name="adj" fmla="val 18683"/>
              </a:avLst>
            </a:prstGeom>
            <a:solidFill>
              <a:srgbClr val="A5CFAD"/>
            </a:solidFill>
            <a:ln w="38100">
              <a:solidFill>
                <a:srgbClr val="0033CC"/>
              </a:solidFill>
              <a:round/>
              <a:headEnd type="stealth" w="med" len="med"/>
              <a:tailEnd/>
            </a:ln>
          </p:spPr>
          <p:txBody>
            <a:bodyPr wrap="none" anchor="ctr"/>
            <a:lstStyle/>
            <a:p>
              <a:endParaRPr lang="zh-CN" altLang="en-US"/>
            </a:p>
          </p:txBody>
        </p:sp>
        <p:sp>
          <p:nvSpPr>
            <p:cNvPr id="123" name="AutoShape 50">
              <a:extLst>
                <a:ext uri="{FF2B5EF4-FFF2-40B4-BE49-F238E27FC236}">
                  <a16:creationId xmlns:a16="http://schemas.microsoft.com/office/drawing/2014/main" id="{B0C92FE9-A5C4-C33E-E0CF-D4A1F3E9C1B0}"/>
                </a:ext>
              </a:extLst>
            </p:cNvPr>
            <p:cNvSpPr>
              <a:spLocks noChangeAspect="1"/>
            </p:cNvSpPr>
            <p:nvPr/>
          </p:nvSpPr>
          <p:spPr bwMode="auto">
            <a:xfrm rot="-5400000" flipH="1" flipV="1">
              <a:off x="1708" y="986"/>
              <a:ext cx="141" cy="884"/>
            </a:xfrm>
            <a:prstGeom prst="leftBracket">
              <a:avLst>
                <a:gd name="adj" fmla="val 52246"/>
              </a:avLst>
            </a:prstGeom>
            <a:noFill/>
            <a:ln w="38100">
              <a:solidFill>
                <a:srgbClr val="0033CC"/>
              </a:solidFill>
              <a:round/>
              <a:headEnd type="stealth" w="med" len="med"/>
              <a:tailEnd/>
            </a:ln>
          </p:spPr>
          <p:txBody>
            <a:bodyPr wrap="none" anchor="ctr"/>
            <a:lstStyle/>
            <a:p>
              <a:endParaRPr lang="zh-CN" altLang="en-US"/>
            </a:p>
          </p:txBody>
        </p:sp>
        <p:sp>
          <p:nvSpPr>
            <p:cNvPr id="124" name="Text Box 51">
              <a:extLst>
                <a:ext uri="{FF2B5EF4-FFF2-40B4-BE49-F238E27FC236}">
                  <a16:creationId xmlns:a16="http://schemas.microsoft.com/office/drawing/2014/main" id="{20636312-C551-7435-5CC8-99C4D8FB0331}"/>
                </a:ext>
              </a:extLst>
            </p:cNvPr>
            <p:cNvSpPr txBox="1">
              <a:spLocks noChangeArrowheads="1"/>
            </p:cNvSpPr>
            <p:nvPr/>
          </p:nvSpPr>
          <p:spPr bwMode="auto">
            <a:xfrm>
              <a:off x="1547" y="1769"/>
              <a:ext cx="687" cy="327"/>
            </a:xfrm>
            <a:prstGeom prst="rect">
              <a:avLst/>
            </a:prstGeom>
            <a:solidFill>
              <a:srgbClr val="CCFFCC"/>
            </a:solidFill>
            <a:ln w="9525">
              <a:noFill/>
              <a:miter lim="800000"/>
              <a:headEnd/>
              <a:tailEnd/>
            </a:ln>
          </p:spPr>
          <p:txBody>
            <a:bodyPr>
              <a:spAutoFit/>
            </a:bodyPr>
            <a:lstStyle/>
            <a:p>
              <a:r>
                <a:rPr lang="en-US" altLang="zh-CN" sz="2800" b="1" dirty="0">
                  <a:solidFill>
                    <a:srgbClr val="FF0066"/>
                  </a:solidFill>
                </a:rPr>
                <a:t>1</a:t>
              </a:r>
              <a:r>
                <a:rPr lang="en-US" altLang="zh-CN" sz="2800" b="1" dirty="0">
                  <a:solidFill>
                    <a:srgbClr val="FF0066"/>
                  </a:solidFill>
                  <a:sym typeface="Symbol" pitchFamily="18" charset="2"/>
                </a:rPr>
                <a:t>0</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sp>
          <p:nvSpPr>
            <p:cNvPr id="125" name="Text Box 52">
              <a:extLst>
                <a:ext uri="{FF2B5EF4-FFF2-40B4-BE49-F238E27FC236}">
                  <a16:creationId xmlns:a16="http://schemas.microsoft.com/office/drawing/2014/main" id="{39FE8BD2-D673-3396-CFAB-9AEFFD9C6F12}"/>
                </a:ext>
              </a:extLst>
            </p:cNvPr>
            <p:cNvSpPr txBox="1">
              <a:spLocks noChangeArrowheads="1"/>
            </p:cNvSpPr>
            <p:nvPr/>
          </p:nvSpPr>
          <p:spPr bwMode="auto">
            <a:xfrm>
              <a:off x="1627" y="779"/>
              <a:ext cx="687" cy="327"/>
            </a:xfrm>
            <a:prstGeom prst="rect">
              <a:avLst/>
            </a:prstGeom>
            <a:noFill/>
            <a:ln w="9525">
              <a:noFill/>
              <a:miter lim="800000"/>
              <a:headEnd/>
              <a:tailEnd/>
            </a:ln>
          </p:spPr>
          <p:txBody>
            <a:bodyPr>
              <a:spAutoFit/>
            </a:bodyPr>
            <a:lstStyle/>
            <a:p>
              <a:r>
                <a:rPr lang="en-US" altLang="zh-CN" sz="2800" b="1" dirty="0">
                  <a:solidFill>
                    <a:srgbClr val="FF0066"/>
                  </a:solidFill>
                </a:rPr>
                <a:t>1</a:t>
              </a:r>
              <a:r>
                <a:rPr lang="en-US" altLang="zh-CN" sz="2800" b="1" dirty="0">
                  <a:solidFill>
                    <a:srgbClr val="FF0066"/>
                  </a:solidFill>
                  <a:sym typeface="Symbol" pitchFamily="18" charset="2"/>
                </a:rPr>
                <a:t>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grpSp>
      <p:grpSp>
        <p:nvGrpSpPr>
          <p:cNvPr id="126" name="Group 53">
            <a:extLst>
              <a:ext uri="{FF2B5EF4-FFF2-40B4-BE49-F238E27FC236}">
                <a16:creationId xmlns:a16="http://schemas.microsoft.com/office/drawing/2014/main" id="{5785FD2C-B2B5-1266-76A6-7F6FBCCE459C}"/>
              </a:ext>
            </a:extLst>
          </p:cNvPr>
          <p:cNvGrpSpPr>
            <a:grpSpLocks/>
          </p:cNvGrpSpPr>
          <p:nvPr/>
        </p:nvGrpSpPr>
        <p:grpSpPr bwMode="auto">
          <a:xfrm>
            <a:off x="5040169" y="2118331"/>
            <a:ext cx="1854200" cy="1081088"/>
            <a:chOff x="2372" y="1242"/>
            <a:chExt cx="1168" cy="681"/>
          </a:xfrm>
        </p:grpSpPr>
        <p:sp>
          <p:nvSpPr>
            <p:cNvPr id="127" name="Text Box 54">
              <a:extLst>
                <a:ext uri="{FF2B5EF4-FFF2-40B4-BE49-F238E27FC236}">
                  <a16:creationId xmlns:a16="http://schemas.microsoft.com/office/drawing/2014/main" id="{D4A69E71-42FF-525F-9B1C-E13372C9D7BD}"/>
                </a:ext>
              </a:extLst>
            </p:cNvPr>
            <p:cNvSpPr txBox="1">
              <a:spLocks noChangeArrowheads="1"/>
            </p:cNvSpPr>
            <p:nvPr/>
          </p:nvSpPr>
          <p:spPr bwMode="auto">
            <a:xfrm>
              <a:off x="2617" y="1422"/>
              <a:ext cx="563" cy="327"/>
            </a:xfrm>
            <a:prstGeom prst="rect">
              <a:avLst/>
            </a:prstGeom>
            <a:solidFill>
              <a:srgbClr val="A5CFAD"/>
            </a:solidFill>
            <a:ln w="9525">
              <a:noFill/>
              <a:miter lim="800000"/>
              <a:headEnd/>
              <a:tailEnd/>
            </a:ln>
          </p:spPr>
          <p:txBody>
            <a:bodyPr>
              <a:spAutoFit/>
            </a:bodyPr>
            <a:lstStyle/>
            <a:p>
              <a:r>
                <a:rPr lang="en-US" altLang="zh-CN" sz="2800" b="1">
                  <a:solidFill>
                    <a:srgbClr val="FF0066"/>
                  </a:solidFill>
                  <a:sym typeface="Symbol" pitchFamily="18" charset="2"/>
                </a:rPr>
                <a:t>00</a:t>
              </a:r>
              <a:r>
                <a:rPr lang="en-US" altLang="zh-CN" sz="2800" b="1">
                  <a:solidFill>
                    <a:srgbClr val="0033CC"/>
                  </a:solidFill>
                  <a:sym typeface="Symbol" pitchFamily="18" charset="2"/>
                </a:rPr>
                <a:t>/</a:t>
              </a:r>
              <a:r>
                <a:rPr lang="en-US" altLang="zh-CN" sz="2800" b="1">
                  <a:solidFill>
                    <a:srgbClr val="FF0066"/>
                  </a:solidFill>
                </a:rPr>
                <a:t> </a:t>
              </a:r>
            </a:p>
          </p:txBody>
        </p:sp>
        <p:sp>
          <p:nvSpPr>
            <p:cNvPr id="128" name="Arc 55">
              <a:extLst>
                <a:ext uri="{FF2B5EF4-FFF2-40B4-BE49-F238E27FC236}">
                  <a16:creationId xmlns:a16="http://schemas.microsoft.com/office/drawing/2014/main" id="{7DEA7C8E-B3E3-F182-375F-C016E9731FF0}"/>
                </a:ext>
              </a:extLst>
            </p:cNvPr>
            <p:cNvSpPr>
              <a:spLocks noChangeAspect="1"/>
            </p:cNvSpPr>
            <p:nvPr/>
          </p:nvSpPr>
          <p:spPr bwMode="auto">
            <a:xfrm>
              <a:off x="2372" y="1470"/>
              <a:ext cx="298" cy="334"/>
            </a:xfrm>
            <a:custGeom>
              <a:avLst/>
              <a:gdLst>
                <a:gd name="T0" fmla="*/ 0 w 41109"/>
                <a:gd name="T1" fmla="*/ 95 h 43200"/>
                <a:gd name="T2" fmla="*/ 1 w 41109"/>
                <a:gd name="T3" fmla="*/ 242 h 43200"/>
                <a:gd name="T4" fmla="*/ 141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29" name="Arc 56">
              <a:extLst>
                <a:ext uri="{FF2B5EF4-FFF2-40B4-BE49-F238E27FC236}">
                  <a16:creationId xmlns:a16="http://schemas.microsoft.com/office/drawing/2014/main" id="{45F6DAF4-DD90-5EAE-CDE9-134D50BD3589}"/>
                </a:ext>
              </a:extLst>
            </p:cNvPr>
            <p:cNvSpPr>
              <a:spLocks noChangeAspect="1"/>
            </p:cNvSpPr>
            <p:nvPr/>
          </p:nvSpPr>
          <p:spPr bwMode="auto">
            <a:xfrm>
              <a:off x="2385" y="1242"/>
              <a:ext cx="610" cy="681"/>
            </a:xfrm>
            <a:custGeom>
              <a:avLst/>
              <a:gdLst>
                <a:gd name="T0" fmla="*/ 0 w 41109"/>
                <a:gd name="T1" fmla="*/ 194 h 43200"/>
                <a:gd name="T2" fmla="*/ 3 w 41109"/>
                <a:gd name="T3" fmla="*/ 493 h 43200"/>
                <a:gd name="T4" fmla="*/ 289 w 41109"/>
                <a:gd name="T5" fmla="*/ 341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30" name="Text Box 57">
              <a:extLst>
                <a:ext uri="{FF2B5EF4-FFF2-40B4-BE49-F238E27FC236}">
                  <a16:creationId xmlns:a16="http://schemas.microsoft.com/office/drawing/2014/main" id="{8E81CE09-0B72-0FCD-CC8D-67537BAB192D}"/>
                </a:ext>
              </a:extLst>
            </p:cNvPr>
            <p:cNvSpPr txBox="1">
              <a:spLocks noChangeArrowheads="1"/>
            </p:cNvSpPr>
            <p:nvPr/>
          </p:nvSpPr>
          <p:spPr bwMode="auto">
            <a:xfrm>
              <a:off x="2977" y="1410"/>
              <a:ext cx="563" cy="327"/>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10</a:t>
              </a:r>
              <a:r>
                <a:rPr lang="en-US" altLang="zh-CN" sz="2800" b="1">
                  <a:solidFill>
                    <a:srgbClr val="0033CC"/>
                  </a:solidFill>
                  <a:sym typeface="Symbol" pitchFamily="18" charset="2"/>
                </a:rPr>
                <a:t>/</a:t>
              </a:r>
              <a:r>
                <a:rPr lang="en-US" altLang="zh-CN" sz="2800" b="1">
                  <a:solidFill>
                    <a:srgbClr val="FF0066"/>
                  </a:solidFill>
                </a:rPr>
                <a:t> </a:t>
              </a:r>
            </a:p>
          </p:txBody>
        </p:sp>
      </p:grpSp>
      <p:grpSp>
        <p:nvGrpSpPr>
          <p:cNvPr id="131" name="Group 58">
            <a:extLst>
              <a:ext uri="{FF2B5EF4-FFF2-40B4-BE49-F238E27FC236}">
                <a16:creationId xmlns:a16="http://schemas.microsoft.com/office/drawing/2014/main" id="{B8353069-858F-BC95-D7E5-60A7A5AB7C2A}"/>
              </a:ext>
            </a:extLst>
          </p:cNvPr>
          <p:cNvGrpSpPr>
            <a:grpSpLocks/>
          </p:cNvGrpSpPr>
          <p:nvPr/>
        </p:nvGrpSpPr>
        <p:grpSpPr bwMode="auto">
          <a:xfrm>
            <a:off x="3385201" y="1770246"/>
            <a:ext cx="1441450" cy="2343149"/>
            <a:chOff x="1337" y="1016"/>
            <a:chExt cx="908" cy="1476"/>
          </a:xfrm>
        </p:grpSpPr>
        <p:sp>
          <p:nvSpPr>
            <p:cNvPr id="132" name="Text Box 59">
              <a:extLst>
                <a:ext uri="{FF2B5EF4-FFF2-40B4-BE49-F238E27FC236}">
                  <a16:creationId xmlns:a16="http://schemas.microsoft.com/office/drawing/2014/main" id="{8A55913D-4289-3E64-A959-6A5E56F6787E}"/>
                </a:ext>
              </a:extLst>
            </p:cNvPr>
            <p:cNvSpPr txBox="1">
              <a:spLocks noChangeArrowheads="1"/>
            </p:cNvSpPr>
            <p:nvPr/>
          </p:nvSpPr>
          <p:spPr bwMode="auto">
            <a:xfrm>
              <a:off x="1560" y="1016"/>
              <a:ext cx="600" cy="328"/>
            </a:xfrm>
            <a:prstGeom prst="rect">
              <a:avLst/>
            </a:prstGeom>
            <a:solidFill>
              <a:srgbClr val="A5CFAD"/>
            </a:solidFill>
            <a:ln w="9525">
              <a:noFill/>
              <a:miter lim="800000"/>
              <a:headEnd/>
              <a:tailEnd/>
            </a:ln>
          </p:spPr>
          <p:txBody>
            <a:bodyPr>
              <a:spAutoFit/>
            </a:bodyPr>
            <a:lstStyle/>
            <a:p>
              <a:r>
                <a:rPr lang="en-US" altLang="zh-CN" sz="2800" b="1" dirty="0">
                  <a:solidFill>
                    <a:srgbClr val="FF0066"/>
                  </a:solidFill>
                  <a:sym typeface="Symbol" pitchFamily="18" charset="2"/>
                </a:rPr>
                <a:t>01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sp>
          <p:nvSpPr>
            <p:cNvPr id="133" name="AutoShape 60">
              <a:extLst>
                <a:ext uri="{FF2B5EF4-FFF2-40B4-BE49-F238E27FC236}">
                  <a16:creationId xmlns:a16="http://schemas.microsoft.com/office/drawing/2014/main" id="{2501EA53-3081-F803-59A9-91E22B893FC7}"/>
                </a:ext>
              </a:extLst>
            </p:cNvPr>
            <p:cNvSpPr>
              <a:spLocks noChangeAspect="1"/>
            </p:cNvSpPr>
            <p:nvPr/>
          </p:nvSpPr>
          <p:spPr bwMode="auto">
            <a:xfrm rot="16200000">
              <a:off x="1727" y="1438"/>
              <a:ext cx="141" cy="884"/>
            </a:xfrm>
            <a:prstGeom prst="leftBracket">
              <a:avLst>
                <a:gd name="adj" fmla="val 52246"/>
              </a:avLst>
            </a:prstGeom>
            <a:noFill/>
            <a:ln w="38100">
              <a:solidFill>
                <a:srgbClr val="0033CC"/>
              </a:solidFill>
              <a:round/>
              <a:headEnd type="stealth" w="med" len="med"/>
              <a:tailEnd/>
            </a:ln>
          </p:spPr>
          <p:txBody>
            <a:bodyPr wrap="none" anchor="ctr"/>
            <a:lstStyle/>
            <a:p>
              <a:endParaRPr lang="zh-CN" altLang="en-US"/>
            </a:p>
          </p:txBody>
        </p:sp>
        <p:sp>
          <p:nvSpPr>
            <p:cNvPr id="134" name="AutoShape 61">
              <a:extLst>
                <a:ext uri="{FF2B5EF4-FFF2-40B4-BE49-F238E27FC236}">
                  <a16:creationId xmlns:a16="http://schemas.microsoft.com/office/drawing/2014/main" id="{65ABEF35-79F9-F284-CECB-CC14723DF28D}"/>
                </a:ext>
              </a:extLst>
            </p:cNvPr>
            <p:cNvSpPr>
              <a:spLocks noChangeAspect="1"/>
            </p:cNvSpPr>
            <p:nvPr/>
          </p:nvSpPr>
          <p:spPr bwMode="auto">
            <a:xfrm rot="-5400000">
              <a:off x="1588" y="1550"/>
              <a:ext cx="405" cy="908"/>
            </a:xfrm>
            <a:prstGeom prst="leftBracket">
              <a:avLst>
                <a:gd name="adj" fmla="val 18683"/>
              </a:avLst>
            </a:prstGeom>
            <a:noFill/>
            <a:ln w="38100">
              <a:solidFill>
                <a:srgbClr val="0033CC"/>
              </a:solidFill>
              <a:round/>
              <a:headEnd type="stealth" w="med" len="med"/>
              <a:tailEnd/>
            </a:ln>
          </p:spPr>
          <p:txBody>
            <a:bodyPr wrap="none" anchor="ctr"/>
            <a:lstStyle/>
            <a:p>
              <a:endParaRPr lang="zh-CN" altLang="en-US"/>
            </a:p>
          </p:txBody>
        </p:sp>
        <p:sp>
          <p:nvSpPr>
            <p:cNvPr id="135" name="Text Box 62">
              <a:extLst>
                <a:ext uri="{FF2B5EF4-FFF2-40B4-BE49-F238E27FC236}">
                  <a16:creationId xmlns:a16="http://schemas.microsoft.com/office/drawing/2014/main" id="{59D27E39-A33F-0464-CC5B-EE1AC468783F}"/>
                </a:ext>
              </a:extLst>
            </p:cNvPr>
            <p:cNvSpPr txBox="1">
              <a:spLocks noChangeArrowheads="1"/>
            </p:cNvSpPr>
            <p:nvPr/>
          </p:nvSpPr>
          <p:spPr bwMode="auto">
            <a:xfrm>
              <a:off x="1544" y="2164"/>
              <a:ext cx="600" cy="328"/>
            </a:xfrm>
            <a:prstGeom prst="rect">
              <a:avLst/>
            </a:prstGeom>
            <a:noFill/>
            <a:ln w="9525">
              <a:noFill/>
              <a:miter lim="800000"/>
              <a:headEnd/>
              <a:tailEnd/>
            </a:ln>
          </p:spPr>
          <p:txBody>
            <a:bodyPr>
              <a:spAutoFit/>
            </a:bodyPr>
            <a:lstStyle/>
            <a:p>
              <a:r>
                <a:rPr lang="en-US" altLang="zh-CN" sz="2800" b="1" dirty="0">
                  <a:solidFill>
                    <a:srgbClr val="FF0066"/>
                  </a:solidFill>
                  <a:sym typeface="Symbol" pitchFamily="18" charset="2"/>
                </a:rPr>
                <a:t>11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grpSp>
      <p:graphicFrame>
        <p:nvGraphicFramePr>
          <p:cNvPr id="136" name="Group 63">
            <a:extLst>
              <a:ext uri="{FF2B5EF4-FFF2-40B4-BE49-F238E27FC236}">
                <a16:creationId xmlns:a16="http://schemas.microsoft.com/office/drawing/2014/main" id="{61C5CAF2-DDCA-1BDE-3935-9349F26AFC62}"/>
              </a:ext>
            </a:extLst>
          </p:cNvPr>
          <p:cNvGraphicFramePr>
            <a:graphicFrameLocks noGrp="1"/>
          </p:cNvGraphicFramePr>
          <p:nvPr>
            <p:extLst>
              <p:ext uri="{D42A27DB-BD31-4B8C-83A1-F6EECF244321}">
                <p14:modId xmlns:p14="http://schemas.microsoft.com/office/powerpoint/2010/main" val="1885868827"/>
              </p:ext>
            </p:extLst>
          </p:nvPr>
        </p:nvGraphicFramePr>
        <p:xfrm>
          <a:off x="6665769" y="1499206"/>
          <a:ext cx="3543300" cy="3467735"/>
        </p:xfrm>
        <a:graphic>
          <a:graphicData uri="http://schemas.openxmlformats.org/drawingml/2006/table">
            <a:tbl>
              <a:tblPr/>
              <a:tblGrid>
                <a:gridCol w="146685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tblGrid>
              <a:tr h="495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6635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16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762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762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1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762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14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bl>
          </a:graphicData>
        </a:graphic>
      </p:graphicFrame>
      <p:grpSp>
        <p:nvGrpSpPr>
          <p:cNvPr id="137" name="Group 89">
            <a:extLst>
              <a:ext uri="{FF2B5EF4-FFF2-40B4-BE49-F238E27FC236}">
                <a16:creationId xmlns:a16="http://schemas.microsoft.com/office/drawing/2014/main" id="{2EEBD7EE-AA23-917F-BE1D-9A4CEC962203}"/>
              </a:ext>
            </a:extLst>
          </p:cNvPr>
          <p:cNvGrpSpPr>
            <a:grpSpLocks/>
          </p:cNvGrpSpPr>
          <p:nvPr/>
        </p:nvGrpSpPr>
        <p:grpSpPr bwMode="auto">
          <a:xfrm>
            <a:off x="2284269" y="2432656"/>
            <a:ext cx="3676650" cy="541338"/>
            <a:chOff x="612" y="1356"/>
            <a:chExt cx="2316" cy="341"/>
          </a:xfrm>
        </p:grpSpPr>
        <p:sp>
          <p:nvSpPr>
            <p:cNvPr id="138" name="Oval 90">
              <a:extLst>
                <a:ext uri="{FF2B5EF4-FFF2-40B4-BE49-F238E27FC236}">
                  <a16:creationId xmlns:a16="http://schemas.microsoft.com/office/drawing/2014/main" id="{D76CF85D-8CEB-1E36-4811-659F99BB730D}"/>
                </a:ext>
              </a:extLst>
            </p:cNvPr>
            <p:cNvSpPr>
              <a:spLocks noChangeArrowheads="1"/>
            </p:cNvSpPr>
            <p:nvPr/>
          </p:nvSpPr>
          <p:spPr bwMode="auto">
            <a:xfrm>
              <a:off x="612" y="1380"/>
              <a:ext cx="317" cy="317"/>
            </a:xfrm>
            <a:prstGeom prst="ellipse">
              <a:avLst/>
            </a:prstGeom>
            <a:solidFill>
              <a:srgbClr val="FFFFCC">
                <a:alpha val="50195"/>
              </a:srgbClr>
            </a:solidFill>
            <a:ln w="9525">
              <a:solidFill>
                <a:srgbClr val="CC9900"/>
              </a:solidFill>
              <a:round/>
              <a:headEnd/>
              <a:tailEnd/>
            </a:ln>
          </p:spPr>
          <p:txBody>
            <a:bodyPr wrap="none" anchor="ctr"/>
            <a:lstStyle/>
            <a:p>
              <a:endParaRPr lang="zh-CN" altLang="en-US"/>
            </a:p>
          </p:txBody>
        </p:sp>
        <p:sp>
          <p:nvSpPr>
            <p:cNvPr id="139" name="Oval 91">
              <a:extLst>
                <a:ext uri="{FF2B5EF4-FFF2-40B4-BE49-F238E27FC236}">
                  <a16:creationId xmlns:a16="http://schemas.microsoft.com/office/drawing/2014/main" id="{F4AD34DD-4126-751F-0605-11C395785D3E}"/>
                </a:ext>
              </a:extLst>
            </p:cNvPr>
            <p:cNvSpPr>
              <a:spLocks noChangeArrowheads="1"/>
            </p:cNvSpPr>
            <p:nvPr/>
          </p:nvSpPr>
          <p:spPr bwMode="auto">
            <a:xfrm>
              <a:off x="2640" y="1356"/>
              <a:ext cx="288" cy="288"/>
            </a:xfrm>
            <a:prstGeom prst="ellipse">
              <a:avLst/>
            </a:prstGeom>
            <a:solidFill>
              <a:srgbClr val="FFFFCC">
                <a:alpha val="50195"/>
              </a:srgbClr>
            </a:solidFill>
            <a:ln w="9525">
              <a:solidFill>
                <a:srgbClr val="CC9900"/>
              </a:solidFill>
              <a:round/>
              <a:headEnd/>
              <a:tailEnd/>
            </a:ln>
          </p:spPr>
          <p:txBody>
            <a:bodyPr wrap="none" anchor="ctr"/>
            <a:lstStyle/>
            <a:p>
              <a:endParaRPr lang="zh-CN" altLang="en-US"/>
            </a:p>
          </p:txBody>
        </p:sp>
      </p:grpSp>
      <p:grpSp>
        <p:nvGrpSpPr>
          <p:cNvPr id="140" name="Group 92">
            <a:extLst>
              <a:ext uri="{FF2B5EF4-FFF2-40B4-BE49-F238E27FC236}">
                <a16:creationId xmlns:a16="http://schemas.microsoft.com/office/drawing/2014/main" id="{ED79B793-A6ED-DF40-05C2-6D82C1EA2F6E}"/>
              </a:ext>
            </a:extLst>
          </p:cNvPr>
          <p:cNvGrpSpPr>
            <a:grpSpLocks/>
          </p:cNvGrpSpPr>
          <p:nvPr/>
        </p:nvGrpSpPr>
        <p:grpSpPr bwMode="auto">
          <a:xfrm>
            <a:off x="1492689" y="1800592"/>
            <a:ext cx="2786064" cy="1236663"/>
            <a:chOff x="156" y="918"/>
            <a:chExt cx="1755" cy="779"/>
          </a:xfrm>
        </p:grpSpPr>
        <p:sp>
          <p:nvSpPr>
            <p:cNvPr id="141" name="Oval 93">
              <a:extLst>
                <a:ext uri="{FF2B5EF4-FFF2-40B4-BE49-F238E27FC236}">
                  <a16:creationId xmlns:a16="http://schemas.microsoft.com/office/drawing/2014/main" id="{BA9C16A0-6CFF-7C21-926E-E327383E9805}"/>
                </a:ext>
              </a:extLst>
            </p:cNvPr>
            <p:cNvSpPr>
              <a:spLocks noChangeArrowheads="1"/>
            </p:cNvSpPr>
            <p:nvPr/>
          </p:nvSpPr>
          <p:spPr bwMode="auto">
            <a:xfrm>
              <a:off x="156" y="1380"/>
              <a:ext cx="317" cy="317"/>
            </a:xfrm>
            <a:prstGeom prst="ellipse">
              <a:avLst/>
            </a:prstGeom>
            <a:solidFill>
              <a:srgbClr val="66FFFF">
                <a:alpha val="50195"/>
              </a:srgbClr>
            </a:solidFill>
            <a:ln w="9525">
              <a:solidFill>
                <a:srgbClr val="0033CC"/>
              </a:solidFill>
              <a:round/>
              <a:headEnd/>
              <a:tailEnd/>
            </a:ln>
          </p:spPr>
          <p:txBody>
            <a:bodyPr wrap="none" anchor="ctr"/>
            <a:lstStyle/>
            <a:p>
              <a:endParaRPr lang="zh-CN" altLang="en-US"/>
            </a:p>
          </p:txBody>
        </p:sp>
        <p:sp>
          <p:nvSpPr>
            <p:cNvPr id="142" name="Oval 94">
              <a:extLst>
                <a:ext uri="{FF2B5EF4-FFF2-40B4-BE49-F238E27FC236}">
                  <a16:creationId xmlns:a16="http://schemas.microsoft.com/office/drawing/2014/main" id="{EE860E55-1552-615F-2584-F46D6F19F125}"/>
                </a:ext>
              </a:extLst>
            </p:cNvPr>
            <p:cNvSpPr>
              <a:spLocks noChangeArrowheads="1"/>
            </p:cNvSpPr>
            <p:nvPr/>
          </p:nvSpPr>
          <p:spPr bwMode="auto">
            <a:xfrm>
              <a:off x="1623" y="918"/>
              <a:ext cx="288" cy="288"/>
            </a:xfrm>
            <a:prstGeom prst="ellipse">
              <a:avLst/>
            </a:prstGeom>
            <a:solidFill>
              <a:srgbClr val="66FFFF">
                <a:alpha val="50195"/>
              </a:srgbClr>
            </a:solidFill>
            <a:ln w="9525">
              <a:solidFill>
                <a:srgbClr val="0033CC"/>
              </a:solidFill>
              <a:round/>
              <a:headEnd/>
              <a:tailEnd/>
            </a:ln>
          </p:spPr>
          <p:txBody>
            <a:bodyPr wrap="none" anchor="ctr"/>
            <a:lstStyle/>
            <a:p>
              <a:endParaRPr lang="zh-CN" altLang="en-US"/>
            </a:p>
          </p:txBody>
        </p:sp>
      </p:grpSp>
      <p:grpSp>
        <p:nvGrpSpPr>
          <p:cNvPr id="143" name="Group 95">
            <a:extLst>
              <a:ext uri="{FF2B5EF4-FFF2-40B4-BE49-F238E27FC236}">
                <a16:creationId xmlns:a16="http://schemas.microsoft.com/office/drawing/2014/main" id="{6D325004-BE39-83DF-9984-E798BDC2F510}"/>
              </a:ext>
            </a:extLst>
          </p:cNvPr>
          <p:cNvGrpSpPr>
            <a:grpSpLocks/>
          </p:cNvGrpSpPr>
          <p:nvPr/>
        </p:nvGrpSpPr>
        <p:grpSpPr bwMode="auto">
          <a:xfrm>
            <a:off x="3753501" y="2432863"/>
            <a:ext cx="2776538" cy="1244602"/>
            <a:chOff x="1590" y="502"/>
            <a:chExt cx="1749" cy="784"/>
          </a:xfrm>
        </p:grpSpPr>
        <p:sp>
          <p:nvSpPr>
            <p:cNvPr id="144" name="Oval 96">
              <a:extLst>
                <a:ext uri="{FF2B5EF4-FFF2-40B4-BE49-F238E27FC236}">
                  <a16:creationId xmlns:a16="http://schemas.microsoft.com/office/drawing/2014/main" id="{7C84683D-A950-96C0-1989-25F0E42C0536}"/>
                </a:ext>
              </a:extLst>
            </p:cNvPr>
            <p:cNvSpPr>
              <a:spLocks noChangeArrowheads="1"/>
            </p:cNvSpPr>
            <p:nvPr/>
          </p:nvSpPr>
          <p:spPr bwMode="auto">
            <a:xfrm>
              <a:off x="1590" y="969"/>
              <a:ext cx="317" cy="317"/>
            </a:xfrm>
            <a:prstGeom prst="ellipse">
              <a:avLst/>
            </a:prstGeom>
            <a:solidFill>
              <a:srgbClr val="CCFFCC">
                <a:alpha val="50195"/>
              </a:srgbClr>
            </a:solidFill>
            <a:ln w="9525">
              <a:solidFill>
                <a:schemeClr val="accent1"/>
              </a:solidFill>
              <a:round/>
              <a:headEnd/>
              <a:tailEnd/>
            </a:ln>
          </p:spPr>
          <p:txBody>
            <a:bodyPr wrap="none" anchor="ctr"/>
            <a:lstStyle/>
            <a:p>
              <a:endParaRPr lang="zh-CN" altLang="en-US"/>
            </a:p>
          </p:txBody>
        </p:sp>
        <p:sp>
          <p:nvSpPr>
            <p:cNvPr id="145" name="Oval 97">
              <a:extLst>
                <a:ext uri="{FF2B5EF4-FFF2-40B4-BE49-F238E27FC236}">
                  <a16:creationId xmlns:a16="http://schemas.microsoft.com/office/drawing/2014/main" id="{EE75DDF3-C6BA-EEC2-0B03-6AB5C8D1DB30}"/>
                </a:ext>
              </a:extLst>
            </p:cNvPr>
            <p:cNvSpPr>
              <a:spLocks noChangeArrowheads="1"/>
            </p:cNvSpPr>
            <p:nvPr/>
          </p:nvSpPr>
          <p:spPr bwMode="auto">
            <a:xfrm>
              <a:off x="3051" y="502"/>
              <a:ext cx="288" cy="288"/>
            </a:xfrm>
            <a:prstGeom prst="ellipse">
              <a:avLst/>
            </a:prstGeom>
            <a:solidFill>
              <a:srgbClr val="CCFFCC">
                <a:alpha val="50195"/>
              </a:srgbClr>
            </a:solidFill>
            <a:ln w="9525">
              <a:solidFill>
                <a:schemeClr val="accent1"/>
              </a:solidFill>
              <a:round/>
              <a:headEnd/>
              <a:tailEnd/>
            </a:ln>
          </p:spPr>
          <p:txBody>
            <a:bodyPr wrap="none" anchor="ctr"/>
            <a:lstStyle/>
            <a:p>
              <a:endParaRPr lang="zh-CN" altLang="en-US"/>
            </a:p>
          </p:txBody>
        </p:sp>
      </p:grpSp>
      <p:grpSp>
        <p:nvGrpSpPr>
          <p:cNvPr id="146" name="Group 98">
            <a:extLst>
              <a:ext uri="{FF2B5EF4-FFF2-40B4-BE49-F238E27FC236}">
                <a16:creationId xmlns:a16="http://schemas.microsoft.com/office/drawing/2014/main" id="{17BD0D15-CE01-22A1-288F-BF4DB68814F4}"/>
              </a:ext>
            </a:extLst>
          </p:cNvPr>
          <p:cNvGrpSpPr>
            <a:grpSpLocks/>
          </p:cNvGrpSpPr>
          <p:nvPr/>
        </p:nvGrpSpPr>
        <p:grpSpPr bwMode="auto">
          <a:xfrm>
            <a:off x="3757434" y="1242031"/>
            <a:ext cx="623888" cy="2903538"/>
            <a:chOff x="1556" y="591"/>
            <a:chExt cx="393" cy="1829"/>
          </a:xfrm>
        </p:grpSpPr>
        <p:sp>
          <p:nvSpPr>
            <p:cNvPr id="147" name="Oval 99">
              <a:extLst>
                <a:ext uri="{FF2B5EF4-FFF2-40B4-BE49-F238E27FC236}">
                  <a16:creationId xmlns:a16="http://schemas.microsoft.com/office/drawing/2014/main" id="{BB63F2FD-E9BA-E296-CE66-2162C591696F}"/>
                </a:ext>
              </a:extLst>
            </p:cNvPr>
            <p:cNvSpPr>
              <a:spLocks noChangeArrowheads="1"/>
            </p:cNvSpPr>
            <p:nvPr/>
          </p:nvSpPr>
          <p:spPr bwMode="auto">
            <a:xfrm rot="5400000">
              <a:off x="1632" y="592"/>
              <a:ext cx="317" cy="316"/>
            </a:xfrm>
            <a:prstGeom prst="ellipse">
              <a:avLst/>
            </a:prstGeom>
            <a:solidFill>
              <a:srgbClr val="FFFFCC">
                <a:alpha val="50195"/>
              </a:srgbClr>
            </a:solidFill>
            <a:ln w="9525">
              <a:solidFill>
                <a:srgbClr val="CC9900"/>
              </a:solidFill>
              <a:round/>
              <a:headEnd/>
              <a:tailEnd/>
            </a:ln>
          </p:spPr>
          <p:txBody>
            <a:bodyPr wrap="none" anchor="ctr"/>
            <a:lstStyle/>
            <a:p>
              <a:endParaRPr lang="zh-CN" altLang="en-US"/>
            </a:p>
          </p:txBody>
        </p:sp>
        <p:sp>
          <p:nvSpPr>
            <p:cNvPr id="148" name="Oval 100">
              <a:extLst>
                <a:ext uri="{FF2B5EF4-FFF2-40B4-BE49-F238E27FC236}">
                  <a16:creationId xmlns:a16="http://schemas.microsoft.com/office/drawing/2014/main" id="{F160B980-0649-7435-6747-F8BCB6CE33C5}"/>
                </a:ext>
              </a:extLst>
            </p:cNvPr>
            <p:cNvSpPr>
              <a:spLocks noChangeArrowheads="1"/>
            </p:cNvSpPr>
            <p:nvPr/>
          </p:nvSpPr>
          <p:spPr bwMode="auto">
            <a:xfrm rot="5400000">
              <a:off x="1556" y="2132"/>
              <a:ext cx="288" cy="288"/>
            </a:xfrm>
            <a:prstGeom prst="ellipse">
              <a:avLst/>
            </a:prstGeom>
            <a:solidFill>
              <a:srgbClr val="FFFFCC">
                <a:alpha val="50195"/>
              </a:srgbClr>
            </a:solidFill>
            <a:ln w="9525">
              <a:solidFill>
                <a:srgbClr val="CC9900"/>
              </a:solidFill>
              <a:round/>
              <a:headEnd/>
              <a:tailEnd/>
            </a:ln>
          </p:spPr>
          <p:txBody>
            <a:bodyPr wrap="none" anchor="ctr"/>
            <a:lstStyle/>
            <a:p>
              <a:endParaRPr lang="zh-CN" altLang="en-US"/>
            </a:p>
          </p:txBody>
        </p:sp>
      </p:grpSp>
      <p:sp>
        <p:nvSpPr>
          <p:cNvPr id="149" name="AutoShape 101">
            <a:extLst>
              <a:ext uri="{FF2B5EF4-FFF2-40B4-BE49-F238E27FC236}">
                <a16:creationId xmlns:a16="http://schemas.microsoft.com/office/drawing/2014/main" id="{3609D996-EA59-8F0D-F300-3DF148EDC106}"/>
              </a:ext>
            </a:extLst>
          </p:cNvPr>
          <p:cNvSpPr>
            <a:spLocks noChangeArrowheads="1"/>
          </p:cNvSpPr>
          <p:nvPr/>
        </p:nvSpPr>
        <p:spPr bwMode="auto">
          <a:xfrm>
            <a:off x="5503719" y="3347056"/>
            <a:ext cx="704850" cy="304800"/>
          </a:xfrm>
          <a:prstGeom prst="notchedRightArrow">
            <a:avLst>
              <a:gd name="adj1" fmla="val 50000"/>
              <a:gd name="adj2" fmla="val 57813"/>
            </a:avLst>
          </a:prstGeom>
          <a:solidFill>
            <a:srgbClr val="FF0066"/>
          </a:solidFill>
          <a:ln w="9525">
            <a:solidFill>
              <a:srgbClr val="FF0066"/>
            </a:solidFill>
            <a:miter lim="800000"/>
            <a:headEnd/>
            <a:tailEnd/>
          </a:ln>
        </p:spPr>
        <p:txBody>
          <a:bodyPr wrap="none" anchor="ctr"/>
          <a:lstStyle/>
          <a:p>
            <a:endParaRPr lang="zh-CN" altLang="en-US"/>
          </a:p>
        </p:txBody>
      </p:sp>
      <p:sp>
        <p:nvSpPr>
          <p:cNvPr id="150" name="AutoShape 102">
            <a:extLst>
              <a:ext uri="{FF2B5EF4-FFF2-40B4-BE49-F238E27FC236}">
                <a16:creationId xmlns:a16="http://schemas.microsoft.com/office/drawing/2014/main" id="{21825A53-D6AD-1922-5D83-C57EB1E6E05B}"/>
              </a:ext>
            </a:extLst>
          </p:cNvPr>
          <p:cNvSpPr>
            <a:spLocks noChangeArrowheads="1"/>
          </p:cNvSpPr>
          <p:nvPr/>
        </p:nvSpPr>
        <p:spPr bwMode="auto">
          <a:xfrm rot="5400000">
            <a:off x="2760519" y="4109056"/>
            <a:ext cx="704850" cy="304800"/>
          </a:xfrm>
          <a:prstGeom prst="notchedRightArrow">
            <a:avLst>
              <a:gd name="adj1" fmla="val 50000"/>
              <a:gd name="adj2" fmla="val 57813"/>
            </a:avLst>
          </a:prstGeom>
          <a:solidFill>
            <a:srgbClr val="FF0066"/>
          </a:solidFill>
          <a:ln w="9525">
            <a:solidFill>
              <a:srgbClr val="FF0066"/>
            </a:solidFill>
            <a:miter lim="800000"/>
            <a:headEnd/>
            <a:tailEnd/>
          </a:ln>
        </p:spPr>
        <p:txBody>
          <a:bodyPr wrap="none" anchor="ctr"/>
          <a:lstStyle/>
          <a:p>
            <a:endParaRPr lang="zh-CN" altLang="en-US"/>
          </a:p>
        </p:txBody>
      </p:sp>
      <p:grpSp>
        <p:nvGrpSpPr>
          <p:cNvPr id="151" name="Group 103">
            <a:extLst>
              <a:ext uri="{FF2B5EF4-FFF2-40B4-BE49-F238E27FC236}">
                <a16:creationId xmlns:a16="http://schemas.microsoft.com/office/drawing/2014/main" id="{860A524C-DB25-93AB-9566-1D99D26C7045}"/>
              </a:ext>
            </a:extLst>
          </p:cNvPr>
          <p:cNvGrpSpPr>
            <a:grpSpLocks/>
          </p:cNvGrpSpPr>
          <p:nvPr/>
        </p:nvGrpSpPr>
        <p:grpSpPr bwMode="auto">
          <a:xfrm>
            <a:off x="1634982" y="4223356"/>
            <a:ext cx="3000375" cy="1987550"/>
            <a:chOff x="2639" y="1032"/>
            <a:chExt cx="1890" cy="1252"/>
          </a:xfrm>
        </p:grpSpPr>
        <p:sp>
          <p:nvSpPr>
            <p:cNvPr id="152" name="Rectangle 104">
              <a:extLst>
                <a:ext uri="{FF2B5EF4-FFF2-40B4-BE49-F238E27FC236}">
                  <a16:creationId xmlns:a16="http://schemas.microsoft.com/office/drawing/2014/main" id="{EED11EE4-E305-EA3E-A12A-F449DB173B70}"/>
                </a:ext>
              </a:extLst>
            </p:cNvPr>
            <p:cNvSpPr>
              <a:spLocks noChangeArrowheads="1"/>
            </p:cNvSpPr>
            <p:nvPr/>
          </p:nvSpPr>
          <p:spPr bwMode="auto">
            <a:xfrm>
              <a:off x="4147" y="196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153" name="Rectangle 105">
              <a:extLst>
                <a:ext uri="{FF2B5EF4-FFF2-40B4-BE49-F238E27FC236}">
                  <a16:creationId xmlns:a16="http://schemas.microsoft.com/office/drawing/2014/main" id="{AF8715B5-C483-A49C-8576-B785A13A5AAB}"/>
                </a:ext>
              </a:extLst>
            </p:cNvPr>
            <p:cNvSpPr>
              <a:spLocks noChangeArrowheads="1"/>
            </p:cNvSpPr>
            <p:nvPr/>
          </p:nvSpPr>
          <p:spPr bwMode="auto">
            <a:xfrm>
              <a:off x="3817" y="196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154" name="Rectangle 106">
              <a:extLst>
                <a:ext uri="{FF2B5EF4-FFF2-40B4-BE49-F238E27FC236}">
                  <a16:creationId xmlns:a16="http://schemas.microsoft.com/office/drawing/2014/main" id="{D0D20483-1811-BE2E-4F88-49E1FCC4F188}"/>
                </a:ext>
              </a:extLst>
            </p:cNvPr>
            <p:cNvSpPr>
              <a:spLocks noChangeArrowheads="1"/>
            </p:cNvSpPr>
            <p:nvPr/>
          </p:nvSpPr>
          <p:spPr bwMode="auto">
            <a:xfrm>
              <a:off x="3487" y="196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155" name="Rectangle 107">
              <a:extLst>
                <a:ext uri="{FF2B5EF4-FFF2-40B4-BE49-F238E27FC236}">
                  <a16:creationId xmlns:a16="http://schemas.microsoft.com/office/drawing/2014/main" id="{66915E00-C258-6BFA-C257-2AFD1C768734}"/>
                </a:ext>
              </a:extLst>
            </p:cNvPr>
            <p:cNvSpPr>
              <a:spLocks noChangeArrowheads="1"/>
            </p:cNvSpPr>
            <p:nvPr/>
          </p:nvSpPr>
          <p:spPr bwMode="auto">
            <a:xfrm>
              <a:off x="3157" y="196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156" name="Rectangle 108">
              <a:extLst>
                <a:ext uri="{FF2B5EF4-FFF2-40B4-BE49-F238E27FC236}">
                  <a16:creationId xmlns:a16="http://schemas.microsoft.com/office/drawing/2014/main" id="{5816C328-6920-E029-561C-DB0591BBCCD3}"/>
                </a:ext>
              </a:extLst>
            </p:cNvPr>
            <p:cNvSpPr>
              <a:spLocks noChangeArrowheads="1"/>
            </p:cNvSpPr>
            <p:nvPr/>
          </p:nvSpPr>
          <p:spPr bwMode="auto">
            <a:xfrm>
              <a:off x="4147" y="164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157" name="Rectangle 109">
              <a:extLst>
                <a:ext uri="{FF2B5EF4-FFF2-40B4-BE49-F238E27FC236}">
                  <a16:creationId xmlns:a16="http://schemas.microsoft.com/office/drawing/2014/main" id="{F34EF78D-CA17-9F39-9D5B-0A0267BD98C0}"/>
                </a:ext>
              </a:extLst>
            </p:cNvPr>
            <p:cNvSpPr>
              <a:spLocks noChangeArrowheads="1"/>
            </p:cNvSpPr>
            <p:nvPr/>
          </p:nvSpPr>
          <p:spPr bwMode="auto">
            <a:xfrm>
              <a:off x="3817" y="164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158" name="Rectangle 110">
              <a:extLst>
                <a:ext uri="{FF2B5EF4-FFF2-40B4-BE49-F238E27FC236}">
                  <a16:creationId xmlns:a16="http://schemas.microsoft.com/office/drawing/2014/main" id="{57DCC8B0-C418-049A-0502-922DFE340464}"/>
                </a:ext>
              </a:extLst>
            </p:cNvPr>
            <p:cNvSpPr>
              <a:spLocks noChangeArrowheads="1"/>
            </p:cNvSpPr>
            <p:nvPr/>
          </p:nvSpPr>
          <p:spPr bwMode="auto">
            <a:xfrm>
              <a:off x="3487" y="164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159" name="Rectangle 111">
              <a:extLst>
                <a:ext uri="{FF2B5EF4-FFF2-40B4-BE49-F238E27FC236}">
                  <a16:creationId xmlns:a16="http://schemas.microsoft.com/office/drawing/2014/main" id="{28350123-6B53-611B-9B98-CBC8598FC67F}"/>
                </a:ext>
              </a:extLst>
            </p:cNvPr>
            <p:cNvSpPr>
              <a:spLocks noChangeArrowheads="1"/>
            </p:cNvSpPr>
            <p:nvPr/>
          </p:nvSpPr>
          <p:spPr bwMode="auto">
            <a:xfrm>
              <a:off x="3157" y="164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160" name="Line 112">
              <a:extLst>
                <a:ext uri="{FF2B5EF4-FFF2-40B4-BE49-F238E27FC236}">
                  <a16:creationId xmlns:a16="http://schemas.microsoft.com/office/drawing/2014/main" id="{883DA4AC-6826-2A31-B519-60461734BE6F}"/>
                </a:ext>
              </a:extLst>
            </p:cNvPr>
            <p:cNvSpPr>
              <a:spLocks noChangeShapeType="1"/>
            </p:cNvSpPr>
            <p:nvPr/>
          </p:nvSpPr>
          <p:spPr bwMode="auto">
            <a:xfrm>
              <a:off x="3157" y="1964"/>
              <a:ext cx="1320" cy="0"/>
            </a:xfrm>
            <a:prstGeom prst="line">
              <a:avLst/>
            </a:prstGeom>
            <a:noFill/>
            <a:ln w="12700">
              <a:solidFill>
                <a:srgbClr val="0033CC"/>
              </a:solidFill>
              <a:round/>
              <a:headEnd/>
              <a:tailEnd/>
            </a:ln>
          </p:spPr>
          <p:txBody>
            <a:bodyPr/>
            <a:lstStyle/>
            <a:p>
              <a:endParaRPr lang="zh-CN" altLang="en-US"/>
            </a:p>
          </p:txBody>
        </p:sp>
        <p:sp>
          <p:nvSpPr>
            <p:cNvPr id="161" name="Line 113">
              <a:extLst>
                <a:ext uri="{FF2B5EF4-FFF2-40B4-BE49-F238E27FC236}">
                  <a16:creationId xmlns:a16="http://schemas.microsoft.com/office/drawing/2014/main" id="{949F103C-3BBB-AF97-056E-FDACE0B029F9}"/>
                </a:ext>
              </a:extLst>
            </p:cNvPr>
            <p:cNvSpPr>
              <a:spLocks noChangeShapeType="1"/>
            </p:cNvSpPr>
            <p:nvPr/>
          </p:nvSpPr>
          <p:spPr bwMode="auto">
            <a:xfrm>
              <a:off x="3157" y="2284"/>
              <a:ext cx="1320" cy="0"/>
            </a:xfrm>
            <a:prstGeom prst="line">
              <a:avLst/>
            </a:prstGeom>
            <a:noFill/>
            <a:ln w="28575" cap="sq">
              <a:solidFill>
                <a:srgbClr val="0033CC"/>
              </a:solidFill>
              <a:round/>
              <a:headEnd/>
              <a:tailEnd/>
            </a:ln>
          </p:spPr>
          <p:txBody>
            <a:bodyPr/>
            <a:lstStyle/>
            <a:p>
              <a:endParaRPr lang="zh-CN" altLang="en-US"/>
            </a:p>
          </p:txBody>
        </p:sp>
        <p:sp>
          <p:nvSpPr>
            <p:cNvPr id="162" name="Line 114">
              <a:extLst>
                <a:ext uri="{FF2B5EF4-FFF2-40B4-BE49-F238E27FC236}">
                  <a16:creationId xmlns:a16="http://schemas.microsoft.com/office/drawing/2014/main" id="{746D799E-C52E-A421-9502-DE5E471AA2C6}"/>
                </a:ext>
              </a:extLst>
            </p:cNvPr>
            <p:cNvSpPr>
              <a:spLocks noChangeShapeType="1"/>
            </p:cNvSpPr>
            <p:nvPr/>
          </p:nvSpPr>
          <p:spPr bwMode="auto">
            <a:xfrm>
              <a:off x="3487" y="1644"/>
              <a:ext cx="0" cy="640"/>
            </a:xfrm>
            <a:prstGeom prst="line">
              <a:avLst/>
            </a:prstGeom>
            <a:noFill/>
            <a:ln w="12700">
              <a:solidFill>
                <a:srgbClr val="0033CC"/>
              </a:solidFill>
              <a:round/>
              <a:headEnd/>
              <a:tailEnd/>
            </a:ln>
          </p:spPr>
          <p:txBody>
            <a:bodyPr/>
            <a:lstStyle/>
            <a:p>
              <a:endParaRPr lang="zh-CN" altLang="en-US"/>
            </a:p>
          </p:txBody>
        </p:sp>
        <p:sp>
          <p:nvSpPr>
            <p:cNvPr id="163" name="Line 115">
              <a:extLst>
                <a:ext uri="{FF2B5EF4-FFF2-40B4-BE49-F238E27FC236}">
                  <a16:creationId xmlns:a16="http://schemas.microsoft.com/office/drawing/2014/main" id="{5918642A-AF59-5DD5-2D49-9F1C87858BCA}"/>
                </a:ext>
              </a:extLst>
            </p:cNvPr>
            <p:cNvSpPr>
              <a:spLocks noChangeShapeType="1"/>
            </p:cNvSpPr>
            <p:nvPr/>
          </p:nvSpPr>
          <p:spPr bwMode="auto">
            <a:xfrm>
              <a:off x="3817" y="1644"/>
              <a:ext cx="0" cy="640"/>
            </a:xfrm>
            <a:prstGeom prst="line">
              <a:avLst/>
            </a:prstGeom>
            <a:noFill/>
            <a:ln w="12700">
              <a:solidFill>
                <a:srgbClr val="0033CC"/>
              </a:solidFill>
              <a:round/>
              <a:headEnd/>
              <a:tailEnd/>
            </a:ln>
          </p:spPr>
          <p:txBody>
            <a:bodyPr/>
            <a:lstStyle/>
            <a:p>
              <a:endParaRPr lang="zh-CN" altLang="en-US"/>
            </a:p>
          </p:txBody>
        </p:sp>
        <p:sp>
          <p:nvSpPr>
            <p:cNvPr id="164" name="Line 116">
              <a:extLst>
                <a:ext uri="{FF2B5EF4-FFF2-40B4-BE49-F238E27FC236}">
                  <a16:creationId xmlns:a16="http://schemas.microsoft.com/office/drawing/2014/main" id="{D47C566D-6897-4511-09FA-1FEFCB7A4187}"/>
                </a:ext>
              </a:extLst>
            </p:cNvPr>
            <p:cNvSpPr>
              <a:spLocks noChangeShapeType="1"/>
            </p:cNvSpPr>
            <p:nvPr/>
          </p:nvSpPr>
          <p:spPr bwMode="auto">
            <a:xfrm>
              <a:off x="4147" y="1644"/>
              <a:ext cx="0" cy="640"/>
            </a:xfrm>
            <a:prstGeom prst="line">
              <a:avLst/>
            </a:prstGeom>
            <a:noFill/>
            <a:ln w="12700">
              <a:solidFill>
                <a:srgbClr val="0033CC"/>
              </a:solidFill>
              <a:round/>
              <a:headEnd/>
              <a:tailEnd/>
            </a:ln>
          </p:spPr>
          <p:txBody>
            <a:bodyPr/>
            <a:lstStyle/>
            <a:p>
              <a:endParaRPr lang="zh-CN" altLang="en-US"/>
            </a:p>
          </p:txBody>
        </p:sp>
        <p:sp>
          <p:nvSpPr>
            <p:cNvPr id="165" name="Line 117">
              <a:extLst>
                <a:ext uri="{FF2B5EF4-FFF2-40B4-BE49-F238E27FC236}">
                  <a16:creationId xmlns:a16="http://schemas.microsoft.com/office/drawing/2014/main" id="{4092EB88-5AC6-EF86-793E-EA416ED56D17}"/>
                </a:ext>
              </a:extLst>
            </p:cNvPr>
            <p:cNvSpPr>
              <a:spLocks noChangeShapeType="1"/>
            </p:cNvSpPr>
            <p:nvPr/>
          </p:nvSpPr>
          <p:spPr bwMode="auto">
            <a:xfrm>
              <a:off x="4477" y="1644"/>
              <a:ext cx="0" cy="640"/>
            </a:xfrm>
            <a:prstGeom prst="line">
              <a:avLst/>
            </a:prstGeom>
            <a:noFill/>
            <a:ln w="28575" cap="sq">
              <a:solidFill>
                <a:srgbClr val="0033CC"/>
              </a:solidFill>
              <a:round/>
              <a:headEnd/>
              <a:tailEnd/>
            </a:ln>
          </p:spPr>
          <p:txBody>
            <a:bodyPr/>
            <a:lstStyle/>
            <a:p>
              <a:endParaRPr lang="zh-CN" altLang="en-US"/>
            </a:p>
          </p:txBody>
        </p:sp>
        <p:sp>
          <p:nvSpPr>
            <p:cNvPr id="166" name="Line 118">
              <a:extLst>
                <a:ext uri="{FF2B5EF4-FFF2-40B4-BE49-F238E27FC236}">
                  <a16:creationId xmlns:a16="http://schemas.microsoft.com/office/drawing/2014/main" id="{5E65E874-D35E-E3FA-CC3E-D24CC601FBB5}"/>
                </a:ext>
              </a:extLst>
            </p:cNvPr>
            <p:cNvSpPr>
              <a:spLocks noChangeShapeType="1"/>
            </p:cNvSpPr>
            <p:nvPr/>
          </p:nvSpPr>
          <p:spPr bwMode="auto">
            <a:xfrm>
              <a:off x="3016" y="1362"/>
              <a:ext cx="141" cy="282"/>
            </a:xfrm>
            <a:prstGeom prst="line">
              <a:avLst/>
            </a:prstGeom>
            <a:noFill/>
            <a:ln w="9525">
              <a:solidFill>
                <a:srgbClr val="0033CC"/>
              </a:solidFill>
              <a:round/>
              <a:headEnd/>
              <a:tailEnd/>
            </a:ln>
          </p:spPr>
          <p:txBody>
            <a:bodyPr/>
            <a:lstStyle/>
            <a:p>
              <a:endParaRPr lang="zh-CN" altLang="en-US"/>
            </a:p>
          </p:txBody>
        </p:sp>
        <p:sp>
          <p:nvSpPr>
            <p:cNvPr id="167" name="Text Box 119">
              <a:extLst>
                <a:ext uri="{FF2B5EF4-FFF2-40B4-BE49-F238E27FC236}">
                  <a16:creationId xmlns:a16="http://schemas.microsoft.com/office/drawing/2014/main" id="{A3C72456-FF42-3A35-E05B-6E23B5000BD7}"/>
                </a:ext>
              </a:extLst>
            </p:cNvPr>
            <p:cNvSpPr txBox="1">
              <a:spLocks noChangeArrowheads="1"/>
            </p:cNvSpPr>
            <p:nvPr/>
          </p:nvSpPr>
          <p:spPr bwMode="auto">
            <a:xfrm>
              <a:off x="2639" y="1032"/>
              <a:ext cx="613" cy="327"/>
            </a:xfrm>
            <a:prstGeom prst="rect">
              <a:avLst/>
            </a:prstGeom>
            <a:noFill/>
            <a:ln w="9525">
              <a:noFill/>
              <a:miter lim="800000"/>
              <a:headEnd/>
              <a:tailEnd/>
            </a:ln>
          </p:spPr>
          <p:txBody>
            <a:bodyPr>
              <a:spAutoFit/>
            </a:bodyPr>
            <a:lstStyle/>
            <a:p>
              <a:pPr algn="ctr"/>
              <a:r>
                <a:rPr lang="en-US" altLang="zh-CN" sz="2800" b="1" i="1">
                  <a:solidFill>
                    <a:srgbClr val="FF0066"/>
                  </a:solidFill>
                </a:rPr>
                <a:t>Q</a:t>
              </a:r>
              <a:r>
                <a:rPr lang="en-US" altLang="zh-CN" sz="2800" b="1" i="1" baseline="30000">
                  <a:solidFill>
                    <a:srgbClr val="FF0066"/>
                  </a:solidFill>
                </a:rPr>
                <a:t>n</a:t>
              </a:r>
              <a:r>
                <a:rPr lang="en-US" altLang="zh-CN" sz="2800" b="1" baseline="30000">
                  <a:solidFill>
                    <a:srgbClr val="FF0066"/>
                  </a:solidFill>
                </a:rPr>
                <a:t>+1</a:t>
              </a:r>
            </a:p>
          </p:txBody>
        </p:sp>
        <p:sp>
          <p:nvSpPr>
            <p:cNvPr id="168" name="Text Box 120">
              <a:extLst>
                <a:ext uri="{FF2B5EF4-FFF2-40B4-BE49-F238E27FC236}">
                  <a16:creationId xmlns:a16="http://schemas.microsoft.com/office/drawing/2014/main" id="{A8346965-65A2-91E1-9ADB-4106391E9262}"/>
                </a:ext>
              </a:extLst>
            </p:cNvPr>
            <p:cNvSpPr txBox="1">
              <a:spLocks noChangeArrowheads="1"/>
            </p:cNvSpPr>
            <p:nvPr/>
          </p:nvSpPr>
          <p:spPr bwMode="auto">
            <a:xfrm>
              <a:off x="2688" y="1423"/>
              <a:ext cx="518" cy="327"/>
            </a:xfrm>
            <a:prstGeom prst="rect">
              <a:avLst/>
            </a:prstGeom>
            <a:noFill/>
            <a:ln w="9525">
              <a:noFill/>
              <a:miter lim="800000"/>
              <a:headEnd/>
              <a:tailEnd/>
            </a:ln>
          </p:spPr>
          <p:txBody>
            <a:bodyPr>
              <a:spAutoFit/>
            </a:bodyPr>
            <a:lstStyle/>
            <a:p>
              <a:pPr algn="ctr"/>
              <a:r>
                <a:rPr lang="en-US" altLang="zh-CN" sz="2800" b="1" i="1">
                  <a:solidFill>
                    <a:srgbClr val="0033CC"/>
                  </a:solidFill>
                </a:rPr>
                <a:t>Q</a:t>
              </a:r>
              <a:r>
                <a:rPr lang="en-US" altLang="zh-CN" sz="2800" b="1" i="1" baseline="30000">
                  <a:solidFill>
                    <a:srgbClr val="0033CC"/>
                  </a:solidFill>
                </a:rPr>
                <a:t>n</a:t>
              </a:r>
            </a:p>
          </p:txBody>
        </p:sp>
        <p:sp>
          <p:nvSpPr>
            <p:cNvPr id="169" name="Text Box 121">
              <a:extLst>
                <a:ext uri="{FF2B5EF4-FFF2-40B4-BE49-F238E27FC236}">
                  <a16:creationId xmlns:a16="http://schemas.microsoft.com/office/drawing/2014/main" id="{72FD4608-2B57-39CA-C8EF-4FD15C8039F3}"/>
                </a:ext>
              </a:extLst>
            </p:cNvPr>
            <p:cNvSpPr txBox="1">
              <a:spLocks noChangeArrowheads="1"/>
            </p:cNvSpPr>
            <p:nvPr/>
          </p:nvSpPr>
          <p:spPr bwMode="auto">
            <a:xfrm>
              <a:off x="2931" y="1173"/>
              <a:ext cx="942" cy="327"/>
            </a:xfrm>
            <a:prstGeom prst="rect">
              <a:avLst/>
            </a:prstGeom>
            <a:noFill/>
            <a:ln w="9525">
              <a:noFill/>
              <a:miter lim="800000"/>
              <a:headEnd/>
              <a:tailEnd/>
            </a:ln>
          </p:spPr>
          <p:txBody>
            <a:bodyPr>
              <a:spAutoFit/>
            </a:bodyPr>
            <a:lstStyle/>
            <a:p>
              <a:r>
                <a:rPr lang="en-US" altLang="zh-CN" sz="2800" b="1" i="1">
                  <a:solidFill>
                    <a:srgbClr val="0033CC"/>
                  </a:solidFill>
                </a:rPr>
                <a:t>  JK</a:t>
              </a:r>
            </a:p>
          </p:txBody>
        </p:sp>
        <p:sp>
          <p:nvSpPr>
            <p:cNvPr id="170" name="Text Box 122">
              <a:extLst>
                <a:ext uri="{FF2B5EF4-FFF2-40B4-BE49-F238E27FC236}">
                  <a16:creationId xmlns:a16="http://schemas.microsoft.com/office/drawing/2014/main" id="{85F70DEE-4476-30B3-FE37-795E7887DCDF}"/>
                </a:ext>
              </a:extLst>
            </p:cNvPr>
            <p:cNvSpPr txBox="1">
              <a:spLocks noChangeArrowheads="1"/>
            </p:cNvSpPr>
            <p:nvPr/>
          </p:nvSpPr>
          <p:spPr bwMode="auto">
            <a:xfrm>
              <a:off x="2948" y="1621"/>
              <a:ext cx="228" cy="327"/>
            </a:xfrm>
            <a:prstGeom prst="rect">
              <a:avLst/>
            </a:prstGeom>
            <a:noFill/>
            <a:ln w="9525">
              <a:noFill/>
              <a:miter lim="800000"/>
              <a:headEnd/>
              <a:tailEnd/>
            </a:ln>
          </p:spPr>
          <p:txBody>
            <a:bodyPr wrap="none">
              <a:spAutoFit/>
            </a:bodyPr>
            <a:lstStyle/>
            <a:p>
              <a:pPr algn="ctr"/>
              <a:r>
                <a:rPr lang="en-US" altLang="zh-CN" sz="2800" b="1">
                  <a:solidFill>
                    <a:srgbClr val="0033CC"/>
                  </a:solidFill>
                </a:rPr>
                <a:t>0</a:t>
              </a:r>
            </a:p>
          </p:txBody>
        </p:sp>
        <p:sp>
          <p:nvSpPr>
            <p:cNvPr id="171" name="Text Box 123">
              <a:extLst>
                <a:ext uri="{FF2B5EF4-FFF2-40B4-BE49-F238E27FC236}">
                  <a16:creationId xmlns:a16="http://schemas.microsoft.com/office/drawing/2014/main" id="{560AD4DE-A840-7B16-E55A-B57D79E301FD}"/>
                </a:ext>
              </a:extLst>
            </p:cNvPr>
            <p:cNvSpPr txBox="1">
              <a:spLocks noChangeArrowheads="1"/>
            </p:cNvSpPr>
            <p:nvPr/>
          </p:nvSpPr>
          <p:spPr bwMode="auto">
            <a:xfrm>
              <a:off x="2948" y="1950"/>
              <a:ext cx="228" cy="327"/>
            </a:xfrm>
            <a:prstGeom prst="rect">
              <a:avLst/>
            </a:prstGeom>
            <a:noFill/>
            <a:ln w="9525">
              <a:noFill/>
              <a:miter lim="800000"/>
              <a:headEnd/>
              <a:tailEnd/>
            </a:ln>
          </p:spPr>
          <p:txBody>
            <a:bodyPr wrap="none">
              <a:spAutoFit/>
            </a:bodyPr>
            <a:lstStyle/>
            <a:p>
              <a:pPr algn="ctr"/>
              <a:r>
                <a:rPr lang="en-US" altLang="zh-CN" sz="2800" b="1">
                  <a:solidFill>
                    <a:srgbClr val="0033CC"/>
                  </a:solidFill>
                </a:rPr>
                <a:t>1</a:t>
              </a:r>
            </a:p>
          </p:txBody>
        </p:sp>
        <p:sp>
          <p:nvSpPr>
            <p:cNvPr id="172" name="Text Box 124">
              <a:extLst>
                <a:ext uri="{FF2B5EF4-FFF2-40B4-BE49-F238E27FC236}">
                  <a16:creationId xmlns:a16="http://schemas.microsoft.com/office/drawing/2014/main" id="{D4801954-13FB-E776-BE6D-3689128AFDBF}"/>
                </a:ext>
              </a:extLst>
            </p:cNvPr>
            <p:cNvSpPr txBox="1">
              <a:spLocks noChangeArrowheads="1"/>
            </p:cNvSpPr>
            <p:nvPr/>
          </p:nvSpPr>
          <p:spPr bwMode="auto">
            <a:xfrm>
              <a:off x="3125" y="1377"/>
              <a:ext cx="1404" cy="327"/>
            </a:xfrm>
            <a:prstGeom prst="rect">
              <a:avLst/>
            </a:prstGeom>
            <a:noFill/>
            <a:ln w="9525">
              <a:noFill/>
              <a:miter lim="800000"/>
              <a:headEnd/>
              <a:tailEnd/>
            </a:ln>
          </p:spPr>
          <p:txBody>
            <a:bodyPr wrap="none">
              <a:spAutoFit/>
            </a:bodyPr>
            <a:lstStyle/>
            <a:p>
              <a:pPr algn="ctr"/>
              <a:r>
                <a:rPr lang="en-US" altLang="zh-CN" sz="2800" b="1">
                  <a:solidFill>
                    <a:srgbClr val="0033CC"/>
                  </a:solidFill>
                </a:rPr>
                <a:t> 00  01  11  10</a:t>
              </a:r>
            </a:p>
          </p:txBody>
        </p:sp>
      </p:grpSp>
      <p:sp>
        <p:nvSpPr>
          <p:cNvPr id="173" name="Rectangle 125">
            <a:extLst>
              <a:ext uri="{FF2B5EF4-FFF2-40B4-BE49-F238E27FC236}">
                <a16:creationId xmlns:a16="http://schemas.microsoft.com/office/drawing/2014/main" id="{6EA7DA18-E517-7443-07E8-C38D9268D5A6}"/>
              </a:ext>
            </a:extLst>
          </p:cNvPr>
          <p:cNvSpPr>
            <a:spLocks noChangeArrowheads="1"/>
          </p:cNvSpPr>
          <p:nvPr/>
        </p:nvSpPr>
        <p:spPr bwMode="auto">
          <a:xfrm>
            <a:off x="6856269" y="1994506"/>
            <a:ext cx="2197100" cy="774700"/>
          </a:xfrm>
          <a:prstGeom prst="rect">
            <a:avLst/>
          </a:prstGeom>
          <a:noFill/>
          <a:ln w="9525">
            <a:noFill/>
            <a:miter lim="800000"/>
            <a:headEnd/>
            <a:tailEnd/>
          </a:ln>
        </p:spPr>
        <p:txBody>
          <a:bodyPr>
            <a:spAutoFit/>
          </a:bodyPr>
          <a:lstStyle/>
          <a:p>
            <a:pPr>
              <a:lnSpc>
                <a:spcPct val="80000"/>
              </a:lnSpc>
            </a:pPr>
            <a:r>
              <a:rPr lang="en-US" altLang="zh-CN" sz="2800" b="1"/>
              <a:t>0      0</a:t>
            </a:r>
          </a:p>
          <a:p>
            <a:pPr>
              <a:lnSpc>
                <a:spcPct val="80000"/>
              </a:lnSpc>
            </a:pPr>
            <a:r>
              <a:rPr lang="en-US" altLang="zh-CN" sz="2800" b="1"/>
              <a:t>0      0</a:t>
            </a:r>
          </a:p>
        </p:txBody>
      </p:sp>
      <p:sp>
        <p:nvSpPr>
          <p:cNvPr id="174" name="Rectangle 126">
            <a:extLst>
              <a:ext uri="{FF2B5EF4-FFF2-40B4-BE49-F238E27FC236}">
                <a16:creationId xmlns:a16="http://schemas.microsoft.com/office/drawing/2014/main" id="{F95BCB0A-0A74-7A5F-EFA2-E417A0D6213E}"/>
              </a:ext>
            </a:extLst>
          </p:cNvPr>
          <p:cNvSpPr>
            <a:spLocks noChangeArrowheads="1"/>
          </p:cNvSpPr>
          <p:nvPr/>
        </p:nvSpPr>
        <p:spPr bwMode="auto">
          <a:xfrm>
            <a:off x="8380269" y="1977044"/>
            <a:ext cx="533400" cy="774700"/>
          </a:xfrm>
          <a:prstGeom prst="rect">
            <a:avLst/>
          </a:prstGeom>
          <a:noFill/>
          <a:ln w="9525">
            <a:noFill/>
            <a:miter lim="800000"/>
            <a:headEnd/>
            <a:tailEnd/>
          </a:ln>
        </p:spPr>
        <p:txBody>
          <a:bodyPr>
            <a:spAutoFit/>
          </a:bodyPr>
          <a:lstStyle/>
          <a:p>
            <a:pPr>
              <a:lnSpc>
                <a:spcPct val="80000"/>
              </a:lnSpc>
            </a:pPr>
            <a:r>
              <a:rPr lang="en-US" altLang="zh-CN" sz="2800" b="1"/>
              <a:t>0</a:t>
            </a:r>
          </a:p>
          <a:p>
            <a:pPr>
              <a:lnSpc>
                <a:spcPct val="80000"/>
              </a:lnSpc>
            </a:pPr>
            <a:r>
              <a:rPr lang="en-US" altLang="zh-CN" sz="2800" b="1"/>
              <a:t>1</a:t>
            </a:r>
          </a:p>
        </p:txBody>
      </p:sp>
      <p:sp>
        <p:nvSpPr>
          <p:cNvPr id="175" name="Rectangle 127">
            <a:extLst>
              <a:ext uri="{FF2B5EF4-FFF2-40B4-BE49-F238E27FC236}">
                <a16:creationId xmlns:a16="http://schemas.microsoft.com/office/drawing/2014/main" id="{717D490D-AC3D-BD39-EA97-019892C3B93A}"/>
              </a:ext>
            </a:extLst>
          </p:cNvPr>
          <p:cNvSpPr>
            <a:spLocks noChangeArrowheads="1"/>
          </p:cNvSpPr>
          <p:nvPr/>
        </p:nvSpPr>
        <p:spPr bwMode="auto">
          <a:xfrm>
            <a:off x="9367694" y="1988156"/>
            <a:ext cx="655638" cy="774700"/>
          </a:xfrm>
          <a:prstGeom prst="rect">
            <a:avLst/>
          </a:prstGeom>
          <a:noFill/>
          <a:ln w="9525">
            <a:noFill/>
            <a:miter lim="800000"/>
            <a:headEnd/>
            <a:tailEnd/>
          </a:ln>
        </p:spPr>
        <p:txBody>
          <a:bodyPr>
            <a:spAutoFit/>
          </a:bodyPr>
          <a:lstStyle/>
          <a:p>
            <a:pPr>
              <a:lnSpc>
                <a:spcPct val="80000"/>
              </a:lnSpc>
            </a:pPr>
            <a:r>
              <a:rPr lang="en-US" altLang="zh-CN" sz="2800" b="1"/>
              <a:t>0</a:t>
            </a:r>
          </a:p>
          <a:p>
            <a:pPr>
              <a:lnSpc>
                <a:spcPct val="80000"/>
              </a:lnSpc>
            </a:pPr>
            <a:r>
              <a:rPr lang="en-US" altLang="zh-CN" sz="2800" b="1"/>
              <a:t>1</a:t>
            </a:r>
          </a:p>
        </p:txBody>
      </p:sp>
      <p:sp>
        <p:nvSpPr>
          <p:cNvPr id="176" name="Text Box 128">
            <a:extLst>
              <a:ext uri="{FF2B5EF4-FFF2-40B4-BE49-F238E27FC236}">
                <a16:creationId xmlns:a16="http://schemas.microsoft.com/office/drawing/2014/main" id="{8C7CBB86-313D-411E-4433-281A12E3B890}"/>
              </a:ext>
            </a:extLst>
          </p:cNvPr>
          <p:cNvSpPr txBox="1">
            <a:spLocks noChangeArrowheads="1"/>
          </p:cNvSpPr>
          <p:nvPr/>
        </p:nvSpPr>
        <p:spPr bwMode="auto">
          <a:xfrm>
            <a:off x="2531919" y="5190144"/>
            <a:ext cx="361950" cy="519112"/>
          </a:xfrm>
          <a:prstGeom prst="rect">
            <a:avLst/>
          </a:prstGeom>
          <a:noFill/>
          <a:ln w="9525">
            <a:noFill/>
            <a:miter lim="800000"/>
            <a:headEnd/>
            <a:tailEnd/>
          </a:ln>
        </p:spPr>
        <p:txBody>
          <a:bodyPr wrap="none">
            <a:spAutoFit/>
          </a:bodyPr>
          <a:lstStyle/>
          <a:p>
            <a:r>
              <a:rPr lang="en-US" altLang="zh-CN" sz="2800" b="1"/>
              <a:t>0</a:t>
            </a:r>
          </a:p>
        </p:txBody>
      </p:sp>
      <p:sp>
        <p:nvSpPr>
          <p:cNvPr id="177" name="Text Box 129">
            <a:extLst>
              <a:ext uri="{FF2B5EF4-FFF2-40B4-BE49-F238E27FC236}">
                <a16:creationId xmlns:a16="http://schemas.microsoft.com/office/drawing/2014/main" id="{8475F58E-97D1-3389-193A-936241D6E8F4}"/>
              </a:ext>
            </a:extLst>
          </p:cNvPr>
          <p:cNvSpPr txBox="1">
            <a:spLocks noChangeArrowheads="1"/>
          </p:cNvSpPr>
          <p:nvPr/>
        </p:nvSpPr>
        <p:spPr bwMode="auto">
          <a:xfrm>
            <a:off x="2535094" y="5666394"/>
            <a:ext cx="361950" cy="519112"/>
          </a:xfrm>
          <a:prstGeom prst="rect">
            <a:avLst/>
          </a:prstGeom>
          <a:noFill/>
          <a:ln w="9525">
            <a:noFill/>
            <a:miter lim="800000"/>
            <a:headEnd/>
            <a:tailEnd/>
          </a:ln>
        </p:spPr>
        <p:txBody>
          <a:bodyPr wrap="none">
            <a:spAutoFit/>
          </a:bodyPr>
          <a:lstStyle/>
          <a:p>
            <a:r>
              <a:rPr lang="en-US" altLang="zh-CN" sz="2800" b="1"/>
              <a:t>1</a:t>
            </a:r>
          </a:p>
        </p:txBody>
      </p:sp>
      <p:graphicFrame>
        <p:nvGraphicFramePr>
          <p:cNvPr id="178" name="Group 130">
            <a:extLst>
              <a:ext uri="{FF2B5EF4-FFF2-40B4-BE49-F238E27FC236}">
                <a16:creationId xmlns:a16="http://schemas.microsoft.com/office/drawing/2014/main" id="{417D701C-254A-02DD-68D7-4A7F94831BC2}"/>
              </a:ext>
            </a:extLst>
          </p:cNvPr>
          <p:cNvGraphicFramePr>
            <a:graphicFrameLocks noGrp="1"/>
          </p:cNvGraphicFramePr>
          <p:nvPr>
            <p:extLst>
              <p:ext uri="{D42A27DB-BD31-4B8C-83A1-F6EECF244321}">
                <p14:modId xmlns:p14="http://schemas.microsoft.com/office/powerpoint/2010/main" val="1615807609"/>
              </p:ext>
            </p:extLst>
          </p:nvPr>
        </p:nvGraphicFramePr>
        <p:xfrm>
          <a:off x="6675294" y="2689831"/>
          <a:ext cx="2419350" cy="774192"/>
        </p:xfrm>
        <a:graphic>
          <a:graphicData uri="http://schemas.openxmlformats.org/drawingml/2006/table">
            <a:tbl>
              <a:tblPr/>
              <a:tblGrid>
                <a:gridCol w="148590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tblGrid>
              <a:tr h="7588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0      1</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9" name="Rectangle 139">
            <a:extLst>
              <a:ext uri="{FF2B5EF4-FFF2-40B4-BE49-F238E27FC236}">
                <a16:creationId xmlns:a16="http://schemas.microsoft.com/office/drawing/2014/main" id="{AABA3363-381E-4450-2997-E69DD6CBA9AF}"/>
              </a:ext>
            </a:extLst>
          </p:cNvPr>
          <p:cNvSpPr>
            <a:spLocks noChangeArrowheads="1"/>
          </p:cNvSpPr>
          <p:nvPr/>
        </p:nvSpPr>
        <p:spPr bwMode="auto">
          <a:xfrm>
            <a:off x="9367694" y="2680306"/>
            <a:ext cx="361950" cy="774700"/>
          </a:xfrm>
          <a:prstGeom prst="rect">
            <a:avLst/>
          </a:prstGeom>
          <a:noFill/>
          <a:ln w="9525">
            <a:noFill/>
            <a:miter lim="800000"/>
            <a:headEnd/>
            <a:tailEnd/>
          </a:ln>
        </p:spPr>
        <p:txBody>
          <a:bodyPr wrap="none">
            <a:spAutoFit/>
          </a:bodyPr>
          <a:lstStyle/>
          <a:p>
            <a:pPr>
              <a:lnSpc>
                <a:spcPct val="80000"/>
              </a:lnSpc>
            </a:pPr>
            <a:r>
              <a:rPr lang="en-US" altLang="zh-CN" sz="2800" b="1"/>
              <a:t>0</a:t>
            </a:r>
          </a:p>
          <a:p>
            <a:pPr>
              <a:lnSpc>
                <a:spcPct val="80000"/>
              </a:lnSpc>
            </a:pPr>
            <a:r>
              <a:rPr lang="en-US" altLang="zh-CN" sz="2800" b="1"/>
              <a:t>0</a:t>
            </a:r>
          </a:p>
        </p:txBody>
      </p:sp>
      <p:sp>
        <p:nvSpPr>
          <p:cNvPr id="180" name="Text Box 140">
            <a:extLst>
              <a:ext uri="{FF2B5EF4-FFF2-40B4-BE49-F238E27FC236}">
                <a16:creationId xmlns:a16="http://schemas.microsoft.com/office/drawing/2014/main" id="{2779F38E-9758-56C2-1846-5442ADBC9A2C}"/>
              </a:ext>
            </a:extLst>
          </p:cNvPr>
          <p:cNvSpPr txBox="1">
            <a:spLocks noChangeArrowheads="1"/>
          </p:cNvSpPr>
          <p:nvPr/>
        </p:nvSpPr>
        <p:spPr bwMode="auto">
          <a:xfrm>
            <a:off x="3106594" y="5171094"/>
            <a:ext cx="361950" cy="519112"/>
          </a:xfrm>
          <a:prstGeom prst="rect">
            <a:avLst/>
          </a:prstGeom>
          <a:noFill/>
          <a:ln w="9525">
            <a:noFill/>
            <a:miter lim="800000"/>
            <a:headEnd/>
            <a:tailEnd/>
          </a:ln>
        </p:spPr>
        <p:txBody>
          <a:bodyPr wrap="none">
            <a:spAutoFit/>
          </a:bodyPr>
          <a:lstStyle/>
          <a:p>
            <a:r>
              <a:rPr lang="en-US" altLang="zh-CN" sz="2800" b="1"/>
              <a:t>0</a:t>
            </a:r>
          </a:p>
        </p:txBody>
      </p:sp>
      <p:sp>
        <p:nvSpPr>
          <p:cNvPr id="181" name="Text Box 141">
            <a:extLst>
              <a:ext uri="{FF2B5EF4-FFF2-40B4-BE49-F238E27FC236}">
                <a16:creationId xmlns:a16="http://schemas.microsoft.com/office/drawing/2014/main" id="{E7A83CF6-781E-B2BF-031F-3B73C5FCAC69}"/>
              </a:ext>
            </a:extLst>
          </p:cNvPr>
          <p:cNvSpPr txBox="1">
            <a:spLocks noChangeArrowheads="1"/>
          </p:cNvSpPr>
          <p:nvPr/>
        </p:nvSpPr>
        <p:spPr bwMode="auto">
          <a:xfrm>
            <a:off x="3106594" y="5628294"/>
            <a:ext cx="361950" cy="519112"/>
          </a:xfrm>
          <a:prstGeom prst="rect">
            <a:avLst/>
          </a:prstGeom>
          <a:noFill/>
          <a:ln w="9525">
            <a:noFill/>
            <a:miter lim="800000"/>
            <a:headEnd/>
            <a:tailEnd/>
          </a:ln>
        </p:spPr>
        <p:txBody>
          <a:bodyPr wrap="none">
            <a:spAutoFit/>
          </a:bodyPr>
          <a:lstStyle/>
          <a:p>
            <a:r>
              <a:rPr lang="en-US" altLang="zh-CN" sz="2800" b="1"/>
              <a:t>0</a:t>
            </a:r>
          </a:p>
        </p:txBody>
      </p:sp>
      <p:graphicFrame>
        <p:nvGraphicFramePr>
          <p:cNvPr id="182" name="Group 142">
            <a:extLst>
              <a:ext uri="{FF2B5EF4-FFF2-40B4-BE49-F238E27FC236}">
                <a16:creationId xmlns:a16="http://schemas.microsoft.com/office/drawing/2014/main" id="{6237E0B4-9EB3-3EE2-233F-E68A8E9DCD2C}"/>
              </a:ext>
            </a:extLst>
          </p:cNvPr>
          <p:cNvGraphicFramePr>
            <a:graphicFrameLocks noGrp="1"/>
          </p:cNvGraphicFramePr>
          <p:nvPr>
            <p:extLst>
              <p:ext uri="{D42A27DB-BD31-4B8C-83A1-F6EECF244321}">
                <p14:modId xmlns:p14="http://schemas.microsoft.com/office/powerpoint/2010/main" val="874169137"/>
              </p:ext>
            </p:extLst>
          </p:nvPr>
        </p:nvGraphicFramePr>
        <p:xfrm>
          <a:off x="6675294" y="3442306"/>
          <a:ext cx="2419350" cy="774192"/>
        </p:xfrm>
        <a:graphic>
          <a:graphicData uri="http://schemas.openxmlformats.org/drawingml/2006/table">
            <a:tbl>
              <a:tblPr/>
              <a:tblGrid>
                <a:gridCol w="148590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tblGrid>
              <a:tr h="7683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1      0</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3" name="Rectangle 150">
            <a:extLst>
              <a:ext uri="{FF2B5EF4-FFF2-40B4-BE49-F238E27FC236}">
                <a16:creationId xmlns:a16="http://schemas.microsoft.com/office/drawing/2014/main" id="{13409038-7241-8D7E-8B05-58378047FCC9}"/>
              </a:ext>
            </a:extLst>
          </p:cNvPr>
          <p:cNvSpPr>
            <a:spLocks noChangeArrowheads="1"/>
          </p:cNvSpPr>
          <p:nvPr/>
        </p:nvSpPr>
        <p:spPr bwMode="auto">
          <a:xfrm>
            <a:off x="9367694" y="3474056"/>
            <a:ext cx="361950" cy="774700"/>
          </a:xfrm>
          <a:prstGeom prst="rect">
            <a:avLst/>
          </a:prstGeom>
          <a:noFill/>
          <a:ln w="9525">
            <a:noFill/>
            <a:miter lim="800000"/>
            <a:headEnd/>
            <a:tailEnd/>
          </a:ln>
        </p:spPr>
        <p:txBody>
          <a:bodyPr wrap="none">
            <a:spAutoFit/>
          </a:bodyPr>
          <a:lstStyle/>
          <a:p>
            <a:pPr>
              <a:lnSpc>
                <a:spcPct val="80000"/>
              </a:lnSpc>
            </a:pPr>
            <a:r>
              <a:rPr lang="en-US" altLang="zh-CN" sz="2800" b="1"/>
              <a:t>1</a:t>
            </a:r>
          </a:p>
          <a:p>
            <a:pPr>
              <a:lnSpc>
                <a:spcPct val="80000"/>
              </a:lnSpc>
            </a:pPr>
            <a:r>
              <a:rPr lang="en-US" altLang="zh-CN" sz="2800" b="1"/>
              <a:t>1</a:t>
            </a:r>
          </a:p>
        </p:txBody>
      </p:sp>
      <p:sp>
        <p:nvSpPr>
          <p:cNvPr id="184" name="Text Box 151">
            <a:extLst>
              <a:ext uri="{FF2B5EF4-FFF2-40B4-BE49-F238E27FC236}">
                <a16:creationId xmlns:a16="http://schemas.microsoft.com/office/drawing/2014/main" id="{61A99D17-B83C-5B51-C99D-82758503A851}"/>
              </a:ext>
            </a:extLst>
          </p:cNvPr>
          <p:cNvSpPr txBox="1">
            <a:spLocks noChangeArrowheads="1"/>
          </p:cNvSpPr>
          <p:nvPr/>
        </p:nvSpPr>
        <p:spPr bwMode="auto">
          <a:xfrm>
            <a:off x="4135294" y="5190144"/>
            <a:ext cx="361950" cy="519112"/>
          </a:xfrm>
          <a:prstGeom prst="rect">
            <a:avLst/>
          </a:prstGeom>
          <a:noFill/>
          <a:ln w="9525">
            <a:noFill/>
            <a:miter lim="800000"/>
            <a:headEnd/>
            <a:tailEnd/>
          </a:ln>
        </p:spPr>
        <p:txBody>
          <a:bodyPr wrap="none">
            <a:spAutoFit/>
          </a:bodyPr>
          <a:lstStyle/>
          <a:p>
            <a:r>
              <a:rPr lang="en-US" altLang="zh-CN" sz="2800" b="1"/>
              <a:t>1</a:t>
            </a:r>
          </a:p>
        </p:txBody>
      </p:sp>
      <p:sp>
        <p:nvSpPr>
          <p:cNvPr id="185" name="Text Box 152">
            <a:extLst>
              <a:ext uri="{FF2B5EF4-FFF2-40B4-BE49-F238E27FC236}">
                <a16:creationId xmlns:a16="http://schemas.microsoft.com/office/drawing/2014/main" id="{D061666E-6F77-A9FA-32FD-7C8757FE79A0}"/>
              </a:ext>
            </a:extLst>
          </p:cNvPr>
          <p:cNvSpPr txBox="1">
            <a:spLocks noChangeArrowheads="1"/>
          </p:cNvSpPr>
          <p:nvPr/>
        </p:nvSpPr>
        <p:spPr bwMode="auto">
          <a:xfrm>
            <a:off x="4116244" y="5628294"/>
            <a:ext cx="361950" cy="519112"/>
          </a:xfrm>
          <a:prstGeom prst="rect">
            <a:avLst/>
          </a:prstGeom>
          <a:noFill/>
          <a:ln w="9525">
            <a:noFill/>
            <a:miter lim="800000"/>
            <a:headEnd/>
            <a:tailEnd/>
          </a:ln>
        </p:spPr>
        <p:txBody>
          <a:bodyPr wrap="none">
            <a:spAutoFit/>
          </a:bodyPr>
          <a:lstStyle/>
          <a:p>
            <a:r>
              <a:rPr lang="en-US" altLang="zh-CN" sz="2800" b="1"/>
              <a:t>1</a:t>
            </a:r>
          </a:p>
        </p:txBody>
      </p:sp>
      <p:graphicFrame>
        <p:nvGraphicFramePr>
          <p:cNvPr id="186" name="Group 153">
            <a:extLst>
              <a:ext uri="{FF2B5EF4-FFF2-40B4-BE49-F238E27FC236}">
                <a16:creationId xmlns:a16="http://schemas.microsoft.com/office/drawing/2014/main" id="{CD840594-7119-4FA6-A24B-04744B037E7C}"/>
              </a:ext>
            </a:extLst>
          </p:cNvPr>
          <p:cNvGraphicFramePr>
            <a:graphicFrameLocks noGrp="1"/>
          </p:cNvGraphicFramePr>
          <p:nvPr>
            <p:extLst>
              <p:ext uri="{D42A27DB-BD31-4B8C-83A1-F6EECF244321}">
                <p14:modId xmlns:p14="http://schemas.microsoft.com/office/powerpoint/2010/main" val="2388955692"/>
              </p:ext>
            </p:extLst>
          </p:nvPr>
        </p:nvGraphicFramePr>
        <p:xfrm>
          <a:off x="6675294" y="4213831"/>
          <a:ext cx="2419350" cy="774192"/>
        </p:xfrm>
        <a:graphic>
          <a:graphicData uri="http://schemas.openxmlformats.org/drawingml/2006/table">
            <a:tbl>
              <a:tblPr/>
              <a:tblGrid>
                <a:gridCol w="1476375">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tblGrid>
              <a:tr h="7524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7" name="Rectangle 162">
            <a:extLst>
              <a:ext uri="{FF2B5EF4-FFF2-40B4-BE49-F238E27FC236}">
                <a16:creationId xmlns:a16="http://schemas.microsoft.com/office/drawing/2014/main" id="{D4B78D76-7419-9327-2738-8B08C1A08C28}"/>
              </a:ext>
            </a:extLst>
          </p:cNvPr>
          <p:cNvSpPr>
            <a:spLocks noChangeArrowheads="1"/>
          </p:cNvSpPr>
          <p:nvPr/>
        </p:nvSpPr>
        <p:spPr bwMode="auto">
          <a:xfrm>
            <a:off x="9367694" y="4221769"/>
            <a:ext cx="361950" cy="774700"/>
          </a:xfrm>
          <a:prstGeom prst="rect">
            <a:avLst/>
          </a:prstGeom>
          <a:noFill/>
          <a:ln w="9525">
            <a:noFill/>
            <a:miter lim="800000"/>
            <a:headEnd/>
            <a:tailEnd/>
          </a:ln>
        </p:spPr>
        <p:txBody>
          <a:bodyPr wrap="none">
            <a:spAutoFit/>
          </a:bodyPr>
          <a:lstStyle/>
          <a:p>
            <a:pPr>
              <a:lnSpc>
                <a:spcPct val="80000"/>
              </a:lnSpc>
            </a:pPr>
            <a:r>
              <a:rPr lang="en-US" altLang="zh-CN" sz="2800" b="1"/>
              <a:t>1</a:t>
            </a:r>
          </a:p>
          <a:p>
            <a:pPr>
              <a:lnSpc>
                <a:spcPct val="80000"/>
              </a:lnSpc>
            </a:pPr>
            <a:r>
              <a:rPr lang="en-US" altLang="zh-CN" sz="2800" b="1"/>
              <a:t>0</a:t>
            </a:r>
          </a:p>
        </p:txBody>
      </p:sp>
      <p:sp>
        <p:nvSpPr>
          <p:cNvPr id="188" name="Text Box 163">
            <a:extLst>
              <a:ext uri="{FF2B5EF4-FFF2-40B4-BE49-F238E27FC236}">
                <a16:creationId xmlns:a16="http://schemas.microsoft.com/office/drawing/2014/main" id="{B94075FA-7C99-879E-3DCB-F02DEFD6BF43}"/>
              </a:ext>
            </a:extLst>
          </p:cNvPr>
          <p:cNvSpPr txBox="1">
            <a:spLocks noChangeArrowheads="1"/>
          </p:cNvSpPr>
          <p:nvPr/>
        </p:nvSpPr>
        <p:spPr bwMode="auto">
          <a:xfrm>
            <a:off x="3563794" y="5190144"/>
            <a:ext cx="361950" cy="519112"/>
          </a:xfrm>
          <a:prstGeom prst="rect">
            <a:avLst/>
          </a:prstGeom>
          <a:noFill/>
          <a:ln w="9525">
            <a:noFill/>
            <a:miter lim="800000"/>
            <a:headEnd/>
            <a:tailEnd/>
          </a:ln>
        </p:spPr>
        <p:txBody>
          <a:bodyPr wrap="none">
            <a:spAutoFit/>
          </a:bodyPr>
          <a:lstStyle/>
          <a:p>
            <a:r>
              <a:rPr lang="en-US" altLang="zh-CN" sz="2800" b="1"/>
              <a:t>1</a:t>
            </a:r>
          </a:p>
        </p:txBody>
      </p:sp>
      <p:sp>
        <p:nvSpPr>
          <p:cNvPr id="189" name="Text Box 164">
            <a:extLst>
              <a:ext uri="{FF2B5EF4-FFF2-40B4-BE49-F238E27FC236}">
                <a16:creationId xmlns:a16="http://schemas.microsoft.com/office/drawing/2014/main" id="{FD7DCBBC-A4D7-4205-ADFC-9F2B89ADE391}"/>
              </a:ext>
            </a:extLst>
          </p:cNvPr>
          <p:cNvSpPr txBox="1">
            <a:spLocks noChangeArrowheads="1"/>
          </p:cNvSpPr>
          <p:nvPr/>
        </p:nvSpPr>
        <p:spPr bwMode="auto">
          <a:xfrm>
            <a:off x="3582844" y="5666394"/>
            <a:ext cx="361950" cy="519112"/>
          </a:xfrm>
          <a:prstGeom prst="rect">
            <a:avLst/>
          </a:prstGeom>
          <a:noFill/>
          <a:ln w="9525">
            <a:noFill/>
            <a:miter lim="800000"/>
            <a:headEnd/>
            <a:tailEnd/>
          </a:ln>
        </p:spPr>
        <p:txBody>
          <a:bodyPr wrap="none">
            <a:spAutoFit/>
          </a:bodyPr>
          <a:lstStyle/>
          <a:p>
            <a:r>
              <a:rPr lang="en-US" altLang="zh-CN" sz="2800" b="1"/>
              <a:t>0</a:t>
            </a:r>
          </a:p>
        </p:txBody>
      </p:sp>
      <p:sp>
        <p:nvSpPr>
          <p:cNvPr id="190" name="AutoShape 165">
            <a:extLst>
              <a:ext uri="{FF2B5EF4-FFF2-40B4-BE49-F238E27FC236}">
                <a16:creationId xmlns:a16="http://schemas.microsoft.com/office/drawing/2014/main" id="{7CDD9918-63F1-D52A-1DCE-26FC798E8325}"/>
              </a:ext>
            </a:extLst>
          </p:cNvPr>
          <p:cNvSpPr>
            <a:spLocks noChangeArrowheads="1"/>
          </p:cNvSpPr>
          <p:nvPr/>
        </p:nvSpPr>
        <p:spPr bwMode="auto">
          <a:xfrm rot="2836798">
            <a:off x="4684569" y="4166206"/>
            <a:ext cx="704850" cy="304800"/>
          </a:xfrm>
          <a:prstGeom prst="notchedRightArrow">
            <a:avLst>
              <a:gd name="adj1" fmla="val 50000"/>
              <a:gd name="adj2" fmla="val 57813"/>
            </a:avLst>
          </a:prstGeom>
          <a:solidFill>
            <a:srgbClr val="FF0066"/>
          </a:solidFill>
          <a:ln w="9525">
            <a:solidFill>
              <a:srgbClr val="FF0066"/>
            </a:solidFill>
            <a:miter lim="800000"/>
            <a:headEnd/>
            <a:tailEnd/>
          </a:ln>
        </p:spPr>
        <p:txBody>
          <a:bodyPr wrap="none" anchor="ctr"/>
          <a:lstStyle/>
          <a:p>
            <a:endParaRPr lang="zh-CN" altLang="en-US"/>
          </a:p>
        </p:txBody>
      </p:sp>
      <p:sp>
        <p:nvSpPr>
          <p:cNvPr id="191" name="Line 166">
            <a:extLst>
              <a:ext uri="{FF2B5EF4-FFF2-40B4-BE49-F238E27FC236}">
                <a16:creationId xmlns:a16="http://schemas.microsoft.com/office/drawing/2014/main" id="{704C0B65-8C04-4ABD-6832-3A94F430E572}"/>
              </a:ext>
            </a:extLst>
          </p:cNvPr>
          <p:cNvSpPr>
            <a:spLocks noChangeShapeType="1"/>
          </p:cNvSpPr>
          <p:nvPr/>
        </p:nvSpPr>
        <p:spPr bwMode="auto">
          <a:xfrm>
            <a:off x="4185301" y="3440718"/>
            <a:ext cx="1889918" cy="1982787"/>
          </a:xfrm>
          <a:prstGeom prst="line">
            <a:avLst/>
          </a:prstGeom>
          <a:noFill/>
          <a:ln w="19050">
            <a:solidFill>
              <a:schemeClr val="tx1"/>
            </a:solidFill>
            <a:round/>
            <a:headEnd/>
            <a:tailEnd type="stealth" w="med" len="med"/>
          </a:ln>
        </p:spPr>
        <p:txBody>
          <a:bodyPr/>
          <a:lstStyle/>
          <a:p>
            <a:endParaRPr lang="zh-CN" altLang="en-US"/>
          </a:p>
        </p:txBody>
      </p:sp>
      <p:graphicFrame>
        <p:nvGraphicFramePr>
          <p:cNvPr id="192" name="Object 182">
            <a:extLst>
              <a:ext uri="{FF2B5EF4-FFF2-40B4-BE49-F238E27FC236}">
                <a16:creationId xmlns:a16="http://schemas.microsoft.com/office/drawing/2014/main" id="{6D7D354D-5CB4-4FEB-45DD-90B32655B7CE}"/>
              </a:ext>
            </a:extLst>
          </p:cNvPr>
          <p:cNvGraphicFramePr>
            <a:graphicFrameLocks noChangeAspect="1"/>
          </p:cNvGraphicFramePr>
          <p:nvPr>
            <p:extLst>
              <p:ext uri="{D42A27DB-BD31-4B8C-83A1-F6EECF244321}">
                <p14:modId xmlns:p14="http://schemas.microsoft.com/office/powerpoint/2010/main" val="3166693593"/>
              </p:ext>
            </p:extLst>
          </p:nvPr>
        </p:nvGraphicFramePr>
        <p:xfrm>
          <a:off x="4925869" y="5194906"/>
          <a:ext cx="1077913" cy="565150"/>
        </p:xfrm>
        <a:graphic>
          <a:graphicData uri="http://schemas.openxmlformats.org/presentationml/2006/ole">
            <mc:AlternateContent xmlns:mc="http://schemas.openxmlformats.org/markup-compatibility/2006">
              <mc:Choice xmlns:v="urn:schemas-microsoft-com:vml" Requires="v">
                <p:oleObj name="Equation" r:id="rId2" imgW="342000" imgH="174240" progId="Equation.3">
                  <p:embed/>
                </p:oleObj>
              </mc:Choice>
              <mc:Fallback>
                <p:oleObj name="Equation" r:id="rId2" imgW="342000" imgH="174240" progId="Equation.3">
                  <p:embed/>
                  <p:pic>
                    <p:nvPicPr>
                      <p:cNvPr id="93351" name="Object 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869" y="5194906"/>
                        <a:ext cx="1077913" cy="565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graphicFrame>
        <p:nvGraphicFramePr>
          <p:cNvPr id="193" name="Object 183">
            <a:extLst>
              <a:ext uri="{FF2B5EF4-FFF2-40B4-BE49-F238E27FC236}">
                <a16:creationId xmlns:a16="http://schemas.microsoft.com/office/drawing/2014/main" id="{CA1CA37C-B876-4A90-E8EE-EC93FDDD35D4}"/>
              </a:ext>
            </a:extLst>
          </p:cNvPr>
          <p:cNvGraphicFramePr>
            <a:graphicFrameLocks noChangeAspect="1"/>
          </p:cNvGraphicFramePr>
          <p:nvPr>
            <p:extLst>
              <p:ext uri="{D42A27DB-BD31-4B8C-83A1-F6EECF244321}">
                <p14:modId xmlns:p14="http://schemas.microsoft.com/office/powerpoint/2010/main" val="2915839496"/>
              </p:ext>
            </p:extLst>
          </p:nvPr>
        </p:nvGraphicFramePr>
        <p:xfrm>
          <a:off x="6167294" y="5110769"/>
          <a:ext cx="1036638" cy="642937"/>
        </p:xfrm>
        <a:graphic>
          <a:graphicData uri="http://schemas.openxmlformats.org/presentationml/2006/ole">
            <mc:AlternateContent xmlns:mc="http://schemas.openxmlformats.org/markup-compatibility/2006">
              <mc:Choice xmlns:v="urn:schemas-microsoft-com:vml" Requires="v">
                <p:oleObj name="Equation" r:id="rId4" imgW="305640" imgH="189000" progId="Equation.3">
                  <p:embed/>
                </p:oleObj>
              </mc:Choice>
              <mc:Fallback>
                <p:oleObj name="Equation" r:id="rId4" imgW="305640" imgH="189000" progId="Equation.3">
                  <p:embed/>
                  <p:pic>
                    <p:nvPicPr>
                      <p:cNvPr id="93352"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294" y="5110769"/>
                        <a:ext cx="1036638" cy="6429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194" name="Line 169">
            <a:extLst>
              <a:ext uri="{FF2B5EF4-FFF2-40B4-BE49-F238E27FC236}">
                <a16:creationId xmlns:a16="http://schemas.microsoft.com/office/drawing/2014/main" id="{481CB583-FC41-C249-EED9-2E10CB693C23}"/>
              </a:ext>
            </a:extLst>
          </p:cNvPr>
          <p:cNvSpPr>
            <a:spLocks noChangeShapeType="1"/>
          </p:cNvSpPr>
          <p:nvPr/>
        </p:nvSpPr>
        <p:spPr bwMode="auto">
          <a:xfrm>
            <a:off x="4291663" y="3999952"/>
            <a:ext cx="3212306" cy="1575954"/>
          </a:xfrm>
          <a:prstGeom prst="line">
            <a:avLst/>
          </a:prstGeom>
          <a:noFill/>
          <a:ln w="19050">
            <a:solidFill>
              <a:schemeClr val="tx1"/>
            </a:solidFill>
            <a:round/>
            <a:headEnd/>
            <a:tailEnd type="stealth" w="med" len="med"/>
          </a:ln>
        </p:spPr>
        <p:txBody>
          <a:bodyPr/>
          <a:lstStyle/>
          <a:p>
            <a:endParaRPr lang="zh-CN" altLang="en-US"/>
          </a:p>
        </p:txBody>
      </p:sp>
      <p:graphicFrame>
        <p:nvGraphicFramePr>
          <p:cNvPr id="195" name="Object 184">
            <a:extLst>
              <a:ext uri="{FF2B5EF4-FFF2-40B4-BE49-F238E27FC236}">
                <a16:creationId xmlns:a16="http://schemas.microsoft.com/office/drawing/2014/main" id="{A46532F3-481B-5668-BC4B-F2EE53386590}"/>
              </a:ext>
            </a:extLst>
          </p:cNvPr>
          <p:cNvGraphicFramePr>
            <a:graphicFrameLocks noChangeAspect="1"/>
          </p:cNvGraphicFramePr>
          <p:nvPr>
            <p:extLst>
              <p:ext uri="{D42A27DB-BD31-4B8C-83A1-F6EECF244321}">
                <p14:modId xmlns:p14="http://schemas.microsoft.com/office/powerpoint/2010/main" val="2880885097"/>
              </p:ext>
            </p:extLst>
          </p:nvPr>
        </p:nvGraphicFramePr>
        <p:xfrm>
          <a:off x="7153132" y="5120294"/>
          <a:ext cx="1201737" cy="627062"/>
        </p:xfrm>
        <a:graphic>
          <a:graphicData uri="http://schemas.openxmlformats.org/presentationml/2006/ole">
            <mc:AlternateContent xmlns:mc="http://schemas.openxmlformats.org/markup-compatibility/2006">
              <mc:Choice xmlns:v="urn:schemas-microsoft-com:vml" Requires="v">
                <p:oleObj name="Equation" r:id="rId6" imgW="363600" imgH="189000" progId="Equation.3">
                  <p:embed/>
                </p:oleObj>
              </mc:Choice>
              <mc:Fallback>
                <p:oleObj name="Equation" r:id="rId6" imgW="363600" imgH="189000" progId="Equation.3">
                  <p:embed/>
                  <p:pic>
                    <p:nvPicPr>
                      <p:cNvPr id="93354" name="Object 1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3132" y="5120294"/>
                        <a:ext cx="1201737" cy="62706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196" name="Line 171">
            <a:extLst>
              <a:ext uri="{FF2B5EF4-FFF2-40B4-BE49-F238E27FC236}">
                <a16:creationId xmlns:a16="http://schemas.microsoft.com/office/drawing/2014/main" id="{6D4EA00F-061D-B905-B8F0-12C14D83E5F7}"/>
              </a:ext>
            </a:extLst>
          </p:cNvPr>
          <p:cNvSpPr>
            <a:spLocks noChangeShapeType="1"/>
          </p:cNvSpPr>
          <p:nvPr/>
        </p:nvSpPr>
        <p:spPr bwMode="auto">
          <a:xfrm>
            <a:off x="5827569" y="2870806"/>
            <a:ext cx="419100" cy="2952750"/>
          </a:xfrm>
          <a:prstGeom prst="line">
            <a:avLst/>
          </a:prstGeom>
          <a:noFill/>
          <a:ln w="19050">
            <a:solidFill>
              <a:schemeClr val="tx1"/>
            </a:solidFill>
            <a:round/>
            <a:headEnd/>
            <a:tailEnd type="stealth" w="med" len="med"/>
          </a:ln>
        </p:spPr>
        <p:txBody>
          <a:bodyPr/>
          <a:lstStyle/>
          <a:p>
            <a:endParaRPr lang="zh-CN" altLang="en-US"/>
          </a:p>
        </p:txBody>
      </p:sp>
      <p:graphicFrame>
        <p:nvGraphicFramePr>
          <p:cNvPr id="197" name="Object 185">
            <a:extLst>
              <a:ext uri="{FF2B5EF4-FFF2-40B4-BE49-F238E27FC236}">
                <a16:creationId xmlns:a16="http://schemas.microsoft.com/office/drawing/2014/main" id="{4E2B8BCD-9FF6-233D-984F-D470028A3F0F}"/>
              </a:ext>
            </a:extLst>
          </p:cNvPr>
          <p:cNvGraphicFramePr>
            <a:graphicFrameLocks noChangeAspect="1"/>
          </p:cNvGraphicFramePr>
          <p:nvPr>
            <p:extLst>
              <p:ext uri="{D42A27DB-BD31-4B8C-83A1-F6EECF244321}">
                <p14:modId xmlns:p14="http://schemas.microsoft.com/office/powerpoint/2010/main" val="1505145539"/>
              </p:ext>
            </p:extLst>
          </p:nvPr>
        </p:nvGraphicFramePr>
        <p:xfrm>
          <a:off x="5784707" y="5709256"/>
          <a:ext cx="1377950" cy="565150"/>
        </p:xfrm>
        <a:graphic>
          <a:graphicData uri="http://schemas.openxmlformats.org/presentationml/2006/ole">
            <mc:AlternateContent xmlns:mc="http://schemas.openxmlformats.org/markup-compatibility/2006">
              <mc:Choice xmlns:v="urn:schemas-microsoft-com:vml" Requires="v">
                <p:oleObj name="Equation" r:id="rId8" imgW="436320" imgH="174240" progId="Equation.3">
                  <p:embed/>
                </p:oleObj>
              </mc:Choice>
              <mc:Fallback>
                <p:oleObj name="Equation" r:id="rId8" imgW="436320" imgH="174240" progId="Equation.3">
                  <p:embed/>
                  <p:pic>
                    <p:nvPicPr>
                      <p:cNvPr id="93356" name="Object 1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4707" y="5709256"/>
                        <a:ext cx="1377950" cy="565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198" name="Line 173">
            <a:extLst>
              <a:ext uri="{FF2B5EF4-FFF2-40B4-BE49-F238E27FC236}">
                <a16:creationId xmlns:a16="http://schemas.microsoft.com/office/drawing/2014/main" id="{B729F369-24E9-1F1E-AA0C-EEA7BB365353}"/>
              </a:ext>
            </a:extLst>
          </p:cNvPr>
          <p:cNvSpPr>
            <a:spLocks noChangeShapeType="1"/>
          </p:cNvSpPr>
          <p:nvPr/>
        </p:nvSpPr>
        <p:spPr bwMode="auto">
          <a:xfrm>
            <a:off x="6341919" y="2756506"/>
            <a:ext cx="1962150" cy="3067050"/>
          </a:xfrm>
          <a:prstGeom prst="line">
            <a:avLst/>
          </a:prstGeom>
          <a:noFill/>
          <a:ln w="19050">
            <a:solidFill>
              <a:schemeClr val="tx1"/>
            </a:solidFill>
            <a:round/>
            <a:headEnd/>
            <a:tailEnd type="stealth" w="med" len="med"/>
          </a:ln>
        </p:spPr>
        <p:txBody>
          <a:bodyPr/>
          <a:lstStyle/>
          <a:p>
            <a:endParaRPr lang="zh-CN" altLang="en-US"/>
          </a:p>
        </p:txBody>
      </p:sp>
      <p:graphicFrame>
        <p:nvGraphicFramePr>
          <p:cNvPr id="199" name="Object 186">
            <a:extLst>
              <a:ext uri="{FF2B5EF4-FFF2-40B4-BE49-F238E27FC236}">
                <a16:creationId xmlns:a16="http://schemas.microsoft.com/office/drawing/2014/main" id="{3959CCB4-3F71-42EF-BBA6-9A51F62E3B72}"/>
              </a:ext>
            </a:extLst>
          </p:cNvPr>
          <p:cNvGraphicFramePr>
            <a:graphicFrameLocks noChangeAspect="1"/>
          </p:cNvGraphicFramePr>
          <p:nvPr>
            <p:extLst>
              <p:ext uri="{D42A27DB-BD31-4B8C-83A1-F6EECF244321}">
                <p14:modId xmlns:p14="http://schemas.microsoft.com/office/powerpoint/2010/main" val="3678915140"/>
              </p:ext>
            </p:extLst>
          </p:nvPr>
        </p:nvGraphicFramePr>
        <p:xfrm>
          <a:off x="7337282" y="5696556"/>
          <a:ext cx="1347787" cy="565150"/>
        </p:xfrm>
        <a:graphic>
          <a:graphicData uri="http://schemas.openxmlformats.org/presentationml/2006/ole">
            <mc:AlternateContent xmlns:mc="http://schemas.openxmlformats.org/markup-compatibility/2006">
              <mc:Choice xmlns:v="urn:schemas-microsoft-com:vml" Requires="v">
                <p:oleObj name="Equation" r:id="rId10" imgW="429120" imgH="174240" progId="Equation.3">
                  <p:embed/>
                </p:oleObj>
              </mc:Choice>
              <mc:Fallback>
                <p:oleObj name="Equation" r:id="rId10" imgW="429120" imgH="174240" progId="Equation.3">
                  <p:embed/>
                  <p:pic>
                    <p:nvPicPr>
                      <p:cNvPr id="93358" name="Object 1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37282" y="5696556"/>
                        <a:ext cx="1347787" cy="565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graphicFrame>
        <p:nvGraphicFramePr>
          <p:cNvPr id="200" name="Object 187">
            <a:extLst>
              <a:ext uri="{FF2B5EF4-FFF2-40B4-BE49-F238E27FC236}">
                <a16:creationId xmlns:a16="http://schemas.microsoft.com/office/drawing/2014/main" id="{4A9B1F2F-C974-3ABF-C9B2-B2CD0D18FCA3}"/>
              </a:ext>
            </a:extLst>
          </p:cNvPr>
          <p:cNvGraphicFramePr>
            <a:graphicFrameLocks noChangeAspect="1"/>
          </p:cNvGraphicFramePr>
          <p:nvPr>
            <p:extLst>
              <p:ext uri="{D42A27DB-BD31-4B8C-83A1-F6EECF244321}">
                <p14:modId xmlns:p14="http://schemas.microsoft.com/office/powerpoint/2010/main" val="403018625"/>
              </p:ext>
            </p:extLst>
          </p:nvPr>
        </p:nvGraphicFramePr>
        <p:xfrm>
          <a:off x="4802044" y="6263088"/>
          <a:ext cx="2813050" cy="657225"/>
        </p:xfrm>
        <a:graphic>
          <a:graphicData uri="http://schemas.openxmlformats.org/presentationml/2006/ole">
            <mc:AlternateContent xmlns:mc="http://schemas.openxmlformats.org/markup-compatibility/2006">
              <mc:Choice xmlns:v="urn:schemas-microsoft-com:vml" Requires="v">
                <p:oleObj name="Equation" r:id="rId12" imgW="814680" imgH="189000" progId="Equation.3">
                  <p:embed/>
                </p:oleObj>
              </mc:Choice>
              <mc:Fallback>
                <p:oleObj name="Equation" r:id="rId12" imgW="814680" imgH="189000" progId="Equation.3">
                  <p:embed/>
                  <p:pic>
                    <p:nvPicPr>
                      <p:cNvPr id="93359" name="Object 1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2044" y="6263088"/>
                        <a:ext cx="2813050" cy="6572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266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wipe(left)">
                                      <p:cBhvr>
                                        <p:cTn id="17" dur="500"/>
                                        <p:tgtEl>
                                          <p:spTgt spid="121"/>
                                        </p:tgtEl>
                                      </p:cBhvr>
                                    </p:animEffect>
                                  </p:childTnLst>
                                </p:cTn>
                              </p:par>
                              <p:par>
                                <p:cTn id="18" presetID="22" presetClass="entr" presetSubtype="2" fill="hold" nodeType="withEffect">
                                  <p:stCondLst>
                                    <p:cond delay="0"/>
                                  </p:stCondLst>
                                  <p:childTnLst>
                                    <p:set>
                                      <p:cBhvr>
                                        <p:cTn id="19" dur="1" fill="hold">
                                          <p:stCondLst>
                                            <p:cond delay="0"/>
                                          </p:stCondLst>
                                        </p:cTn>
                                        <p:tgtEl>
                                          <p:spTgt spid="131"/>
                                        </p:tgtEl>
                                        <p:attrNameLst>
                                          <p:attrName>style.visibility</p:attrName>
                                        </p:attrNameLst>
                                      </p:cBhvr>
                                      <p:to>
                                        <p:strVal val="visible"/>
                                      </p:to>
                                    </p:set>
                                    <p:animEffect transition="in" filter="wipe(right)">
                                      <p:cBhvr>
                                        <p:cTn id="20" dur="500"/>
                                        <p:tgtEl>
                                          <p:spTgt spid="1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6"/>
                                        </p:tgtEl>
                                        <p:attrNameLst>
                                          <p:attrName>style.visibility</p:attrName>
                                        </p:attrNameLst>
                                      </p:cBhvr>
                                      <p:to>
                                        <p:strVal val="visible"/>
                                      </p:to>
                                    </p:set>
                                    <p:animEffect transition="in" filter="wipe(left)">
                                      <p:cBhvr>
                                        <p:cTn id="25" dur="500"/>
                                        <p:tgtEl>
                                          <p:spTgt spid="12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149"/>
                                        </p:tgtEl>
                                        <p:attrNameLst>
                                          <p:attrName>style.visibility</p:attrName>
                                        </p:attrNameLst>
                                      </p:cBhvr>
                                      <p:to>
                                        <p:strVal val="visible"/>
                                      </p:to>
                                    </p:set>
                                    <p:animEffect transition="in" filter="slide(fromLeft)">
                                      <p:cBhvr>
                                        <p:cTn id="30" dur="500"/>
                                        <p:tgtEl>
                                          <p:spTgt spid="149"/>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wipe(left)">
                                      <p:cBhvr>
                                        <p:cTn id="34" dur="500"/>
                                        <p:tgtEl>
                                          <p:spTgt spid="13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nodeType="click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slide(fromTop)">
                                      <p:cBhvr>
                                        <p:cTn id="39" dur="500"/>
                                        <p:tgtEl>
                                          <p:spTgt spid="150"/>
                                        </p:tgtEl>
                                      </p:cBhvr>
                                    </p:animEffect>
                                  </p:childTnLst>
                                </p:cTn>
                              </p:par>
                            </p:childTnLst>
                          </p:cTn>
                        </p:par>
                        <p:par>
                          <p:cTn id="40" fill="hold">
                            <p:stCondLst>
                              <p:cond delay="500"/>
                            </p:stCondLst>
                            <p:childTnLst>
                              <p:par>
                                <p:cTn id="41" presetID="2" presetClass="entr" presetSubtype="8" fill="hold" nodeType="afterEffect">
                                  <p:stCondLst>
                                    <p:cond delay="0"/>
                                  </p:stCondLst>
                                  <p:childTnLst>
                                    <p:set>
                                      <p:cBhvr>
                                        <p:cTn id="42" dur="1" fill="hold">
                                          <p:stCondLst>
                                            <p:cond delay="0"/>
                                          </p:stCondLst>
                                        </p:cTn>
                                        <p:tgtEl>
                                          <p:spTgt spid="151"/>
                                        </p:tgtEl>
                                        <p:attrNameLst>
                                          <p:attrName>style.visibility</p:attrName>
                                        </p:attrNameLst>
                                      </p:cBhvr>
                                      <p:to>
                                        <p:strVal val="visible"/>
                                      </p:to>
                                    </p:set>
                                    <p:anim calcmode="lin" valueType="num">
                                      <p:cBhvr additive="base">
                                        <p:cTn id="43" dur="500" fill="hold"/>
                                        <p:tgtEl>
                                          <p:spTgt spid="151"/>
                                        </p:tgtEl>
                                        <p:attrNameLst>
                                          <p:attrName>ppt_x</p:attrName>
                                        </p:attrNameLst>
                                      </p:cBhvr>
                                      <p:tavLst>
                                        <p:tav tm="0">
                                          <p:val>
                                            <p:strVal val="0-#ppt_w/2"/>
                                          </p:val>
                                        </p:tav>
                                        <p:tav tm="100000">
                                          <p:val>
                                            <p:strVal val="#ppt_x"/>
                                          </p:val>
                                        </p:tav>
                                      </p:tavLst>
                                    </p:anim>
                                    <p:anim calcmode="lin" valueType="num">
                                      <p:cBhvr additive="base">
                                        <p:cTn id="44" dur="500" fill="hold"/>
                                        <p:tgtEl>
                                          <p:spTgt spid="15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137"/>
                                        </p:tgtEl>
                                        <p:attrNameLst>
                                          <p:attrName>style.visibility</p:attrName>
                                        </p:attrNameLst>
                                      </p:cBhvr>
                                      <p:to>
                                        <p:strVal val="visible"/>
                                      </p:to>
                                    </p:set>
                                    <p:anim calcmode="lin" valueType="num">
                                      <p:cBhvr>
                                        <p:cTn id="49" dur="500" fill="hold"/>
                                        <p:tgtEl>
                                          <p:spTgt spid="137"/>
                                        </p:tgtEl>
                                        <p:attrNameLst>
                                          <p:attrName>ppt_w</p:attrName>
                                        </p:attrNameLst>
                                      </p:cBhvr>
                                      <p:tavLst>
                                        <p:tav tm="0">
                                          <p:val>
                                            <p:fltVal val="0"/>
                                          </p:val>
                                        </p:tav>
                                        <p:tav tm="100000">
                                          <p:val>
                                            <p:strVal val="#ppt_w"/>
                                          </p:val>
                                        </p:tav>
                                      </p:tavLst>
                                    </p:anim>
                                    <p:anim calcmode="lin" valueType="num">
                                      <p:cBhvr>
                                        <p:cTn id="50" dur="500" fill="hold"/>
                                        <p:tgtEl>
                                          <p:spTgt spid="137"/>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wipe(left)">
                                      <p:cBhvr>
                                        <p:cTn id="55" dur="500"/>
                                        <p:tgtEl>
                                          <p:spTgt spid="17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74"/>
                                        </p:tgtEl>
                                        <p:attrNameLst>
                                          <p:attrName>style.visibility</p:attrName>
                                        </p:attrNameLst>
                                      </p:cBhvr>
                                      <p:to>
                                        <p:strVal val="visible"/>
                                      </p:to>
                                    </p:set>
                                    <p:animEffect transition="in" filter="wipe(left)">
                                      <p:cBhvr>
                                        <p:cTn id="59" dur="500"/>
                                        <p:tgtEl>
                                          <p:spTgt spid="174"/>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wipe(left)">
                                      <p:cBhvr>
                                        <p:cTn id="63" dur="500"/>
                                        <p:tgtEl>
                                          <p:spTgt spid="175"/>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176"/>
                                        </p:tgtEl>
                                        <p:attrNameLst>
                                          <p:attrName>style.visibility</p:attrName>
                                        </p:attrNameLst>
                                      </p:cBhvr>
                                      <p:to>
                                        <p:strVal val="visible"/>
                                      </p:to>
                                    </p:set>
                                    <p:animEffect transition="in" filter="slide(fromLeft)">
                                      <p:cBhvr>
                                        <p:cTn id="68" dur="500"/>
                                        <p:tgtEl>
                                          <p:spTgt spid="176"/>
                                        </p:tgtEl>
                                      </p:cBhvr>
                                    </p:animEffect>
                                  </p:childTnLst>
                                </p:cTn>
                              </p:par>
                            </p:childTnLst>
                          </p:cTn>
                        </p:par>
                        <p:par>
                          <p:cTn id="69" fill="hold">
                            <p:stCondLst>
                              <p:cond delay="500"/>
                            </p:stCondLst>
                            <p:childTnLst>
                              <p:par>
                                <p:cTn id="70" presetID="12" presetClass="entr" presetSubtype="8" fill="hold" grpId="0" nodeType="after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slide(fromLeft)">
                                      <p:cBhvr>
                                        <p:cTn id="72" dur="5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ID="19" presetClass="entr" presetSubtype="10" fill="hold" nodeType="clickEffect">
                                  <p:stCondLst>
                                    <p:cond delay="0"/>
                                  </p:stCondLst>
                                  <p:childTnLst>
                                    <p:set>
                                      <p:cBhvr>
                                        <p:cTn id="76" dur="1" fill="hold">
                                          <p:stCondLst>
                                            <p:cond delay="0"/>
                                          </p:stCondLst>
                                        </p:cTn>
                                        <p:tgtEl>
                                          <p:spTgt spid="140"/>
                                        </p:tgtEl>
                                        <p:attrNameLst>
                                          <p:attrName>style.visibility</p:attrName>
                                        </p:attrNameLst>
                                      </p:cBhvr>
                                      <p:to>
                                        <p:strVal val="visible"/>
                                      </p:to>
                                    </p:set>
                                    <p:anim calcmode="lin" valueType="num">
                                      <p:cBhvr>
                                        <p:cTn id="77" dur="5000" fill="hold"/>
                                        <p:tgtEl>
                                          <p:spTgt spid="140"/>
                                        </p:tgtEl>
                                        <p:attrNameLst>
                                          <p:attrName>ppt_w</p:attrName>
                                        </p:attrNameLst>
                                      </p:cBhvr>
                                      <p:tavLst>
                                        <p:tav tm="0" fmla="#ppt_w*sin(2.5*pi*$)">
                                          <p:val>
                                            <p:fltVal val="0"/>
                                          </p:val>
                                        </p:tav>
                                        <p:tav tm="100000">
                                          <p:val>
                                            <p:fltVal val="1"/>
                                          </p:val>
                                        </p:tav>
                                      </p:tavLst>
                                    </p:anim>
                                    <p:anim calcmode="lin" valueType="num">
                                      <p:cBhvr>
                                        <p:cTn id="78" dur="5000" fill="hold"/>
                                        <p:tgtEl>
                                          <p:spTgt spid="140"/>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8"/>
                                        </p:tgtEl>
                                        <p:attrNameLst>
                                          <p:attrName>style.visibility</p:attrName>
                                        </p:attrNameLst>
                                      </p:cBhvr>
                                      <p:to>
                                        <p:strVal val="visible"/>
                                      </p:to>
                                    </p:set>
                                    <p:animEffect transition="in" filter="wipe(left)">
                                      <p:cBhvr>
                                        <p:cTn id="83" dur="500"/>
                                        <p:tgtEl>
                                          <p:spTgt spid="178"/>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79"/>
                                        </p:tgtEl>
                                        <p:attrNameLst>
                                          <p:attrName>style.visibility</p:attrName>
                                        </p:attrNameLst>
                                      </p:cBhvr>
                                      <p:to>
                                        <p:strVal val="visible"/>
                                      </p:to>
                                    </p:set>
                                    <p:animEffect transition="in" filter="wipe(left)">
                                      <p:cBhvr>
                                        <p:cTn id="87" dur="500"/>
                                        <p:tgtEl>
                                          <p:spTgt spid="179"/>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8" fill="hold" grpId="0" nodeType="clickEffect">
                                  <p:stCondLst>
                                    <p:cond delay="0"/>
                                  </p:stCondLst>
                                  <p:childTnLst>
                                    <p:set>
                                      <p:cBhvr>
                                        <p:cTn id="91" dur="1" fill="hold">
                                          <p:stCondLst>
                                            <p:cond delay="0"/>
                                          </p:stCondLst>
                                        </p:cTn>
                                        <p:tgtEl>
                                          <p:spTgt spid="180"/>
                                        </p:tgtEl>
                                        <p:attrNameLst>
                                          <p:attrName>style.visibility</p:attrName>
                                        </p:attrNameLst>
                                      </p:cBhvr>
                                      <p:to>
                                        <p:strVal val="visible"/>
                                      </p:to>
                                    </p:set>
                                    <p:animEffect transition="in" filter="slide(fromLeft)">
                                      <p:cBhvr>
                                        <p:cTn id="92" dur="500"/>
                                        <p:tgtEl>
                                          <p:spTgt spid="180"/>
                                        </p:tgtEl>
                                      </p:cBhvr>
                                    </p:animEffect>
                                  </p:childTnLst>
                                </p:cTn>
                              </p:par>
                            </p:childTnLst>
                          </p:cTn>
                        </p:par>
                        <p:par>
                          <p:cTn id="93" fill="hold">
                            <p:stCondLst>
                              <p:cond delay="500"/>
                            </p:stCondLst>
                            <p:childTnLst>
                              <p:par>
                                <p:cTn id="94" presetID="12" presetClass="entr" presetSubtype="8" fill="hold" grpId="0" nodeType="afterEffect">
                                  <p:stCondLst>
                                    <p:cond delay="0"/>
                                  </p:stCondLst>
                                  <p:childTnLst>
                                    <p:set>
                                      <p:cBhvr>
                                        <p:cTn id="95" dur="1" fill="hold">
                                          <p:stCondLst>
                                            <p:cond delay="0"/>
                                          </p:stCondLst>
                                        </p:cTn>
                                        <p:tgtEl>
                                          <p:spTgt spid="181"/>
                                        </p:tgtEl>
                                        <p:attrNameLst>
                                          <p:attrName>style.visibility</p:attrName>
                                        </p:attrNameLst>
                                      </p:cBhvr>
                                      <p:to>
                                        <p:strVal val="visible"/>
                                      </p:to>
                                    </p:set>
                                    <p:animEffect transition="in" filter="slide(fromLeft)">
                                      <p:cBhvr>
                                        <p:cTn id="96" dur="500"/>
                                        <p:tgtEl>
                                          <p:spTgt spid="181"/>
                                        </p:tgtEl>
                                      </p:cBhvr>
                                    </p:animEffect>
                                  </p:childTnLst>
                                </p:cTn>
                              </p:par>
                            </p:childTnLst>
                          </p:cTn>
                        </p:par>
                      </p:childTnLst>
                    </p:cTn>
                  </p:par>
                  <p:par>
                    <p:cTn id="97" fill="hold">
                      <p:stCondLst>
                        <p:cond delay="indefinite"/>
                      </p:stCondLst>
                      <p:childTnLst>
                        <p:par>
                          <p:cTn id="98" fill="hold">
                            <p:stCondLst>
                              <p:cond delay="0"/>
                            </p:stCondLst>
                            <p:childTnLst>
                              <p:par>
                                <p:cTn id="99" presetID="19" presetClass="entr" presetSubtype="10" fill="hold" nodeType="clickEffect">
                                  <p:stCondLst>
                                    <p:cond delay="0"/>
                                  </p:stCondLst>
                                  <p:childTnLst>
                                    <p:set>
                                      <p:cBhvr>
                                        <p:cTn id="100" dur="1" fill="hold">
                                          <p:stCondLst>
                                            <p:cond delay="0"/>
                                          </p:stCondLst>
                                        </p:cTn>
                                        <p:tgtEl>
                                          <p:spTgt spid="143"/>
                                        </p:tgtEl>
                                        <p:attrNameLst>
                                          <p:attrName>style.visibility</p:attrName>
                                        </p:attrNameLst>
                                      </p:cBhvr>
                                      <p:to>
                                        <p:strVal val="visible"/>
                                      </p:to>
                                    </p:set>
                                    <p:anim calcmode="lin" valueType="num">
                                      <p:cBhvr>
                                        <p:cTn id="101" dur="5000" fill="hold"/>
                                        <p:tgtEl>
                                          <p:spTgt spid="143"/>
                                        </p:tgtEl>
                                        <p:attrNameLst>
                                          <p:attrName>ppt_w</p:attrName>
                                        </p:attrNameLst>
                                      </p:cBhvr>
                                      <p:tavLst>
                                        <p:tav tm="0" fmla="#ppt_w*sin(2.5*pi*$)">
                                          <p:val>
                                            <p:fltVal val="0"/>
                                          </p:val>
                                        </p:tav>
                                        <p:tav tm="100000">
                                          <p:val>
                                            <p:fltVal val="1"/>
                                          </p:val>
                                        </p:tav>
                                      </p:tavLst>
                                    </p:anim>
                                    <p:anim calcmode="lin" valueType="num">
                                      <p:cBhvr>
                                        <p:cTn id="102" dur="5000" fill="hold"/>
                                        <p:tgtEl>
                                          <p:spTgt spid="143"/>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82"/>
                                        </p:tgtEl>
                                        <p:attrNameLst>
                                          <p:attrName>style.visibility</p:attrName>
                                        </p:attrNameLst>
                                      </p:cBhvr>
                                      <p:to>
                                        <p:strVal val="visible"/>
                                      </p:to>
                                    </p:set>
                                    <p:animEffect transition="in" filter="wipe(left)">
                                      <p:cBhvr>
                                        <p:cTn id="107" dur="500"/>
                                        <p:tgtEl>
                                          <p:spTgt spid="182"/>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83"/>
                                        </p:tgtEl>
                                        <p:attrNameLst>
                                          <p:attrName>style.visibility</p:attrName>
                                        </p:attrNameLst>
                                      </p:cBhvr>
                                      <p:to>
                                        <p:strVal val="visible"/>
                                      </p:to>
                                    </p:set>
                                    <p:animEffect transition="in" filter="wipe(left)">
                                      <p:cBhvr>
                                        <p:cTn id="111" dur="500"/>
                                        <p:tgtEl>
                                          <p:spTgt spid="183"/>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8" fill="hold" grpId="0" nodeType="clickEffect">
                                  <p:stCondLst>
                                    <p:cond delay="0"/>
                                  </p:stCondLst>
                                  <p:childTnLst>
                                    <p:set>
                                      <p:cBhvr>
                                        <p:cTn id="115" dur="1" fill="hold">
                                          <p:stCondLst>
                                            <p:cond delay="0"/>
                                          </p:stCondLst>
                                        </p:cTn>
                                        <p:tgtEl>
                                          <p:spTgt spid="184"/>
                                        </p:tgtEl>
                                        <p:attrNameLst>
                                          <p:attrName>style.visibility</p:attrName>
                                        </p:attrNameLst>
                                      </p:cBhvr>
                                      <p:to>
                                        <p:strVal val="visible"/>
                                      </p:to>
                                    </p:set>
                                    <p:animEffect transition="in" filter="slide(fromLeft)">
                                      <p:cBhvr>
                                        <p:cTn id="116" dur="500"/>
                                        <p:tgtEl>
                                          <p:spTgt spid="184"/>
                                        </p:tgtEl>
                                      </p:cBhvr>
                                    </p:animEffect>
                                  </p:childTnLst>
                                </p:cTn>
                              </p:par>
                            </p:childTnLst>
                          </p:cTn>
                        </p:par>
                        <p:par>
                          <p:cTn id="117" fill="hold">
                            <p:stCondLst>
                              <p:cond delay="500"/>
                            </p:stCondLst>
                            <p:childTnLst>
                              <p:par>
                                <p:cTn id="118" presetID="12" presetClass="entr" presetSubtype="8" fill="hold" grpId="0" nodeType="afterEffect">
                                  <p:stCondLst>
                                    <p:cond delay="0"/>
                                  </p:stCondLst>
                                  <p:childTnLst>
                                    <p:set>
                                      <p:cBhvr>
                                        <p:cTn id="119" dur="1" fill="hold">
                                          <p:stCondLst>
                                            <p:cond delay="0"/>
                                          </p:stCondLst>
                                        </p:cTn>
                                        <p:tgtEl>
                                          <p:spTgt spid="185"/>
                                        </p:tgtEl>
                                        <p:attrNameLst>
                                          <p:attrName>style.visibility</p:attrName>
                                        </p:attrNameLst>
                                      </p:cBhvr>
                                      <p:to>
                                        <p:strVal val="visible"/>
                                      </p:to>
                                    </p:set>
                                    <p:animEffect transition="in" filter="slide(fromLeft)">
                                      <p:cBhvr>
                                        <p:cTn id="120" dur="500"/>
                                        <p:tgtEl>
                                          <p:spTgt spid="185"/>
                                        </p:tgtEl>
                                      </p:cBhvr>
                                    </p:animEffect>
                                  </p:childTnLst>
                                </p:cTn>
                              </p:par>
                            </p:childTnLst>
                          </p:cTn>
                        </p:par>
                      </p:childTnLst>
                    </p:cTn>
                  </p:par>
                  <p:par>
                    <p:cTn id="121" fill="hold">
                      <p:stCondLst>
                        <p:cond delay="indefinite"/>
                      </p:stCondLst>
                      <p:childTnLst>
                        <p:par>
                          <p:cTn id="122" fill="hold">
                            <p:stCondLst>
                              <p:cond delay="0"/>
                            </p:stCondLst>
                            <p:childTnLst>
                              <p:par>
                                <p:cTn id="123" presetID="19" presetClass="entr" presetSubtype="10" fill="hold" nodeType="clickEffect">
                                  <p:stCondLst>
                                    <p:cond delay="0"/>
                                  </p:stCondLst>
                                  <p:childTnLst>
                                    <p:set>
                                      <p:cBhvr>
                                        <p:cTn id="124" dur="1" fill="hold">
                                          <p:stCondLst>
                                            <p:cond delay="0"/>
                                          </p:stCondLst>
                                        </p:cTn>
                                        <p:tgtEl>
                                          <p:spTgt spid="146"/>
                                        </p:tgtEl>
                                        <p:attrNameLst>
                                          <p:attrName>style.visibility</p:attrName>
                                        </p:attrNameLst>
                                      </p:cBhvr>
                                      <p:to>
                                        <p:strVal val="visible"/>
                                      </p:to>
                                    </p:set>
                                    <p:anim calcmode="lin" valueType="num">
                                      <p:cBhvr>
                                        <p:cTn id="125" dur="5000" fill="hold"/>
                                        <p:tgtEl>
                                          <p:spTgt spid="146"/>
                                        </p:tgtEl>
                                        <p:attrNameLst>
                                          <p:attrName>ppt_w</p:attrName>
                                        </p:attrNameLst>
                                      </p:cBhvr>
                                      <p:tavLst>
                                        <p:tav tm="0" fmla="#ppt_w*sin(2.5*pi*$)">
                                          <p:val>
                                            <p:fltVal val="0"/>
                                          </p:val>
                                        </p:tav>
                                        <p:tav tm="100000">
                                          <p:val>
                                            <p:fltVal val="1"/>
                                          </p:val>
                                        </p:tav>
                                      </p:tavLst>
                                    </p:anim>
                                    <p:anim calcmode="lin" valueType="num">
                                      <p:cBhvr>
                                        <p:cTn id="126" dur="5000" fill="hold"/>
                                        <p:tgtEl>
                                          <p:spTgt spid="146"/>
                                        </p:tgtEl>
                                        <p:attrNameLst>
                                          <p:attrName>ppt_h</p:attrName>
                                        </p:attrNameLst>
                                      </p:cBhvr>
                                      <p:tavLst>
                                        <p:tav tm="0">
                                          <p:val>
                                            <p:strVal val="#ppt_h"/>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86"/>
                                        </p:tgtEl>
                                        <p:attrNameLst>
                                          <p:attrName>style.visibility</p:attrName>
                                        </p:attrNameLst>
                                      </p:cBhvr>
                                      <p:to>
                                        <p:strVal val="visible"/>
                                      </p:to>
                                    </p:set>
                                    <p:animEffect transition="in" filter="wipe(left)">
                                      <p:cBhvr>
                                        <p:cTn id="131" dur="500"/>
                                        <p:tgtEl>
                                          <p:spTgt spid="186"/>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187"/>
                                        </p:tgtEl>
                                        <p:attrNameLst>
                                          <p:attrName>style.visibility</p:attrName>
                                        </p:attrNameLst>
                                      </p:cBhvr>
                                      <p:to>
                                        <p:strVal val="visible"/>
                                      </p:to>
                                    </p:set>
                                    <p:animEffect transition="in" filter="wipe(left)">
                                      <p:cBhvr>
                                        <p:cTn id="135" dur="500"/>
                                        <p:tgtEl>
                                          <p:spTgt spid="187"/>
                                        </p:tgtEl>
                                      </p:cBhvr>
                                    </p:animEffect>
                                  </p:childTnLst>
                                </p:cTn>
                              </p:par>
                            </p:childTnLst>
                          </p:cTn>
                        </p:par>
                      </p:childTnLst>
                    </p:cTn>
                  </p:par>
                  <p:par>
                    <p:cTn id="136" fill="hold">
                      <p:stCondLst>
                        <p:cond delay="indefinite"/>
                      </p:stCondLst>
                      <p:childTnLst>
                        <p:par>
                          <p:cTn id="137" fill="hold">
                            <p:stCondLst>
                              <p:cond delay="0"/>
                            </p:stCondLst>
                            <p:childTnLst>
                              <p:par>
                                <p:cTn id="138" presetID="12" presetClass="entr" presetSubtype="8" fill="hold" grpId="0" nodeType="clickEffect">
                                  <p:stCondLst>
                                    <p:cond delay="0"/>
                                  </p:stCondLst>
                                  <p:childTnLst>
                                    <p:set>
                                      <p:cBhvr>
                                        <p:cTn id="139" dur="1" fill="hold">
                                          <p:stCondLst>
                                            <p:cond delay="0"/>
                                          </p:stCondLst>
                                        </p:cTn>
                                        <p:tgtEl>
                                          <p:spTgt spid="188"/>
                                        </p:tgtEl>
                                        <p:attrNameLst>
                                          <p:attrName>style.visibility</p:attrName>
                                        </p:attrNameLst>
                                      </p:cBhvr>
                                      <p:to>
                                        <p:strVal val="visible"/>
                                      </p:to>
                                    </p:set>
                                    <p:animEffect transition="in" filter="slide(fromLeft)">
                                      <p:cBhvr>
                                        <p:cTn id="140" dur="500"/>
                                        <p:tgtEl>
                                          <p:spTgt spid="188"/>
                                        </p:tgtEl>
                                      </p:cBhvr>
                                    </p:animEffect>
                                  </p:childTnLst>
                                </p:cTn>
                              </p:par>
                            </p:childTnLst>
                          </p:cTn>
                        </p:par>
                        <p:par>
                          <p:cTn id="141" fill="hold">
                            <p:stCondLst>
                              <p:cond delay="500"/>
                            </p:stCondLst>
                            <p:childTnLst>
                              <p:par>
                                <p:cTn id="142" presetID="12" presetClass="entr" presetSubtype="8" fill="hold" grpId="0" nodeType="afterEffect">
                                  <p:stCondLst>
                                    <p:cond delay="0"/>
                                  </p:stCondLst>
                                  <p:childTnLst>
                                    <p:set>
                                      <p:cBhvr>
                                        <p:cTn id="143" dur="1" fill="hold">
                                          <p:stCondLst>
                                            <p:cond delay="0"/>
                                          </p:stCondLst>
                                        </p:cTn>
                                        <p:tgtEl>
                                          <p:spTgt spid="189"/>
                                        </p:tgtEl>
                                        <p:attrNameLst>
                                          <p:attrName>style.visibility</p:attrName>
                                        </p:attrNameLst>
                                      </p:cBhvr>
                                      <p:to>
                                        <p:strVal val="visible"/>
                                      </p:to>
                                    </p:set>
                                    <p:animEffect transition="in" filter="slide(fromLeft)">
                                      <p:cBhvr>
                                        <p:cTn id="144" dur="500"/>
                                        <p:tgtEl>
                                          <p:spTgt spid="18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190"/>
                                        </p:tgtEl>
                                        <p:attrNameLst>
                                          <p:attrName>style.visibility</p:attrName>
                                        </p:attrNameLst>
                                      </p:cBhvr>
                                      <p:to>
                                        <p:strVal val="visible"/>
                                      </p:to>
                                    </p:set>
                                    <p:animEffect transition="in" filter="wipe(left)">
                                      <p:cBhvr>
                                        <p:cTn id="149" dur="500"/>
                                        <p:tgtEl>
                                          <p:spTgt spid="190"/>
                                        </p:tgtEl>
                                      </p:cBhvr>
                                    </p:animEffect>
                                  </p:childTnLst>
                                </p:cTn>
                              </p:par>
                            </p:childTnLst>
                          </p:cTn>
                        </p:par>
                        <p:par>
                          <p:cTn id="150" fill="hold">
                            <p:stCondLst>
                              <p:cond delay="500"/>
                            </p:stCondLst>
                            <p:childTnLst>
                              <p:par>
                                <p:cTn id="151" presetID="22" presetClass="entr" presetSubtype="8" fill="hold" nodeType="afterEffect">
                                  <p:stCondLst>
                                    <p:cond delay="0"/>
                                  </p:stCondLst>
                                  <p:childTnLst>
                                    <p:set>
                                      <p:cBhvr>
                                        <p:cTn id="152" dur="1" fill="hold">
                                          <p:stCondLst>
                                            <p:cond delay="0"/>
                                          </p:stCondLst>
                                        </p:cTn>
                                        <p:tgtEl>
                                          <p:spTgt spid="192"/>
                                        </p:tgtEl>
                                        <p:attrNameLst>
                                          <p:attrName>style.visibility</p:attrName>
                                        </p:attrNameLst>
                                      </p:cBhvr>
                                      <p:to>
                                        <p:strVal val="visible"/>
                                      </p:to>
                                    </p:set>
                                    <p:animEffect transition="in" filter="wipe(left)">
                                      <p:cBhvr>
                                        <p:cTn id="153" dur="500"/>
                                        <p:tgtEl>
                                          <p:spTgt spid="19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191"/>
                                        </p:tgtEl>
                                        <p:attrNameLst>
                                          <p:attrName>style.visibility</p:attrName>
                                        </p:attrNameLst>
                                      </p:cBhvr>
                                      <p:to>
                                        <p:strVal val="visible"/>
                                      </p:to>
                                    </p:set>
                                    <p:animEffect transition="in" filter="wipe(up)">
                                      <p:cBhvr>
                                        <p:cTn id="158" dur="500"/>
                                        <p:tgtEl>
                                          <p:spTgt spid="191"/>
                                        </p:tgtEl>
                                      </p:cBhvr>
                                    </p:animEffect>
                                  </p:childTnLst>
                                  <p:subTnLst>
                                    <p:set>
                                      <p:cBhvr override="childStyle">
                                        <p:cTn dur="1" fill="hold" display="0" masterRel="nextClick" afterEffect="1"/>
                                        <p:tgtEl>
                                          <p:spTgt spid="191"/>
                                        </p:tgtEl>
                                        <p:attrNameLst>
                                          <p:attrName>style.visibility</p:attrName>
                                        </p:attrNameLst>
                                      </p:cBhvr>
                                      <p:to>
                                        <p:strVal val="hidden"/>
                                      </p:to>
                                    </p:set>
                                  </p:sub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193"/>
                                        </p:tgtEl>
                                        <p:attrNameLst>
                                          <p:attrName>style.visibility</p:attrName>
                                        </p:attrNameLst>
                                      </p:cBhvr>
                                      <p:to>
                                        <p:strVal val="visible"/>
                                      </p:to>
                                    </p:set>
                                    <p:animEffect transition="in" filter="wipe(left)">
                                      <p:cBhvr>
                                        <p:cTn id="163" dur="500"/>
                                        <p:tgtEl>
                                          <p:spTgt spid="19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194"/>
                                        </p:tgtEl>
                                        <p:attrNameLst>
                                          <p:attrName>style.visibility</p:attrName>
                                        </p:attrNameLst>
                                      </p:cBhvr>
                                      <p:to>
                                        <p:strVal val="visible"/>
                                      </p:to>
                                    </p:set>
                                    <p:animEffect transition="in" filter="wipe(up)">
                                      <p:cBhvr>
                                        <p:cTn id="168" dur="500"/>
                                        <p:tgtEl>
                                          <p:spTgt spid="194"/>
                                        </p:tgtEl>
                                      </p:cBhvr>
                                    </p:animEffect>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195"/>
                                        </p:tgtEl>
                                        <p:attrNameLst>
                                          <p:attrName>style.visibility</p:attrName>
                                        </p:attrNameLst>
                                      </p:cBhvr>
                                      <p:to>
                                        <p:strVal val="visible"/>
                                      </p:to>
                                    </p:set>
                                    <p:animEffect transition="in" filter="wipe(left)">
                                      <p:cBhvr>
                                        <p:cTn id="173" dur="500"/>
                                        <p:tgtEl>
                                          <p:spTgt spid="19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1" fill="hold" grpId="0" nodeType="clickEffect">
                                  <p:stCondLst>
                                    <p:cond delay="0"/>
                                  </p:stCondLst>
                                  <p:childTnLst>
                                    <p:set>
                                      <p:cBhvr>
                                        <p:cTn id="177" dur="1" fill="hold">
                                          <p:stCondLst>
                                            <p:cond delay="0"/>
                                          </p:stCondLst>
                                        </p:cTn>
                                        <p:tgtEl>
                                          <p:spTgt spid="196"/>
                                        </p:tgtEl>
                                        <p:attrNameLst>
                                          <p:attrName>style.visibility</p:attrName>
                                        </p:attrNameLst>
                                      </p:cBhvr>
                                      <p:to>
                                        <p:strVal val="visible"/>
                                      </p:to>
                                    </p:set>
                                    <p:animEffect transition="in" filter="wipe(up)">
                                      <p:cBhvr>
                                        <p:cTn id="178" dur="500"/>
                                        <p:tgtEl>
                                          <p:spTgt spid="196"/>
                                        </p:tgtEl>
                                      </p:cBhvr>
                                    </p:animEffect>
                                  </p:childTnLst>
                                  <p:subTnLst>
                                    <p:set>
                                      <p:cBhvr override="childStyle">
                                        <p:cTn dur="1" fill="hold" display="0" masterRel="nextClick" afterEffect="1"/>
                                        <p:tgtEl>
                                          <p:spTgt spid="196"/>
                                        </p:tgtEl>
                                        <p:attrNameLst>
                                          <p:attrName>style.visibility</p:attrName>
                                        </p:attrNameLst>
                                      </p:cBhvr>
                                      <p:to>
                                        <p:strVal val="hidden"/>
                                      </p:to>
                                    </p:set>
                                  </p:sub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97"/>
                                        </p:tgtEl>
                                        <p:attrNameLst>
                                          <p:attrName>style.visibility</p:attrName>
                                        </p:attrNameLst>
                                      </p:cBhvr>
                                      <p:to>
                                        <p:strVal val="visible"/>
                                      </p:to>
                                    </p:set>
                                    <p:animEffect transition="in" filter="wipe(left)">
                                      <p:cBhvr>
                                        <p:cTn id="183" dur="500"/>
                                        <p:tgtEl>
                                          <p:spTgt spid="19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198"/>
                                        </p:tgtEl>
                                        <p:attrNameLst>
                                          <p:attrName>style.visibility</p:attrName>
                                        </p:attrNameLst>
                                      </p:cBhvr>
                                      <p:to>
                                        <p:strVal val="visible"/>
                                      </p:to>
                                    </p:set>
                                    <p:animEffect transition="in" filter="wipe(up)">
                                      <p:cBhvr>
                                        <p:cTn id="188" dur="500"/>
                                        <p:tgtEl>
                                          <p:spTgt spid="198"/>
                                        </p:tgtEl>
                                      </p:cBhvr>
                                    </p:animEffect>
                                  </p:childTnLst>
                                  <p:subTnLst>
                                    <p:set>
                                      <p:cBhvr override="childStyle">
                                        <p:cTn dur="1" fill="hold" display="0" masterRel="nextClick" afterEffect="1"/>
                                        <p:tgtEl>
                                          <p:spTgt spid="198"/>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nodeType="clickEffect">
                                  <p:stCondLst>
                                    <p:cond delay="0"/>
                                  </p:stCondLst>
                                  <p:childTnLst>
                                    <p:set>
                                      <p:cBhvr>
                                        <p:cTn id="192" dur="1" fill="hold">
                                          <p:stCondLst>
                                            <p:cond delay="0"/>
                                          </p:stCondLst>
                                        </p:cTn>
                                        <p:tgtEl>
                                          <p:spTgt spid="199"/>
                                        </p:tgtEl>
                                        <p:attrNameLst>
                                          <p:attrName>style.visibility</p:attrName>
                                        </p:attrNameLst>
                                      </p:cBhvr>
                                      <p:to>
                                        <p:strVal val="visible"/>
                                      </p:to>
                                    </p:set>
                                    <p:animEffect transition="in" filter="wipe(left)">
                                      <p:cBhvr>
                                        <p:cTn id="193" dur="500"/>
                                        <p:tgtEl>
                                          <p:spTgt spid="199"/>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nodeType="clickEffect">
                                  <p:stCondLst>
                                    <p:cond delay="0"/>
                                  </p:stCondLst>
                                  <p:childTnLst>
                                    <p:set>
                                      <p:cBhvr>
                                        <p:cTn id="197" dur="1" fill="hold">
                                          <p:stCondLst>
                                            <p:cond delay="0"/>
                                          </p:stCondLst>
                                        </p:cTn>
                                        <p:tgtEl>
                                          <p:spTgt spid="200"/>
                                        </p:tgtEl>
                                        <p:attrNameLst>
                                          <p:attrName>style.visibility</p:attrName>
                                        </p:attrNameLst>
                                      </p:cBhvr>
                                      <p:to>
                                        <p:strVal val="visible"/>
                                      </p:to>
                                    </p:set>
                                    <p:animEffect transition="in" filter="wipe(left)">
                                      <p:cBhvr>
                                        <p:cTn id="198"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utoUpdateAnimBg="0"/>
      <p:bldP spid="174" grpId="0" autoUpdateAnimBg="0"/>
      <p:bldP spid="175" grpId="0" autoUpdateAnimBg="0"/>
      <p:bldP spid="176" grpId="0" autoUpdateAnimBg="0"/>
      <p:bldP spid="177" grpId="0" autoUpdateAnimBg="0"/>
      <p:bldP spid="179" grpId="0" autoUpdateAnimBg="0"/>
      <p:bldP spid="180" grpId="0" autoUpdateAnimBg="0"/>
      <p:bldP spid="181" grpId="0" autoUpdateAnimBg="0"/>
      <p:bldP spid="183" grpId="0" autoUpdateAnimBg="0"/>
      <p:bldP spid="184" grpId="0" autoUpdateAnimBg="0"/>
      <p:bldP spid="185" grpId="0" autoUpdateAnimBg="0"/>
      <p:bldP spid="187" grpId="0" autoUpdateAnimBg="0"/>
      <p:bldP spid="188" grpId="0" autoUpdateAnimBg="0"/>
      <p:bldP spid="189" grpId="0" autoUpdateAnimBg="0"/>
      <p:bldP spid="191" grpId="0" animBg="1"/>
      <p:bldP spid="194" grpId="0" animBg="1"/>
      <p:bldP spid="196" grpId="0" animBg="1"/>
      <p:bldP spid="19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Rectangle 4">
            <a:extLst>
              <a:ext uri="{FF2B5EF4-FFF2-40B4-BE49-F238E27FC236}">
                <a16:creationId xmlns:a16="http://schemas.microsoft.com/office/drawing/2014/main" id="{AA62B42F-5660-FD89-F610-E4E757304C9B}"/>
              </a:ext>
            </a:extLst>
          </p:cNvPr>
          <p:cNvSpPr>
            <a:spLocks noChangeArrowheads="1"/>
          </p:cNvSpPr>
          <p:nvPr/>
        </p:nvSpPr>
        <p:spPr bwMode="auto">
          <a:xfrm>
            <a:off x="1725837" y="920616"/>
            <a:ext cx="3503612" cy="519113"/>
          </a:xfrm>
          <a:prstGeom prst="rect">
            <a:avLst/>
          </a:prstGeom>
          <a:noFill/>
          <a:ln w="9525">
            <a:noFill/>
            <a:miter lim="800000"/>
            <a:headEnd/>
            <a:tailEnd/>
          </a:ln>
        </p:spPr>
        <p:txBody>
          <a:bodyPr>
            <a:spAutoFit/>
          </a:bodyPr>
          <a:lstStyle/>
          <a:p>
            <a:r>
              <a:rPr lang="zh-CN" altLang="en-US" sz="2800" b="1">
                <a:solidFill>
                  <a:srgbClr val="FF0066"/>
                </a:solidFill>
              </a:rPr>
              <a:t>状态图</a:t>
            </a:r>
            <a:r>
              <a:rPr lang="zh-CN" altLang="en-US" sz="2800" b="1">
                <a:solidFill>
                  <a:srgbClr val="0033CC"/>
                </a:solidFill>
              </a:rPr>
              <a:t> </a:t>
            </a:r>
            <a:r>
              <a:rPr lang="zh-CN" altLang="en-US" sz="2800" b="1">
                <a:solidFill>
                  <a:srgbClr val="0033CC"/>
                </a:solidFill>
                <a:sym typeface="Symbol" pitchFamily="18" charset="2"/>
              </a:rPr>
              <a:t> </a:t>
            </a:r>
            <a:r>
              <a:rPr lang="zh-CN" altLang="en-US" sz="2800" b="1">
                <a:solidFill>
                  <a:srgbClr val="0033CC"/>
                </a:solidFill>
              </a:rPr>
              <a:t>时序图</a:t>
            </a:r>
          </a:p>
        </p:txBody>
      </p:sp>
      <p:sp>
        <p:nvSpPr>
          <p:cNvPr id="6" name="Text Box 5">
            <a:extLst>
              <a:ext uri="{FF2B5EF4-FFF2-40B4-BE49-F238E27FC236}">
                <a16:creationId xmlns:a16="http://schemas.microsoft.com/office/drawing/2014/main" id="{4AA9BB84-E01B-51B8-846C-85F652AC8107}"/>
              </a:ext>
            </a:extLst>
          </p:cNvPr>
          <p:cNvSpPr txBox="1">
            <a:spLocks noChangeArrowheads="1"/>
          </p:cNvSpPr>
          <p:nvPr/>
        </p:nvSpPr>
        <p:spPr bwMode="auto">
          <a:xfrm>
            <a:off x="1646462" y="1741354"/>
            <a:ext cx="3467100" cy="1809750"/>
          </a:xfrm>
          <a:prstGeom prst="rect">
            <a:avLst/>
          </a:prstGeom>
          <a:solidFill>
            <a:srgbClr val="CCFFFF"/>
          </a:solidFill>
          <a:ln w="9525">
            <a:solidFill>
              <a:srgbClr val="0033CC"/>
            </a:solidFill>
            <a:miter lim="800000"/>
            <a:headEnd/>
            <a:tailEnd/>
          </a:ln>
        </p:spPr>
        <p:txBody>
          <a:bodyPr>
            <a:spAutoFit/>
          </a:bodyPr>
          <a:lstStyle/>
          <a:p>
            <a:r>
              <a:rPr lang="en-US" altLang="zh-CN" sz="2800" b="1" dirty="0">
                <a:solidFill>
                  <a:srgbClr val="FF0066"/>
                </a:solidFill>
                <a:latin typeface="宋体" charset="-122"/>
              </a:rPr>
              <a:t>[</a:t>
            </a:r>
            <a:r>
              <a:rPr lang="zh-CN" altLang="en-US" sz="2800" b="1" dirty="0">
                <a:solidFill>
                  <a:srgbClr val="FF0066"/>
                </a:solidFill>
              </a:rPr>
              <a:t>例 </a:t>
            </a:r>
            <a:r>
              <a:rPr lang="en-US" altLang="zh-CN" sz="2800" b="1" dirty="0">
                <a:solidFill>
                  <a:srgbClr val="FF0066"/>
                </a:solidFill>
              </a:rPr>
              <a:t>4.3.1</a:t>
            </a:r>
            <a:r>
              <a:rPr lang="en-US" altLang="zh-CN" sz="2800" b="1" dirty="0">
                <a:solidFill>
                  <a:srgbClr val="FF0066"/>
                </a:solidFill>
                <a:latin typeface="宋体" charset="-122"/>
              </a:rPr>
              <a:t>]</a:t>
            </a:r>
            <a:r>
              <a:rPr lang="en-US" altLang="zh-CN" sz="2800" b="1" dirty="0">
                <a:solidFill>
                  <a:srgbClr val="0033CC"/>
                </a:solidFill>
              </a:rPr>
              <a:t> </a:t>
            </a:r>
          </a:p>
          <a:p>
            <a:r>
              <a:rPr lang="en-US" altLang="zh-CN" sz="2800" b="1" dirty="0">
                <a:solidFill>
                  <a:srgbClr val="0033CC"/>
                </a:solidFill>
              </a:rPr>
              <a:t> </a:t>
            </a:r>
            <a:r>
              <a:rPr lang="zh-CN" altLang="en-US" sz="2800" b="1" dirty="0">
                <a:solidFill>
                  <a:srgbClr val="0033CC"/>
                </a:solidFill>
              </a:rPr>
              <a:t>已知 </a:t>
            </a:r>
            <a:r>
              <a:rPr lang="en-US" altLang="zh-CN" sz="2800" b="1" i="1" dirty="0">
                <a:solidFill>
                  <a:srgbClr val="0033CC"/>
                </a:solidFill>
              </a:rPr>
              <a:t>CP</a:t>
            </a:r>
            <a:r>
              <a:rPr lang="zh-CN" altLang="en-US" b="1" dirty="0">
                <a:solidFill>
                  <a:srgbClr val="0033CC"/>
                </a:solidFill>
              </a:rPr>
              <a:t>、</a:t>
            </a:r>
            <a:r>
              <a:rPr lang="en-US" altLang="zh-CN" sz="2800" b="1" i="1" dirty="0">
                <a:solidFill>
                  <a:srgbClr val="0033CC"/>
                </a:solidFill>
              </a:rPr>
              <a:t>J</a:t>
            </a:r>
            <a:r>
              <a:rPr lang="zh-CN" altLang="en-US" b="1" dirty="0">
                <a:solidFill>
                  <a:srgbClr val="0033CC"/>
                </a:solidFill>
              </a:rPr>
              <a:t>、</a:t>
            </a:r>
            <a:r>
              <a:rPr lang="en-US" altLang="zh-CN" sz="2800" b="1" i="1" dirty="0">
                <a:solidFill>
                  <a:srgbClr val="0033CC"/>
                </a:solidFill>
              </a:rPr>
              <a:t>K </a:t>
            </a:r>
            <a:r>
              <a:rPr lang="zh-CN" altLang="en-US" sz="2800" b="1" dirty="0">
                <a:solidFill>
                  <a:srgbClr val="0033CC"/>
                </a:solidFill>
              </a:rPr>
              <a:t>波形，画输出波形。 </a:t>
            </a:r>
          </a:p>
          <a:p>
            <a:r>
              <a:rPr lang="zh-CN" altLang="en-US" sz="2800" b="1" dirty="0">
                <a:solidFill>
                  <a:srgbClr val="0033CC"/>
                </a:solidFill>
              </a:rPr>
              <a:t>假设初始状态为 </a:t>
            </a:r>
            <a:r>
              <a:rPr lang="en-US" altLang="zh-CN" sz="2800" b="1" dirty="0">
                <a:solidFill>
                  <a:srgbClr val="0033CC"/>
                </a:solidFill>
              </a:rPr>
              <a:t>0</a:t>
            </a:r>
            <a:r>
              <a:rPr lang="zh-CN" altLang="en-US" sz="2800" b="1" dirty="0">
                <a:solidFill>
                  <a:srgbClr val="0033CC"/>
                </a:solidFill>
              </a:rPr>
              <a:t>。</a:t>
            </a:r>
          </a:p>
        </p:txBody>
      </p:sp>
      <p:grpSp>
        <p:nvGrpSpPr>
          <p:cNvPr id="7" name="Group 6">
            <a:extLst>
              <a:ext uri="{FF2B5EF4-FFF2-40B4-BE49-F238E27FC236}">
                <a16:creationId xmlns:a16="http://schemas.microsoft.com/office/drawing/2014/main" id="{BA3C83F7-A069-2ED2-307A-28BA442BBEA1}"/>
              </a:ext>
            </a:extLst>
          </p:cNvPr>
          <p:cNvGrpSpPr>
            <a:grpSpLocks/>
          </p:cNvGrpSpPr>
          <p:nvPr/>
        </p:nvGrpSpPr>
        <p:grpSpPr bwMode="auto">
          <a:xfrm>
            <a:off x="2598962" y="4125779"/>
            <a:ext cx="6035675" cy="579437"/>
            <a:chOff x="410" y="1356"/>
            <a:chExt cx="3802" cy="365"/>
          </a:xfrm>
        </p:grpSpPr>
        <p:grpSp>
          <p:nvGrpSpPr>
            <p:cNvPr id="8" name="Group 7">
              <a:extLst>
                <a:ext uri="{FF2B5EF4-FFF2-40B4-BE49-F238E27FC236}">
                  <a16:creationId xmlns:a16="http://schemas.microsoft.com/office/drawing/2014/main" id="{956BB56F-A7AA-03BA-8C5F-2C14DAAB36A4}"/>
                </a:ext>
              </a:extLst>
            </p:cNvPr>
            <p:cNvGrpSpPr>
              <a:grpSpLocks/>
            </p:cNvGrpSpPr>
            <p:nvPr/>
          </p:nvGrpSpPr>
          <p:grpSpPr bwMode="auto">
            <a:xfrm>
              <a:off x="804" y="1356"/>
              <a:ext cx="3408" cy="288"/>
              <a:chOff x="768" y="1500"/>
              <a:chExt cx="3408" cy="288"/>
            </a:xfrm>
          </p:grpSpPr>
          <p:sp>
            <p:nvSpPr>
              <p:cNvPr id="10" name="Freeform 8">
                <a:extLst>
                  <a:ext uri="{FF2B5EF4-FFF2-40B4-BE49-F238E27FC236}">
                    <a16:creationId xmlns:a16="http://schemas.microsoft.com/office/drawing/2014/main" id="{53060147-8C91-C50E-A8B8-7294F3456ADA}"/>
                  </a:ext>
                </a:extLst>
              </p:cNvPr>
              <p:cNvSpPr>
                <a:spLocks/>
              </p:cNvSpPr>
              <p:nvPr/>
            </p:nvSpPr>
            <p:spPr bwMode="auto">
              <a:xfrm>
                <a:off x="768"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1" name="Freeform 9">
                <a:extLst>
                  <a:ext uri="{FF2B5EF4-FFF2-40B4-BE49-F238E27FC236}">
                    <a16:creationId xmlns:a16="http://schemas.microsoft.com/office/drawing/2014/main" id="{B18075E1-4733-D20D-3E39-0E09D3A536A6}"/>
                  </a:ext>
                </a:extLst>
              </p:cNvPr>
              <p:cNvSpPr>
                <a:spLocks/>
              </p:cNvSpPr>
              <p:nvPr/>
            </p:nvSpPr>
            <p:spPr bwMode="auto">
              <a:xfrm>
                <a:off x="1392"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2" name="Freeform 10">
                <a:extLst>
                  <a:ext uri="{FF2B5EF4-FFF2-40B4-BE49-F238E27FC236}">
                    <a16:creationId xmlns:a16="http://schemas.microsoft.com/office/drawing/2014/main" id="{844440E0-DE7C-0BCA-2E4A-586E513E8206}"/>
                  </a:ext>
                </a:extLst>
              </p:cNvPr>
              <p:cNvSpPr>
                <a:spLocks/>
              </p:cNvSpPr>
              <p:nvPr/>
            </p:nvSpPr>
            <p:spPr bwMode="auto">
              <a:xfrm>
                <a:off x="2604"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3" name="Freeform 11">
                <a:extLst>
                  <a:ext uri="{FF2B5EF4-FFF2-40B4-BE49-F238E27FC236}">
                    <a16:creationId xmlns:a16="http://schemas.microsoft.com/office/drawing/2014/main" id="{F5DD8829-ADFA-7D47-F272-CC8BC62EB66E}"/>
                  </a:ext>
                </a:extLst>
              </p:cNvPr>
              <p:cNvSpPr>
                <a:spLocks/>
              </p:cNvSpPr>
              <p:nvPr/>
            </p:nvSpPr>
            <p:spPr bwMode="auto">
              <a:xfrm>
                <a:off x="2004"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4" name="Freeform 12">
                <a:extLst>
                  <a:ext uri="{FF2B5EF4-FFF2-40B4-BE49-F238E27FC236}">
                    <a16:creationId xmlns:a16="http://schemas.microsoft.com/office/drawing/2014/main" id="{379E61B9-B13B-FDFB-5B2B-3B005FC109BD}"/>
                  </a:ext>
                </a:extLst>
              </p:cNvPr>
              <p:cNvSpPr>
                <a:spLocks/>
              </p:cNvSpPr>
              <p:nvPr/>
            </p:nvSpPr>
            <p:spPr bwMode="auto">
              <a:xfrm>
                <a:off x="3240"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5" name="Line 13">
                <a:extLst>
                  <a:ext uri="{FF2B5EF4-FFF2-40B4-BE49-F238E27FC236}">
                    <a16:creationId xmlns:a16="http://schemas.microsoft.com/office/drawing/2014/main" id="{0F625F86-9161-08E1-D59A-37FC7C993CD0}"/>
                  </a:ext>
                </a:extLst>
              </p:cNvPr>
              <p:cNvSpPr>
                <a:spLocks noChangeShapeType="1"/>
              </p:cNvSpPr>
              <p:nvPr/>
            </p:nvSpPr>
            <p:spPr bwMode="auto">
              <a:xfrm>
                <a:off x="3876" y="1776"/>
                <a:ext cx="300" cy="0"/>
              </a:xfrm>
              <a:prstGeom prst="line">
                <a:avLst/>
              </a:prstGeom>
              <a:noFill/>
              <a:ln w="38100">
                <a:solidFill>
                  <a:schemeClr val="tx1"/>
                </a:solidFill>
                <a:round/>
                <a:headEnd/>
                <a:tailEnd/>
              </a:ln>
            </p:spPr>
            <p:txBody>
              <a:bodyPr/>
              <a:lstStyle/>
              <a:p>
                <a:endParaRPr lang="zh-CN" altLang="en-US"/>
              </a:p>
            </p:txBody>
          </p:sp>
        </p:grpSp>
        <p:sp>
          <p:nvSpPr>
            <p:cNvPr id="9" name="Text Box 14">
              <a:extLst>
                <a:ext uri="{FF2B5EF4-FFF2-40B4-BE49-F238E27FC236}">
                  <a16:creationId xmlns:a16="http://schemas.microsoft.com/office/drawing/2014/main" id="{59CDD1F3-2C79-5ADC-84C9-38439D94D971}"/>
                </a:ext>
              </a:extLst>
            </p:cNvPr>
            <p:cNvSpPr txBox="1">
              <a:spLocks noChangeArrowheads="1"/>
            </p:cNvSpPr>
            <p:nvPr/>
          </p:nvSpPr>
          <p:spPr bwMode="auto">
            <a:xfrm>
              <a:off x="410" y="1394"/>
              <a:ext cx="423" cy="327"/>
            </a:xfrm>
            <a:prstGeom prst="rect">
              <a:avLst/>
            </a:prstGeom>
            <a:noFill/>
            <a:ln w="9525">
              <a:noFill/>
              <a:miter lim="800000"/>
              <a:headEnd/>
              <a:tailEnd/>
            </a:ln>
          </p:spPr>
          <p:txBody>
            <a:bodyPr>
              <a:spAutoFit/>
            </a:bodyPr>
            <a:lstStyle/>
            <a:p>
              <a:r>
                <a:rPr lang="en-US" altLang="zh-CN" sz="2800" b="1" i="1" dirty="0"/>
                <a:t>CP</a:t>
              </a:r>
            </a:p>
          </p:txBody>
        </p:sp>
      </p:grpSp>
      <p:sp>
        <p:nvSpPr>
          <p:cNvPr id="16" name="Rectangle 15">
            <a:extLst>
              <a:ext uri="{FF2B5EF4-FFF2-40B4-BE49-F238E27FC236}">
                <a16:creationId xmlns:a16="http://schemas.microsoft.com/office/drawing/2014/main" id="{6B7A905C-8857-3BE2-05F9-6FA39AC1FDDF}"/>
              </a:ext>
            </a:extLst>
          </p:cNvPr>
          <p:cNvSpPr>
            <a:spLocks noChangeArrowheads="1"/>
          </p:cNvSpPr>
          <p:nvPr/>
        </p:nvSpPr>
        <p:spPr bwMode="auto">
          <a:xfrm>
            <a:off x="2562449" y="4971916"/>
            <a:ext cx="534988" cy="946150"/>
          </a:xfrm>
          <a:prstGeom prst="rect">
            <a:avLst/>
          </a:prstGeom>
          <a:noFill/>
          <a:ln w="9525">
            <a:noFill/>
            <a:miter lim="800000"/>
            <a:headEnd/>
            <a:tailEnd/>
          </a:ln>
        </p:spPr>
        <p:txBody>
          <a:bodyPr>
            <a:spAutoFit/>
          </a:bodyPr>
          <a:lstStyle/>
          <a:p>
            <a:r>
              <a:rPr lang="en-US" altLang="zh-CN" sz="2800" b="1" i="1">
                <a:solidFill>
                  <a:srgbClr val="0033CC"/>
                </a:solidFill>
              </a:rPr>
              <a:t>J</a:t>
            </a:r>
          </a:p>
          <a:p>
            <a:r>
              <a:rPr lang="en-US" altLang="zh-CN" sz="2800" b="1" i="1">
                <a:solidFill>
                  <a:srgbClr val="0033CC"/>
                </a:solidFill>
              </a:rPr>
              <a:t>K</a:t>
            </a:r>
          </a:p>
        </p:txBody>
      </p:sp>
      <p:grpSp>
        <p:nvGrpSpPr>
          <p:cNvPr id="17" name="Group 16">
            <a:extLst>
              <a:ext uri="{FF2B5EF4-FFF2-40B4-BE49-F238E27FC236}">
                <a16:creationId xmlns:a16="http://schemas.microsoft.com/office/drawing/2014/main" id="{10BDE458-58B2-A0E9-B221-87B7248CCB1C}"/>
              </a:ext>
            </a:extLst>
          </p:cNvPr>
          <p:cNvGrpSpPr>
            <a:grpSpLocks/>
          </p:cNvGrpSpPr>
          <p:nvPr/>
        </p:nvGrpSpPr>
        <p:grpSpPr bwMode="auto">
          <a:xfrm>
            <a:off x="3108549" y="4849679"/>
            <a:ext cx="5630863" cy="914400"/>
            <a:chOff x="719" y="2664"/>
            <a:chExt cx="3547" cy="576"/>
          </a:xfrm>
        </p:grpSpPr>
        <p:sp>
          <p:nvSpPr>
            <p:cNvPr id="18" name="Freeform 17">
              <a:extLst>
                <a:ext uri="{FF2B5EF4-FFF2-40B4-BE49-F238E27FC236}">
                  <a16:creationId xmlns:a16="http://schemas.microsoft.com/office/drawing/2014/main" id="{12999C62-4919-8A4E-796D-9FFB3E08EF92}"/>
                </a:ext>
              </a:extLst>
            </p:cNvPr>
            <p:cNvSpPr>
              <a:spLocks/>
            </p:cNvSpPr>
            <p:nvPr/>
          </p:nvSpPr>
          <p:spPr bwMode="auto">
            <a:xfrm>
              <a:off x="732" y="2676"/>
              <a:ext cx="1182" cy="216"/>
            </a:xfrm>
            <a:custGeom>
              <a:avLst/>
              <a:gdLst>
                <a:gd name="T0" fmla="*/ 0 w 1014"/>
                <a:gd name="T1" fmla="*/ 216 h 228"/>
                <a:gd name="T2" fmla="*/ 565 w 1014"/>
                <a:gd name="T3" fmla="*/ 216 h 228"/>
                <a:gd name="T4" fmla="*/ 565 w 1014"/>
                <a:gd name="T5" fmla="*/ 0 h 228"/>
                <a:gd name="T6" fmla="*/ 1182 w 1014"/>
                <a:gd name="T7" fmla="*/ 0 h 228"/>
                <a:gd name="T8" fmla="*/ 1182 w 1014"/>
                <a:gd name="T9" fmla="*/ 216 h 228"/>
                <a:gd name="T10" fmla="*/ 0 60000 65536"/>
                <a:gd name="T11" fmla="*/ 0 60000 65536"/>
                <a:gd name="T12" fmla="*/ 0 60000 65536"/>
                <a:gd name="T13" fmla="*/ 0 60000 65536"/>
                <a:gd name="T14" fmla="*/ 0 60000 65536"/>
                <a:gd name="T15" fmla="*/ 0 w 1014"/>
                <a:gd name="T16" fmla="*/ 0 h 228"/>
                <a:gd name="T17" fmla="*/ 1014 w 1014"/>
                <a:gd name="T18" fmla="*/ 228 h 228"/>
              </a:gdLst>
              <a:ahLst/>
              <a:cxnLst>
                <a:cxn ang="T10">
                  <a:pos x="T0" y="T1"/>
                </a:cxn>
                <a:cxn ang="T11">
                  <a:pos x="T2" y="T3"/>
                </a:cxn>
                <a:cxn ang="T12">
                  <a:pos x="T4" y="T5"/>
                </a:cxn>
                <a:cxn ang="T13">
                  <a:pos x="T6" y="T7"/>
                </a:cxn>
                <a:cxn ang="T14">
                  <a:pos x="T8" y="T9"/>
                </a:cxn>
              </a:cxnLst>
              <a:rect l="T15" t="T16" r="T17" b="T18"/>
              <a:pathLst>
                <a:path w="1014" h="228">
                  <a:moveTo>
                    <a:pt x="0" y="228"/>
                  </a:moveTo>
                  <a:lnTo>
                    <a:pt x="485" y="228"/>
                  </a:lnTo>
                  <a:lnTo>
                    <a:pt x="485" y="0"/>
                  </a:lnTo>
                  <a:lnTo>
                    <a:pt x="1014" y="0"/>
                  </a:lnTo>
                  <a:lnTo>
                    <a:pt x="1014" y="228"/>
                  </a:lnTo>
                </a:path>
              </a:pathLst>
            </a:custGeom>
            <a:noFill/>
            <a:ln w="38100" cmpd="sng">
              <a:solidFill>
                <a:srgbClr val="0033CC"/>
              </a:solidFill>
              <a:round/>
              <a:headEnd/>
              <a:tailEnd type="none" w="med" len="med"/>
            </a:ln>
          </p:spPr>
          <p:txBody>
            <a:bodyPr/>
            <a:lstStyle/>
            <a:p>
              <a:endParaRPr lang="zh-CN" altLang="en-US"/>
            </a:p>
          </p:txBody>
        </p:sp>
        <p:sp>
          <p:nvSpPr>
            <p:cNvPr id="19" name="Freeform 18">
              <a:extLst>
                <a:ext uri="{FF2B5EF4-FFF2-40B4-BE49-F238E27FC236}">
                  <a16:creationId xmlns:a16="http://schemas.microsoft.com/office/drawing/2014/main" id="{7BE228EC-FB6F-AAF6-6107-D66224A0618F}"/>
                </a:ext>
              </a:extLst>
            </p:cNvPr>
            <p:cNvSpPr>
              <a:spLocks/>
            </p:cNvSpPr>
            <p:nvPr/>
          </p:nvSpPr>
          <p:spPr bwMode="auto">
            <a:xfrm>
              <a:off x="2832" y="2664"/>
              <a:ext cx="1406" cy="216"/>
            </a:xfrm>
            <a:custGeom>
              <a:avLst/>
              <a:gdLst>
                <a:gd name="T0" fmla="*/ 1406 w 1406"/>
                <a:gd name="T1" fmla="*/ 216 h 216"/>
                <a:gd name="T2" fmla="*/ 617 w 1406"/>
                <a:gd name="T3" fmla="*/ 216 h 216"/>
                <a:gd name="T4" fmla="*/ 617 w 1406"/>
                <a:gd name="T5" fmla="*/ 0 h 216"/>
                <a:gd name="T6" fmla="*/ 0 w 1406"/>
                <a:gd name="T7" fmla="*/ 0 h 216"/>
                <a:gd name="T8" fmla="*/ 0 w 1406"/>
                <a:gd name="T9" fmla="*/ 216 h 216"/>
                <a:gd name="T10" fmla="*/ 0 60000 65536"/>
                <a:gd name="T11" fmla="*/ 0 60000 65536"/>
                <a:gd name="T12" fmla="*/ 0 60000 65536"/>
                <a:gd name="T13" fmla="*/ 0 60000 65536"/>
                <a:gd name="T14" fmla="*/ 0 60000 65536"/>
                <a:gd name="T15" fmla="*/ 0 w 1406"/>
                <a:gd name="T16" fmla="*/ 0 h 216"/>
                <a:gd name="T17" fmla="*/ 1406 w 1406"/>
                <a:gd name="T18" fmla="*/ 216 h 216"/>
              </a:gdLst>
              <a:ahLst/>
              <a:cxnLst>
                <a:cxn ang="T10">
                  <a:pos x="T0" y="T1"/>
                </a:cxn>
                <a:cxn ang="T11">
                  <a:pos x="T2" y="T3"/>
                </a:cxn>
                <a:cxn ang="T12">
                  <a:pos x="T4" y="T5"/>
                </a:cxn>
                <a:cxn ang="T13">
                  <a:pos x="T6" y="T7"/>
                </a:cxn>
                <a:cxn ang="T14">
                  <a:pos x="T8" y="T9"/>
                </a:cxn>
              </a:cxnLst>
              <a:rect l="T15" t="T16" r="T17" b="T18"/>
              <a:pathLst>
                <a:path w="1406" h="216">
                  <a:moveTo>
                    <a:pt x="1406" y="216"/>
                  </a:moveTo>
                  <a:lnTo>
                    <a:pt x="617" y="216"/>
                  </a:lnTo>
                  <a:lnTo>
                    <a:pt x="617" y="0"/>
                  </a:lnTo>
                  <a:lnTo>
                    <a:pt x="0" y="0"/>
                  </a:lnTo>
                  <a:lnTo>
                    <a:pt x="0" y="216"/>
                  </a:lnTo>
                </a:path>
              </a:pathLst>
            </a:custGeom>
            <a:noFill/>
            <a:ln w="38100" cmpd="sng">
              <a:solidFill>
                <a:srgbClr val="0033CC"/>
              </a:solidFill>
              <a:round/>
              <a:headEnd/>
              <a:tailEnd type="none" w="med" len="med"/>
            </a:ln>
          </p:spPr>
          <p:txBody>
            <a:bodyPr/>
            <a:lstStyle/>
            <a:p>
              <a:endParaRPr lang="zh-CN" altLang="en-US"/>
            </a:p>
          </p:txBody>
        </p:sp>
        <p:sp>
          <p:nvSpPr>
            <p:cNvPr id="20" name="Freeform 19">
              <a:extLst>
                <a:ext uri="{FF2B5EF4-FFF2-40B4-BE49-F238E27FC236}">
                  <a16:creationId xmlns:a16="http://schemas.microsoft.com/office/drawing/2014/main" id="{522CC3B3-D670-EA7F-7F1E-110A7B969711}"/>
                </a:ext>
              </a:extLst>
            </p:cNvPr>
            <p:cNvSpPr>
              <a:spLocks/>
            </p:cNvSpPr>
            <p:nvPr/>
          </p:nvSpPr>
          <p:spPr bwMode="auto">
            <a:xfrm>
              <a:off x="1908" y="2879"/>
              <a:ext cx="932" cy="1"/>
            </a:xfrm>
            <a:custGeom>
              <a:avLst/>
              <a:gdLst>
                <a:gd name="T0" fmla="*/ 0 w 932"/>
                <a:gd name="T1" fmla="*/ 1 h 1"/>
                <a:gd name="T2" fmla="*/ 932 w 932"/>
                <a:gd name="T3" fmla="*/ 0 h 1"/>
                <a:gd name="T4" fmla="*/ 0 60000 65536"/>
                <a:gd name="T5" fmla="*/ 0 60000 65536"/>
                <a:gd name="T6" fmla="*/ 0 w 932"/>
                <a:gd name="T7" fmla="*/ 0 h 1"/>
                <a:gd name="T8" fmla="*/ 932 w 932"/>
                <a:gd name="T9" fmla="*/ 1 h 1"/>
              </a:gdLst>
              <a:ahLst/>
              <a:cxnLst>
                <a:cxn ang="T4">
                  <a:pos x="T0" y="T1"/>
                </a:cxn>
                <a:cxn ang="T5">
                  <a:pos x="T2" y="T3"/>
                </a:cxn>
              </a:cxnLst>
              <a:rect l="T6" t="T7" r="T8" b="T9"/>
              <a:pathLst>
                <a:path w="932" h="1">
                  <a:moveTo>
                    <a:pt x="0" y="1"/>
                  </a:moveTo>
                  <a:lnTo>
                    <a:pt x="932" y="0"/>
                  </a:lnTo>
                </a:path>
              </a:pathLst>
            </a:custGeom>
            <a:noFill/>
            <a:ln w="38100" cmpd="sng">
              <a:solidFill>
                <a:srgbClr val="0033CC"/>
              </a:solidFill>
              <a:round/>
              <a:headEnd type="none" w="med" len="med"/>
              <a:tailEnd type="none" w="med" len="med"/>
            </a:ln>
          </p:spPr>
          <p:txBody>
            <a:bodyPr/>
            <a:lstStyle/>
            <a:p>
              <a:endParaRPr lang="zh-CN" altLang="en-US"/>
            </a:p>
          </p:txBody>
        </p:sp>
        <p:sp>
          <p:nvSpPr>
            <p:cNvPr id="21" name="Freeform 20">
              <a:extLst>
                <a:ext uri="{FF2B5EF4-FFF2-40B4-BE49-F238E27FC236}">
                  <a16:creationId xmlns:a16="http://schemas.microsoft.com/office/drawing/2014/main" id="{A731D504-7307-6B1A-2C46-83261D859BA9}"/>
                </a:ext>
              </a:extLst>
            </p:cNvPr>
            <p:cNvSpPr>
              <a:spLocks/>
            </p:cNvSpPr>
            <p:nvPr/>
          </p:nvSpPr>
          <p:spPr bwMode="auto">
            <a:xfrm>
              <a:off x="719" y="3030"/>
              <a:ext cx="1387" cy="210"/>
            </a:xfrm>
            <a:custGeom>
              <a:avLst/>
              <a:gdLst>
                <a:gd name="T0" fmla="*/ 0 w 1387"/>
                <a:gd name="T1" fmla="*/ 210 h 210"/>
                <a:gd name="T2" fmla="*/ 770 w 1387"/>
                <a:gd name="T3" fmla="*/ 210 h 210"/>
                <a:gd name="T4" fmla="*/ 770 w 1387"/>
                <a:gd name="T5" fmla="*/ 0 h 210"/>
                <a:gd name="T6" fmla="*/ 1387 w 1387"/>
                <a:gd name="T7" fmla="*/ 0 h 210"/>
                <a:gd name="T8" fmla="*/ 1387 w 1387"/>
                <a:gd name="T9" fmla="*/ 210 h 210"/>
                <a:gd name="T10" fmla="*/ 0 60000 65536"/>
                <a:gd name="T11" fmla="*/ 0 60000 65536"/>
                <a:gd name="T12" fmla="*/ 0 60000 65536"/>
                <a:gd name="T13" fmla="*/ 0 60000 65536"/>
                <a:gd name="T14" fmla="*/ 0 60000 65536"/>
                <a:gd name="T15" fmla="*/ 0 w 1387"/>
                <a:gd name="T16" fmla="*/ 0 h 210"/>
                <a:gd name="T17" fmla="*/ 1387 w 1387"/>
                <a:gd name="T18" fmla="*/ 210 h 210"/>
              </a:gdLst>
              <a:ahLst/>
              <a:cxnLst>
                <a:cxn ang="T10">
                  <a:pos x="T0" y="T1"/>
                </a:cxn>
                <a:cxn ang="T11">
                  <a:pos x="T2" y="T3"/>
                </a:cxn>
                <a:cxn ang="T12">
                  <a:pos x="T4" y="T5"/>
                </a:cxn>
                <a:cxn ang="T13">
                  <a:pos x="T6" y="T7"/>
                </a:cxn>
                <a:cxn ang="T14">
                  <a:pos x="T8" y="T9"/>
                </a:cxn>
              </a:cxnLst>
              <a:rect l="T15" t="T16" r="T17" b="T18"/>
              <a:pathLst>
                <a:path w="1387" h="210">
                  <a:moveTo>
                    <a:pt x="0" y="210"/>
                  </a:moveTo>
                  <a:lnTo>
                    <a:pt x="770" y="210"/>
                  </a:lnTo>
                  <a:lnTo>
                    <a:pt x="770" y="0"/>
                  </a:lnTo>
                  <a:lnTo>
                    <a:pt x="1387" y="0"/>
                  </a:lnTo>
                  <a:lnTo>
                    <a:pt x="1387" y="210"/>
                  </a:lnTo>
                </a:path>
              </a:pathLst>
            </a:custGeom>
            <a:noFill/>
            <a:ln w="38100" cmpd="sng">
              <a:solidFill>
                <a:srgbClr val="0033CC"/>
              </a:solidFill>
              <a:round/>
              <a:headEnd/>
              <a:tailEnd type="none" w="med" len="med"/>
            </a:ln>
          </p:spPr>
          <p:txBody>
            <a:bodyPr/>
            <a:lstStyle/>
            <a:p>
              <a:endParaRPr lang="zh-CN" altLang="en-US"/>
            </a:p>
          </p:txBody>
        </p:sp>
        <p:sp>
          <p:nvSpPr>
            <p:cNvPr id="22" name="Freeform 21">
              <a:extLst>
                <a:ext uri="{FF2B5EF4-FFF2-40B4-BE49-F238E27FC236}">
                  <a16:creationId xmlns:a16="http://schemas.microsoft.com/office/drawing/2014/main" id="{B6E88119-F2BD-94F2-2274-E2EB609E31A3}"/>
                </a:ext>
              </a:extLst>
            </p:cNvPr>
            <p:cNvSpPr>
              <a:spLocks/>
            </p:cNvSpPr>
            <p:nvPr/>
          </p:nvSpPr>
          <p:spPr bwMode="auto">
            <a:xfrm flipH="1">
              <a:off x="3084" y="3018"/>
              <a:ext cx="1182" cy="216"/>
            </a:xfrm>
            <a:custGeom>
              <a:avLst/>
              <a:gdLst>
                <a:gd name="T0" fmla="*/ 0 w 1014"/>
                <a:gd name="T1" fmla="*/ 216 h 228"/>
                <a:gd name="T2" fmla="*/ 565 w 1014"/>
                <a:gd name="T3" fmla="*/ 216 h 228"/>
                <a:gd name="T4" fmla="*/ 565 w 1014"/>
                <a:gd name="T5" fmla="*/ 0 h 228"/>
                <a:gd name="T6" fmla="*/ 1182 w 1014"/>
                <a:gd name="T7" fmla="*/ 0 h 228"/>
                <a:gd name="T8" fmla="*/ 1182 w 1014"/>
                <a:gd name="T9" fmla="*/ 216 h 228"/>
                <a:gd name="T10" fmla="*/ 0 60000 65536"/>
                <a:gd name="T11" fmla="*/ 0 60000 65536"/>
                <a:gd name="T12" fmla="*/ 0 60000 65536"/>
                <a:gd name="T13" fmla="*/ 0 60000 65536"/>
                <a:gd name="T14" fmla="*/ 0 60000 65536"/>
                <a:gd name="T15" fmla="*/ 0 w 1014"/>
                <a:gd name="T16" fmla="*/ 0 h 228"/>
                <a:gd name="T17" fmla="*/ 1014 w 1014"/>
                <a:gd name="T18" fmla="*/ 228 h 228"/>
              </a:gdLst>
              <a:ahLst/>
              <a:cxnLst>
                <a:cxn ang="T10">
                  <a:pos x="T0" y="T1"/>
                </a:cxn>
                <a:cxn ang="T11">
                  <a:pos x="T2" y="T3"/>
                </a:cxn>
                <a:cxn ang="T12">
                  <a:pos x="T4" y="T5"/>
                </a:cxn>
                <a:cxn ang="T13">
                  <a:pos x="T6" y="T7"/>
                </a:cxn>
                <a:cxn ang="T14">
                  <a:pos x="T8" y="T9"/>
                </a:cxn>
              </a:cxnLst>
              <a:rect l="T15" t="T16" r="T17" b="T18"/>
              <a:pathLst>
                <a:path w="1014" h="228">
                  <a:moveTo>
                    <a:pt x="0" y="228"/>
                  </a:moveTo>
                  <a:lnTo>
                    <a:pt x="485" y="228"/>
                  </a:lnTo>
                  <a:lnTo>
                    <a:pt x="485" y="0"/>
                  </a:lnTo>
                  <a:lnTo>
                    <a:pt x="1014" y="0"/>
                  </a:lnTo>
                  <a:lnTo>
                    <a:pt x="1014" y="228"/>
                  </a:lnTo>
                </a:path>
              </a:pathLst>
            </a:custGeom>
            <a:noFill/>
            <a:ln w="38100" cmpd="sng">
              <a:solidFill>
                <a:srgbClr val="0033CC"/>
              </a:solidFill>
              <a:round/>
              <a:headEnd/>
              <a:tailEnd type="none" w="med" len="med"/>
            </a:ln>
          </p:spPr>
          <p:txBody>
            <a:bodyPr/>
            <a:lstStyle/>
            <a:p>
              <a:endParaRPr lang="zh-CN" altLang="en-US"/>
            </a:p>
          </p:txBody>
        </p:sp>
        <p:sp>
          <p:nvSpPr>
            <p:cNvPr id="23" name="Line 22">
              <a:extLst>
                <a:ext uri="{FF2B5EF4-FFF2-40B4-BE49-F238E27FC236}">
                  <a16:creationId xmlns:a16="http://schemas.microsoft.com/office/drawing/2014/main" id="{DF12502E-5F81-8611-BDC1-A674A0A037DB}"/>
                </a:ext>
              </a:extLst>
            </p:cNvPr>
            <p:cNvSpPr>
              <a:spLocks noChangeShapeType="1"/>
            </p:cNvSpPr>
            <p:nvPr/>
          </p:nvSpPr>
          <p:spPr bwMode="auto">
            <a:xfrm flipV="1">
              <a:off x="2100" y="3233"/>
              <a:ext cx="992" cy="1"/>
            </a:xfrm>
            <a:prstGeom prst="line">
              <a:avLst/>
            </a:prstGeom>
            <a:noFill/>
            <a:ln w="38100">
              <a:solidFill>
                <a:srgbClr val="0033CC"/>
              </a:solidFill>
              <a:round/>
              <a:headEnd/>
              <a:tailEnd/>
            </a:ln>
          </p:spPr>
          <p:txBody>
            <a:bodyPr/>
            <a:lstStyle/>
            <a:p>
              <a:endParaRPr lang="zh-CN" altLang="en-US"/>
            </a:p>
          </p:txBody>
        </p:sp>
      </p:grpSp>
      <p:grpSp>
        <p:nvGrpSpPr>
          <p:cNvPr id="24" name="Group 23">
            <a:extLst>
              <a:ext uri="{FF2B5EF4-FFF2-40B4-BE49-F238E27FC236}">
                <a16:creationId xmlns:a16="http://schemas.microsoft.com/office/drawing/2014/main" id="{4D939737-7FA1-ED63-1627-0388B600C290}"/>
              </a:ext>
            </a:extLst>
          </p:cNvPr>
          <p:cNvGrpSpPr>
            <a:grpSpLocks/>
          </p:cNvGrpSpPr>
          <p:nvPr/>
        </p:nvGrpSpPr>
        <p:grpSpPr bwMode="auto">
          <a:xfrm>
            <a:off x="4205512" y="4544879"/>
            <a:ext cx="3933825" cy="1809750"/>
            <a:chOff x="1422" y="1620"/>
            <a:chExt cx="2478" cy="1464"/>
          </a:xfrm>
        </p:grpSpPr>
        <p:sp>
          <p:nvSpPr>
            <p:cNvPr id="25" name="Line 24">
              <a:extLst>
                <a:ext uri="{FF2B5EF4-FFF2-40B4-BE49-F238E27FC236}">
                  <a16:creationId xmlns:a16="http://schemas.microsoft.com/office/drawing/2014/main" id="{4A3CFFCF-48B9-EE04-A11C-6E1416178561}"/>
                </a:ext>
              </a:extLst>
            </p:cNvPr>
            <p:cNvSpPr>
              <a:spLocks noChangeShapeType="1"/>
            </p:cNvSpPr>
            <p:nvPr/>
          </p:nvSpPr>
          <p:spPr bwMode="auto">
            <a:xfrm>
              <a:off x="1422" y="1620"/>
              <a:ext cx="0" cy="1464"/>
            </a:xfrm>
            <a:prstGeom prst="line">
              <a:avLst/>
            </a:prstGeom>
            <a:noFill/>
            <a:ln w="12700">
              <a:solidFill>
                <a:srgbClr val="FF0066"/>
              </a:solidFill>
              <a:prstDash val="dash"/>
              <a:round/>
              <a:headEnd/>
              <a:tailEnd/>
            </a:ln>
          </p:spPr>
          <p:txBody>
            <a:bodyPr/>
            <a:lstStyle/>
            <a:p>
              <a:endParaRPr lang="zh-CN" altLang="en-US"/>
            </a:p>
          </p:txBody>
        </p:sp>
        <p:sp>
          <p:nvSpPr>
            <p:cNvPr id="26" name="Line 25">
              <a:extLst>
                <a:ext uri="{FF2B5EF4-FFF2-40B4-BE49-F238E27FC236}">
                  <a16:creationId xmlns:a16="http://schemas.microsoft.com/office/drawing/2014/main" id="{8D3226FD-5E96-4D4B-9B11-858D8C95E663}"/>
                </a:ext>
              </a:extLst>
            </p:cNvPr>
            <p:cNvSpPr>
              <a:spLocks noChangeShapeType="1"/>
            </p:cNvSpPr>
            <p:nvPr/>
          </p:nvSpPr>
          <p:spPr bwMode="auto">
            <a:xfrm>
              <a:off x="2043" y="1620"/>
              <a:ext cx="0" cy="1464"/>
            </a:xfrm>
            <a:prstGeom prst="line">
              <a:avLst/>
            </a:prstGeom>
            <a:noFill/>
            <a:ln w="12700">
              <a:solidFill>
                <a:srgbClr val="FF0066"/>
              </a:solidFill>
              <a:prstDash val="dash"/>
              <a:round/>
              <a:headEnd/>
              <a:tailEnd/>
            </a:ln>
          </p:spPr>
          <p:txBody>
            <a:bodyPr/>
            <a:lstStyle/>
            <a:p>
              <a:endParaRPr lang="zh-CN" altLang="en-US"/>
            </a:p>
          </p:txBody>
        </p:sp>
        <p:sp>
          <p:nvSpPr>
            <p:cNvPr id="27" name="Line 26">
              <a:extLst>
                <a:ext uri="{FF2B5EF4-FFF2-40B4-BE49-F238E27FC236}">
                  <a16:creationId xmlns:a16="http://schemas.microsoft.com/office/drawing/2014/main" id="{B030E460-4457-1891-D193-049C63D4BC3C}"/>
                </a:ext>
              </a:extLst>
            </p:cNvPr>
            <p:cNvSpPr>
              <a:spLocks noChangeShapeType="1"/>
            </p:cNvSpPr>
            <p:nvPr/>
          </p:nvSpPr>
          <p:spPr bwMode="auto">
            <a:xfrm>
              <a:off x="2664" y="1620"/>
              <a:ext cx="0" cy="1464"/>
            </a:xfrm>
            <a:prstGeom prst="line">
              <a:avLst/>
            </a:prstGeom>
            <a:noFill/>
            <a:ln w="12700">
              <a:solidFill>
                <a:srgbClr val="FF0066"/>
              </a:solidFill>
              <a:prstDash val="dash"/>
              <a:round/>
              <a:headEnd/>
              <a:tailEnd/>
            </a:ln>
          </p:spPr>
          <p:txBody>
            <a:bodyPr/>
            <a:lstStyle/>
            <a:p>
              <a:endParaRPr lang="zh-CN" altLang="en-US"/>
            </a:p>
          </p:txBody>
        </p:sp>
        <p:sp>
          <p:nvSpPr>
            <p:cNvPr id="28" name="Line 27">
              <a:extLst>
                <a:ext uri="{FF2B5EF4-FFF2-40B4-BE49-F238E27FC236}">
                  <a16:creationId xmlns:a16="http://schemas.microsoft.com/office/drawing/2014/main" id="{BF979606-8EF9-6E66-4DEA-8162A93AB5E8}"/>
                </a:ext>
              </a:extLst>
            </p:cNvPr>
            <p:cNvSpPr>
              <a:spLocks noChangeShapeType="1"/>
            </p:cNvSpPr>
            <p:nvPr/>
          </p:nvSpPr>
          <p:spPr bwMode="auto">
            <a:xfrm>
              <a:off x="3279" y="1620"/>
              <a:ext cx="0" cy="1464"/>
            </a:xfrm>
            <a:prstGeom prst="line">
              <a:avLst/>
            </a:prstGeom>
            <a:noFill/>
            <a:ln w="12700">
              <a:solidFill>
                <a:srgbClr val="FF0066"/>
              </a:solidFill>
              <a:prstDash val="dash"/>
              <a:round/>
              <a:headEnd/>
              <a:tailEnd/>
            </a:ln>
          </p:spPr>
          <p:txBody>
            <a:bodyPr/>
            <a:lstStyle/>
            <a:p>
              <a:endParaRPr lang="zh-CN" altLang="en-US"/>
            </a:p>
          </p:txBody>
        </p:sp>
        <p:sp>
          <p:nvSpPr>
            <p:cNvPr id="29" name="Line 28">
              <a:extLst>
                <a:ext uri="{FF2B5EF4-FFF2-40B4-BE49-F238E27FC236}">
                  <a16:creationId xmlns:a16="http://schemas.microsoft.com/office/drawing/2014/main" id="{862DD66C-0163-9F4F-74C9-3B446FEBE3CA}"/>
                </a:ext>
              </a:extLst>
            </p:cNvPr>
            <p:cNvSpPr>
              <a:spLocks noChangeShapeType="1"/>
            </p:cNvSpPr>
            <p:nvPr/>
          </p:nvSpPr>
          <p:spPr bwMode="auto">
            <a:xfrm>
              <a:off x="3900" y="1620"/>
              <a:ext cx="0" cy="1464"/>
            </a:xfrm>
            <a:prstGeom prst="line">
              <a:avLst/>
            </a:prstGeom>
            <a:noFill/>
            <a:ln w="12700">
              <a:solidFill>
                <a:srgbClr val="FF0066"/>
              </a:solidFill>
              <a:prstDash val="dash"/>
              <a:round/>
              <a:headEnd/>
              <a:tailEnd/>
            </a:ln>
          </p:spPr>
          <p:txBody>
            <a:bodyPr/>
            <a:lstStyle/>
            <a:p>
              <a:endParaRPr lang="zh-CN" altLang="en-US"/>
            </a:p>
          </p:txBody>
        </p:sp>
      </p:grpSp>
      <p:grpSp>
        <p:nvGrpSpPr>
          <p:cNvPr id="30" name="Group 29">
            <a:extLst>
              <a:ext uri="{FF2B5EF4-FFF2-40B4-BE49-F238E27FC236}">
                <a16:creationId xmlns:a16="http://schemas.microsoft.com/office/drawing/2014/main" id="{615C5E7B-70D4-F7C7-9BC8-4B2E8BF1A831}"/>
              </a:ext>
            </a:extLst>
          </p:cNvPr>
          <p:cNvGrpSpPr>
            <a:grpSpLocks/>
          </p:cNvGrpSpPr>
          <p:nvPr/>
        </p:nvGrpSpPr>
        <p:grpSpPr bwMode="auto">
          <a:xfrm>
            <a:off x="5081812" y="1258754"/>
            <a:ext cx="5221287" cy="2520950"/>
            <a:chOff x="2592" y="692"/>
            <a:chExt cx="3289" cy="1588"/>
          </a:xfrm>
        </p:grpSpPr>
        <p:grpSp>
          <p:nvGrpSpPr>
            <p:cNvPr id="31" name="Group 30">
              <a:extLst>
                <a:ext uri="{FF2B5EF4-FFF2-40B4-BE49-F238E27FC236}">
                  <a16:creationId xmlns:a16="http://schemas.microsoft.com/office/drawing/2014/main" id="{48888082-C673-7B9B-4EA0-7B7125021A80}"/>
                </a:ext>
              </a:extLst>
            </p:cNvPr>
            <p:cNvGrpSpPr>
              <a:grpSpLocks noChangeAspect="1"/>
            </p:cNvGrpSpPr>
            <p:nvPr/>
          </p:nvGrpSpPr>
          <p:grpSpPr bwMode="auto">
            <a:xfrm>
              <a:off x="3688" y="1366"/>
              <a:ext cx="1087" cy="256"/>
              <a:chOff x="1773" y="1742"/>
              <a:chExt cx="1789" cy="411"/>
            </a:xfrm>
          </p:grpSpPr>
          <p:sp>
            <p:nvSpPr>
              <p:cNvPr id="52" name="Oval 31">
                <a:extLst>
                  <a:ext uri="{FF2B5EF4-FFF2-40B4-BE49-F238E27FC236}">
                    <a16:creationId xmlns:a16="http://schemas.microsoft.com/office/drawing/2014/main" id="{2BF50F0C-CEC0-782C-F90F-75FED8EF9B88}"/>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53" name="Oval 32">
                <a:extLst>
                  <a:ext uri="{FF2B5EF4-FFF2-40B4-BE49-F238E27FC236}">
                    <a16:creationId xmlns:a16="http://schemas.microsoft.com/office/drawing/2014/main" id="{9AF6306F-6BE4-A5A7-DC00-00E720065E0C}"/>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grpSp>
          <p:nvGrpSpPr>
            <p:cNvPr id="32" name="Group 33">
              <a:extLst>
                <a:ext uri="{FF2B5EF4-FFF2-40B4-BE49-F238E27FC236}">
                  <a16:creationId xmlns:a16="http://schemas.microsoft.com/office/drawing/2014/main" id="{E054506F-6001-058D-35E9-0930BD0458A1}"/>
                </a:ext>
              </a:extLst>
            </p:cNvPr>
            <p:cNvGrpSpPr>
              <a:grpSpLocks/>
            </p:cNvGrpSpPr>
            <p:nvPr/>
          </p:nvGrpSpPr>
          <p:grpSpPr bwMode="auto">
            <a:xfrm>
              <a:off x="2592" y="1144"/>
              <a:ext cx="1089" cy="617"/>
              <a:chOff x="2592" y="1144"/>
              <a:chExt cx="1089" cy="617"/>
            </a:xfrm>
          </p:grpSpPr>
          <p:sp>
            <p:nvSpPr>
              <p:cNvPr id="48" name="Arc 34" descr="窄横线">
                <a:extLst>
                  <a:ext uri="{FF2B5EF4-FFF2-40B4-BE49-F238E27FC236}">
                    <a16:creationId xmlns:a16="http://schemas.microsoft.com/office/drawing/2014/main" id="{BF413361-336C-1A4D-B602-7D91BF326774}"/>
                  </a:ext>
                </a:extLst>
              </p:cNvPr>
              <p:cNvSpPr>
                <a:spLocks noChangeAspect="1"/>
              </p:cNvSpPr>
              <p:nvPr/>
            </p:nvSpPr>
            <p:spPr bwMode="auto">
              <a:xfrm flipH="1" flipV="1">
                <a:off x="3062" y="1144"/>
                <a:ext cx="584" cy="617"/>
              </a:xfrm>
              <a:custGeom>
                <a:avLst/>
                <a:gdLst>
                  <a:gd name="T0" fmla="*/ 0 w 41109"/>
                  <a:gd name="T1" fmla="*/ 176 h 43200"/>
                  <a:gd name="T2" fmla="*/ 3 w 41109"/>
                  <a:gd name="T3" fmla="*/ 447 h 43200"/>
                  <a:gd name="T4" fmla="*/ 277 w 41109"/>
                  <a:gd name="T5" fmla="*/ 30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49" name="Arc 35">
                <a:extLst>
                  <a:ext uri="{FF2B5EF4-FFF2-40B4-BE49-F238E27FC236}">
                    <a16:creationId xmlns:a16="http://schemas.microsoft.com/office/drawing/2014/main" id="{84A23A62-8A59-601F-7843-C074AAF9E2DB}"/>
                  </a:ext>
                </a:extLst>
              </p:cNvPr>
              <p:cNvSpPr>
                <a:spLocks noChangeAspect="1"/>
              </p:cNvSpPr>
              <p:nvPr/>
            </p:nvSpPr>
            <p:spPr bwMode="auto">
              <a:xfrm flipH="1" flipV="1">
                <a:off x="3395" y="1323"/>
                <a:ext cx="286" cy="303"/>
              </a:xfrm>
              <a:custGeom>
                <a:avLst/>
                <a:gdLst>
                  <a:gd name="T0" fmla="*/ 0 w 41109"/>
                  <a:gd name="T1" fmla="*/ 86 h 43200"/>
                  <a:gd name="T2" fmla="*/ 1 w 41109"/>
                  <a:gd name="T3" fmla="*/ 219 h 43200"/>
                  <a:gd name="T4" fmla="*/ 136 w 41109"/>
                  <a:gd name="T5" fmla="*/ 152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50" name="Text Box 36">
                <a:extLst>
                  <a:ext uri="{FF2B5EF4-FFF2-40B4-BE49-F238E27FC236}">
                    <a16:creationId xmlns:a16="http://schemas.microsoft.com/office/drawing/2014/main" id="{CDC01FBB-82D5-56CD-D79D-216691E56935}"/>
                  </a:ext>
                </a:extLst>
              </p:cNvPr>
              <p:cNvSpPr txBox="1">
                <a:spLocks noChangeArrowheads="1"/>
              </p:cNvSpPr>
              <p:nvPr/>
            </p:nvSpPr>
            <p:spPr bwMode="auto">
              <a:xfrm>
                <a:off x="3027" y="1303"/>
                <a:ext cx="550"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0</a:t>
                </a:r>
                <a:r>
                  <a:rPr lang="en-US" altLang="zh-CN" sz="2800" b="1">
                    <a:solidFill>
                      <a:srgbClr val="0033CC"/>
                    </a:solidFill>
                    <a:sym typeface="Symbol" pitchFamily="18" charset="2"/>
                  </a:rPr>
                  <a:t>/</a:t>
                </a:r>
                <a:endParaRPr lang="en-US" altLang="zh-CN" sz="2800" b="1">
                  <a:solidFill>
                    <a:srgbClr val="0033CC"/>
                  </a:solidFill>
                </a:endParaRPr>
              </a:p>
            </p:txBody>
          </p:sp>
          <p:sp>
            <p:nvSpPr>
              <p:cNvPr id="51" name="Text Box 37">
                <a:extLst>
                  <a:ext uri="{FF2B5EF4-FFF2-40B4-BE49-F238E27FC236}">
                    <a16:creationId xmlns:a16="http://schemas.microsoft.com/office/drawing/2014/main" id="{8F3E1E63-322E-B031-EBEF-13669212144E}"/>
                  </a:ext>
                </a:extLst>
              </p:cNvPr>
              <p:cNvSpPr txBox="1">
                <a:spLocks noChangeArrowheads="1"/>
              </p:cNvSpPr>
              <p:nvPr/>
            </p:nvSpPr>
            <p:spPr bwMode="auto">
              <a:xfrm>
                <a:off x="2592" y="1303"/>
                <a:ext cx="548"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1</a:t>
                </a:r>
                <a:r>
                  <a:rPr lang="en-US" altLang="zh-CN" sz="2800" b="1">
                    <a:solidFill>
                      <a:srgbClr val="0033CC"/>
                    </a:solidFill>
                    <a:sym typeface="Symbol" pitchFamily="18" charset="2"/>
                  </a:rPr>
                  <a:t>/</a:t>
                </a:r>
                <a:endParaRPr lang="en-US" altLang="zh-CN" sz="2800" b="1">
                  <a:solidFill>
                    <a:srgbClr val="0033CC"/>
                  </a:solidFill>
                </a:endParaRPr>
              </a:p>
            </p:txBody>
          </p:sp>
        </p:grpSp>
        <p:grpSp>
          <p:nvGrpSpPr>
            <p:cNvPr id="33" name="Group 38">
              <a:extLst>
                <a:ext uri="{FF2B5EF4-FFF2-40B4-BE49-F238E27FC236}">
                  <a16:creationId xmlns:a16="http://schemas.microsoft.com/office/drawing/2014/main" id="{564C8C7B-E6AC-9CB5-EA94-510EEDE021A3}"/>
                </a:ext>
              </a:extLst>
            </p:cNvPr>
            <p:cNvGrpSpPr>
              <a:grpSpLocks/>
            </p:cNvGrpSpPr>
            <p:nvPr/>
          </p:nvGrpSpPr>
          <p:grpSpPr bwMode="auto">
            <a:xfrm>
              <a:off x="3773" y="692"/>
              <a:ext cx="869" cy="657"/>
              <a:chOff x="3773" y="692"/>
              <a:chExt cx="869" cy="657"/>
            </a:xfrm>
          </p:grpSpPr>
          <p:sp>
            <p:nvSpPr>
              <p:cNvPr id="44" name="AutoShape 39" descr="窄横线">
                <a:extLst>
                  <a:ext uri="{FF2B5EF4-FFF2-40B4-BE49-F238E27FC236}">
                    <a16:creationId xmlns:a16="http://schemas.microsoft.com/office/drawing/2014/main" id="{7327E1DC-64E4-7914-C2D3-0D9FB0527856}"/>
                  </a:ext>
                </a:extLst>
              </p:cNvPr>
              <p:cNvSpPr>
                <a:spLocks noChangeAspect="1"/>
              </p:cNvSpPr>
              <p:nvPr/>
            </p:nvSpPr>
            <p:spPr bwMode="auto">
              <a:xfrm rot="-5400000" flipH="1" flipV="1">
                <a:off x="4024" y="676"/>
                <a:ext cx="368" cy="869"/>
              </a:xfrm>
              <a:prstGeom prst="leftBracket">
                <a:avLst>
                  <a:gd name="adj" fmla="val 19678"/>
                </a:avLst>
              </a:prstGeom>
              <a:noFill/>
              <a:ln w="38100">
                <a:solidFill>
                  <a:srgbClr val="0033CC"/>
                </a:solidFill>
                <a:round/>
                <a:headEnd type="stealth" w="med" len="med"/>
                <a:tailEnd/>
              </a:ln>
            </p:spPr>
            <p:txBody>
              <a:bodyPr wrap="none" anchor="ctr"/>
              <a:lstStyle/>
              <a:p>
                <a:endParaRPr lang="zh-CN" altLang="en-US"/>
              </a:p>
            </p:txBody>
          </p:sp>
          <p:sp>
            <p:nvSpPr>
              <p:cNvPr id="45" name="AutoShape 40">
                <a:extLst>
                  <a:ext uri="{FF2B5EF4-FFF2-40B4-BE49-F238E27FC236}">
                    <a16:creationId xmlns:a16="http://schemas.microsoft.com/office/drawing/2014/main" id="{839DD1F1-A8A6-ED80-E134-2E335108924A}"/>
                  </a:ext>
                </a:extLst>
              </p:cNvPr>
              <p:cNvSpPr>
                <a:spLocks noChangeAspect="1"/>
              </p:cNvSpPr>
              <p:nvPr/>
            </p:nvSpPr>
            <p:spPr bwMode="auto">
              <a:xfrm rot="-5400000" flipH="1" flipV="1">
                <a:off x="4132" y="862"/>
                <a:ext cx="128" cy="846"/>
              </a:xfrm>
              <a:prstGeom prst="leftBracket">
                <a:avLst>
                  <a:gd name="adj" fmla="val 55078"/>
                </a:avLst>
              </a:prstGeom>
              <a:noFill/>
              <a:ln w="38100">
                <a:solidFill>
                  <a:srgbClr val="0033CC"/>
                </a:solidFill>
                <a:round/>
                <a:headEnd type="stealth" w="med" len="med"/>
                <a:tailEnd/>
              </a:ln>
            </p:spPr>
            <p:txBody>
              <a:bodyPr wrap="none" anchor="ctr"/>
              <a:lstStyle/>
              <a:p>
                <a:endParaRPr lang="zh-CN" altLang="en-US"/>
              </a:p>
            </p:txBody>
          </p:sp>
          <p:sp>
            <p:nvSpPr>
              <p:cNvPr id="46" name="Text Box 41">
                <a:extLst>
                  <a:ext uri="{FF2B5EF4-FFF2-40B4-BE49-F238E27FC236}">
                    <a16:creationId xmlns:a16="http://schemas.microsoft.com/office/drawing/2014/main" id="{C8D7B4EF-182C-ABAC-2BDA-DF6BC0620161}"/>
                  </a:ext>
                </a:extLst>
              </p:cNvPr>
              <p:cNvSpPr txBox="1">
                <a:spLocks noChangeArrowheads="1"/>
              </p:cNvSpPr>
              <p:nvPr/>
            </p:nvSpPr>
            <p:spPr bwMode="auto">
              <a:xfrm>
                <a:off x="3947" y="942"/>
                <a:ext cx="658" cy="327"/>
              </a:xfrm>
              <a:prstGeom prst="rect">
                <a:avLst/>
              </a:prstGeom>
              <a:noFill/>
              <a:ln w="9525">
                <a:noFill/>
                <a:miter lim="800000"/>
                <a:headEnd/>
                <a:tailEnd/>
              </a:ln>
            </p:spPr>
            <p:txBody>
              <a:bodyPr>
                <a:spAutoFit/>
              </a:bodyPr>
              <a:lstStyle/>
              <a:p>
                <a:r>
                  <a:rPr lang="en-US" altLang="zh-CN" sz="2800" b="1" dirty="0">
                    <a:solidFill>
                      <a:srgbClr val="FF0066"/>
                    </a:solidFill>
                    <a:sym typeface="Symbol" pitchFamily="18" charset="2"/>
                  </a:rPr>
                  <a:t>01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sp>
            <p:nvSpPr>
              <p:cNvPr id="47" name="Text Box 42">
                <a:extLst>
                  <a:ext uri="{FF2B5EF4-FFF2-40B4-BE49-F238E27FC236}">
                    <a16:creationId xmlns:a16="http://schemas.microsoft.com/office/drawing/2014/main" id="{2D406838-F534-908E-9784-617D492AF8E3}"/>
                  </a:ext>
                </a:extLst>
              </p:cNvPr>
              <p:cNvSpPr txBox="1">
                <a:spLocks noChangeArrowheads="1"/>
              </p:cNvSpPr>
              <p:nvPr/>
            </p:nvSpPr>
            <p:spPr bwMode="auto">
              <a:xfrm>
                <a:off x="3947" y="692"/>
                <a:ext cx="658" cy="328"/>
              </a:xfrm>
              <a:prstGeom prst="rect">
                <a:avLst/>
              </a:prstGeom>
              <a:noFill/>
              <a:ln w="9525">
                <a:noFill/>
                <a:miter lim="800000"/>
                <a:headEnd/>
                <a:tailEnd/>
              </a:ln>
            </p:spPr>
            <p:txBody>
              <a:bodyPr>
                <a:spAutoFit/>
              </a:bodyPr>
              <a:lstStyle/>
              <a:p>
                <a:r>
                  <a:rPr lang="en-US" altLang="zh-CN" sz="2800" b="1" dirty="0">
                    <a:solidFill>
                      <a:srgbClr val="FF0066"/>
                    </a:solidFill>
                  </a:rPr>
                  <a:t>1</a:t>
                </a:r>
                <a:r>
                  <a:rPr lang="en-US" altLang="zh-CN" sz="2800" b="1" dirty="0">
                    <a:solidFill>
                      <a:srgbClr val="FF0066"/>
                    </a:solidFill>
                    <a:sym typeface="Symbol" pitchFamily="18" charset="2"/>
                  </a:rPr>
                  <a:t>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grpSp>
        <p:grpSp>
          <p:nvGrpSpPr>
            <p:cNvPr id="34" name="Group 43">
              <a:extLst>
                <a:ext uri="{FF2B5EF4-FFF2-40B4-BE49-F238E27FC236}">
                  <a16:creationId xmlns:a16="http://schemas.microsoft.com/office/drawing/2014/main" id="{7719D1B6-83BE-93E3-4E5E-227BCDDBB8D1}"/>
                </a:ext>
              </a:extLst>
            </p:cNvPr>
            <p:cNvGrpSpPr>
              <a:grpSpLocks/>
            </p:cNvGrpSpPr>
            <p:nvPr/>
          </p:nvGrpSpPr>
          <p:grpSpPr bwMode="auto">
            <a:xfrm>
              <a:off x="3773" y="1623"/>
              <a:ext cx="869" cy="657"/>
              <a:chOff x="3773" y="1623"/>
              <a:chExt cx="869" cy="657"/>
            </a:xfrm>
          </p:grpSpPr>
          <p:sp>
            <p:nvSpPr>
              <p:cNvPr id="40" name="Text Box 44" descr="窄横线">
                <a:extLst>
                  <a:ext uri="{FF2B5EF4-FFF2-40B4-BE49-F238E27FC236}">
                    <a16:creationId xmlns:a16="http://schemas.microsoft.com/office/drawing/2014/main" id="{40AE51A3-B683-0F84-52EA-30587928FD74}"/>
                  </a:ext>
                </a:extLst>
              </p:cNvPr>
              <p:cNvSpPr txBox="1">
                <a:spLocks noChangeArrowheads="1"/>
              </p:cNvSpPr>
              <p:nvPr/>
            </p:nvSpPr>
            <p:spPr bwMode="auto">
              <a:xfrm>
                <a:off x="3970" y="1713"/>
                <a:ext cx="574" cy="327"/>
              </a:xfrm>
              <a:prstGeom prst="rect">
                <a:avLst/>
              </a:prstGeom>
              <a:noFill/>
              <a:ln w="9525">
                <a:noFill/>
                <a:miter lim="800000"/>
                <a:headEnd/>
                <a:tailEnd/>
              </a:ln>
            </p:spPr>
            <p:txBody>
              <a:bodyPr>
                <a:spAutoFit/>
              </a:bodyPr>
              <a:lstStyle/>
              <a:p>
                <a:r>
                  <a:rPr lang="en-US" altLang="zh-CN" sz="2800" b="1" dirty="0">
                    <a:solidFill>
                      <a:srgbClr val="FF0066"/>
                    </a:solidFill>
                    <a:sym typeface="Symbol" pitchFamily="18" charset="2"/>
                  </a:rPr>
                  <a:t>10</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sp>
            <p:nvSpPr>
              <p:cNvPr id="41" name="AutoShape 45">
                <a:extLst>
                  <a:ext uri="{FF2B5EF4-FFF2-40B4-BE49-F238E27FC236}">
                    <a16:creationId xmlns:a16="http://schemas.microsoft.com/office/drawing/2014/main" id="{54520A24-7913-641F-2E39-E3409AF8FFAD}"/>
                  </a:ext>
                </a:extLst>
              </p:cNvPr>
              <p:cNvSpPr>
                <a:spLocks noChangeAspect="1"/>
              </p:cNvSpPr>
              <p:nvPr/>
            </p:nvSpPr>
            <p:spPr bwMode="auto">
              <a:xfrm rot="-5400000">
                <a:off x="4144" y="1270"/>
                <a:ext cx="128" cy="847"/>
              </a:xfrm>
              <a:prstGeom prst="leftBracket">
                <a:avLst>
                  <a:gd name="adj" fmla="val 55143"/>
                </a:avLst>
              </a:prstGeom>
              <a:noFill/>
              <a:ln w="38100">
                <a:solidFill>
                  <a:srgbClr val="0033CC"/>
                </a:solidFill>
                <a:round/>
                <a:headEnd type="stealth" w="med" len="med"/>
                <a:tailEnd/>
              </a:ln>
            </p:spPr>
            <p:txBody>
              <a:bodyPr wrap="none" anchor="ctr"/>
              <a:lstStyle/>
              <a:p>
                <a:endParaRPr lang="zh-CN" altLang="en-US"/>
              </a:p>
            </p:txBody>
          </p:sp>
          <p:sp>
            <p:nvSpPr>
              <p:cNvPr id="42" name="AutoShape 46">
                <a:extLst>
                  <a:ext uri="{FF2B5EF4-FFF2-40B4-BE49-F238E27FC236}">
                    <a16:creationId xmlns:a16="http://schemas.microsoft.com/office/drawing/2014/main" id="{2073E76B-33DA-C155-1267-C1572368A6EF}"/>
                  </a:ext>
                </a:extLst>
              </p:cNvPr>
              <p:cNvSpPr>
                <a:spLocks noChangeAspect="1"/>
              </p:cNvSpPr>
              <p:nvPr/>
            </p:nvSpPr>
            <p:spPr bwMode="auto">
              <a:xfrm rot="-5400000">
                <a:off x="4024" y="1372"/>
                <a:ext cx="368" cy="869"/>
              </a:xfrm>
              <a:prstGeom prst="leftBracket">
                <a:avLst>
                  <a:gd name="adj" fmla="val 19678"/>
                </a:avLst>
              </a:prstGeom>
              <a:noFill/>
              <a:ln w="38100">
                <a:solidFill>
                  <a:srgbClr val="0033CC"/>
                </a:solidFill>
                <a:round/>
                <a:headEnd type="stealth" w="med" len="med"/>
                <a:tailEnd/>
              </a:ln>
            </p:spPr>
            <p:txBody>
              <a:bodyPr wrap="none" anchor="ctr"/>
              <a:lstStyle/>
              <a:p>
                <a:endParaRPr lang="zh-CN" altLang="en-US"/>
              </a:p>
            </p:txBody>
          </p:sp>
          <p:sp>
            <p:nvSpPr>
              <p:cNvPr id="43" name="Text Box 47">
                <a:extLst>
                  <a:ext uri="{FF2B5EF4-FFF2-40B4-BE49-F238E27FC236}">
                    <a16:creationId xmlns:a16="http://schemas.microsoft.com/office/drawing/2014/main" id="{81E8BC7A-4109-A956-57E5-128B6283BE3D}"/>
                  </a:ext>
                </a:extLst>
              </p:cNvPr>
              <p:cNvSpPr txBox="1">
                <a:spLocks noChangeArrowheads="1"/>
              </p:cNvSpPr>
              <p:nvPr/>
            </p:nvSpPr>
            <p:spPr bwMode="auto">
              <a:xfrm>
                <a:off x="3970" y="1953"/>
                <a:ext cx="574" cy="327"/>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11</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grpSp>
        <p:grpSp>
          <p:nvGrpSpPr>
            <p:cNvPr id="35" name="Group 48">
              <a:extLst>
                <a:ext uri="{FF2B5EF4-FFF2-40B4-BE49-F238E27FC236}">
                  <a16:creationId xmlns:a16="http://schemas.microsoft.com/office/drawing/2014/main" id="{DD4FE360-425B-4A05-7968-B78A53D28CDB}"/>
                </a:ext>
              </a:extLst>
            </p:cNvPr>
            <p:cNvGrpSpPr>
              <a:grpSpLocks/>
            </p:cNvGrpSpPr>
            <p:nvPr/>
          </p:nvGrpSpPr>
          <p:grpSpPr bwMode="auto">
            <a:xfrm>
              <a:off x="4764" y="1116"/>
              <a:ext cx="1117" cy="618"/>
              <a:chOff x="4764" y="1116"/>
              <a:chExt cx="1117" cy="618"/>
            </a:xfrm>
          </p:grpSpPr>
          <p:sp>
            <p:nvSpPr>
              <p:cNvPr id="36" name="Text Box 49" descr="窄横线">
                <a:extLst>
                  <a:ext uri="{FF2B5EF4-FFF2-40B4-BE49-F238E27FC236}">
                    <a16:creationId xmlns:a16="http://schemas.microsoft.com/office/drawing/2014/main" id="{76AA0D52-D0DB-28D8-61C6-2A4D59D1694F}"/>
                  </a:ext>
                </a:extLst>
              </p:cNvPr>
              <p:cNvSpPr txBox="1">
                <a:spLocks noChangeArrowheads="1"/>
              </p:cNvSpPr>
              <p:nvPr/>
            </p:nvSpPr>
            <p:spPr bwMode="auto">
              <a:xfrm>
                <a:off x="4998" y="1278"/>
                <a:ext cx="539" cy="328"/>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00</a:t>
                </a:r>
                <a:r>
                  <a:rPr lang="en-US" altLang="zh-CN" sz="2800" b="1">
                    <a:solidFill>
                      <a:srgbClr val="0033CC"/>
                    </a:solidFill>
                    <a:sym typeface="Symbol" pitchFamily="18" charset="2"/>
                  </a:rPr>
                  <a:t>/</a:t>
                </a:r>
                <a:r>
                  <a:rPr lang="en-US" altLang="zh-CN" sz="2800" b="1">
                    <a:solidFill>
                      <a:srgbClr val="FF0066"/>
                    </a:solidFill>
                  </a:rPr>
                  <a:t> </a:t>
                </a:r>
              </a:p>
            </p:txBody>
          </p:sp>
          <p:sp>
            <p:nvSpPr>
              <p:cNvPr id="37" name="Arc 50">
                <a:extLst>
                  <a:ext uri="{FF2B5EF4-FFF2-40B4-BE49-F238E27FC236}">
                    <a16:creationId xmlns:a16="http://schemas.microsoft.com/office/drawing/2014/main" id="{F923188C-8DAC-E6E3-C058-DA858CDEA274}"/>
                  </a:ext>
                </a:extLst>
              </p:cNvPr>
              <p:cNvSpPr>
                <a:spLocks noChangeAspect="1"/>
              </p:cNvSpPr>
              <p:nvPr/>
            </p:nvSpPr>
            <p:spPr bwMode="auto">
              <a:xfrm>
                <a:off x="4764" y="1323"/>
                <a:ext cx="285" cy="303"/>
              </a:xfrm>
              <a:custGeom>
                <a:avLst/>
                <a:gdLst>
                  <a:gd name="T0" fmla="*/ 0 w 41109"/>
                  <a:gd name="T1" fmla="*/ 86 h 43200"/>
                  <a:gd name="T2" fmla="*/ 1 w 41109"/>
                  <a:gd name="T3" fmla="*/ 219 h 43200"/>
                  <a:gd name="T4" fmla="*/ 135 w 41109"/>
                  <a:gd name="T5" fmla="*/ 152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38" name="Arc 51">
                <a:extLst>
                  <a:ext uri="{FF2B5EF4-FFF2-40B4-BE49-F238E27FC236}">
                    <a16:creationId xmlns:a16="http://schemas.microsoft.com/office/drawing/2014/main" id="{D8D14D5C-26E7-FB5D-E1D6-B123C6A7356A}"/>
                  </a:ext>
                </a:extLst>
              </p:cNvPr>
              <p:cNvSpPr>
                <a:spLocks noChangeAspect="1"/>
              </p:cNvSpPr>
              <p:nvPr/>
            </p:nvSpPr>
            <p:spPr bwMode="auto">
              <a:xfrm>
                <a:off x="4776" y="1116"/>
                <a:ext cx="584" cy="618"/>
              </a:xfrm>
              <a:custGeom>
                <a:avLst/>
                <a:gdLst>
                  <a:gd name="T0" fmla="*/ 0 w 41109"/>
                  <a:gd name="T1" fmla="*/ 176 h 43200"/>
                  <a:gd name="T2" fmla="*/ 3 w 41109"/>
                  <a:gd name="T3" fmla="*/ 447 h 43200"/>
                  <a:gd name="T4" fmla="*/ 277 w 41109"/>
                  <a:gd name="T5" fmla="*/ 30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39" name="Text Box 52">
                <a:extLst>
                  <a:ext uri="{FF2B5EF4-FFF2-40B4-BE49-F238E27FC236}">
                    <a16:creationId xmlns:a16="http://schemas.microsoft.com/office/drawing/2014/main" id="{FD432150-2217-0D76-F964-069382C8CCCB}"/>
                  </a:ext>
                </a:extLst>
              </p:cNvPr>
              <p:cNvSpPr txBox="1">
                <a:spLocks noChangeArrowheads="1"/>
              </p:cNvSpPr>
              <p:nvPr/>
            </p:nvSpPr>
            <p:spPr bwMode="auto">
              <a:xfrm>
                <a:off x="5344" y="1268"/>
                <a:ext cx="537" cy="327"/>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10</a:t>
                </a:r>
                <a:r>
                  <a:rPr lang="en-US" altLang="zh-CN" sz="2800" b="1">
                    <a:solidFill>
                      <a:srgbClr val="0033CC"/>
                    </a:solidFill>
                    <a:sym typeface="Symbol" pitchFamily="18" charset="2"/>
                  </a:rPr>
                  <a:t>/</a:t>
                </a:r>
                <a:r>
                  <a:rPr lang="en-US" altLang="zh-CN" sz="2800" b="1">
                    <a:solidFill>
                      <a:srgbClr val="FF0066"/>
                    </a:solidFill>
                  </a:rPr>
                  <a:t> </a:t>
                </a:r>
              </a:p>
            </p:txBody>
          </p:sp>
        </p:grpSp>
      </p:grpSp>
      <p:sp>
        <p:nvSpPr>
          <p:cNvPr id="54" name="Text Box 53">
            <a:extLst>
              <a:ext uri="{FF2B5EF4-FFF2-40B4-BE49-F238E27FC236}">
                <a16:creationId xmlns:a16="http://schemas.microsoft.com/office/drawing/2014/main" id="{42E3F033-CE47-2489-4E40-1E0100FC61B5}"/>
              </a:ext>
            </a:extLst>
          </p:cNvPr>
          <p:cNvSpPr txBox="1">
            <a:spLocks noChangeArrowheads="1"/>
          </p:cNvSpPr>
          <p:nvPr/>
        </p:nvSpPr>
        <p:spPr bwMode="auto">
          <a:xfrm>
            <a:off x="3913412" y="4763954"/>
            <a:ext cx="361950" cy="1074737"/>
          </a:xfrm>
          <a:prstGeom prst="rect">
            <a:avLst/>
          </a:prstGeom>
          <a:noFill/>
          <a:ln w="9525">
            <a:noFill/>
            <a:miter lim="800000"/>
            <a:headEnd/>
            <a:tailEnd/>
          </a:ln>
        </p:spPr>
        <p:txBody>
          <a:bodyPr wrap="none">
            <a:spAutoFit/>
          </a:bodyPr>
          <a:lstStyle/>
          <a:p>
            <a:pPr>
              <a:spcBef>
                <a:spcPct val="30000"/>
              </a:spcBef>
            </a:pPr>
            <a:r>
              <a:rPr lang="en-US" altLang="zh-CN" sz="2800" b="1"/>
              <a:t>1</a:t>
            </a:r>
          </a:p>
          <a:p>
            <a:pPr>
              <a:spcBef>
                <a:spcPct val="30000"/>
              </a:spcBef>
            </a:pPr>
            <a:r>
              <a:rPr lang="en-US" altLang="zh-CN" sz="2800" b="1"/>
              <a:t>0</a:t>
            </a:r>
          </a:p>
        </p:txBody>
      </p:sp>
      <p:sp>
        <p:nvSpPr>
          <p:cNvPr id="55" name="Text Box 54">
            <a:extLst>
              <a:ext uri="{FF2B5EF4-FFF2-40B4-BE49-F238E27FC236}">
                <a16:creationId xmlns:a16="http://schemas.microsoft.com/office/drawing/2014/main" id="{F5FCC77D-B0EF-125A-3DE7-EC6D759C0F54}"/>
              </a:ext>
            </a:extLst>
          </p:cNvPr>
          <p:cNvSpPr txBox="1">
            <a:spLocks noChangeArrowheads="1"/>
          </p:cNvSpPr>
          <p:nvPr/>
        </p:nvSpPr>
        <p:spPr bwMode="auto">
          <a:xfrm>
            <a:off x="4923062" y="4763954"/>
            <a:ext cx="361950" cy="1074737"/>
          </a:xfrm>
          <a:prstGeom prst="rect">
            <a:avLst/>
          </a:prstGeom>
          <a:noFill/>
          <a:ln w="9525">
            <a:noFill/>
            <a:miter lim="800000"/>
            <a:headEnd/>
            <a:tailEnd/>
          </a:ln>
        </p:spPr>
        <p:txBody>
          <a:bodyPr wrap="none">
            <a:spAutoFit/>
          </a:bodyPr>
          <a:lstStyle/>
          <a:p>
            <a:pPr>
              <a:spcBef>
                <a:spcPct val="30000"/>
              </a:spcBef>
            </a:pPr>
            <a:r>
              <a:rPr lang="en-US" altLang="zh-CN" sz="2800" b="1"/>
              <a:t>0</a:t>
            </a:r>
          </a:p>
          <a:p>
            <a:pPr>
              <a:spcBef>
                <a:spcPct val="30000"/>
              </a:spcBef>
            </a:pPr>
            <a:r>
              <a:rPr lang="en-US" altLang="zh-CN" sz="2800" b="1"/>
              <a:t>1</a:t>
            </a:r>
            <a:endParaRPr lang="en-US" altLang="zh-CN" sz="2800" b="1">
              <a:solidFill>
                <a:srgbClr val="FF0066"/>
              </a:solidFill>
            </a:endParaRPr>
          </a:p>
        </p:txBody>
      </p:sp>
      <p:sp>
        <p:nvSpPr>
          <p:cNvPr id="56" name="Text Box 55">
            <a:extLst>
              <a:ext uri="{FF2B5EF4-FFF2-40B4-BE49-F238E27FC236}">
                <a16:creationId xmlns:a16="http://schemas.microsoft.com/office/drawing/2014/main" id="{D1567252-AA04-22B5-D2FA-0BE0A5FD5EF8}"/>
              </a:ext>
            </a:extLst>
          </p:cNvPr>
          <p:cNvSpPr txBox="1">
            <a:spLocks noChangeArrowheads="1"/>
          </p:cNvSpPr>
          <p:nvPr/>
        </p:nvSpPr>
        <p:spPr bwMode="auto">
          <a:xfrm>
            <a:off x="6885212" y="4763954"/>
            <a:ext cx="361950" cy="1074737"/>
          </a:xfrm>
          <a:prstGeom prst="rect">
            <a:avLst/>
          </a:prstGeom>
          <a:noFill/>
          <a:ln w="9525">
            <a:noFill/>
            <a:miter lim="800000"/>
            <a:headEnd/>
            <a:tailEnd/>
          </a:ln>
        </p:spPr>
        <p:txBody>
          <a:bodyPr wrap="none">
            <a:spAutoFit/>
          </a:bodyPr>
          <a:lstStyle/>
          <a:p>
            <a:pPr>
              <a:spcBef>
                <a:spcPct val="30000"/>
              </a:spcBef>
            </a:pPr>
            <a:r>
              <a:rPr lang="en-US" altLang="zh-CN" sz="2800" b="1"/>
              <a:t>1</a:t>
            </a:r>
          </a:p>
          <a:p>
            <a:pPr>
              <a:spcBef>
                <a:spcPct val="30000"/>
              </a:spcBef>
            </a:pPr>
            <a:r>
              <a:rPr lang="en-US" altLang="zh-CN" sz="2800" b="1"/>
              <a:t>1</a:t>
            </a:r>
            <a:endParaRPr lang="en-US" altLang="zh-CN" sz="2800" b="1">
              <a:solidFill>
                <a:srgbClr val="FF0066"/>
              </a:solidFill>
            </a:endParaRPr>
          </a:p>
        </p:txBody>
      </p:sp>
      <p:sp>
        <p:nvSpPr>
          <p:cNvPr id="57" name="Rectangle 56">
            <a:extLst>
              <a:ext uri="{FF2B5EF4-FFF2-40B4-BE49-F238E27FC236}">
                <a16:creationId xmlns:a16="http://schemas.microsoft.com/office/drawing/2014/main" id="{D43F8E9A-FF48-5D84-8A88-D4F44345B2F8}"/>
              </a:ext>
            </a:extLst>
          </p:cNvPr>
          <p:cNvSpPr>
            <a:spLocks noChangeArrowheads="1"/>
          </p:cNvSpPr>
          <p:nvPr/>
        </p:nvSpPr>
        <p:spPr bwMode="auto">
          <a:xfrm>
            <a:off x="5872387" y="4697279"/>
            <a:ext cx="561975" cy="1160462"/>
          </a:xfrm>
          <a:prstGeom prst="rect">
            <a:avLst/>
          </a:prstGeom>
          <a:noFill/>
          <a:ln w="9525">
            <a:noFill/>
            <a:miter lim="800000"/>
            <a:headEnd/>
            <a:tailEnd/>
          </a:ln>
        </p:spPr>
        <p:txBody>
          <a:bodyPr>
            <a:spAutoFit/>
          </a:bodyPr>
          <a:lstStyle/>
          <a:p>
            <a:pPr>
              <a:spcBef>
                <a:spcPct val="50000"/>
              </a:spcBef>
            </a:pPr>
            <a:r>
              <a:rPr lang="en-US" altLang="zh-CN" sz="2800" b="1"/>
              <a:t>0</a:t>
            </a:r>
          </a:p>
          <a:p>
            <a:pPr>
              <a:spcBef>
                <a:spcPct val="50000"/>
              </a:spcBef>
            </a:pPr>
            <a:r>
              <a:rPr lang="en-US" altLang="zh-CN" sz="2800" b="1"/>
              <a:t>0</a:t>
            </a:r>
          </a:p>
        </p:txBody>
      </p:sp>
      <p:sp>
        <p:nvSpPr>
          <p:cNvPr id="58" name="Rectangle 57">
            <a:extLst>
              <a:ext uri="{FF2B5EF4-FFF2-40B4-BE49-F238E27FC236}">
                <a16:creationId xmlns:a16="http://schemas.microsoft.com/office/drawing/2014/main" id="{812D182C-59AF-EE2F-360D-235AD04960D1}"/>
              </a:ext>
            </a:extLst>
          </p:cNvPr>
          <p:cNvSpPr>
            <a:spLocks noChangeArrowheads="1"/>
          </p:cNvSpPr>
          <p:nvPr/>
        </p:nvSpPr>
        <p:spPr bwMode="auto">
          <a:xfrm>
            <a:off x="7853587" y="4678229"/>
            <a:ext cx="561975" cy="1160462"/>
          </a:xfrm>
          <a:prstGeom prst="rect">
            <a:avLst/>
          </a:prstGeom>
          <a:noFill/>
          <a:ln w="9525">
            <a:noFill/>
            <a:miter lim="800000"/>
            <a:headEnd/>
            <a:tailEnd/>
          </a:ln>
        </p:spPr>
        <p:txBody>
          <a:bodyPr>
            <a:spAutoFit/>
          </a:bodyPr>
          <a:lstStyle/>
          <a:p>
            <a:pPr>
              <a:spcBef>
                <a:spcPct val="50000"/>
              </a:spcBef>
            </a:pPr>
            <a:r>
              <a:rPr lang="en-US" altLang="zh-CN" sz="2800" b="1"/>
              <a:t>0</a:t>
            </a:r>
          </a:p>
          <a:p>
            <a:pPr>
              <a:spcBef>
                <a:spcPct val="50000"/>
              </a:spcBef>
            </a:pPr>
            <a:r>
              <a:rPr lang="en-US" altLang="zh-CN" sz="2800" b="1"/>
              <a:t>0</a:t>
            </a:r>
          </a:p>
        </p:txBody>
      </p:sp>
      <p:sp>
        <p:nvSpPr>
          <p:cNvPr id="59" name="Text Box 58">
            <a:extLst>
              <a:ext uri="{FF2B5EF4-FFF2-40B4-BE49-F238E27FC236}">
                <a16:creationId xmlns:a16="http://schemas.microsoft.com/office/drawing/2014/main" id="{ACBD14B4-0564-08AC-8571-D0E152490125}"/>
              </a:ext>
            </a:extLst>
          </p:cNvPr>
          <p:cNvSpPr txBox="1">
            <a:spLocks noChangeArrowheads="1"/>
          </p:cNvSpPr>
          <p:nvPr/>
        </p:nvSpPr>
        <p:spPr bwMode="auto">
          <a:xfrm>
            <a:off x="2579912" y="5964104"/>
            <a:ext cx="441325" cy="519112"/>
          </a:xfrm>
          <a:prstGeom prst="rect">
            <a:avLst/>
          </a:prstGeom>
          <a:noFill/>
          <a:ln w="9525">
            <a:noFill/>
            <a:miter lim="800000"/>
            <a:headEnd/>
            <a:tailEnd/>
          </a:ln>
        </p:spPr>
        <p:txBody>
          <a:bodyPr wrap="none">
            <a:spAutoFit/>
          </a:bodyPr>
          <a:lstStyle/>
          <a:p>
            <a:r>
              <a:rPr lang="en-US" altLang="zh-CN" sz="2800" b="1" i="1">
                <a:solidFill>
                  <a:srgbClr val="FF0066"/>
                </a:solidFill>
              </a:rPr>
              <a:t>Q</a:t>
            </a:r>
          </a:p>
        </p:txBody>
      </p:sp>
      <p:grpSp>
        <p:nvGrpSpPr>
          <p:cNvPr id="60" name="Group 59">
            <a:extLst>
              <a:ext uri="{FF2B5EF4-FFF2-40B4-BE49-F238E27FC236}">
                <a16:creationId xmlns:a16="http://schemas.microsoft.com/office/drawing/2014/main" id="{8685F122-4C3F-17D6-D0E4-106004089512}"/>
              </a:ext>
            </a:extLst>
          </p:cNvPr>
          <p:cNvGrpSpPr>
            <a:grpSpLocks/>
          </p:cNvGrpSpPr>
          <p:nvPr/>
        </p:nvGrpSpPr>
        <p:grpSpPr bwMode="auto">
          <a:xfrm>
            <a:off x="4215037" y="5059229"/>
            <a:ext cx="819150" cy="1181100"/>
            <a:chOff x="1416" y="2796"/>
            <a:chExt cx="516" cy="744"/>
          </a:xfrm>
        </p:grpSpPr>
        <p:sp>
          <p:nvSpPr>
            <p:cNvPr id="61" name="Line 60">
              <a:extLst>
                <a:ext uri="{FF2B5EF4-FFF2-40B4-BE49-F238E27FC236}">
                  <a16:creationId xmlns:a16="http://schemas.microsoft.com/office/drawing/2014/main" id="{797AF314-CA3F-1420-70E2-4C042CBB8F78}"/>
                </a:ext>
              </a:extLst>
            </p:cNvPr>
            <p:cNvSpPr>
              <a:spLocks noChangeShapeType="1"/>
            </p:cNvSpPr>
            <p:nvPr/>
          </p:nvSpPr>
          <p:spPr bwMode="auto">
            <a:xfrm>
              <a:off x="1512" y="3108"/>
              <a:ext cx="420" cy="432"/>
            </a:xfrm>
            <a:prstGeom prst="line">
              <a:avLst/>
            </a:prstGeom>
            <a:noFill/>
            <a:ln w="19050">
              <a:solidFill>
                <a:schemeClr val="tx1"/>
              </a:solidFill>
              <a:round/>
              <a:headEnd/>
              <a:tailEnd type="triangle" w="med" len="med"/>
            </a:ln>
          </p:spPr>
          <p:txBody>
            <a:bodyPr/>
            <a:lstStyle/>
            <a:p>
              <a:endParaRPr lang="zh-CN" altLang="en-US"/>
            </a:p>
          </p:txBody>
        </p:sp>
        <p:sp>
          <p:nvSpPr>
            <p:cNvPr id="62" name="AutoShape 61">
              <a:extLst>
                <a:ext uri="{FF2B5EF4-FFF2-40B4-BE49-F238E27FC236}">
                  <a16:creationId xmlns:a16="http://schemas.microsoft.com/office/drawing/2014/main" id="{3E2C4A0F-3A6F-D2A3-C633-05146C9FB439}"/>
                </a:ext>
              </a:extLst>
            </p:cNvPr>
            <p:cNvSpPr>
              <a:spLocks/>
            </p:cNvSpPr>
            <p:nvPr/>
          </p:nvSpPr>
          <p:spPr bwMode="auto">
            <a:xfrm>
              <a:off x="1416" y="2796"/>
              <a:ext cx="56" cy="732"/>
            </a:xfrm>
            <a:prstGeom prst="rightBrace">
              <a:avLst>
                <a:gd name="adj1" fmla="val 108929"/>
                <a:gd name="adj2" fmla="val 50000"/>
              </a:avLst>
            </a:prstGeom>
            <a:noFill/>
            <a:ln w="19050">
              <a:solidFill>
                <a:schemeClr val="tx1"/>
              </a:solidFill>
              <a:round/>
              <a:headEnd/>
              <a:tailEnd/>
            </a:ln>
          </p:spPr>
          <p:txBody>
            <a:bodyPr wrap="none" anchor="ctr"/>
            <a:lstStyle/>
            <a:p>
              <a:endParaRPr lang="zh-CN" altLang="en-US"/>
            </a:p>
          </p:txBody>
        </p:sp>
      </p:grpSp>
      <p:sp>
        <p:nvSpPr>
          <p:cNvPr id="63" name="Text Box 62">
            <a:extLst>
              <a:ext uri="{FF2B5EF4-FFF2-40B4-BE49-F238E27FC236}">
                <a16:creationId xmlns:a16="http://schemas.microsoft.com/office/drawing/2014/main" id="{DB929EBC-CB64-0E32-3610-EEF91E727C47}"/>
              </a:ext>
            </a:extLst>
          </p:cNvPr>
          <p:cNvSpPr txBox="1">
            <a:spLocks noChangeArrowheads="1"/>
          </p:cNvSpPr>
          <p:nvPr/>
        </p:nvSpPr>
        <p:spPr bwMode="auto">
          <a:xfrm>
            <a:off x="3913412" y="5906954"/>
            <a:ext cx="361950" cy="519112"/>
          </a:xfrm>
          <a:prstGeom prst="rect">
            <a:avLst/>
          </a:prstGeom>
          <a:noFill/>
          <a:ln w="9525">
            <a:noFill/>
            <a:miter lim="800000"/>
            <a:headEnd/>
            <a:tailEnd/>
          </a:ln>
        </p:spPr>
        <p:txBody>
          <a:bodyPr wrap="none">
            <a:spAutoFit/>
          </a:bodyPr>
          <a:lstStyle/>
          <a:p>
            <a:pPr>
              <a:spcBef>
                <a:spcPct val="30000"/>
              </a:spcBef>
            </a:pPr>
            <a:r>
              <a:rPr lang="en-US" altLang="zh-CN" sz="2800" b="1">
                <a:solidFill>
                  <a:srgbClr val="FF0066"/>
                </a:solidFill>
              </a:rPr>
              <a:t>0</a:t>
            </a:r>
          </a:p>
        </p:txBody>
      </p:sp>
      <p:sp>
        <p:nvSpPr>
          <p:cNvPr id="64" name="Rectangle 63">
            <a:extLst>
              <a:ext uri="{FF2B5EF4-FFF2-40B4-BE49-F238E27FC236}">
                <a16:creationId xmlns:a16="http://schemas.microsoft.com/office/drawing/2014/main" id="{6C9E174A-01B0-9AF3-10D0-3714E8B618AF}"/>
              </a:ext>
            </a:extLst>
          </p:cNvPr>
          <p:cNvSpPr>
            <a:spLocks noChangeArrowheads="1"/>
          </p:cNvSpPr>
          <p:nvPr/>
        </p:nvSpPr>
        <p:spPr bwMode="auto">
          <a:xfrm>
            <a:off x="4862737" y="5897429"/>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grpSp>
        <p:nvGrpSpPr>
          <p:cNvPr id="65" name="Group 64">
            <a:extLst>
              <a:ext uri="{FF2B5EF4-FFF2-40B4-BE49-F238E27FC236}">
                <a16:creationId xmlns:a16="http://schemas.microsoft.com/office/drawing/2014/main" id="{D0E3C9C3-58DF-32C5-F448-DB22572F1B09}"/>
              </a:ext>
            </a:extLst>
          </p:cNvPr>
          <p:cNvGrpSpPr>
            <a:grpSpLocks/>
          </p:cNvGrpSpPr>
          <p:nvPr/>
        </p:nvGrpSpPr>
        <p:grpSpPr bwMode="auto">
          <a:xfrm>
            <a:off x="5129437" y="5040179"/>
            <a:ext cx="781050" cy="1295400"/>
            <a:chOff x="1992" y="2784"/>
            <a:chExt cx="492" cy="816"/>
          </a:xfrm>
        </p:grpSpPr>
        <p:sp>
          <p:nvSpPr>
            <p:cNvPr id="66" name="Line 65">
              <a:extLst>
                <a:ext uri="{FF2B5EF4-FFF2-40B4-BE49-F238E27FC236}">
                  <a16:creationId xmlns:a16="http://schemas.microsoft.com/office/drawing/2014/main" id="{4312AE5F-C09E-ED37-3FEB-B6AB01A18F2E}"/>
                </a:ext>
              </a:extLst>
            </p:cNvPr>
            <p:cNvSpPr>
              <a:spLocks noChangeShapeType="1"/>
            </p:cNvSpPr>
            <p:nvPr/>
          </p:nvSpPr>
          <p:spPr bwMode="auto">
            <a:xfrm>
              <a:off x="2064" y="3156"/>
              <a:ext cx="420" cy="372"/>
            </a:xfrm>
            <a:prstGeom prst="line">
              <a:avLst/>
            </a:prstGeom>
            <a:noFill/>
            <a:ln w="19050">
              <a:solidFill>
                <a:schemeClr val="tx1"/>
              </a:solidFill>
              <a:round/>
              <a:headEnd/>
              <a:tailEnd type="triangle" w="med" len="med"/>
            </a:ln>
          </p:spPr>
          <p:txBody>
            <a:bodyPr/>
            <a:lstStyle/>
            <a:p>
              <a:endParaRPr lang="zh-CN" altLang="en-US"/>
            </a:p>
          </p:txBody>
        </p:sp>
        <p:sp>
          <p:nvSpPr>
            <p:cNvPr id="67" name="AutoShape 66">
              <a:extLst>
                <a:ext uri="{FF2B5EF4-FFF2-40B4-BE49-F238E27FC236}">
                  <a16:creationId xmlns:a16="http://schemas.microsoft.com/office/drawing/2014/main" id="{3C2AE0DA-4A80-9DA0-1BC5-8FA165B9943D}"/>
                </a:ext>
              </a:extLst>
            </p:cNvPr>
            <p:cNvSpPr>
              <a:spLocks/>
            </p:cNvSpPr>
            <p:nvPr/>
          </p:nvSpPr>
          <p:spPr bwMode="auto">
            <a:xfrm>
              <a:off x="1992" y="2784"/>
              <a:ext cx="44" cy="816"/>
            </a:xfrm>
            <a:prstGeom prst="rightBrace">
              <a:avLst>
                <a:gd name="adj1" fmla="val 154545"/>
                <a:gd name="adj2" fmla="val 50000"/>
              </a:avLst>
            </a:prstGeom>
            <a:noFill/>
            <a:ln w="19050">
              <a:solidFill>
                <a:schemeClr val="tx1"/>
              </a:solidFill>
              <a:round/>
              <a:headEnd/>
              <a:tailEnd/>
            </a:ln>
          </p:spPr>
          <p:txBody>
            <a:bodyPr wrap="none" anchor="ctr"/>
            <a:lstStyle/>
            <a:p>
              <a:endParaRPr lang="zh-CN" altLang="en-US"/>
            </a:p>
          </p:txBody>
        </p:sp>
      </p:grpSp>
      <p:sp>
        <p:nvSpPr>
          <p:cNvPr id="68" name="Text Box 67">
            <a:extLst>
              <a:ext uri="{FF2B5EF4-FFF2-40B4-BE49-F238E27FC236}">
                <a16:creationId xmlns:a16="http://schemas.microsoft.com/office/drawing/2014/main" id="{67406A1A-F1D7-B08A-6718-7A7C7E91BD65}"/>
              </a:ext>
            </a:extLst>
          </p:cNvPr>
          <p:cNvSpPr txBox="1">
            <a:spLocks noChangeArrowheads="1"/>
          </p:cNvSpPr>
          <p:nvPr/>
        </p:nvSpPr>
        <p:spPr bwMode="auto">
          <a:xfrm>
            <a:off x="5837462" y="5906954"/>
            <a:ext cx="361950" cy="519112"/>
          </a:xfrm>
          <a:prstGeom prst="rect">
            <a:avLst/>
          </a:prstGeom>
          <a:noFill/>
          <a:ln w="9525">
            <a:noFill/>
            <a:miter lim="800000"/>
            <a:headEnd/>
            <a:tailEnd/>
          </a:ln>
        </p:spPr>
        <p:txBody>
          <a:bodyPr wrap="none">
            <a:spAutoFit/>
          </a:bodyPr>
          <a:lstStyle/>
          <a:p>
            <a:pPr>
              <a:spcBef>
                <a:spcPct val="30000"/>
              </a:spcBef>
            </a:pPr>
            <a:r>
              <a:rPr lang="en-US" altLang="zh-CN" sz="2800" b="1">
                <a:solidFill>
                  <a:srgbClr val="FF0066"/>
                </a:solidFill>
              </a:rPr>
              <a:t>0</a:t>
            </a:r>
          </a:p>
        </p:txBody>
      </p:sp>
      <p:grpSp>
        <p:nvGrpSpPr>
          <p:cNvPr id="69" name="Group 68">
            <a:extLst>
              <a:ext uri="{FF2B5EF4-FFF2-40B4-BE49-F238E27FC236}">
                <a16:creationId xmlns:a16="http://schemas.microsoft.com/office/drawing/2014/main" id="{2E9A6134-07FC-50A8-3FEB-6D67B67568FF}"/>
              </a:ext>
            </a:extLst>
          </p:cNvPr>
          <p:cNvGrpSpPr>
            <a:grpSpLocks/>
          </p:cNvGrpSpPr>
          <p:nvPr/>
        </p:nvGrpSpPr>
        <p:grpSpPr bwMode="auto">
          <a:xfrm>
            <a:off x="6158137" y="5002079"/>
            <a:ext cx="762000" cy="1257300"/>
            <a:chOff x="2640" y="2760"/>
            <a:chExt cx="480" cy="792"/>
          </a:xfrm>
        </p:grpSpPr>
        <p:sp>
          <p:nvSpPr>
            <p:cNvPr id="70" name="Line 69">
              <a:extLst>
                <a:ext uri="{FF2B5EF4-FFF2-40B4-BE49-F238E27FC236}">
                  <a16:creationId xmlns:a16="http://schemas.microsoft.com/office/drawing/2014/main" id="{DA99AAB0-E802-FC40-EE6D-61469DFE3C3A}"/>
                </a:ext>
              </a:extLst>
            </p:cNvPr>
            <p:cNvSpPr>
              <a:spLocks noChangeShapeType="1"/>
            </p:cNvSpPr>
            <p:nvPr/>
          </p:nvSpPr>
          <p:spPr bwMode="auto">
            <a:xfrm>
              <a:off x="2724" y="3168"/>
              <a:ext cx="396" cy="372"/>
            </a:xfrm>
            <a:prstGeom prst="line">
              <a:avLst/>
            </a:prstGeom>
            <a:noFill/>
            <a:ln w="19050">
              <a:solidFill>
                <a:schemeClr val="tx1"/>
              </a:solidFill>
              <a:round/>
              <a:headEnd/>
              <a:tailEnd type="triangle" w="med" len="med"/>
            </a:ln>
          </p:spPr>
          <p:txBody>
            <a:bodyPr/>
            <a:lstStyle/>
            <a:p>
              <a:endParaRPr lang="zh-CN" altLang="en-US"/>
            </a:p>
          </p:txBody>
        </p:sp>
        <p:sp>
          <p:nvSpPr>
            <p:cNvPr id="71" name="AutoShape 70">
              <a:extLst>
                <a:ext uri="{FF2B5EF4-FFF2-40B4-BE49-F238E27FC236}">
                  <a16:creationId xmlns:a16="http://schemas.microsoft.com/office/drawing/2014/main" id="{336FD39A-AF4E-5A4B-F35D-47E5E10CDC52}"/>
                </a:ext>
              </a:extLst>
            </p:cNvPr>
            <p:cNvSpPr>
              <a:spLocks/>
            </p:cNvSpPr>
            <p:nvPr/>
          </p:nvSpPr>
          <p:spPr bwMode="auto">
            <a:xfrm>
              <a:off x="2640" y="2760"/>
              <a:ext cx="92" cy="792"/>
            </a:xfrm>
            <a:prstGeom prst="rightBrace">
              <a:avLst>
                <a:gd name="adj1" fmla="val 71739"/>
                <a:gd name="adj2" fmla="val 50000"/>
              </a:avLst>
            </a:prstGeom>
            <a:noFill/>
            <a:ln w="19050">
              <a:solidFill>
                <a:schemeClr val="tx1"/>
              </a:solidFill>
              <a:round/>
              <a:headEnd/>
              <a:tailEnd/>
            </a:ln>
          </p:spPr>
          <p:txBody>
            <a:bodyPr wrap="none" anchor="ctr"/>
            <a:lstStyle/>
            <a:p>
              <a:endParaRPr lang="zh-CN" altLang="en-US"/>
            </a:p>
          </p:txBody>
        </p:sp>
      </p:grpSp>
      <p:sp>
        <p:nvSpPr>
          <p:cNvPr id="72" name="Text Box 71">
            <a:extLst>
              <a:ext uri="{FF2B5EF4-FFF2-40B4-BE49-F238E27FC236}">
                <a16:creationId xmlns:a16="http://schemas.microsoft.com/office/drawing/2014/main" id="{C2C2B7DC-074F-892E-AD87-1F5226790563}"/>
              </a:ext>
            </a:extLst>
          </p:cNvPr>
          <p:cNvSpPr txBox="1">
            <a:spLocks noChangeArrowheads="1"/>
          </p:cNvSpPr>
          <p:nvPr/>
        </p:nvSpPr>
        <p:spPr bwMode="auto">
          <a:xfrm>
            <a:off x="6847112" y="5868854"/>
            <a:ext cx="361950" cy="519112"/>
          </a:xfrm>
          <a:prstGeom prst="rect">
            <a:avLst/>
          </a:prstGeom>
          <a:noFill/>
          <a:ln w="9525">
            <a:noFill/>
            <a:miter lim="800000"/>
            <a:headEnd/>
            <a:tailEnd/>
          </a:ln>
        </p:spPr>
        <p:txBody>
          <a:bodyPr wrap="none">
            <a:spAutoFit/>
          </a:bodyPr>
          <a:lstStyle/>
          <a:p>
            <a:pPr>
              <a:spcBef>
                <a:spcPct val="30000"/>
              </a:spcBef>
            </a:pPr>
            <a:r>
              <a:rPr lang="en-US" altLang="zh-CN" sz="2800" b="1">
                <a:solidFill>
                  <a:srgbClr val="FF0066"/>
                </a:solidFill>
              </a:rPr>
              <a:t>0</a:t>
            </a:r>
          </a:p>
        </p:txBody>
      </p:sp>
      <p:grpSp>
        <p:nvGrpSpPr>
          <p:cNvPr id="73" name="Group 72">
            <a:extLst>
              <a:ext uri="{FF2B5EF4-FFF2-40B4-BE49-F238E27FC236}">
                <a16:creationId xmlns:a16="http://schemas.microsoft.com/office/drawing/2014/main" id="{BE02A488-4B2B-F5ED-B521-3C6E771D744A}"/>
              </a:ext>
            </a:extLst>
          </p:cNvPr>
          <p:cNvGrpSpPr>
            <a:grpSpLocks/>
          </p:cNvGrpSpPr>
          <p:nvPr/>
        </p:nvGrpSpPr>
        <p:grpSpPr bwMode="auto">
          <a:xfrm>
            <a:off x="7224937" y="5135429"/>
            <a:ext cx="742950" cy="1200150"/>
            <a:chOff x="3312" y="2844"/>
            <a:chExt cx="468" cy="756"/>
          </a:xfrm>
        </p:grpSpPr>
        <p:sp>
          <p:nvSpPr>
            <p:cNvPr id="74" name="Line 73">
              <a:extLst>
                <a:ext uri="{FF2B5EF4-FFF2-40B4-BE49-F238E27FC236}">
                  <a16:creationId xmlns:a16="http://schemas.microsoft.com/office/drawing/2014/main" id="{54DCBA4D-62A0-74BD-FE83-7CFD7CA49423}"/>
                </a:ext>
              </a:extLst>
            </p:cNvPr>
            <p:cNvSpPr>
              <a:spLocks noChangeShapeType="1"/>
            </p:cNvSpPr>
            <p:nvPr/>
          </p:nvSpPr>
          <p:spPr bwMode="auto">
            <a:xfrm>
              <a:off x="3360" y="3180"/>
              <a:ext cx="420" cy="312"/>
            </a:xfrm>
            <a:prstGeom prst="line">
              <a:avLst/>
            </a:prstGeom>
            <a:noFill/>
            <a:ln w="19050">
              <a:solidFill>
                <a:schemeClr val="tx1"/>
              </a:solidFill>
              <a:round/>
              <a:headEnd/>
              <a:tailEnd type="triangle" w="med" len="med"/>
            </a:ln>
          </p:spPr>
          <p:txBody>
            <a:bodyPr/>
            <a:lstStyle/>
            <a:p>
              <a:endParaRPr lang="zh-CN" altLang="en-US"/>
            </a:p>
          </p:txBody>
        </p:sp>
        <p:sp>
          <p:nvSpPr>
            <p:cNvPr id="75" name="AutoShape 74">
              <a:extLst>
                <a:ext uri="{FF2B5EF4-FFF2-40B4-BE49-F238E27FC236}">
                  <a16:creationId xmlns:a16="http://schemas.microsoft.com/office/drawing/2014/main" id="{C7A1EFA6-5FD7-5D53-6B63-3C02E89E5F08}"/>
                </a:ext>
              </a:extLst>
            </p:cNvPr>
            <p:cNvSpPr>
              <a:spLocks/>
            </p:cNvSpPr>
            <p:nvPr/>
          </p:nvSpPr>
          <p:spPr bwMode="auto">
            <a:xfrm>
              <a:off x="3312" y="2844"/>
              <a:ext cx="27" cy="756"/>
            </a:xfrm>
            <a:prstGeom prst="rightBrace">
              <a:avLst>
                <a:gd name="adj1" fmla="val 233333"/>
                <a:gd name="adj2" fmla="val 50000"/>
              </a:avLst>
            </a:prstGeom>
            <a:noFill/>
            <a:ln w="19050">
              <a:solidFill>
                <a:schemeClr val="tx1"/>
              </a:solidFill>
              <a:round/>
              <a:headEnd/>
              <a:tailEnd/>
            </a:ln>
          </p:spPr>
          <p:txBody>
            <a:bodyPr wrap="none" anchor="ctr"/>
            <a:lstStyle/>
            <a:p>
              <a:endParaRPr lang="zh-CN" altLang="en-US"/>
            </a:p>
          </p:txBody>
        </p:sp>
      </p:grpSp>
      <p:sp>
        <p:nvSpPr>
          <p:cNvPr id="76" name="Rectangle 75">
            <a:extLst>
              <a:ext uri="{FF2B5EF4-FFF2-40B4-BE49-F238E27FC236}">
                <a16:creationId xmlns:a16="http://schemas.microsoft.com/office/drawing/2014/main" id="{DDAC1433-7A2F-0164-00C9-58EEB873DE97}"/>
              </a:ext>
            </a:extLst>
          </p:cNvPr>
          <p:cNvSpPr>
            <a:spLocks noChangeArrowheads="1"/>
          </p:cNvSpPr>
          <p:nvPr/>
        </p:nvSpPr>
        <p:spPr bwMode="auto">
          <a:xfrm>
            <a:off x="7863112" y="5886316"/>
            <a:ext cx="361950" cy="519113"/>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grpSp>
        <p:nvGrpSpPr>
          <p:cNvPr id="77" name="Group 76">
            <a:extLst>
              <a:ext uri="{FF2B5EF4-FFF2-40B4-BE49-F238E27FC236}">
                <a16:creationId xmlns:a16="http://schemas.microsoft.com/office/drawing/2014/main" id="{1A5C01A2-6854-9780-0921-58607E02AB9F}"/>
              </a:ext>
            </a:extLst>
          </p:cNvPr>
          <p:cNvGrpSpPr>
            <a:grpSpLocks/>
          </p:cNvGrpSpPr>
          <p:nvPr/>
        </p:nvGrpSpPr>
        <p:grpSpPr bwMode="auto">
          <a:xfrm>
            <a:off x="8196487" y="5040179"/>
            <a:ext cx="419100" cy="1257300"/>
            <a:chOff x="3924" y="2784"/>
            <a:chExt cx="264" cy="792"/>
          </a:xfrm>
        </p:grpSpPr>
        <p:sp>
          <p:nvSpPr>
            <p:cNvPr id="78" name="Line 77">
              <a:extLst>
                <a:ext uri="{FF2B5EF4-FFF2-40B4-BE49-F238E27FC236}">
                  <a16:creationId xmlns:a16="http://schemas.microsoft.com/office/drawing/2014/main" id="{FCA5C64F-0E59-207E-005E-A357575CB676}"/>
                </a:ext>
              </a:extLst>
            </p:cNvPr>
            <p:cNvSpPr>
              <a:spLocks noChangeShapeType="1"/>
            </p:cNvSpPr>
            <p:nvPr/>
          </p:nvSpPr>
          <p:spPr bwMode="auto">
            <a:xfrm>
              <a:off x="3984" y="3168"/>
              <a:ext cx="204" cy="300"/>
            </a:xfrm>
            <a:prstGeom prst="line">
              <a:avLst/>
            </a:prstGeom>
            <a:noFill/>
            <a:ln w="19050">
              <a:solidFill>
                <a:schemeClr val="tx1"/>
              </a:solidFill>
              <a:round/>
              <a:headEnd/>
              <a:tailEnd type="triangle" w="med" len="med"/>
            </a:ln>
          </p:spPr>
          <p:txBody>
            <a:bodyPr/>
            <a:lstStyle/>
            <a:p>
              <a:endParaRPr lang="zh-CN" altLang="en-US"/>
            </a:p>
          </p:txBody>
        </p:sp>
        <p:sp>
          <p:nvSpPr>
            <p:cNvPr id="79" name="AutoShape 78">
              <a:extLst>
                <a:ext uri="{FF2B5EF4-FFF2-40B4-BE49-F238E27FC236}">
                  <a16:creationId xmlns:a16="http://schemas.microsoft.com/office/drawing/2014/main" id="{2AB71CE4-ED32-26B9-A336-885C750235A1}"/>
                </a:ext>
              </a:extLst>
            </p:cNvPr>
            <p:cNvSpPr>
              <a:spLocks/>
            </p:cNvSpPr>
            <p:nvPr/>
          </p:nvSpPr>
          <p:spPr bwMode="auto">
            <a:xfrm>
              <a:off x="3924" y="2784"/>
              <a:ext cx="56" cy="792"/>
            </a:xfrm>
            <a:prstGeom prst="rightBrace">
              <a:avLst>
                <a:gd name="adj1" fmla="val 117857"/>
                <a:gd name="adj2" fmla="val 50000"/>
              </a:avLst>
            </a:prstGeom>
            <a:noFill/>
            <a:ln w="19050">
              <a:solidFill>
                <a:schemeClr val="tx1"/>
              </a:solidFill>
              <a:round/>
              <a:headEnd/>
              <a:tailEnd/>
            </a:ln>
          </p:spPr>
          <p:txBody>
            <a:bodyPr wrap="none" anchor="ctr"/>
            <a:lstStyle/>
            <a:p>
              <a:endParaRPr lang="zh-CN" altLang="en-US"/>
            </a:p>
          </p:txBody>
        </p:sp>
      </p:grpSp>
      <p:sp>
        <p:nvSpPr>
          <p:cNvPr id="80" name="Rectangle 79">
            <a:extLst>
              <a:ext uri="{FF2B5EF4-FFF2-40B4-BE49-F238E27FC236}">
                <a16:creationId xmlns:a16="http://schemas.microsoft.com/office/drawing/2014/main" id="{EB0081A6-AD5A-E2D0-5941-D340DEF3BB02}"/>
              </a:ext>
            </a:extLst>
          </p:cNvPr>
          <p:cNvSpPr>
            <a:spLocks noChangeArrowheads="1"/>
          </p:cNvSpPr>
          <p:nvPr/>
        </p:nvSpPr>
        <p:spPr bwMode="auto">
          <a:xfrm>
            <a:off x="8587012" y="5867266"/>
            <a:ext cx="361950" cy="519113"/>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sp>
        <p:nvSpPr>
          <p:cNvPr id="81" name="Freeform 80">
            <a:extLst>
              <a:ext uri="{FF2B5EF4-FFF2-40B4-BE49-F238E27FC236}">
                <a16:creationId xmlns:a16="http://schemas.microsoft.com/office/drawing/2014/main" id="{9F063441-6C86-AE75-95A7-96046AC4D4E5}"/>
              </a:ext>
            </a:extLst>
          </p:cNvPr>
          <p:cNvSpPr>
            <a:spLocks/>
          </p:cNvSpPr>
          <p:nvPr/>
        </p:nvSpPr>
        <p:spPr bwMode="auto">
          <a:xfrm>
            <a:off x="3048224" y="6011729"/>
            <a:ext cx="2133600" cy="323850"/>
          </a:xfrm>
          <a:custGeom>
            <a:avLst/>
            <a:gdLst>
              <a:gd name="T0" fmla="*/ 0 w 624"/>
              <a:gd name="T1" fmla="*/ 323850 h 288"/>
              <a:gd name="T2" fmla="*/ 1148862 w 624"/>
              <a:gd name="T3" fmla="*/ 323850 h 288"/>
              <a:gd name="T4" fmla="*/ 1148862 w 624"/>
              <a:gd name="T5" fmla="*/ 0 h 288"/>
              <a:gd name="T6" fmla="*/ 2133600 w 624"/>
              <a:gd name="T7" fmla="*/ 0 h 288"/>
              <a:gd name="T8" fmla="*/ 2133600 w 624"/>
              <a:gd name="T9" fmla="*/ 323850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rgbClr val="FF0066"/>
            </a:solidFill>
            <a:round/>
            <a:headEnd/>
            <a:tailEnd type="none" w="med" len="med"/>
          </a:ln>
        </p:spPr>
        <p:txBody>
          <a:bodyPr/>
          <a:lstStyle/>
          <a:p>
            <a:endParaRPr lang="zh-CN" altLang="en-US"/>
          </a:p>
        </p:txBody>
      </p:sp>
      <p:sp>
        <p:nvSpPr>
          <p:cNvPr id="82" name="Line 81">
            <a:extLst>
              <a:ext uri="{FF2B5EF4-FFF2-40B4-BE49-F238E27FC236}">
                <a16:creationId xmlns:a16="http://schemas.microsoft.com/office/drawing/2014/main" id="{E23761CE-1E02-5FA8-95A6-0369F7F75532}"/>
              </a:ext>
            </a:extLst>
          </p:cNvPr>
          <p:cNvSpPr>
            <a:spLocks noChangeShapeType="1"/>
          </p:cNvSpPr>
          <p:nvPr/>
        </p:nvSpPr>
        <p:spPr bwMode="auto">
          <a:xfrm flipV="1">
            <a:off x="5158012" y="6354629"/>
            <a:ext cx="920750" cy="0"/>
          </a:xfrm>
          <a:prstGeom prst="line">
            <a:avLst/>
          </a:prstGeom>
          <a:noFill/>
          <a:ln w="38100">
            <a:solidFill>
              <a:srgbClr val="FF0066"/>
            </a:solidFill>
            <a:round/>
            <a:headEnd/>
            <a:tailEnd/>
          </a:ln>
        </p:spPr>
        <p:txBody>
          <a:bodyPr/>
          <a:lstStyle/>
          <a:p>
            <a:endParaRPr lang="zh-CN" altLang="en-US"/>
          </a:p>
        </p:txBody>
      </p:sp>
      <p:sp>
        <p:nvSpPr>
          <p:cNvPr id="83" name="Freeform 82">
            <a:extLst>
              <a:ext uri="{FF2B5EF4-FFF2-40B4-BE49-F238E27FC236}">
                <a16:creationId xmlns:a16="http://schemas.microsoft.com/office/drawing/2014/main" id="{0D5D37BF-B97A-229A-88ED-3ECA247DF00F}"/>
              </a:ext>
            </a:extLst>
          </p:cNvPr>
          <p:cNvSpPr>
            <a:spLocks/>
          </p:cNvSpPr>
          <p:nvPr/>
        </p:nvSpPr>
        <p:spPr bwMode="auto">
          <a:xfrm>
            <a:off x="5981924" y="6030779"/>
            <a:ext cx="2751138" cy="323850"/>
          </a:xfrm>
          <a:custGeom>
            <a:avLst/>
            <a:gdLst>
              <a:gd name="T0" fmla="*/ 0 w 1733"/>
              <a:gd name="T1" fmla="*/ 323850 h 204"/>
              <a:gd name="T2" fmla="*/ 1174750 w 1733"/>
              <a:gd name="T3" fmla="*/ 323850 h 204"/>
              <a:gd name="T4" fmla="*/ 1174750 w 1733"/>
              <a:gd name="T5" fmla="*/ 0 h 204"/>
              <a:gd name="T6" fmla="*/ 2751138 w 1733"/>
              <a:gd name="T7" fmla="*/ 0 h 204"/>
              <a:gd name="T8" fmla="*/ 2185988 w 1733"/>
              <a:gd name="T9" fmla="*/ 0 h 204"/>
              <a:gd name="T10" fmla="*/ 0 60000 65536"/>
              <a:gd name="T11" fmla="*/ 0 60000 65536"/>
              <a:gd name="T12" fmla="*/ 0 60000 65536"/>
              <a:gd name="T13" fmla="*/ 0 60000 65536"/>
              <a:gd name="T14" fmla="*/ 0 60000 65536"/>
              <a:gd name="T15" fmla="*/ 0 w 1733"/>
              <a:gd name="T16" fmla="*/ 0 h 204"/>
              <a:gd name="T17" fmla="*/ 1733 w 1733"/>
              <a:gd name="T18" fmla="*/ 204 h 204"/>
            </a:gdLst>
            <a:ahLst/>
            <a:cxnLst>
              <a:cxn ang="T10">
                <a:pos x="T0" y="T1"/>
              </a:cxn>
              <a:cxn ang="T11">
                <a:pos x="T2" y="T3"/>
              </a:cxn>
              <a:cxn ang="T12">
                <a:pos x="T4" y="T5"/>
              </a:cxn>
              <a:cxn ang="T13">
                <a:pos x="T6" y="T7"/>
              </a:cxn>
              <a:cxn ang="T14">
                <a:pos x="T8" y="T9"/>
              </a:cxn>
            </a:cxnLst>
            <a:rect l="T15" t="T16" r="T17" b="T18"/>
            <a:pathLst>
              <a:path w="1733" h="204">
                <a:moveTo>
                  <a:pt x="0" y="204"/>
                </a:moveTo>
                <a:lnTo>
                  <a:pt x="740" y="204"/>
                </a:lnTo>
                <a:lnTo>
                  <a:pt x="740" y="0"/>
                </a:lnTo>
                <a:lnTo>
                  <a:pt x="1733" y="0"/>
                </a:lnTo>
                <a:lnTo>
                  <a:pt x="1377" y="0"/>
                </a:lnTo>
              </a:path>
            </a:pathLst>
          </a:custGeom>
          <a:noFill/>
          <a:ln w="38100" cmpd="sng">
            <a:solidFill>
              <a:srgbClr val="FF0066"/>
            </a:solidFill>
            <a:round/>
            <a:headEnd/>
            <a:tailEnd type="none" w="med" len="med"/>
          </a:ln>
        </p:spPr>
        <p:txBody>
          <a:bodyPr/>
          <a:lstStyle/>
          <a:p>
            <a:endParaRPr lang="zh-CN" altLang="en-US"/>
          </a:p>
        </p:txBody>
      </p:sp>
      <p:sp>
        <p:nvSpPr>
          <p:cNvPr id="3" name="灯片编号占位符 2">
            <a:extLst>
              <a:ext uri="{FF2B5EF4-FFF2-40B4-BE49-F238E27FC236}">
                <a16:creationId xmlns:a16="http://schemas.microsoft.com/office/drawing/2014/main" id="{C719AC2F-994F-ED00-C2E7-9C0490DCCB4B}"/>
              </a:ext>
            </a:extLst>
          </p:cNvPr>
          <p:cNvSpPr>
            <a:spLocks noGrp="1"/>
          </p:cNvSpPr>
          <p:nvPr>
            <p:ph type="sldNum" sz="quarter" idx="12"/>
          </p:nvPr>
        </p:nvSpPr>
        <p:spPr/>
        <p:txBody>
          <a:bodyPr/>
          <a:lstStyle/>
          <a:p>
            <a:fld id="{392CBAA0-59E6-204E-8F03-85E5040D48B8}" type="slidenum">
              <a:rPr kumimoji="1" lang="zh-CN" altLang="en-US" smtClean="0"/>
              <a:t>56</a:t>
            </a:fld>
            <a:r>
              <a:rPr kumimoji="1" lang="en-US" altLang="zh-CN"/>
              <a:t>/70</a:t>
            </a:r>
            <a:endParaRPr kumimoji="1" lang="zh-CN" altLang="en-US" dirty="0"/>
          </a:p>
        </p:txBody>
      </p:sp>
    </p:spTree>
    <p:extLst>
      <p:ext uri="{BB962C8B-B14F-4D97-AF65-F5344CB8AC3E}">
        <p14:creationId xmlns:p14="http://schemas.microsoft.com/office/powerpoint/2010/main" val="40855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7"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ppt_x</p:attrName>
                                        </p:attrNameLst>
                                      </p:cBhvr>
                                      <p:tavLst>
                                        <p:tav tm="0">
                                          <p:val>
                                            <p:strVal val="#ppt_x-#ppt_w/2"/>
                                          </p:val>
                                        </p:tav>
                                        <p:tav tm="100000">
                                          <p:val>
                                            <p:strVal val="#ppt_x"/>
                                          </p:val>
                                        </p:tav>
                                      </p:tavLst>
                                    </p:anim>
                                    <p:anim calcmode="lin" valueType="num">
                                      <p:cBhvr>
                                        <p:cTn id="23" dur="500" fill="hold"/>
                                        <p:tgtEl>
                                          <p:spTgt spid="17"/>
                                        </p:tgtEl>
                                        <p:attrNameLst>
                                          <p:attrName>ppt_y</p:attrName>
                                        </p:attrNameLst>
                                      </p:cBhvr>
                                      <p:tavLst>
                                        <p:tav tm="0">
                                          <p:val>
                                            <p:strVal val="#ppt_y"/>
                                          </p:val>
                                        </p:tav>
                                        <p:tav tm="100000">
                                          <p:val>
                                            <p:strVal val="#ppt_y"/>
                                          </p:val>
                                        </p:tav>
                                      </p:tavLst>
                                    </p:anim>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left)">
                                      <p:cBhvr>
                                        <p:cTn id="35" dur="500"/>
                                        <p:tgtEl>
                                          <p:spTgt spid="5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childTnLst>
                          </p:cTn>
                        </p:par>
                        <p:par>
                          <p:cTn id="44" fill="hold">
                            <p:stCondLst>
                              <p:cond delay="1500"/>
                            </p:stCondLst>
                            <p:childTnLst>
                              <p:par>
                                <p:cTn id="45" presetID="22" presetClass="entr" presetSubtype="8" fill="hold" grpId="0" nodeType="afterEffect">
                                  <p:stCondLst>
                                    <p:cond delay="1000"/>
                                  </p:stCondLst>
                                  <p:childTnLst>
                                    <p:set>
                                      <p:cBhvr>
                                        <p:cTn id="46" dur="1" fill="hold">
                                          <p:stCondLst>
                                            <p:cond delay="0"/>
                                          </p:stCondLst>
                                        </p:cTn>
                                        <p:tgtEl>
                                          <p:spTgt spid="56"/>
                                        </p:tgtEl>
                                        <p:attrNameLst>
                                          <p:attrName>style.visibility</p:attrName>
                                        </p:attrNameLst>
                                      </p:cBhvr>
                                      <p:to>
                                        <p:strVal val="visible"/>
                                      </p:to>
                                    </p:set>
                                    <p:animEffect transition="in" filter="wipe(left)">
                                      <p:cBhvr>
                                        <p:cTn id="47" dur="500"/>
                                        <p:tgtEl>
                                          <p:spTgt spid="56"/>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9">
                                            <p:txEl>
                                              <p:pRg st="0" end="0"/>
                                            </p:txEl>
                                          </p:spTgt>
                                        </p:tgtEl>
                                        <p:attrNameLst>
                                          <p:attrName>style.visibility</p:attrName>
                                        </p:attrNameLst>
                                      </p:cBhvr>
                                      <p:to>
                                        <p:strVal val="visible"/>
                                      </p:to>
                                    </p:set>
                                    <p:animEffect transition="in" filter="wipe(left)">
                                      <p:cBhvr>
                                        <p:cTn id="56" dur="500"/>
                                        <p:tgtEl>
                                          <p:spTgt spid="59">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3">
                                            <p:txEl>
                                              <p:pRg st="0" end="0"/>
                                            </p:txEl>
                                          </p:spTgt>
                                        </p:tgtEl>
                                        <p:attrNameLst>
                                          <p:attrName>style.visibility</p:attrName>
                                        </p:attrNameLst>
                                      </p:cBhvr>
                                      <p:to>
                                        <p:strVal val="visible"/>
                                      </p:to>
                                    </p:set>
                                    <p:animEffect transition="in" filter="wipe(left)">
                                      <p:cBhvr>
                                        <p:cTn id="61" dur="500"/>
                                        <p:tgtEl>
                                          <p:spTgt spid="6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slide(fromLeft)">
                                      <p:cBhvr>
                                        <p:cTn id="66"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4">
                                            <p:txEl>
                                              <p:pRg st="0" end="0"/>
                                            </p:txEl>
                                          </p:spTgt>
                                        </p:tgtEl>
                                        <p:attrNameLst>
                                          <p:attrName>style.visibility</p:attrName>
                                        </p:attrNameLst>
                                      </p:cBhvr>
                                      <p:to>
                                        <p:strVal val="visible"/>
                                      </p:to>
                                    </p:set>
                                    <p:animEffect transition="in" filter="wipe(left)">
                                      <p:cBhvr>
                                        <p:cTn id="71" dur="500"/>
                                        <p:tgtEl>
                                          <p:spTgt spid="64">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8" fill="hold" nodeType="click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slide(fromLeft)">
                                      <p:cBhvr>
                                        <p:cTn id="7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8">
                                            <p:txEl>
                                              <p:pRg st="0" end="0"/>
                                            </p:txEl>
                                          </p:spTgt>
                                        </p:tgtEl>
                                        <p:attrNameLst>
                                          <p:attrName>style.visibility</p:attrName>
                                        </p:attrNameLst>
                                      </p:cBhvr>
                                      <p:to>
                                        <p:strVal val="visible"/>
                                      </p:to>
                                    </p:set>
                                    <p:animEffect transition="in" filter="wipe(left)">
                                      <p:cBhvr>
                                        <p:cTn id="81" dur="500"/>
                                        <p:tgtEl>
                                          <p:spTgt spid="68">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nodeType="click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slide(fromLeft)">
                                      <p:cBhvr>
                                        <p:cTn id="8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72">
                                            <p:txEl>
                                              <p:pRg st="0" end="0"/>
                                            </p:txEl>
                                          </p:spTgt>
                                        </p:tgtEl>
                                        <p:attrNameLst>
                                          <p:attrName>style.visibility</p:attrName>
                                        </p:attrNameLst>
                                      </p:cBhvr>
                                      <p:to>
                                        <p:strVal val="visible"/>
                                      </p:to>
                                    </p:set>
                                    <p:animEffect transition="in" filter="wipe(left)">
                                      <p:cBhvr>
                                        <p:cTn id="91" dur="500"/>
                                        <p:tgtEl>
                                          <p:spTgt spid="72">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nodeType="click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slide(fromLeft)">
                                      <p:cBhvr>
                                        <p:cTn id="9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76">
                                            <p:txEl>
                                              <p:pRg st="0" end="0"/>
                                            </p:txEl>
                                          </p:spTgt>
                                        </p:tgtEl>
                                        <p:attrNameLst>
                                          <p:attrName>style.visibility</p:attrName>
                                        </p:attrNameLst>
                                      </p:cBhvr>
                                      <p:to>
                                        <p:strVal val="visible"/>
                                      </p:to>
                                    </p:set>
                                    <p:animEffect transition="in" filter="wipe(left)">
                                      <p:cBhvr>
                                        <p:cTn id="101" dur="500"/>
                                        <p:tgtEl>
                                          <p:spTgt spid="76">
                                            <p:txEl>
                                              <p:pRg st="0" end="0"/>
                                            </p:txEl>
                                          </p:spTgt>
                                        </p:tgtEl>
                                      </p:cBhvr>
                                    </p:animEffect>
                                  </p:childTnLst>
                                </p:cTn>
                              </p:par>
                            </p:childTnLst>
                          </p:cTn>
                        </p:par>
                        <p:par>
                          <p:cTn id="102" fill="hold">
                            <p:stCondLst>
                              <p:cond delay="500"/>
                            </p:stCondLst>
                            <p:childTnLst>
                              <p:par>
                                <p:cTn id="103" presetID="12" presetClass="entr" presetSubtype="8" fill="hold" nodeType="after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slide(fromLeft)">
                                      <p:cBhvr>
                                        <p:cTn id="105"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80">
                                            <p:txEl>
                                              <p:pRg st="0" end="0"/>
                                            </p:txEl>
                                          </p:spTgt>
                                        </p:tgtEl>
                                        <p:attrNameLst>
                                          <p:attrName>style.visibility</p:attrName>
                                        </p:attrNameLst>
                                      </p:cBhvr>
                                      <p:to>
                                        <p:strVal val="visible"/>
                                      </p:to>
                                    </p:set>
                                    <p:animEffect transition="in" filter="wipe(left)">
                                      <p:cBhvr>
                                        <p:cTn id="110" dur="500"/>
                                        <p:tgtEl>
                                          <p:spTgt spid="80">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wipe(left)">
                                      <p:cBhvr>
                                        <p:cTn id="115" dur="500"/>
                                        <p:tgtEl>
                                          <p:spTgt spid="81"/>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wipe(left)">
                                      <p:cBhvr>
                                        <p:cTn id="119" dur="500"/>
                                        <p:tgtEl>
                                          <p:spTgt spid="82"/>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83"/>
                                        </p:tgtEl>
                                        <p:attrNameLst>
                                          <p:attrName>style.visibility</p:attrName>
                                        </p:attrNameLst>
                                      </p:cBhvr>
                                      <p:to>
                                        <p:strVal val="visible"/>
                                      </p:to>
                                    </p:set>
                                    <p:animEffect transition="in" filter="wipe(left)">
                                      <p:cBhvr>
                                        <p:cTn id="12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6" grpId="0" autoUpdateAnimBg="0"/>
      <p:bldP spid="54" grpId="0" autoUpdateAnimBg="0"/>
      <p:bldP spid="55" grpId="0" autoUpdateAnimBg="0"/>
      <p:bldP spid="56" grpId="0" autoUpdateAnimBg="0"/>
      <p:bldP spid="57" grpId="0" autoUpdateAnimBg="0"/>
      <p:bldP spid="58" grpId="0" autoUpdateAnimBg="0"/>
      <p:bldP spid="59" grpId="0" build="p" autoUpdateAnimBg="0"/>
      <p:bldP spid="63" grpId="0" build="p" autoUpdateAnimBg="0"/>
      <p:bldP spid="64" grpId="0" build="p" autoUpdateAnimBg="0"/>
      <p:bldP spid="68" grpId="0" build="p" autoUpdateAnimBg="0"/>
      <p:bldP spid="72" grpId="0" build="p" autoUpdateAnimBg="0"/>
      <p:bldP spid="76" grpId="0" build="p" autoUpdateAnimBg="0"/>
      <p:bldP spid="80" grpId="0" build="p" autoUpdateAnimBg="0"/>
      <p:bldP spid="81" grpId="0" animBg="1"/>
      <p:bldP spid="82" grpId="0" animBg="1"/>
      <p:bldP spid="8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静态特性</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B5007332-CD2E-C496-8DDD-238CBDA3E092}"/>
              </a:ext>
            </a:extLst>
          </p:cNvPr>
          <p:cNvSpPr>
            <a:spLocks noGrp="1"/>
          </p:cNvSpPr>
          <p:nvPr>
            <p:ph type="sldNum" sz="quarter" idx="12"/>
          </p:nvPr>
        </p:nvSpPr>
        <p:spPr/>
        <p:txBody>
          <a:bodyPr/>
          <a:lstStyle/>
          <a:p>
            <a:fld id="{392CBAA0-59E6-204E-8F03-85E5040D48B8}" type="slidenum">
              <a:rPr kumimoji="1" lang="zh-CN" altLang="en-US" smtClean="0"/>
              <a:t>57</a:t>
            </a:fld>
            <a:r>
              <a:rPr kumimoji="1" lang="en-US" altLang="zh-CN"/>
              <a:t>/70</a:t>
            </a:r>
            <a:endParaRPr kumimoji="1" lang="zh-CN" altLang="en-US" dirty="0"/>
          </a:p>
        </p:txBody>
      </p:sp>
    </p:spTree>
    <p:extLst>
      <p:ext uri="{BB962C8B-B14F-4D97-AF65-F5344CB8AC3E}">
        <p14:creationId xmlns:p14="http://schemas.microsoft.com/office/powerpoint/2010/main" val="3932666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4.1</a:t>
            </a:r>
            <a:r>
              <a:rPr kumimoji="1" lang="zh-CN" altLang="en-US" dirty="0"/>
              <a:t> 触发器的静态特性</a:t>
            </a:r>
          </a:p>
        </p:txBody>
      </p:sp>
      <p:sp>
        <p:nvSpPr>
          <p:cNvPr id="5" name="Text Box 4">
            <a:extLst>
              <a:ext uri="{FF2B5EF4-FFF2-40B4-BE49-F238E27FC236}">
                <a16:creationId xmlns:a16="http://schemas.microsoft.com/office/drawing/2014/main" id="{76E22B94-2215-5427-90E6-D50A26A6AAF2}"/>
              </a:ext>
            </a:extLst>
          </p:cNvPr>
          <p:cNvSpPr txBox="1">
            <a:spLocks noChangeArrowheads="1"/>
          </p:cNvSpPr>
          <p:nvPr/>
        </p:nvSpPr>
        <p:spPr bwMode="auto">
          <a:xfrm>
            <a:off x="2215166" y="166218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一、</a:t>
            </a:r>
            <a:r>
              <a:rPr lang="en-US" altLang="zh-CN" sz="2800" b="1">
                <a:solidFill>
                  <a:srgbClr val="0033CC"/>
                </a:solidFill>
              </a:rPr>
              <a:t>CMOS </a:t>
            </a:r>
            <a:r>
              <a:rPr lang="zh-CN" altLang="en-US" sz="2800" b="1">
                <a:solidFill>
                  <a:srgbClr val="0033CC"/>
                </a:solidFill>
              </a:rPr>
              <a:t>触发器</a:t>
            </a:r>
          </a:p>
        </p:txBody>
      </p:sp>
      <p:sp>
        <p:nvSpPr>
          <p:cNvPr id="6" name="Text Box 5">
            <a:extLst>
              <a:ext uri="{FF2B5EF4-FFF2-40B4-BE49-F238E27FC236}">
                <a16:creationId xmlns:a16="http://schemas.microsoft.com/office/drawing/2014/main" id="{401F7745-8960-365F-2A35-B4DA3B47DAFF}"/>
              </a:ext>
            </a:extLst>
          </p:cNvPr>
          <p:cNvSpPr txBox="1">
            <a:spLocks noChangeArrowheads="1"/>
          </p:cNvSpPr>
          <p:nvPr/>
        </p:nvSpPr>
        <p:spPr bwMode="auto">
          <a:xfrm>
            <a:off x="1538891" y="2263843"/>
            <a:ext cx="869315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b="1" dirty="0"/>
              <a:t>       </a:t>
            </a:r>
            <a:r>
              <a:rPr lang="zh-CN" altLang="en-US" sz="2800" b="1" dirty="0"/>
              <a:t>由于 </a:t>
            </a:r>
            <a:r>
              <a:rPr lang="en-US" altLang="zh-CN" sz="2800" b="1" dirty="0"/>
              <a:t>CMOS </a:t>
            </a:r>
            <a:r>
              <a:rPr lang="zh-CN" altLang="en-US" sz="2800" b="1" dirty="0"/>
              <a:t>触发器的输入、输出以 </a:t>
            </a:r>
            <a:r>
              <a:rPr lang="en-US" altLang="zh-CN" sz="2800" b="1" dirty="0"/>
              <a:t>CMOS</a:t>
            </a:r>
            <a:r>
              <a:rPr lang="zh-CN" altLang="en-US" sz="2800" b="1" dirty="0"/>
              <a:t>反相器</a:t>
            </a:r>
          </a:p>
          <a:p>
            <a:pPr>
              <a:lnSpc>
                <a:spcPct val="120000"/>
              </a:lnSpc>
            </a:pPr>
            <a:r>
              <a:rPr lang="zh-CN" altLang="en-US" sz="2800" b="1" dirty="0"/>
              <a:t>作为缓冲级，故特性与 </a:t>
            </a:r>
            <a:r>
              <a:rPr lang="en-US" altLang="zh-CN" sz="2800" b="1" dirty="0"/>
              <a:t>CMOS </a:t>
            </a:r>
            <a:r>
              <a:rPr lang="zh-CN" altLang="en-US" sz="2800" b="1" dirty="0"/>
              <a:t>反相器相同，不作赘述。</a:t>
            </a:r>
          </a:p>
        </p:txBody>
      </p:sp>
      <p:sp>
        <p:nvSpPr>
          <p:cNvPr id="7" name="Text Box 6">
            <a:extLst>
              <a:ext uri="{FF2B5EF4-FFF2-40B4-BE49-F238E27FC236}">
                <a16:creationId xmlns:a16="http://schemas.microsoft.com/office/drawing/2014/main" id="{B388FF94-4C40-3FFE-9708-4B1D5F145D1B}"/>
              </a:ext>
            </a:extLst>
          </p:cNvPr>
          <p:cNvSpPr txBox="1">
            <a:spLocks noChangeArrowheads="1"/>
          </p:cNvSpPr>
          <p:nvPr/>
        </p:nvSpPr>
        <p:spPr bwMode="auto">
          <a:xfrm>
            <a:off x="2215166" y="3630680"/>
            <a:ext cx="3638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二、</a:t>
            </a:r>
            <a:r>
              <a:rPr lang="en-US" altLang="zh-CN" sz="2800" b="1">
                <a:solidFill>
                  <a:srgbClr val="0033CC"/>
                </a:solidFill>
              </a:rPr>
              <a:t>TTL </a:t>
            </a:r>
            <a:r>
              <a:rPr lang="zh-CN" altLang="en-US" sz="2800" b="1">
                <a:solidFill>
                  <a:srgbClr val="0033CC"/>
                </a:solidFill>
              </a:rPr>
              <a:t>触发器</a:t>
            </a:r>
          </a:p>
        </p:txBody>
      </p:sp>
      <p:sp>
        <p:nvSpPr>
          <p:cNvPr id="8" name="Text Box 7">
            <a:extLst>
              <a:ext uri="{FF2B5EF4-FFF2-40B4-BE49-F238E27FC236}">
                <a16:creationId xmlns:a16="http://schemas.microsoft.com/office/drawing/2014/main" id="{A8279E24-78CE-954D-A605-44DABBD110B7}"/>
              </a:ext>
            </a:extLst>
          </p:cNvPr>
          <p:cNvSpPr txBox="1">
            <a:spLocks noChangeArrowheads="1"/>
          </p:cNvSpPr>
          <p:nvPr/>
        </p:nvSpPr>
        <p:spPr bwMode="auto">
          <a:xfrm>
            <a:off x="2283429" y="4462530"/>
            <a:ext cx="592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与 </a:t>
            </a:r>
            <a:r>
              <a:rPr lang="en-US" altLang="zh-CN" sz="2800" b="1" dirty="0"/>
              <a:t>TTL </a:t>
            </a:r>
            <a:r>
              <a:rPr lang="zh-CN" altLang="en-US" sz="2800" b="1" dirty="0"/>
              <a:t>反相器相同，不作赘述。</a:t>
            </a:r>
          </a:p>
        </p:txBody>
      </p:sp>
      <p:sp>
        <p:nvSpPr>
          <p:cNvPr id="3" name="灯片编号占位符 2">
            <a:extLst>
              <a:ext uri="{FF2B5EF4-FFF2-40B4-BE49-F238E27FC236}">
                <a16:creationId xmlns:a16="http://schemas.microsoft.com/office/drawing/2014/main" id="{15BFFB8C-881E-FA07-6B20-A8AA07D57966}"/>
              </a:ext>
            </a:extLst>
          </p:cNvPr>
          <p:cNvSpPr>
            <a:spLocks noGrp="1"/>
          </p:cNvSpPr>
          <p:nvPr>
            <p:ph type="sldNum" sz="quarter" idx="12"/>
          </p:nvPr>
        </p:nvSpPr>
        <p:spPr/>
        <p:txBody>
          <a:bodyPr/>
          <a:lstStyle/>
          <a:p>
            <a:fld id="{392CBAA0-59E6-204E-8F03-85E5040D48B8}" type="slidenum">
              <a:rPr kumimoji="1" lang="zh-CN" altLang="en-US" smtClean="0"/>
              <a:t>58</a:t>
            </a:fld>
            <a:r>
              <a:rPr kumimoji="1" lang="en-US" altLang="zh-CN"/>
              <a:t>/70</a:t>
            </a:r>
            <a:endParaRPr kumimoji="1" lang="zh-CN" altLang="en-US" dirty="0"/>
          </a:p>
        </p:txBody>
      </p:sp>
    </p:spTree>
    <p:extLst>
      <p:ext uri="{BB962C8B-B14F-4D97-AF65-F5344CB8AC3E}">
        <p14:creationId xmlns:p14="http://schemas.microsoft.com/office/powerpoint/2010/main" val="346178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P spid="8"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F5359A1C-BC71-8EE0-42DA-009E61DFFC7F}"/>
              </a:ext>
            </a:extLst>
          </p:cNvPr>
          <p:cNvSpPr>
            <a:spLocks noGrp="1"/>
          </p:cNvSpPr>
          <p:nvPr>
            <p:ph type="sldNum" sz="quarter" idx="12"/>
          </p:nvPr>
        </p:nvSpPr>
        <p:spPr/>
        <p:txBody>
          <a:bodyPr/>
          <a:lstStyle/>
          <a:p>
            <a:fld id="{392CBAA0-59E6-204E-8F03-85E5040D48B8}" type="slidenum">
              <a:rPr kumimoji="1" lang="zh-CN" altLang="en-US" smtClean="0"/>
              <a:t>59</a:t>
            </a:fld>
            <a:r>
              <a:rPr kumimoji="1" lang="en-US" altLang="zh-CN"/>
              <a:t>/70</a:t>
            </a:r>
            <a:endParaRPr kumimoji="1" lang="zh-CN" altLang="en-US" dirty="0"/>
          </a:p>
        </p:txBody>
      </p:sp>
    </p:spTree>
    <p:extLst>
      <p:ext uri="{BB962C8B-B14F-4D97-AF65-F5344CB8AC3E}">
        <p14:creationId xmlns:p14="http://schemas.microsoft.com/office/powerpoint/2010/main" val="399597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21" name="Rectangle 2">
            <a:extLst>
              <a:ext uri="{FF2B5EF4-FFF2-40B4-BE49-F238E27FC236}">
                <a16:creationId xmlns:a16="http://schemas.microsoft.com/office/drawing/2014/main" id="{F39AC974-3305-4134-17EF-DF9C57B323D1}"/>
              </a:ext>
            </a:extLst>
          </p:cNvPr>
          <p:cNvSpPr>
            <a:spLocks noChangeArrowheads="1"/>
          </p:cNvSpPr>
          <p:nvPr/>
        </p:nvSpPr>
        <p:spPr bwMode="auto">
          <a:xfrm>
            <a:off x="4788295" y="3203642"/>
            <a:ext cx="67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2</a:t>
            </a:r>
          </a:p>
        </p:txBody>
      </p:sp>
      <p:sp>
        <p:nvSpPr>
          <p:cNvPr id="22" name="Text Box 5">
            <a:extLst>
              <a:ext uri="{FF2B5EF4-FFF2-40B4-BE49-F238E27FC236}">
                <a16:creationId xmlns:a16="http://schemas.microsoft.com/office/drawing/2014/main" id="{BA330BFB-FCA8-52D7-745D-E1FB8CAE4F1A}"/>
              </a:ext>
            </a:extLst>
          </p:cNvPr>
          <p:cNvSpPr txBox="1">
            <a:spLocks noChangeArrowheads="1"/>
          </p:cNvSpPr>
          <p:nvPr/>
        </p:nvSpPr>
        <p:spPr bwMode="auto">
          <a:xfrm>
            <a:off x="2476895" y="1492317"/>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一、电路及符号</a:t>
            </a:r>
          </a:p>
        </p:txBody>
      </p:sp>
      <p:grpSp>
        <p:nvGrpSpPr>
          <p:cNvPr id="23" name="Group 6">
            <a:extLst>
              <a:ext uri="{FF2B5EF4-FFF2-40B4-BE49-F238E27FC236}">
                <a16:creationId xmlns:a16="http://schemas.microsoft.com/office/drawing/2014/main" id="{25A4964D-E1FF-ED63-6941-A1878BFE44CA}"/>
              </a:ext>
            </a:extLst>
          </p:cNvPr>
          <p:cNvGrpSpPr>
            <a:grpSpLocks/>
          </p:cNvGrpSpPr>
          <p:nvPr/>
        </p:nvGrpSpPr>
        <p:grpSpPr bwMode="auto">
          <a:xfrm>
            <a:off x="2435620" y="2220979"/>
            <a:ext cx="2681288" cy="2343150"/>
            <a:chOff x="168" y="1038"/>
            <a:chExt cx="1689" cy="1476"/>
          </a:xfrm>
        </p:grpSpPr>
        <p:sp>
          <p:nvSpPr>
            <p:cNvPr id="24" name="Rectangle 7">
              <a:extLst>
                <a:ext uri="{FF2B5EF4-FFF2-40B4-BE49-F238E27FC236}">
                  <a16:creationId xmlns:a16="http://schemas.microsoft.com/office/drawing/2014/main" id="{B9151D67-3A64-535C-8920-BAFD395565C2}"/>
                </a:ext>
              </a:extLst>
            </p:cNvPr>
            <p:cNvSpPr>
              <a:spLocks noChangeArrowheads="1"/>
            </p:cNvSpPr>
            <p:nvPr/>
          </p:nvSpPr>
          <p:spPr bwMode="auto">
            <a:xfrm>
              <a:off x="420"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25" name="Rectangle 8">
              <a:extLst>
                <a:ext uri="{FF2B5EF4-FFF2-40B4-BE49-F238E27FC236}">
                  <a16:creationId xmlns:a16="http://schemas.microsoft.com/office/drawing/2014/main" id="{B16129B9-94AC-91A6-0A56-E0850202EC2E}"/>
                </a:ext>
              </a:extLst>
            </p:cNvPr>
            <p:cNvSpPr>
              <a:spLocks noChangeArrowheads="1"/>
            </p:cNvSpPr>
            <p:nvPr/>
          </p:nvSpPr>
          <p:spPr bwMode="auto">
            <a:xfrm>
              <a:off x="168" y="16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26" name="Group 9">
              <a:extLst>
                <a:ext uri="{FF2B5EF4-FFF2-40B4-BE49-F238E27FC236}">
                  <a16:creationId xmlns:a16="http://schemas.microsoft.com/office/drawing/2014/main" id="{BE3FF4B7-40C5-6884-117E-619081ED6F51}"/>
                </a:ext>
              </a:extLst>
            </p:cNvPr>
            <p:cNvGrpSpPr>
              <a:grpSpLocks/>
            </p:cNvGrpSpPr>
            <p:nvPr/>
          </p:nvGrpSpPr>
          <p:grpSpPr bwMode="auto">
            <a:xfrm>
              <a:off x="584" y="1758"/>
              <a:ext cx="45" cy="431"/>
              <a:chOff x="518" y="1962"/>
              <a:chExt cx="45" cy="431"/>
            </a:xfrm>
          </p:grpSpPr>
          <p:sp>
            <p:nvSpPr>
              <p:cNvPr id="71" name="Line 10">
                <a:extLst>
                  <a:ext uri="{FF2B5EF4-FFF2-40B4-BE49-F238E27FC236}">
                    <a16:creationId xmlns:a16="http://schemas.microsoft.com/office/drawing/2014/main" id="{8364DB58-D5A5-5E03-3D1B-328D4197EFE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Oval 11">
                <a:extLst>
                  <a:ext uri="{FF2B5EF4-FFF2-40B4-BE49-F238E27FC236}">
                    <a16:creationId xmlns:a16="http://schemas.microsoft.com/office/drawing/2014/main" id="{EEF3E87F-DE9C-678D-F483-562D46B1BD7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 name="Group 12">
              <a:extLst>
                <a:ext uri="{FF2B5EF4-FFF2-40B4-BE49-F238E27FC236}">
                  <a16:creationId xmlns:a16="http://schemas.microsoft.com/office/drawing/2014/main" id="{F9AF1B6E-DE5B-9C1C-2E3E-2AF698CBE2B9}"/>
                </a:ext>
              </a:extLst>
            </p:cNvPr>
            <p:cNvGrpSpPr>
              <a:grpSpLocks/>
            </p:cNvGrpSpPr>
            <p:nvPr/>
          </p:nvGrpSpPr>
          <p:grpSpPr bwMode="auto">
            <a:xfrm flipH="1">
              <a:off x="1531" y="1752"/>
              <a:ext cx="45" cy="431"/>
              <a:chOff x="518" y="1962"/>
              <a:chExt cx="45" cy="431"/>
            </a:xfrm>
          </p:grpSpPr>
          <p:sp>
            <p:nvSpPr>
              <p:cNvPr id="69" name="Line 13">
                <a:extLst>
                  <a:ext uri="{FF2B5EF4-FFF2-40B4-BE49-F238E27FC236}">
                    <a16:creationId xmlns:a16="http://schemas.microsoft.com/office/drawing/2014/main" id="{B21ED239-ADF5-C20A-DE60-1C0A191EBC3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Oval 14">
                <a:extLst>
                  <a:ext uri="{FF2B5EF4-FFF2-40B4-BE49-F238E27FC236}">
                    <a16:creationId xmlns:a16="http://schemas.microsoft.com/office/drawing/2014/main" id="{018AB60A-C0C1-9FC2-0FFD-1B329663788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8" name="Rectangle 15">
              <a:extLst>
                <a:ext uri="{FF2B5EF4-FFF2-40B4-BE49-F238E27FC236}">
                  <a16:creationId xmlns:a16="http://schemas.microsoft.com/office/drawing/2014/main" id="{F8703DF8-05A6-2DE7-6C19-9D974F713B8E}"/>
                </a:ext>
              </a:extLst>
            </p:cNvPr>
            <p:cNvSpPr>
              <a:spLocks noChangeArrowheads="1"/>
            </p:cNvSpPr>
            <p:nvPr/>
          </p:nvSpPr>
          <p:spPr bwMode="auto">
            <a:xfrm>
              <a:off x="141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29" name="Line 16">
              <a:extLst>
                <a:ext uri="{FF2B5EF4-FFF2-40B4-BE49-F238E27FC236}">
                  <a16:creationId xmlns:a16="http://schemas.microsoft.com/office/drawing/2014/main" id="{4232BFBA-6B93-FF7B-95F5-27DBF1B52908}"/>
                </a:ext>
              </a:extLst>
            </p:cNvPr>
            <p:cNvSpPr>
              <a:spLocks noChangeShapeType="1"/>
            </p:cNvSpPr>
            <p:nvPr/>
          </p:nvSpPr>
          <p:spPr bwMode="auto">
            <a:xfrm flipV="1">
              <a:off x="1500" y="2223"/>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Rectangle 17">
              <a:extLst>
                <a:ext uri="{FF2B5EF4-FFF2-40B4-BE49-F238E27FC236}">
                  <a16:creationId xmlns:a16="http://schemas.microsoft.com/office/drawing/2014/main" id="{7A63F68F-4591-C009-64BF-C061CE4815E4}"/>
                </a:ext>
              </a:extLst>
            </p:cNvPr>
            <p:cNvSpPr>
              <a:spLocks noChangeArrowheads="1"/>
            </p:cNvSpPr>
            <p:nvPr/>
          </p:nvSpPr>
          <p:spPr bwMode="auto">
            <a:xfrm>
              <a:off x="456"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44" name="Group 18">
              <a:extLst>
                <a:ext uri="{FF2B5EF4-FFF2-40B4-BE49-F238E27FC236}">
                  <a16:creationId xmlns:a16="http://schemas.microsoft.com/office/drawing/2014/main" id="{84693D16-4404-0CD8-5480-76A2FC7AD49A}"/>
                </a:ext>
              </a:extLst>
            </p:cNvPr>
            <p:cNvGrpSpPr>
              <a:grpSpLocks/>
            </p:cNvGrpSpPr>
            <p:nvPr/>
          </p:nvGrpSpPr>
          <p:grpSpPr bwMode="auto">
            <a:xfrm flipV="1">
              <a:off x="644" y="1158"/>
              <a:ext cx="45" cy="431"/>
              <a:chOff x="518" y="1962"/>
              <a:chExt cx="45" cy="431"/>
            </a:xfrm>
          </p:grpSpPr>
          <p:sp>
            <p:nvSpPr>
              <p:cNvPr id="67" name="Line 19">
                <a:extLst>
                  <a:ext uri="{FF2B5EF4-FFF2-40B4-BE49-F238E27FC236}">
                    <a16:creationId xmlns:a16="http://schemas.microsoft.com/office/drawing/2014/main" id="{0BB1342F-AFD8-BAB0-09DA-918DF9E0912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Oval 20">
                <a:extLst>
                  <a:ext uri="{FF2B5EF4-FFF2-40B4-BE49-F238E27FC236}">
                    <a16:creationId xmlns:a16="http://schemas.microsoft.com/office/drawing/2014/main" id="{8193A16C-FEBB-D01C-4099-5340E649CA8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5" name="Rectangle 21">
              <a:extLst>
                <a:ext uri="{FF2B5EF4-FFF2-40B4-BE49-F238E27FC236}">
                  <a16:creationId xmlns:a16="http://schemas.microsoft.com/office/drawing/2014/main" id="{06FA87A3-88CA-492D-A658-19A2BF0534CA}"/>
                </a:ext>
              </a:extLst>
            </p:cNvPr>
            <p:cNvSpPr>
              <a:spLocks noChangeArrowheads="1"/>
            </p:cNvSpPr>
            <p:nvPr/>
          </p:nvSpPr>
          <p:spPr bwMode="auto">
            <a:xfrm>
              <a:off x="512" y="157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46" name="Rectangle 22">
              <a:extLst>
                <a:ext uri="{FF2B5EF4-FFF2-40B4-BE49-F238E27FC236}">
                  <a16:creationId xmlns:a16="http://schemas.microsoft.com/office/drawing/2014/main" id="{7554F9E4-759B-5EE4-A233-7BC5A98C7E81}"/>
                </a:ext>
              </a:extLst>
            </p:cNvPr>
            <p:cNvSpPr>
              <a:spLocks noChangeArrowheads="1"/>
            </p:cNvSpPr>
            <p:nvPr/>
          </p:nvSpPr>
          <p:spPr bwMode="auto">
            <a:xfrm flipH="1">
              <a:off x="1260"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47" name="Group 23">
              <a:extLst>
                <a:ext uri="{FF2B5EF4-FFF2-40B4-BE49-F238E27FC236}">
                  <a16:creationId xmlns:a16="http://schemas.microsoft.com/office/drawing/2014/main" id="{5AA7BCAB-C55F-9DE2-18FA-DF9EA389B6C9}"/>
                </a:ext>
              </a:extLst>
            </p:cNvPr>
            <p:cNvGrpSpPr>
              <a:grpSpLocks/>
            </p:cNvGrpSpPr>
            <p:nvPr/>
          </p:nvGrpSpPr>
          <p:grpSpPr bwMode="auto">
            <a:xfrm flipH="1" flipV="1">
              <a:off x="1459" y="1146"/>
              <a:ext cx="45" cy="431"/>
              <a:chOff x="518" y="1962"/>
              <a:chExt cx="45" cy="431"/>
            </a:xfrm>
          </p:grpSpPr>
          <p:sp>
            <p:nvSpPr>
              <p:cNvPr id="65" name="Line 24">
                <a:extLst>
                  <a:ext uri="{FF2B5EF4-FFF2-40B4-BE49-F238E27FC236}">
                    <a16:creationId xmlns:a16="http://schemas.microsoft.com/office/drawing/2014/main" id="{EEABA2E2-29CF-8BBD-0047-BF95887AEE2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Oval 25">
                <a:extLst>
                  <a:ext uri="{FF2B5EF4-FFF2-40B4-BE49-F238E27FC236}">
                    <a16:creationId xmlns:a16="http://schemas.microsoft.com/office/drawing/2014/main" id="{5389DA07-892A-CF2A-7A77-85F18E47664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8" name="Oval 26">
              <a:extLst>
                <a:ext uri="{FF2B5EF4-FFF2-40B4-BE49-F238E27FC236}">
                  <a16:creationId xmlns:a16="http://schemas.microsoft.com/office/drawing/2014/main" id="{F6B9C28D-1A87-6D4B-09B1-8494CD4DA762}"/>
                </a:ext>
              </a:extLst>
            </p:cNvPr>
            <p:cNvSpPr>
              <a:spLocks noChangeArrowheads="1"/>
            </p:cNvSpPr>
            <p:nvPr/>
          </p:nvSpPr>
          <p:spPr bwMode="auto">
            <a:xfrm flipH="1">
              <a:off x="1448"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27">
              <a:extLst>
                <a:ext uri="{FF2B5EF4-FFF2-40B4-BE49-F238E27FC236}">
                  <a16:creationId xmlns:a16="http://schemas.microsoft.com/office/drawing/2014/main" id="{BFAA6B13-616D-8363-F5D8-5E44D9B71A01}"/>
                </a:ext>
              </a:extLst>
            </p:cNvPr>
            <p:cNvSpPr>
              <a:spLocks noChangeArrowheads="1"/>
            </p:cNvSpPr>
            <p:nvPr/>
          </p:nvSpPr>
          <p:spPr bwMode="auto">
            <a:xfrm>
              <a:off x="1358" y="156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50" name="Oval 28">
              <a:extLst>
                <a:ext uri="{FF2B5EF4-FFF2-40B4-BE49-F238E27FC236}">
                  <a16:creationId xmlns:a16="http://schemas.microsoft.com/office/drawing/2014/main" id="{1DBF1494-B266-F630-0CAF-1B7E5D3DB651}"/>
                </a:ext>
              </a:extLst>
            </p:cNvPr>
            <p:cNvSpPr>
              <a:spLocks noChangeArrowheads="1"/>
            </p:cNvSpPr>
            <p:nvPr/>
          </p:nvSpPr>
          <p:spPr bwMode="auto">
            <a:xfrm>
              <a:off x="644"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Oval 29">
              <a:extLst>
                <a:ext uri="{FF2B5EF4-FFF2-40B4-BE49-F238E27FC236}">
                  <a16:creationId xmlns:a16="http://schemas.microsoft.com/office/drawing/2014/main" id="{8972D512-1B82-93EB-BDA7-0293800ACE34}"/>
                </a:ext>
              </a:extLst>
            </p:cNvPr>
            <p:cNvSpPr>
              <a:spLocks noChangeArrowheads="1"/>
            </p:cNvSpPr>
            <p:nvPr/>
          </p:nvSpPr>
          <p:spPr bwMode="auto">
            <a:xfrm>
              <a:off x="1460"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30">
              <a:extLst>
                <a:ext uri="{FF2B5EF4-FFF2-40B4-BE49-F238E27FC236}">
                  <a16:creationId xmlns:a16="http://schemas.microsoft.com/office/drawing/2014/main" id="{EF302CCF-1C33-0889-C29C-DB3711AD09CD}"/>
                </a:ext>
              </a:extLst>
            </p:cNvPr>
            <p:cNvSpPr>
              <a:spLocks noChangeArrowheads="1"/>
            </p:cNvSpPr>
            <p:nvPr/>
          </p:nvSpPr>
          <p:spPr bwMode="auto">
            <a:xfrm>
              <a:off x="486" y="22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57" name="Line 31">
              <a:extLst>
                <a:ext uri="{FF2B5EF4-FFF2-40B4-BE49-F238E27FC236}">
                  <a16:creationId xmlns:a16="http://schemas.microsoft.com/office/drawing/2014/main" id="{41472490-AC93-EF30-5A39-482709484EBE}"/>
                </a:ext>
              </a:extLst>
            </p:cNvPr>
            <p:cNvSpPr>
              <a:spLocks noChangeShapeType="1"/>
            </p:cNvSpPr>
            <p:nvPr/>
          </p:nvSpPr>
          <p:spPr bwMode="auto">
            <a:xfrm flipV="1">
              <a:off x="558"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 name="Rectangle 32">
              <a:extLst>
                <a:ext uri="{FF2B5EF4-FFF2-40B4-BE49-F238E27FC236}">
                  <a16:creationId xmlns:a16="http://schemas.microsoft.com/office/drawing/2014/main" id="{0BF57CFB-A46C-11D4-2BC6-33429B74C26B}"/>
                </a:ext>
              </a:extLst>
            </p:cNvPr>
            <p:cNvSpPr>
              <a:spLocks noChangeArrowheads="1"/>
            </p:cNvSpPr>
            <p:nvPr/>
          </p:nvSpPr>
          <p:spPr bwMode="auto">
            <a:xfrm>
              <a:off x="1518" y="105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59" name="Line 33">
              <a:extLst>
                <a:ext uri="{FF2B5EF4-FFF2-40B4-BE49-F238E27FC236}">
                  <a16:creationId xmlns:a16="http://schemas.microsoft.com/office/drawing/2014/main" id="{228B9C4C-26F8-130E-2B4F-D7BD59A03CC5}"/>
                </a:ext>
              </a:extLst>
            </p:cNvPr>
            <p:cNvSpPr>
              <a:spLocks noChangeShapeType="1"/>
            </p:cNvSpPr>
            <p:nvPr/>
          </p:nvSpPr>
          <p:spPr bwMode="auto">
            <a:xfrm flipV="1">
              <a:off x="1602" y="109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 name="Freeform 34">
              <a:extLst>
                <a:ext uri="{FF2B5EF4-FFF2-40B4-BE49-F238E27FC236}">
                  <a16:creationId xmlns:a16="http://schemas.microsoft.com/office/drawing/2014/main" id="{DDA3920F-B87B-FC39-665F-43331BC3E8FE}"/>
                </a:ext>
              </a:extLst>
            </p:cNvPr>
            <p:cNvSpPr>
              <a:spLocks/>
            </p:cNvSpPr>
            <p:nvPr/>
          </p:nvSpPr>
          <p:spPr bwMode="auto">
            <a:xfrm>
              <a:off x="672" y="1416"/>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35">
              <a:extLst>
                <a:ext uri="{FF2B5EF4-FFF2-40B4-BE49-F238E27FC236}">
                  <a16:creationId xmlns:a16="http://schemas.microsoft.com/office/drawing/2014/main" id="{6FBA0D62-CE00-B60E-D573-910260F71AF6}"/>
                </a:ext>
              </a:extLst>
            </p:cNvPr>
            <p:cNvSpPr>
              <a:spLocks/>
            </p:cNvSpPr>
            <p:nvPr/>
          </p:nvSpPr>
          <p:spPr bwMode="auto">
            <a:xfrm flipH="1">
              <a:off x="954" y="1416"/>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36">
              <a:extLst>
                <a:ext uri="{FF2B5EF4-FFF2-40B4-BE49-F238E27FC236}">
                  <a16:creationId xmlns:a16="http://schemas.microsoft.com/office/drawing/2014/main" id="{A7C7CBAE-3E55-8B17-BB98-42B58A4742B9}"/>
                </a:ext>
              </a:extLst>
            </p:cNvPr>
            <p:cNvSpPr>
              <a:spLocks/>
            </p:cNvSpPr>
            <p:nvPr/>
          </p:nvSpPr>
          <p:spPr bwMode="auto">
            <a:xfrm>
              <a:off x="1188" y="188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37">
              <a:extLst>
                <a:ext uri="{FF2B5EF4-FFF2-40B4-BE49-F238E27FC236}">
                  <a16:creationId xmlns:a16="http://schemas.microsoft.com/office/drawing/2014/main" id="{140BBBC0-1497-2526-271F-C9305AA9347B}"/>
                </a:ext>
              </a:extLst>
            </p:cNvPr>
            <p:cNvSpPr>
              <a:spLocks/>
            </p:cNvSpPr>
            <p:nvPr/>
          </p:nvSpPr>
          <p:spPr bwMode="auto">
            <a:xfrm flipH="1">
              <a:off x="750" y="1890"/>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Oval 38">
              <a:extLst>
                <a:ext uri="{FF2B5EF4-FFF2-40B4-BE49-F238E27FC236}">
                  <a16:creationId xmlns:a16="http://schemas.microsoft.com/office/drawing/2014/main" id="{530F2416-95C8-B7B7-5464-01D1E49DA0A1}"/>
                </a:ext>
              </a:extLst>
            </p:cNvPr>
            <p:cNvSpPr>
              <a:spLocks noChangeArrowheads="1"/>
            </p:cNvSpPr>
            <p:nvPr/>
          </p:nvSpPr>
          <p:spPr bwMode="auto">
            <a:xfrm flipH="1">
              <a:off x="626"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3" name="Group 39">
            <a:extLst>
              <a:ext uri="{FF2B5EF4-FFF2-40B4-BE49-F238E27FC236}">
                <a16:creationId xmlns:a16="http://schemas.microsoft.com/office/drawing/2014/main" id="{E0DCD3D8-45FE-73D1-2A84-4AB1080CA098}"/>
              </a:ext>
            </a:extLst>
          </p:cNvPr>
          <p:cNvGrpSpPr>
            <a:grpSpLocks/>
          </p:cNvGrpSpPr>
          <p:nvPr/>
        </p:nvGrpSpPr>
        <p:grpSpPr bwMode="auto">
          <a:xfrm>
            <a:off x="5613795" y="2136842"/>
            <a:ext cx="1331913" cy="2408237"/>
            <a:chOff x="1976" y="973"/>
            <a:chExt cx="839" cy="1517"/>
          </a:xfrm>
        </p:grpSpPr>
        <p:grpSp>
          <p:nvGrpSpPr>
            <p:cNvPr id="74" name="Group 40">
              <a:extLst>
                <a:ext uri="{FF2B5EF4-FFF2-40B4-BE49-F238E27FC236}">
                  <a16:creationId xmlns:a16="http://schemas.microsoft.com/office/drawing/2014/main" id="{EA4FFB83-E8F6-985B-42B4-EE00DC79BE15}"/>
                </a:ext>
              </a:extLst>
            </p:cNvPr>
            <p:cNvGrpSpPr>
              <a:grpSpLocks/>
            </p:cNvGrpSpPr>
            <p:nvPr/>
          </p:nvGrpSpPr>
          <p:grpSpPr bwMode="auto">
            <a:xfrm>
              <a:off x="2185" y="1920"/>
              <a:ext cx="45" cy="299"/>
              <a:chOff x="2131" y="2070"/>
              <a:chExt cx="45" cy="299"/>
            </a:xfrm>
          </p:grpSpPr>
          <p:sp>
            <p:nvSpPr>
              <p:cNvPr id="97" name="Line 41">
                <a:extLst>
                  <a:ext uri="{FF2B5EF4-FFF2-40B4-BE49-F238E27FC236}">
                    <a16:creationId xmlns:a16="http://schemas.microsoft.com/office/drawing/2014/main" id="{765725A6-74CC-EDF7-EB9F-4CAE6C148766}"/>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Oval 42">
                <a:extLst>
                  <a:ext uri="{FF2B5EF4-FFF2-40B4-BE49-F238E27FC236}">
                    <a16:creationId xmlns:a16="http://schemas.microsoft.com/office/drawing/2014/main" id="{E1FA4066-62BB-19CE-5205-0E0362F1196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5" name="Rectangle 43">
              <a:extLst>
                <a:ext uri="{FF2B5EF4-FFF2-40B4-BE49-F238E27FC236}">
                  <a16:creationId xmlns:a16="http://schemas.microsoft.com/office/drawing/2014/main" id="{84B07D45-547A-17D1-87D8-AE43E01136F0}"/>
                </a:ext>
              </a:extLst>
            </p:cNvPr>
            <p:cNvSpPr>
              <a:spLocks noChangeArrowheads="1"/>
            </p:cNvSpPr>
            <p:nvPr/>
          </p:nvSpPr>
          <p:spPr bwMode="auto">
            <a:xfrm>
              <a:off x="2560" y="9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76" name="Line 44">
              <a:extLst>
                <a:ext uri="{FF2B5EF4-FFF2-40B4-BE49-F238E27FC236}">
                  <a16:creationId xmlns:a16="http://schemas.microsoft.com/office/drawing/2014/main" id="{D1EF605F-8ABC-F98E-22C6-7CEAB3559072}"/>
                </a:ext>
              </a:extLst>
            </p:cNvPr>
            <p:cNvSpPr>
              <a:spLocks noChangeShapeType="1"/>
            </p:cNvSpPr>
            <p:nvPr/>
          </p:nvSpPr>
          <p:spPr bwMode="auto">
            <a:xfrm>
              <a:off x="2644" y="1036"/>
              <a:ext cx="12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7" name="Rectangle 45">
              <a:extLst>
                <a:ext uri="{FF2B5EF4-FFF2-40B4-BE49-F238E27FC236}">
                  <a16:creationId xmlns:a16="http://schemas.microsoft.com/office/drawing/2014/main" id="{94D54439-02B1-7450-A86A-AF93F547D558}"/>
                </a:ext>
              </a:extLst>
            </p:cNvPr>
            <p:cNvSpPr>
              <a:spLocks noChangeArrowheads="1"/>
            </p:cNvSpPr>
            <p:nvPr/>
          </p:nvSpPr>
          <p:spPr bwMode="auto">
            <a:xfrm>
              <a:off x="1976" y="97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78" name="Rectangle 46">
              <a:extLst>
                <a:ext uri="{FF2B5EF4-FFF2-40B4-BE49-F238E27FC236}">
                  <a16:creationId xmlns:a16="http://schemas.microsoft.com/office/drawing/2014/main" id="{4F6526EA-A7BE-A9A3-C22E-84F5F0D34BE7}"/>
                </a:ext>
              </a:extLst>
            </p:cNvPr>
            <p:cNvSpPr>
              <a:spLocks noChangeArrowheads="1"/>
            </p:cNvSpPr>
            <p:nvPr/>
          </p:nvSpPr>
          <p:spPr bwMode="auto">
            <a:xfrm>
              <a:off x="2040" y="1488"/>
              <a:ext cx="708" cy="4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 name="Oval 47">
              <a:extLst>
                <a:ext uri="{FF2B5EF4-FFF2-40B4-BE49-F238E27FC236}">
                  <a16:creationId xmlns:a16="http://schemas.microsoft.com/office/drawing/2014/main" id="{54EB98C2-E629-6446-96FA-370554264059}"/>
                </a:ext>
              </a:extLst>
            </p:cNvPr>
            <p:cNvSpPr>
              <a:spLocks noChangeArrowheads="1"/>
            </p:cNvSpPr>
            <p:nvPr/>
          </p:nvSpPr>
          <p:spPr bwMode="auto">
            <a:xfrm flipH="1">
              <a:off x="2174" y="19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0" name="Group 48">
              <a:extLst>
                <a:ext uri="{FF2B5EF4-FFF2-40B4-BE49-F238E27FC236}">
                  <a16:creationId xmlns:a16="http://schemas.microsoft.com/office/drawing/2014/main" id="{1C1EE30A-9A30-5704-EDF2-87546F894DB2}"/>
                </a:ext>
              </a:extLst>
            </p:cNvPr>
            <p:cNvGrpSpPr>
              <a:grpSpLocks/>
            </p:cNvGrpSpPr>
            <p:nvPr/>
          </p:nvGrpSpPr>
          <p:grpSpPr bwMode="auto">
            <a:xfrm>
              <a:off x="2551" y="1914"/>
              <a:ext cx="45" cy="299"/>
              <a:chOff x="2131" y="2070"/>
              <a:chExt cx="45" cy="299"/>
            </a:xfrm>
          </p:grpSpPr>
          <p:sp>
            <p:nvSpPr>
              <p:cNvPr id="95" name="Line 49">
                <a:extLst>
                  <a:ext uri="{FF2B5EF4-FFF2-40B4-BE49-F238E27FC236}">
                    <a16:creationId xmlns:a16="http://schemas.microsoft.com/office/drawing/2014/main" id="{E73BE2F1-FEBA-24EF-6710-1265E3E8C160}"/>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Oval 50">
                <a:extLst>
                  <a:ext uri="{FF2B5EF4-FFF2-40B4-BE49-F238E27FC236}">
                    <a16:creationId xmlns:a16="http://schemas.microsoft.com/office/drawing/2014/main" id="{3F24BB46-D74E-5BB8-98DC-F56A95F1E83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 name="Group 51">
              <a:extLst>
                <a:ext uri="{FF2B5EF4-FFF2-40B4-BE49-F238E27FC236}">
                  <a16:creationId xmlns:a16="http://schemas.microsoft.com/office/drawing/2014/main" id="{4DB42866-F7ED-7A56-2B5E-851B27D2EF9B}"/>
                </a:ext>
              </a:extLst>
            </p:cNvPr>
            <p:cNvGrpSpPr>
              <a:grpSpLocks/>
            </p:cNvGrpSpPr>
            <p:nvPr/>
          </p:nvGrpSpPr>
          <p:grpSpPr bwMode="auto">
            <a:xfrm flipV="1">
              <a:off x="2191" y="1182"/>
              <a:ext cx="45" cy="299"/>
              <a:chOff x="2131" y="2070"/>
              <a:chExt cx="45" cy="299"/>
            </a:xfrm>
          </p:grpSpPr>
          <p:sp>
            <p:nvSpPr>
              <p:cNvPr id="93" name="Line 52">
                <a:extLst>
                  <a:ext uri="{FF2B5EF4-FFF2-40B4-BE49-F238E27FC236}">
                    <a16:creationId xmlns:a16="http://schemas.microsoft.com/office/drawing/2014/main" id="{17BF04F9-AE7A-4DDF-4E6C-3CBFA770C8FE}"/>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Oval 53">
                <a:extLst>
                  <a:ext uri="{FF2B5EF4-FFF2-40B4-BE49-F238E27FC236}">
                    <a16:creationId xmlns:a16="http://schemas.microsoft.com/office/drawing/2014/main" id="{621AC03A-7942-F0BA-486D-873B5A44B63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2" name="Group 54">
              <a:extLst>
                <a:ext uri="{FF2B5EF4-FFF2-40B4-BE49-F238E27FC236}">
                  <a16:creationId xmlns:a16="http://schemas.microsoft.com/office/drawing/2014/main" id="{B073E7B3-B8AD-9617-71FA-6CD4CF2B666C}"/>
                </a:ext>
              </a:extLst>
            </p:cNvPr>
            <p:cNvGrpSpPr>
              <a:grpSpLocks/>
            </p:cNvGrpSpPr>
            <p:nvPr/>
          </p:nvGrpSpPr>
          <p:grpSpPr bwMode="auto">
            <a:xfrm flipV="1">
              <a:off x="2533" y="1176"/>
              <a:ext cx="45" cy="299"/>
              <a:chOff x="2131" y="2070"/>
              <a:chExt cx="45" cy="299"/>
            </a:xfrm>
          </p:grpSpPr>
          <p:sp>
            <p:nvSpPr>
              <p:cNvPr id="91" name="Line 55">
                <a:extLst>
                  <a:ext uri="{FF2B5EF4-FFF2-40B4-BE49-F238E27FC236}">
                    <a16:creationId xmlns:a16="http://schemas.microsoft.com/office/drawing/2014/main" id="{754FC51B-BD10-4F70-BB45-6F282E92AD13}"/>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Oval 56">
                <a:extLst>
                  <a:ext uri="{FF2B5EF4-FFF2-40B4-BE49-F238E27FC236}">
                    <a16:creationId xmlns:a16="http://schemas.microsoft.com/office/drawing/2014/main" id="{4FB2ECAB-6149-DC71-176E-F204AE27FEF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3" name="Oval 57">
              <a:extLst>
                <a:ext uri="{FF2B5EF4-FFF2-40B4-BE49-F238E27FC236}">
                  <a16:creationId xmlns:a16="http://schemas.microsoft.com/office/drawing/2014/main" id="{2F68FBCC-4696-BD6C-2F0A-9EBAB95D56B4}"/>
                </a:ext>
              </a:extLst>
            </p:cNvPr>
            <p:cNvSpPr>
              <a:spLocks noChangeArrowheads="1"/>
            </p:cNvSpPr>
            <p:nvPr/>
          </p:nvSpPr>
          <p:spPr bwMode="auto">
            <a:xfrm flipH="1">
              <a:off x="2522" y="140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Oval 58">
              <a:extLst>
                <a:ext uri="{FF2B5EF4-FFF2-40B4-BE49-F238E27FC236}">
                  <a16:creationId xmlns:a16="http://schemas.microsoft.com/office/drawing/2014/main" id="{9B428BCE-C521-504F-BEA6-61F64A5970F5}"/>
                </a:ext>
              </a:extLst>
            </p:cNvPr>
            <p:cNvSpPr>
              <a:spLocks noChangeArrowheads="1"/>
            </p:cNvSpPr>
            <p:nvPr/>
          </p:nvSpPr>
          <p:spPr bwMode="auto">
            <a:xfrm flipH="1">
              <a:off x="2534" y="19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59">
              <a:extLst>
                <a:ext uri="{FF2B5EF4-FFF2-40B4-BE49-F238E27FC236}">
                  <a16:creationId xmlns:a16="http://schemas.microsoft.com/office/drawing/2014/main" id="{E6745EB1-ACA4-578B-4820-1C96C1AAF5D7}"/>
                </a:ext>
              </a:extLst>
            </p:cNvPr>
            <p:cNvSpPr>
              <a:spLocks noChangeArrowheads="1"/>
            </p:cNvSpPr>
            <p:nvPr/>
          </p:nvSpPr>
          <p:spPr bwMode="auto">
            <a:xfrm>
              <a:off x="2460" y="1639"/>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CC"/>
                  </a:solidFill>
                </a:rPr>
                <a:t>R</a:t>
              </a:r>
            </a:p>
          </p:txBody>
        </p:sp>
        <p:sp>
          <p:nvSpPr>
            <p:cNvPr id="86" name="Rectangle 60">
              <a:extLst>
                <a:ext uri="{FF2B5EF4-FFF2-40B4-BE49-F238E27FC236}">
                  <a16:creationId xmlns:a16="http://schemas.microsoft.com/office/drawing/2014/main" id="{CEFCFC84-9686-60DC-7A48-F8011232A814}"/>
                </a:ext>
              </a:extLst>
            </p:cNvPr>
            <p:cNvSpPr>
              <a:spLocks noChangeArrowheads="1"/>
            </p:cNvSpPr>
            <p:nvPr/>
          </p:nvSpPr>
          <p:spPr bwMode="auto">
            <a:xfrm>
              <a:off x="2106" y="165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CC"/>
                  </a:solidFill>
                </a:rPr>
                <a:t>S</a:t>
              </a:r>
            </a:p>
          </p:txBody>
        </p:sp>
        <p:sp>
          <p:nvSpPr>
            <p:cNvPr id="87" name="Rectangle 61">
              <a:extLst>
                <a:ext uri="{FF2B5EF4-FFF2-40B4-BE49-F238E27FC236}">
                  <a16:creationId xmlns:a16="http://schemas.microsoft.com/office/drawing/2014/main" id="{ED4B7F49-A6F7-3F90-D26E-23E55DDB2F55}"/>
                </a:ext>
              </a:extLst>
            </p:cNvPr>
            <p:cNvSpPr>
              <a:spLocks noChangeArrowheads="1"/>
            </p:cNvSpPr>
            <p:nvPr/>
          </p:nvSpPr>
          <p:spPr bwMode="auto">
            <a:xfrm>
              <a:off x="249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88" name="Line 62">
              <a:extLst>
                <a:ext uri="{FF2B5EF4-FFF2-40B4-BE49-F238E27FC236}">
                  <a16:creationId xmlns:a16="http://schemas.microsoft.com/office/drawing/2014/main" id="{0D8E06A9-38E2-7B05-C8B7-7EA9EAA986EC}"/>
                </a:ext>
              </a:extLst>
            </p:cNvPr>
            <p:cNvSpPr>
              <a:spLocks noChangeShapeType="1"/>
            </p:cNvSpPr>
            <p:nvPr/>
          </p:nvSpPr>
          <p:spPr bwMode="auto">
            <a:xfrm flipV="1">
              <a:off x="2580" y="2247"/>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 name="Rectangle 63">
              <a:extLst>
                <a:ext uri="{FF2B5EF4-FFF2-40B4-BE49-F238E27FC236}">
                  <a16:creationId xmlns:a16="http://schemas.microsoft.com/office/drawing/2014/main" id="{6D588A0D-3415-C518-1067-C898BFC91E15}"/>
                </a:ext>
              </a:extLst>
            </p:cNvPr>
            <p:cNvSpPr>
              <a:spLocks noChangeArrowheads="1"/>
            </p:cNvSpPr>
            <p:nvPr/>
          </p:nvSpPr>
          <p:spPr bwMode="auto">
            <a:xfrm>
              <a:off x="2094" y="22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90" name="Line 64">
              <a:extLst>
                <a:ext uri="{FF2B5EF4-FFF2-40B4-BE49-F238E27FC236}">
                  <a16:creationId xmlns:a16="http://schemas.microsoft.com/office/drawing/2014/main" id="{F686D953-5FD7-D325-983C-992EC6421529}"/>
                </a:ext>
              </a:extLst>
            </p:cNvPr>
            <p:cNvSpPr>
              <a:spLocks noChangeShapeType="1"/>
            </p:cNvSpPr>
            <p:nvPr/>
          </p:nvSpPr>
          <p:spPr bwMode="auto">
            <a:xfrm flipV="1">
              <a:off x="2142"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99" name="AutoShape 67">
            <a:extLst>
              <a:ext uri="{FF2B5EF4-FFF2-40B4-BE49-F238E27FC236}">
                <a16:creationId xmlns:a16="http://schemas.microsoft.com/office/drawing/2014/main" id="{261EF164-8053-0851-43A3-92BA58FBBFDC}"/>
              </a:ext>
            </a:extLst>
          </p:cNvPr>
          <p:cNvSpPr>
            <a:spLocks/>
          </p:cNvSpPr>
          <p:nvPr/>
        </p:nvSpPr>
        <p:spPr bwMode="auto">
          <a:xfrm>
            <a:off x="7477520" y="2501967"/>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Text Box 68">
            <a:extLst>
              <a:ext uri="{FF2B5EF4-FFF2-40B4-BE49-F238E27FC236}">
                <a16:creationId xmlns:a16="http://schemas.microsoft.com/office/drawing/2014/main" id="{9B57221C-CD0E-A8F2-1686-79C9707BA494}"/>
              </a:ext>
            </a:extLst>
          </p:cNvPr>
          <p:cNvSpPr txBox="1">
            <a:spLocks noChangeArrowheads="1"/>
          </p:cNvSpPr>
          <p:nvPr/>
        </p:nvSpPr>
        <p:spPr bwMode="auto">
          <a:xfrm>
            <a:off x="7618808" y="2167004"/>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grpSp>
        <p:nvGrpSpPr>
          <p:cNvPr id="101" name="Group 69">
            <a:extLst>
              <a:ext uri="{FF2B5EF4-FFF2-40B4-BE49-F238E27FC236}">
                <a16:creationId xmlns:a16="http://schemas.microsoft.com/office/drawing/2014/main" id="{FD5CEA00-3C26-871D-9700-2DA5B0A4AEFE}"/>
              </a:ext>
            </a:extLst>
          </p:cNvPr>
          <p:cNvGrpSpPr>
            <a:grpSpLocks/>
          </p:cNvGrpSpPr>
          <p:nvPr/>
        </p:nvGrpSpPr>
        <p:grpSpPr bwMode="auto">
          <a:xfrm>
            <a:off x="7604520" y="2844867"/>
            <a:ext cx="1295400" cy="519112"/>
            <a:chOff x="348" y="3348"/>
            <a:chExt cx="816" cy="327"/>
          </a:xfrm>
        </p:grpSpPr>
        <p:sp>
          <p:nvSpPr>
            <p:cNvPr id="102" name="Text Box 70">
              <a:extLst>
                <a:ext uri="{FF2B5EF4-FFF2-40B4-BE49-F238E27FC236}">
                  <a16:creationId xmlns:a16="http://schemas.microsoft.com/office/drawing/2014/main" id="{5A4D1322-E2A3-7227-7AD7-F1FDDCA8642D}"/>
                </a:ext>
              </a:extLst>
            </p:cNvPr>
            <p:cNvSpPr txBox="1">
              <a:spLocks noChangeArrowheads="1"/>
            </p:cNvSpPr>
            <p:nvPr/>
          </p:nvSpPr>
          <p:spPr bwMode="auto">
            <a:xfrm>
              <a:off x="348" y="334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sp>
          <p:nvSpPr>
            <p:cNvPr id="103" name="Line 71">
              <a:extLst>
                <a:ext uri="{FF2B5EF4-FFF2-40B4-BE49-F238E27FC236}">
                  <a16:creationId xmlns:a16="http://schemas.microsoft.com/office/drawing/2014/main" id="{A1903D2E-05CB-F174-508A-EBEB94F36A10}"/>
                </a:ext>
              </a:extLst>
            </p:cNvPr>
            <p:cNvSpPr>
              <a:spLocks noChangeShapeType="1"/>
            </p:cNvSpPr>
            <p:nvPr/>
          </p:nvSpPr>
          <p:spPr bwMode="auto">
            <a:xfrm>
              <a:off x="444" y="3396"/>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 name="Text Box 72">
            <a:extLst>
              <a:ext uri="{FF2B5EF4-FFF2-40B4-BE49-F238E27FC236}">
                <a16:creationId xmlns:a16="http://schemas.microsoft.com/office/drawing/2014/main" id="{ECB3FFB5-0423-1D4C-5915-972FD2E32278}"/>
              </a:ext>
            </a:extLst>
          </p:cNvPr>
          <p:cNvSpPr txBox="1">
            <a:spLocks noChangeArrowheads="1"/>
          </p:cNvSpPr>
          <p:nvPr/>
        </p:nvSpPr>
        <p:spPr bwMode="auto">
          <a:xfrm>
            <a:off x="8976120" y="2592454"/>
            <a:ext cx="966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0 </a:t>
            </a:r>
            <a:r>
              <a:rPr lang="zh-CN" altLang="en-US" sz="2800" b="1">
                <a:solidFill>
                  <a:srgbClr val="FF0066"/>
                </a:solidFill>
              </a:rPr>
              <a:t>态</a:t>
            </a:r>
          </a:p>
        </p:txBody>
      </p:sp>
      <p:sp>
        <p:nvSpPr>
          <p:cNvPr id="105" name="AutoShape 73">
            <a:extLst>
              <a:ext uri="{FF2B5EF4-FFF2-40B4-BE49-F238E27FC236}">
                <a16:creationId xmlns:a16="http://schemas.microsoft.com/office/drawing/2014/main" id="{27A26332-CA84-022E-A7F6-B1D895ADD595}"/>
              </a:ext>
            </a:extLst>
          </p:cNvPr>
          <p:cNvSpPr>
            <a:spLocks/>
          </p:cNvSpPr>
          <p:nvPr/>
        </p:nvSpPr>
        <p:spPr bwMode="auto">
          <a:xfrm>
            <a:off x="7477520" y="4140267"/>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800" b="1">
              <a:solidFill>
                <a:srgbClr val="0033CC"/>
              </a:solidFill>
              <a:ea typeface="楷体_GB2312" pitchFamily="49" charset="-122"/>
            </a:endParaRPr>
          </a:p>
        </p:txBody>
      </p:sp>
      <p:sp>
        <p:nvSpPr>
          <p:cNvPr id="106" name="Text Box 74">
            <a:extLst>
              <a:ext uri="{FF2B5EF4-FFF2-40B4-BE49-F238E27FC236}">
                <a16:creationId xmlns:a16="http://schemas.microsoft.com/office/drawing/2014/main" id="{D475803D-46D9-0EE8-4A28-D2BE222BD660}"/>
              </a:ext>
            </a:extLst>
          </p:cNvPr>
          <p:cNvSpPr txBox="1">
            <a:spLocks noChangeArrowheads="1"/>
          </p:cNvSpPr>
          <p:nvPr/>
        </p:nvSpPr>
        <p:spPr bwMode="auto">
          <a:xfrm>
            <a:off x="7618808" y="3916429"/>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grpSp>
        <p:nvGrpSpPr>
          <p:cNvPr id="107" name="Group 75">
            <a:extLst>
              <a:ext uri="{FF2B5EF4-FFF2-40B4-BE49-F238E27FC236}">
                <a16:creationId xmlns:a16="http://schemas.microsoft.com/office/drawing/2014/main" id="{6C054752-64E5-05CA-BCD0-429572666AC8}"/>
              </a:ext>
            </a:extLst>
          </p:cNvPr>
          <p:cNvGrpSpPr>
            <a:grpSpLocks/>
          </p:cNvGrpSpPr>
          <p:nvPr/>
        </p:nvGrpSpPr>
        <p:grpSpPr bwMode="auto">
          <a:xfrm>
            <a:off x="7618808" y="4530792"/>
            <a:ext cx="1295400" cy="519112"/>
            <a:chOff x="1620" y="3384"/>
            <a:chExt cx="816" cy="327"/>
          </a:xfrm>
        </p:grpSpPr>
        <p:sp>
          <p:nvSpPr>
            <p:cNvPr id="108" name="Text Box 76">
              <a:extLst>
                <a:ext uri="{FF2B5EF4-FFF2-40B4-BE49-F238E27FC236}">
                  <a16:creationId xmlns:a16="http://schemas.microsoft.com/office/drawing/2014/main" id="{8012DBEF-181D-4BCF-DE7F-CDC197E4FB2A}"/>
                </a:ext>
              </a:extLst>
            </p:cNvPr>
            <p:cNvSpPr txBox="1">
              <a:spLocks noChangeArrowheads="1"/>
            </p:cNvSpPr>
            <p:nvPr/>
          </p:nvSpPr>
          <p:spPr bwMode="auto">
            <a:xfrm>
              <a:off x="1620" y="338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sp>
          <p:nvSpPr>
            <p:cNvPr id="109" name="Line 77">
              <a:extLst>
                <a:ext uri="{FF2B5EF4-FFF2-40B4-BE49-F238E27FC236}">
                  <a16:creationId xmlns:a16="http://schemas.microsoft.com/office/drawing/2014/main" id="{16463097-985D-F984-B459-4A39687F662D}"/>
                </a:ext>
              </a:extLst>
            </p:cNvPr>
            <p:cNvSpPr>
              <a:spLocks noChangeShapeType="1"/>
            </p:cNvSpPr>
            <p:nvPr/>
          </p:nvSpPr>
          <p:spPr bwMode="auto">
            <a:xfrm>
              <a:off x="1698" y="3432"/>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 name="Text Box 78">
            <a:extLst>
              <a:ext uri="{FF2B5EF4-FFF2-40B4-BE49-F238E27FC236}">
                <a16:creationId xmlns:a16="http://schemas.microsoft.com/office/drawing/2014/main" id="{189780BF-4277-28B0-4343-CBA30194967F}"/>
              </a:ext>
            </a:extLst>
          </p:cNvPr>
          <p:cNvSpPr txBox="1">
            <a:spLocks noChangeArrowheads="1"/>
          </p:cNvSpPr>
          <p:nvPr/>
        </p:nvSpPr>
        <p:spPr bwMode="auto">
          <a:xfrm>
            <a:off x="8976120" y="4249804"/>
            <a:ext cx="94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 </a:t>
            </a:r>
            <a:r>
              <a:rPr lang="zh-CN" altLang="en-US" sz="2800" b="1">
                <a:solidFill>
                  <a:srgbClr val="FF0066"/>
                </a:solidFill>
              </a:rPr>
              <a:t>态</a:t>
            </a:r>
          </a:p>
        </p:txBody>
      </p:sp>
      <p:grpSp>
        <p:nvGrpSpPr>
          <p:cNvPr id="111" name="Group 89">
            <a:extLst>
              <a:ext uri="{FF2B5EF4-FFF2-40B4-BE49-F238E27FC236}">
                <a16:creationId xmlns:a16="http://schemas.microsoft.com/office/drawing/2014/main" id="{A62B607C-74C9-D5B1-F524-EE35D39CA72F}"/>
              </a:ext>
            </a:extLst>
          </p:cNvPr>
          <p:cNvGrpSpPr>
            <a:grpSpLocks/>
          </p:cNvGrpSpPr>
          <p:nvPr/>
        </p:nvGrpSpPr>
        <p:grpSpPr bwMode="auto">
          <a:xfrm>
            <a:off x="2492770" y="3811654"/>
            <a:ext cx="2803525" cy="557213"/>
            <a:chOff x="204" y="2040"/>
            <a:chExt cx="1766" cy="351"/>
          </a:xfrm>
        </p:grpSpPr>
        <p:sp>
          <p:nvSpPr>
            <p:cNvPr id="112" name="Text Box 90">
              <a:extLst>
                <a:ext uri="{FF2B5EF4-FFF2-40B4-BE49-F238E27FC236}">
                  <a16:creationId xmlns:a16="http://schemas.microsoft.com/office/drawing/2014/main" id="{AAB504BA-121F-0277-91F0-111C3EAD75C3}"/>
                </a:ext>
              </a:extLst>
            </p:cNvPr>
            <p:cNvSpPr txBox="1">
              <a:spLocks noChangeArrowheads="1"/>
            </p:cNvSpPr>
            <p:nvPr/>
          </p:nvSpPr>
          <p:spPr bwMode="auto">
            <a:xfrm>
              <a:off x="204" y="2064"/>
              <a:ext cx="228" cy="32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113" name="Text Box 91">
              <a:extLst>
                <a:ext uri="{FF2B5EF4-FFF2-40B4-BE49-F238E27FC236}">
                  <a16:creationId xmlns:a16="http://schemas.microsoft.com/office/drawing/2014/main" id="{8D4F8052-02F6-606F-E868-0EEC6E8FCE35}"/>
                </a:ext>
              </a:extLst>
            </p:cNvPr>
            <p:cNvSpPr txBox="1">
              <a:spLocks noChangeArrowheads="1"/>
            </p:cNvSpPr>
            <p:nvPr/>
          </p:nvSpPr>
          <p:spPr bwMode="auto">
            <a:xfrm>
              <a:off x="1742" y="2040"/>
              <a:ext cx="228" cy="32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grpSp>
      <p:sp>
        <p:nvSpPr>
          <p:cNvPr id="114" name="Text Box 92">
            <a:extLst>
              <a:ext uri="{FF2B5EF4-FFF2-40B4-BE49-F238E27FC236}">
                <a16:creationId xmlns:a16="http://schemas.microsoft.com/office/drawing/2014/main" id="{FB5AA81B-58AD-B356-28F7-589D3112762E}"/>
              </a:ext>
            </a:extLst>
          </p:cNvPr>
          <p:cNvSpPr txBox="1">
            <a:spLocks noChangeArrowheads="1"/>
          </p:cNvSpPr>
          <p:nvPr/>
        </p:nvSpPr>
        <p:spPr bwMode="auto">
          <a:xfrm>
            <a:off x="2511820" y="2440054"/>
            <a:ext cx="361950" cy="519113"/>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115" name="Text Box 93">
            <a:extLst>
              <a:ext uri="{FF2B5EF4-FFF2-40B4-BE49-F238E27FC236}">
                <a16:creationId xmlns:a16="http://schemas.microsoft.com/office/drawing/2014/main" id="{872CD0C0-7335-EADB-68CA-0A03E0EDE961}"/>
              </a:ext>
            </a:extLst>
          </p:cNvPr>
          <p:cNvSpPr txBox="1">
            <a:spLocks noChangeArrowheads="1"/>
          </p:cNvSpPr>
          <p:nvPr/>
        </p:nvSpPr>
        <p:spPr bwMode="auto">
          <a:xfrm>
            <a:off x="4931170" y="2401954"/>
            <a:ext cx="361950" cy="519113"/>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grpSp>
        <p:nvGrpSpPr>
          <p:cNvPr id="116" name="Group 101">
            <a:extLst>
              <a:ext uri="{FF2B5EF4-FFF2-40B4-BE49-F238E27FC236}">
                <a16:creationId xmlns:a16="http://schemas.microsoft.com/office/drawing/2014/main" id="{DCBC9CB5-5AC6-DE78-4360-98194919159D}"/>
              </a:ext>
            </a:extLst>
          </p:cNvPr>
          <p:cNvGrpSpPr>
            <a:grpSpLocks/>
          </p:cNvGrpSpPr>
          <p:nvPr/>
        </p:nvGrpSpPr>
        <p:grpSpPr bwMode="auto">
          <a:xfrm>
            <a:off x="2492770" y="3830704"/>
            <a:ext cx="2809875" cy="547688"/>
            <a:chOff x="192" y="2100"/>
            <a:chExt cx="1770" cy="345"/>
          </a:xfrm>
        </p:grpSpPr>
        <p:sp>
          <p:nvSpPr>
            <p:cNvPr id="117" name="Text Box 102">
              <a:extLst>
                <a:ext uri="{FF2B5EF4-FFF2-40B4-BE49-F238E27FC236}">
                  <a16:creationId xmlns:a16="http://schemas.microsoft.com/office/drawing/2014/main" id="{D516780B-846B-E55D-74BD-FF850AE90F21}"/>
                </a:ext>
              </a:extLst>
            </p:cNvPr>
            <p:cNvSpPr txBox="1">
              <a:spLocks noChangeArrowheads="1"/>
            </p:cNvSpPr>
            <p:nvPr/>
          </p:nvSpPr>
          <p:spPr bwMode="auto">
            <a:xfrm>
              <a:off x="192" y="2112"/>
              <a:ext cx="234" cy="333"/>
            </a:xfrm>
            <a:prstGeom prst="rect">
              <a:avLst/>
            </a:prstGeom>
            <a:solidFill>
              <a:srgbClr val="33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118" name="Text Box 103">
              <a:extLst>
                <a:ext uri="{FF2B5EF4-FFF2-40B4-BE49-F238E27FC236}">
                  <a16:creationId xmlns:a16="http://schemas.microsoft.com/office/drawing/2014/main" id="{9CE6AE10-4C6D-089A-9016-6B9A0663B46C}"/>
                </a:ext>
              </a:extLst>
            </p:cNvPr>
            <p:cNvSpPr txBox="1">
              <a:spLocks noChangeArrowheads="1"/>
            </p:cNvSpPr>
            <p:nvPr/>
          </p:nvSpPr>
          <p:spPr bwMode="auto">
            <a:xfrm>
              <a:off x="1728" y="2100"/>
              <a:ext cx="234" cy="333"/>
            </a:xfrm>
            <a:prstGeom prst="rect">
              <a:avLst/>
            </a:prstGeom>
            <a:solidFill>
              <a:srgbClr val="33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grpSp>
      <p:sp>
        <p:nvSpPr>
          <p:cNvPr id="119" name="Text Box 104">
            <a:extLst>
              <a:ext uri="{FF2B5EF4-FFF2-40B4-BE49-F238E27FC236}">
                <a16:creationId xmlns:a16="http://schemas.microsoft.com/office/drawing/2014/main" id="{1A38FFE6-003D-7557-B6DF-3305852BE1FC}"/>
              </a:ext>
            </a:extLst>
          </p:cNvPr>
          <p:cNvSpPr txBox="1">
            <a:spLocks noChangeArrowheads="1"/>
          </p:cNvSpPr>
          <p:nvPr/>
        </p:nvSpPr>
        <p:spPr bwMode="auto">
          <a:xfrm>
            <a:off x="2511820" y="2421004"/>
            <a:ext cx="371475" cy="528638"/>
          </a:xfrm>
          <a:prstGeom prst="rect">
            <a:avLst/>
          </a:prstGeom>
          <a:solidFill>
            <a:srgbClr val="33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120" name="Text Box 105">
            <a:extLst>
              <a:ext uri="{FF2B5EF4-FFF2-40B4-BE49-F238E27FC236}">
                <a16:creationId xmlns:a16="http://schemas.microsoft.com/office/drawing/2014/main" id="{E8426D53-08A0-2D53-B21A-766D35EEEA1D}"/>
              </a:ext>
            </a:extLst>
          </p:cNvPr>
          <p:cNvSpPr txBox="1">
            <a:spLocks noChangeArrowheads="1"/>
          </p:cNvSpPr>
          <p:nvPr/>
        </p:nvSpPr>
        <p:spPr bwMode="auto">
          <a:xfrm>
            <a:off x="4912120" y="2382904"/>
            <a:ext cx="371475" cy="528638"/>
          </a:xfrm>
          <a:prstGeom prst="rect">
            <a:avLst/>
          </a:prstGeom>
          <a:solidFill>
            <a:srgbClr val="33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121" name="文本框 120">
            <a:extLst>
              <a:ext uri="{FF2B5EF4-FFF2-40B4-BE49-F238E27FC236}">
                <a16:creationId xmlns:a16="http://schemas.microsoft.com/office/drawing/2014/main" id="{347F71B3-47B6-131A-1537-D6871B675A40}"/>
              </a:ext>
            </a:extLst>
          </p:cNvPr>
          <p:cNvSpPr txBox="1"/>
          <p:nvPr/>
        </p:nvSpPr>
        <p:spPr>
          <a:xfrm>
            <a:off x="5884396" y="1090033"/>
            <a:ext cx="5070475" cy="461665"/>
          </a:xfrm>
          <a:prstGeom prst="rect">
            <a:avLst/>
          </a:prstGeom>
          <a:noFill/>
          <a:ln>
            <a:solidFill>
              <a:schemeClr val="accent1"/>
            </a:solidFill>
          </a:ln>
        </p:spPr>
        <p:txBody>
          <a:bodyPr wrap="square" rtlCol="0">
            <a:spAutoFit/>
          </a:bodyPr>
          <a:lstStyle/>
          <a:p>
            <a:r>
              <a:rPr lang="zh-CN" altLang="en-US" b="1" dirty="0">
                <a:solidFill>
                  <a:srgbClr val="FF0000"/>
                </a:solidFill>
              </a:rPr>
              <a:t>双稳态，</a:t>
            </a:r>
            <a:r>
              <a:rPr lang="zh-CN" altLang="en-US" b="1" dirty="0">
                <a:solidFill>
                  <a:schemeClr val="accent2"/>
                </a:solidFill>
              </a:rPr>
              <a:t>正反馈</a:t>
            </a:r>
            <a:r>
              <a:rPr lang="en-US" altLang="zh-CN" b="1" dirty="0">
                <a:solidFill>
                  <a:schemeClr val="accent2"/>
                </a:solidFill>
              </a:rPr>
              <a:t>-</a:t>
            </a:r>
            <a:r>
              <a:rPr lang="zh-CN" altLang="en-US" b="1" dirty="0">
                <a:solidFill>
                  <a:schemeClr val="accent2"/>
                </a:solidFill>
              </a:rPr>
              <a:t>触发翻转</a:t>
            </a:r>
            <a:r>
              <a:rPr lang="zh-CN" altLang="en-US" b="1" dirty="0">
                <a:solidFill>
                  <a:srgbClr val="FF0000"/>
                </a:solidFill>
              </a:rPr>
              <a:t>，保持。</a:t>
            </a:r>
          </a:p>
        </p:txBody>
      </p:sp>
      <p:sp>
        <p:nvSpPr>
          <p:cNvPr id="122" name="Rectangle 1">
            <a:extLst>
              <a:ext uri="{FF2B5EF4-FFF2-40B4-BE49-F238E27FC236}">
                <a16:creationId xmlns:a16="http://schemas.microsoft.com/office/drawing/2014/main" id="{D35584BC-6AD5-CB2D-B5BE-CDF425B1B038}"/>
              </a:ext>
            </a:extLst>
          </p:cNvPr>
          <p:cNvSpPr>
            <a:spLocks noChangeArrowheads="1"/>
          </p:cNvSpPr>
          <p:nvPr/>
        </p:nvSpPr>
        <p:spPr bwMode="auto">
          <a:xfrm>
            <a:off x="2120183" y="4943541"/>
            <a:ext cx="3848101" cy="918144"/>
          </a:xfrm>
          <a:prstGeom prst="rect">
            <a:avLst/>
          </a:prstGeom>
          <a:noFill/>
          <a:ln>
            <a:noFill/>
          </a:ln>
          <a:effectLst/>
        </p:spPr>
        <p:txBody>
          <a:bodyPr vert="horz" wrap="squar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FF0000"/>
                </a:solidFill>
                <a:effectLst/>
                <a:latin typeface="Arial Unicode MS"/>
                <a:ea typeface="PingFang SC"/>
              </a:rPr>
              <a:t>R</a:t>
            </a:r>
            <a:r>
              <a:rPr kumimoji="0" lang="en-US" altLang="zh-CN" b="1" i="0" u="none" strike="noStrike" cap="none" normalizeH="0" baseline="0" dirty="0">
                <a:ln>
                  <a:noFill/>
                </a:ln>
                <a:solidFill>
                  <a:srgbClr val="FF0000"/>
                </a:solidFill>
                <a:effectLst/>
                <a:latin typeface="Arial Unicode MS"/>
                <a:ea typeface="PingFang SC"/>
              </a:rPr>
              <a:t>: </a:t>
            </a:r>
            <a:r>
              <a:rPr kumimoji="0" lang="zh-CN" altLang="zh-CN" b="1" i="0" u="none" strike="noStrike" cap="none" normalizeH="0" baseline="0" dirty="0">
                <a:ln>
                  <a:noFill/>
                </a:ln>
                <a:solidFill>
                  <a:srgbClr val="FF0000"/>
                </a:solidFill>
                <a:effectLst/>
                <a:latin typeface="Arial Unicode MS"/>
                <a:ea typeface="PingFang SC"/>
              </a:rPr>
              <a:t>RESET</a:t>
            </a:r>
            <a:r>
              <a:rPr kumimoji="0" lang="en-US" altLang="zh-CN" b="1" i="0" u="none" strike="noStrike" cap="none" normalizeH="0" baseline="0" dirty="0">
                <a:ln>
                  <a:noFill/>
                </a:ln>
                <a:solidFill>
                  <a:srgbClr val="FF0000"/>
                </a:solidFill>
                <a:effectLst/>
                <a:latin typeface="Arial Unicode MS"/>
                <a:ea typeface="PingFang SC"/>
              </a:rPr>
              <a:t>  </a:t>
            </a:r>
            <a:r>
              <a:rPr kumimoji="0" lang="zh-CN" altLang="zh-CN" b="1" i="0" u="none" strike="noStrike" cap="none" normalizeH="0" baseline="0" dirty="0">
                <a:ln>
                  <a:noFill/>
                </a:ln>
                <a:solidFill>
                  <a:srgbClr val="FF0000"/>
                </a:solidFill>
                <a:effectLst/>
                <a:latin typeface="Arial Unicode MS"/>
                <a:ea typeface="PingFang SC"/>
              </a:rPr>
              <a:t>复位</a:t>
            </a:r>
            <a:endParaRPr kumimoji="0" lang="en-US" altLang="zh-CN" b="1" i="0" u="none" strike="noStrike" cap="none" normalizeH="0" baseline="0" dirty="0">
              <a:ln>
                <a:noFill/>
              </a:ln>
              <a:solidFill>
                <a:srgbClr val="FF0000"/>
              </a:solidFill>
              <a:effectLst/>
              <a:latin typeface="Arial Unicode MS"/>
              <a:ea typeface="PingFang S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FF0000"/>
                </a:solidFill>
                <a:effectLst/>
                <a:latin typeface="Arial Unicode MS"/>
                <a:ea typeface="PingFang SC"/>
              </a:rPr>
              <a:t>S</a:t>
            </a:r>
            <a:r>
              <a:rPr kumimoji="0" lang="en-US" altLang="zh-CN" b="1" i="0" u="none" strike="noStrike" cap="none" normalizeH="0" baseline="0" dirty="0">
                <a:ln>
                  <a:noFill/>
                </a:ln>
                <a:solidFill>
                  <a:srgbClr val="FF0000"/>
                </a:solidFill>
                <a:effectLst/>
                <a:latin typeface="Arial Unicode MS"/>
                <a:ea typeface="PingFang SC"/>
              </a:rPr>
              <a:t>: </a:t>
            </a:r>
            <a:r>
              <a:rPr kumimoji="0" lang="zh-CN" altLang="zh-CN" b="1" i="0" u="none" strike="noStrike" cap="none" normalizeH="0" baseline="0" dirty="0">
                <a:ln>
                  <a:noFill/>
                </a:ln>
                <a:solidFill>
                  <a:srgbClr val="FF0000"/>
                </a:solidFill>
                <a:effectLst/>
                <a:latin typeface="Arial Unicode MS"/>
                <a:ea typeface="PingFang SC"/>
              </a:rPr>
              <a:t>SET</a:t>
            </a:r>
            <a:r>
              <a:rPr kumimoji="0" lang="en-US" altLang="zh-CN" b="1" i="0" u="none" strike="noStrike" cap="none" normalizeH="0" baseline="0" dirty="0">
                <a:ln>
                  <a:noFill/>
                </a:ln>
                <a:solidFill>
                  <a:srgbClr val="FF0000"/>
                </a:solidFill>
                <a:effectLst/>
                <a:latin typeface="Arial Unicode MS"/>
                <a:ea typeface="PingFang SC"/>
              </a:rPr>
              <a:t>    </a:t>
            </a:r>
            <a:r>
              <a:rPr kumimoji="0" lang="zh-CN" altLang="zh-CN" b="1" i="0" u="none" strike="noStrike" cap="none" normalizeH="0" baseline="0" dirty="0">
                <a:ln>
                  <a:noFill/>
                </a:ln>
                <a:solidFill>
                  <a:srgbClr val="FF0000"/>
                </a:solidFill>
                <a:effectLst/>
                <a:latin typeface="Arial Unicode MS"/>
                <a:ea typeface="PingFang SC"/>
              </a:rPr>
              <a:t>置位</a:t>
            </a:r>
            <a:r>
              <a:rPr kumimoji="0" lang="zh-CN" altLang="zh-CN" b="1" i="0" u="none" strike="noStrike" cap="none" normalizeH="0" baseline="0" dirty="0">
                <a:ln>
                  <a:noFill/>
                </a:ln>
                <a:solidFill>
                  <a:srgbClr val="FF0000"/>
                </a:solidFill>
                <a:effectLst/>
              </a:rPr>
              <a:t> </a:t>
            </a:r>
            <a:endParaRPr kumimoji="0" lang="zh-CN" altLang="zh-CN" b="1" i="0" u="none" strike="noStrike" cap="none" normalizeH="0" baseline="0" dirty="0">
              <a:ln>
                <a:noFill/>
              </a:ln>
              <a:solidFill>
                <a:srgbClr val="FF0000"/>
              </a:solidFill>
              <a:effectLst/>
              <a:latin typeface="Arial" panose="020B0604020202020204" pitchFamily="34" charset="0"/>
            </a:endParaRPr>
          </a:p>
        </p:txBody>
      </p:sp>
      <p:sp>
        <p:nvSpPr>
          <p:cNvPr id="3" name="灯片编号占位符 2">
            <a:extLst>
              <a:ext uri="{FF2B5EF4-FFF2-40B4-BE49-F238E27FC236}">
                <a16:creationId xmlns:a16="http://schemas.microsoft.com/office/drawing/2014/main" id="{A2CA88E3-DF28-61C0-343D-495E2398A1A2}"/>
              </a:ext>
            </a:extLst>
          </p:cNvPr>
          <p:cNvSpPr>
            <a:spLocks noGrp="1"/>
          </p:cNvSpPr>
          <p:nvPr>
            <p:ph type="sldNum" sz="quarter" idx="12"/>
          </p:nvPr>
        </p:nvSpPr>
        <p:spPr/>
        <p:txBody>
          <a:bodyPr/>
          <a:lstStyle/>
          <a:p>
            <a:fld id="{392CBAA0-59E6-204E-8F03-85E5040D48B8}" type="slidenum">
              <a:rPr kumimoji="1" lang="zh-CN" altLang="en-US" smtClean="0"/>
              <a:t>6</a:t>
            </a:fld>
            <a:r>
              <a:rPr kumimoji="1" lang="en-US" altLang="zh-CN"/>
              <a:t>/70</a:t>
            </a:r>
            <a:endParaRPr kumimoji="1" lang="zh-CN" altLang="en-US" dirty="0"/>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wipe(left)">
                                      <p:cBhvr>
                                        <p:cTn id="16" dur="500"/>
                                        <p:tgtEl>
                                          <p:spTgt spid="2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wipe(left)">
                                      <p:cBhvr>
                                        <p:cTn id="21" dur="5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left)">
                                      <p:cBhvr>
                                        <p:cTn id="26" dur="500"/>
                                        <p:tgtEl>
                                          <p:spTgt spid="9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0">
                                            <p:txEl>
                                              <p:pRg st="0" end="0"/>
                                            </p:txEl>
                                          </p:spTgt>
                                        </p:tgtEl>
                                        <p:attrNameLst>
                                          <p:attrName>style.visibility</p:attrName>
                                        </p:attrNameLst>
                                      </p:cBhvr>
                                      <p:to>
                                        <p:strVal val="visible"/>
                                      </p:to>
                                    </p:set>
                                    <p:animEffect transition="in" filter="wipe(left)">
                                      <p:cBhvr>
                                        <p:cTn id="30" dur="500"/>
                                        <p:tgtEl>
                                          <p:spTgt spid="100">
                                            <p:txEl>
                                              <p:pRg st="0" end="0"/>
                                            </p:txEl>
                                          </p:spTgt>
                                        </p:tgtEl>
                                      </p:cBhvr>
                                    </p:animEffect>
                                  </p:childTnLst>
                                </p:cTn>
                              </p:par>
                            </p:childTnLst>
                          </p:cTn>
                        </p:par>
                        <p:par>
                          <p:cTn id="31" fill="hold">
                            <p:stCondLst>
                              <p:cond delay="1000"/>
                            </p:stCondLst>
                            <p:childTnLst>
                              <p:par>
                                <p:cTn id="32" presetID="22" presetClass="entr" presetSubtype="8" fill="hold" nodeType="afterEffect">
                                  <p:stCondLst>
                                    <p:cond delay="1000"/>
                                  </p:stCondLst>
                                  <p:childTnLst>
                                    <p:set>
                                      <p:cBhvr>
                                        <p:cTn id="33" dur="1" fill="hold">
                                          <p:stCondLst>
                                            <p:cond delay="0"/>
                                          </p:stCondLst>
                                        </p:cTn>
                                        <p:tgtEl>
                                          <p:spTgt spid="101"/>
                                        </p:tgtEl>
                                        <p:attrNameLst>
                                          <p:attrName>style.visibility</p:attrName>
                                        </p:attrNameLst>
                                      </p:cBhvr>
                                      <p:to>
                                        <p:strVal val="visible"/>
                                      </p:to>
                                    </p:set>
                                    <p:animEffect transition="in" filter="wipe(left)">
                                      <p:cBhvr>
                                        <p:cTn id="34" dur="500"/>
                                        <p:tgtEl>
                                          <p:spTgt spid="10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4">
                                            <p:txEl>
                                              <p:pRg st="0" end="0"/>
                                            </p:txEl>
                                          </p:spTgt>
                                        </p:tgtEl>
                                        <p:attrNameLst>
                                          <p:attrName>style.visibility</p:attrName>
                                        </p:attrNameLst>
                                      </p:cBhvr>
                                      <p:to>
                                        <p:strVal val="visible"/>
                                      </p:to>
                                    </p:set>
                                    <p:animEffect transition="in" filter="wipe(left)">
                                      <p:cBhvr>
                                        <p:cTn id="39" dur="500"/>
                                        <p:tgtEl>
                                          <p:spTgt spid="10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wipe(left)">
                                      <p:cBhvr>
                                        <p:cTn id="44" dur="500"/>
                                        <p:tgtEl>
                                          <p:spTgt spid="105"/>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06">
                                            <p:txEl>
                                              <p:pRg st="0" end="0"/>
                                            </p:txEl>
                                          </p:spTgt>
                                        </p:tgtEl>
                                        <p:attrNameLst>
                                          <p:attrName>style.visibility</p:attrName>
                                        </p:attrNameLst>
                                      </p:cBhvr>
                                      <p:to>
                                        <p:strVal val="visible"/>
                                      </p:to>
                                    </p:set>
                                    <p:animEffect transition="in" filter="wipe(left)">
                                      <p:cBhvr>
                                        <p:cTn id="48" dur="500"/>
                                        <p:tgtEl>
                                          <p:spTgt spid="106">
                                            <p:txEl>
                                              <p:pRg st="0" end="0"/>
                                            </p:txEl>
                                          </p:spTgt>
                                        </p:tgtEl>
                                      </p:cBhvr>
                                    </p:animEffect>
                                  </p:childTnLst>
                                </p:cTn>
                              </p:par>
                            </p:childTnLst>
                          </p:cTn>
                        </p:par>
                        <p:par>
                          <p:cTn id="49" fill="hold">
                            <p:stCondLst>
                              <p:cond delay="1000"/>
                            </p:stCondLst>
                            <p:childTnLst>
                              <p:par>
                                <p:cTn id="50" presetID="22" presetClass="entr" presetSubtype="8" fill="hold" nodeType="afterEffect">
                                  <p:stCondLst>
                                    <p:cond delay="1000"/>
                                  </p:stCondLst>
                                  <p:childTnLst>
                                    <p:set>
                                      <p:cBhvr>
                                        <p:cTn id="51" dur="1" fill="hold">
                                          <p:stCondLst>
                                            <p:cond delay="0"/>
                                          </p:stCondLst>
                                        </p:cTn>
                                        <p:tgtEl>
                                          <p:spTgt spid="107"/>
                                        </p:tgtEl>
                                        <p:attrNameLst>
                                          <p:attrName>style.visibility</p:attrName>
                                        </p:attrNameLst>
                                      </p:cBhvr>
                                      <p:to>
                                        <p:strVal val="visible"/>
                                      </p:to>
                                    </p:set>
                                    <p:animEffect transition="in" filter="wipe(left)">
                                      <p:cBhvr>
                                        <p:cTn id="52" dur="500"/>
                                        <p:tgtEl>
                                          <p:spTgt spid="10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0">
                                            <p:txEl>
                                              <p:pRg st="0" end="0"/>
                                            </p:txEl>
                                          </p:spTgt>
                                        </p:tgtEl>
                                        <p:attrNameLst>
                                          <p:attrName>style.visibility</p:attrName>
                                        </p:attrNameLst>
                                      </p:cBhvr>
                                      <p:to>
                                        <p:strVal val="visible"/>
                                      </p:to>
                                    </p:set>
                                    <p:animEffect transition="in" filter="wipe(left)">
                                      <p:cBhvr>
                                        <p:cTn id="57" dur="500"/>
                                        <p:tgtEl>
                                          <p:spTgt spid="1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nodeType="clickEffect">
                                  <p:stCondLst>
                                    <p:cond delay="0"/>
                                  </p:stCondLst>
                                  <p:childTnLst>
                                    <p:set>
                                      <p:cBhvr>
                                        <p:cTn id="61" dur="1" fill="hold">
                                          <p:stCondLst>
                                            <p:cond delay="0"/>
                                          </p:stCondLst>
                                        </p:cTn>
                                        <p:tgtEl>
                                          <p:spTgt spid="111"/>
                                        </p:tgtEl>
                                        <p:attrNameLst>
                                          <p:attrName>style.visibility</p:attrName>
                                        </p:attrNameLst>
                                      </p:cBhvr>
                                      <p:to>
                                        <p:strVal val="visible"/>
                                      </p:to>
                                    </p:set>
                                    <p:anim calcmode="lin" valueType="num">
                                      <p:cBhvr>
                                        <p:cTn id="62" dur="500" fill="hold"/>
                                        <p:tgtEl>
                                          <p:spTgt spid="111"/>
                                        </p:tgtEl>
                                        <p:attrNameLst>
                                          <p:attrName>ppt_w</p:attrName>
                                        </p:attrNameLst>
                                      </p:cBhvr>
                                      <p:tavLst>
                                        <p:tav tm="0">
                                          <p:val>
                                            <p:fltVal val="0"/>
                                          </p:val>
                                        </p:tav>
                                        <p:tav tm="100000">
                                          <p:val>
                                            <p:strVal val="#ppt_w"/>
                                          </p:val>
                                        </p:tav>
                                      </p:tavLst>
                                    </p:anim>
                                    <p:anim calcmode="lin" valueType="num">
                                      <p:cBhvr>
                                        <p:cTn id="63" dur="500" fill="hold"/>
                                        <p:tgtEl>
                                          <p:spTgt spid="111"/>
                                        </p:tgtEl>
                                        <p:attrNameLst>
                                          <p:attrName>ppt_h</p:attrName>
                                        </p:attrNameLst>
                                      </p:cBhvr>
                                      <p:tavLst>
                                        <p:tav tm="0">
                                          <p:val>
                                            <p:strVal val="#ppt_h"/>
                                          </p:val>
                                        </p:tav>
                                        <p:tav tm="100000">
                                          <p:val>
                                            <p:strVal val="#ppt_h"/>
                                          </p:val>
                                        </p:tav>
                                      </p:tavLst>
                                    </p:anim>
                                  </p:childTnLst>
                                </p:cTn>
                              </p:par>
                            </p:childTnLst>
                          </p:cTn>
                        </p:par>
                        <p:par>
                          <p:cTn id="64" fill="hold">
                            <p:stCondLst>
                              <p:cond delay="500"/>
                            </p:stCondLst>
                            <p:childTnLst>
                              <p:par>
                                <p:cTn id="65" presetID="12" presetClass="entr" presetSubtype="4" fill="hold" grpId="0" nodeType="afterEffect">
                                  <p:stCondLst>
                                    <p:cond delay="1000"/>
                                  </p:stCondLst>
                                  <p:childTnLst>
                                    <p:set>
                                      <p:cBhvr>
                                        <p:cTn id="66" dur="1" fill="hold">
                                          <p:stCondLst>
                                            <p:cond delay="0"/>
                                          </p:stCondLst>
                                        </p:cTn>
                                        <p:tgtEl>
                                          <p:spTgt spid="115"/>
                                        </p:tgtEl>
                                        <p:attrNameLst>
                                          <p:attrName>style.visibility</p:attrName>
                                        </p:attrNameLst>
                                      </p:cBhvr>
                                      <p:to>
                                        <p:strVal val="visible"/>
                                      </p:to>
                                    </p:set>
                                    <p:animEffect transition="in" filter="slide(fromBottom)">
                                      <p:cBhvr>
                                        <p:cTn id="67" dur="500"/>
                                        <p:tgtEl>
                                          <p:spTgt spid="115"/>
                                        </p:tgtEl>
                                      </p:cBhvr>
                                    </p:animEffect>
                                  </p:childTnLst>
                                </p:cTn>
                              </p:par>
                            </p:childTnLst>
                          </p:cTn>
                        </p:par>
                        <p:par>
                          <p:cTn id="68" fill="hold">
                            <p:stCondLst>
                              <p:cond delay="2000"/>
                            </p:stCondLst>
                            <p:childTnLst>
                              <p:par>
                                <p:cTn id="69" presetID="12" presetClass="entr" presetSubtype="4" fill="hold" grpId="0" nodeType="afterEffect">
                                  <p:stCondLst>
                                    <p:cond delay="1000"/>
                                  </p:stCondLst>
                                  <p:childTnLst>
                                    <p:set>
                                      <p:cBhvr>
                                        <p:cTn id="70" dur="1" fill="hold">
                                          <p:stCondLst>
                                            <p:cond delay="0"/>
                                          </p:stCondLst>
                                        </p:cTn>
                                        <p:tgtEl>
                                          <p:spTgt spid="114"/>
                                        </p:tgtEl>
                                        <p:attrNameLst>
                                          <p:attrName>style.visibility</p:attrName>
                                        </p:attrNameLst>
                                      </p:cBhvr>
                                      <p:to>
                                        <p:strVal val="visible"/>
                                      </p:to>
                                    </p:set>
                                    <p:animEffect transition="in" filter="slide(fromBottom)">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nodeType="clickEffect">
                                  <p:stCondLst>
                                    <p:cond delay="0"/>
                                  </p:stCondLst>
                                  <p:childTnLst>
                                    <p:set>
                                      <p:cBhvr>
                                        <p:cTn id="75" dur="1" fill="hold">
                                          <p:stCondLst>
                                            <p:cond delay="0"/>
                                          </p:stCondLst>
                                        </p:cTn>
                                        <p:tgtEl>
                                          <p:spTgt spid="116"/>
                                        </p:tgtEl>
                                        <p:attrNameLst>
                                          <p:attrName>style.visibility</p:attrName>
                                        </p:attrNameLst>
                                      </p:cBhvr>
                                      <p:to>
                                        <p:strVal val="visible"/>
                                      </p:to>
                                    </p:set>
                                    <p:anim calcmode="lin" valueType="num">
                                      <p:cBhvr>
                                        <p:cTn id="76" dur="500" fill="hold"/>
                                        <p:tgtEl>
                                          <p:spTgt spid="116"/>
                                        </p:tgtEl>
                                        <p:attrNameLst>
                                          <p:attrName>ppt_w</p:attrName>
                                        </p:attrNameLst>
                                      </p:cBhvr>
                                      <p:tavLst>
                                        <p:tav tm="0">
                                          <p:val>
                                            <p:fltVal val="0"/>
                                          </p:val>
                                        </p:tav>
                                        <p:tav tm="100000">
                                          <p:val>
                                            <p:strVal val="#ppt_w"/>
                                          </p:val>
                                        </p:tav>
                                      </p:tavLst>
                                    </p:anim>
                                    <p:anim calcmode="lin" valueType="num">
                                      <p:cBhvr>
                                        <p:cTn id="77" dur="500" fill="hold"/>
                                        <p:tgtEl>
                                          <p:spTgt spid="116"/>
                                        </p:tgtEl>
                                        <p:attrNameLst>
                                          <p:attrName>ppt_h</p:attrName>
                                        </p:attrNameLst>
                                      </p:cBhvr>
                                      <p:tavLst>
                                        <p:tav tm="0">
                                          <p:val>
                                            <p:strVal val="#ppt_h"/>
                                          </p:val>
                                        </p:tav>
                                        <p:tav tm="100000">
                                          <p:val>
                                            <p:strVal val="#ppt_h"/>
                                          </p:val>
                                        </p:tav>
                                      </p:tavLst>
                                    </p:anim>
                                  </p:childTnLst>
                                </p:cTn>
                              </p:par>
                            </p:childTnLst>
                          </p:cTn>
                        </p:par>
                        <p:par>
                          <p:cTn id="78" fill="hold">
                            <p:stCondLst>
                              <p:cond delay="500"/>
                            </p:stCondLst>
                            <p:childTnLst>
                              <p:par>
                                <p:cTn id="79" presetID="12" presetClass="entr" presetSubtype="4" fill="hold" grpId="0" nodeType="afterEffect">
                                  <p:stCondLst>
                                    <p:cond delay="1000"/>
                                  </p:stCondLst>
                                  <p:childTnLst>
                                    <p:set>
                                      <p:cBhvr>
                                        <p:cTn id="80" dur="1" fill="hold">
                                          <p:stCondLst>
                                            <p:cond delay="0"/>
                                          </p:stCondLst>
                                        </p:cTn>
                                        <p:tgtEl>
                                          <p:spTgt spid="119"/>
                                        </p:tgtEl>
                                        <p:attrNameLst>
                                          <p:attrName>style.visibility</p:attrName>
                                        </p:attrNameLst>
                                      </p:cBhvr>
                                      <p:to>
                                        <p:strVal val="visible"/>
                                      </p:to>
                                    </p:set>
                                    <p:animEffect transition="in" filter="slide(fromBottom)">
                                      <p:cBhvr>
                                        <p:cTn id="81" dur="500"/>
                                        <p:tgtEl>
                                          <p:spTgt spid="119"/>
                                        </p:tgtEl>
                                      </p:cBhvr>
                                    </p:animEffect>
                                  </p:childTnLst>
                                </p:cTn>
                              </p:par>
                            </p:childTnLst>
                          </p:cTn>
                        </p:par>
                        <p:par>
                          <p:cTn id="82" fill="hold">
                            <p:stCondLst>
                              <p:cond delay="2000"/>
                            </p:stCondLst>
                            <p:childTnLst>
                              <p:par>
                                <p:cTn id="83" presetID="12" presetClass="entr" presetSubtype="4" fill="hold" grpId="0" nodeType="afterEffect">
                                  <p:stCondLst>
                                    <p:cond delay="1000"/>
                                  </p:stCondLst>
                                  <p:childTnLst>
                                    <p:set>
                                      <p:cBhvr>
                                        <p:cTn id="84" dur="1" fill="hold">
                                          <p:stCondLst>
                                            <p:cond delay="0"/>
                                          </p:stCondLst>
                                        </p:cTn>
                                        <p:tgtEl>
                                          <p:spTgt spid="120"/>
                                        </p:tgtEl>
                                        <p:attrNameLst>
                                          <p:attrName>style.visibility</p:attrName>
                                        </p:attrNameLst>
                                      </p:cBhvr>
                                      <p:to>
                                        <p:strVal val="visible"/>
                                      </p:to>
                                    </p:set>
                                    <p:animEffect transition="in" filter="slide(fromBottom)">
                                      <p:cBhvr>
                                        <p:cTn id="85" dur="500"/>
                                        <p:tgtEl>
                                          <p:spTgt spid="12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21"/>
                                        </p:tgtEl>
                                        <p:attrNameLst>
                                          <p:attrName>style.visibility</p:attrName>
                                        </p:attrNameLst>
                                      </p:cBhvr>
                                      <p:to>
                                        <p:strVal val="visible"/>
                                      </p:to>
                                    </p:set>
                                    <p:animEffect transition="in" filter="fade">
                                      <p:cBhvr>
                                        <p:cTn id="90" dur="1000"/>
                                        <p:tgtEl>
                                          <p:spTgt spid="121"/>
                                        </p:tgtEl>
                                      </p:cBhvr>
                                    </p:animEffect>
                                    <p:anim calcmode="lin" valueType="num">
                                      <p:cBhvr>
                                        <p:cTn id="91" dur="1000" fill="hold"/>
                                        <p:tgtEl>
                                          <p:spTgt spid="121"/>
                                        </p:tgtEl>
                                        <p:attrNameLst>
                                          <p:attrName>ppt_x</p:attrName>
                                        </p:attrNameLst>
                                      </p:cBhvr>
                                      <p:tavLst>
                                        <p:tav tm="0">
                                          <p:val>
                                            <p:strVal val="#ppt_x"/>
                                          </p:val>
                                        </p:tav>
                                        <p:tav tm="100000">
                                          <p:val>
                                            <p:strVal val="#ppt_x"/>
                                          </p:val>
                                        </p:tav>
                                      </p:tavLst>
                                    </p:anim>
                                    <p:anim calcmode="lin" valueType="num">
                                      <p:cBhvr>
                                        <p:cTn id="92"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22"/>
                                        </p:tgtEl>
                                        <p:attrNameLst>
                                          <p:attrName>style.visibility</p:attrName>
                                        </p:attrNameLst>
                                      </p:cBhvr>
                                      <p:to>
                                        <p:strVal val="visible"/>
                                      </p:to>
                                    </p:set>
                                    <p:animEffect transition="in" filter="fade">
                                      <p:cBhvr>
                                        <p:cTn id="97" dur="1000"/>
                                        <p:tgtEl>
                                          <p:spTgt spid="122"/>
                                        </p:tgtEl>
                                      </p:cBhvr>
                                    </p:animEffect>
                                    <p:anim calcmode="lin" valueType="num">
                                      <p:cBhvr>
                                        <p:cTn id="98" dur="1000" fill="hold"/>
                                        <p:tgtEl>
                                          <p:spTgt spid="122"/>
                                        </p:tgtEl>
                                        <p:attrNameLst>
                                          <p:attrName>ppt_x</p:attrName>
                                        </p:attrNameLst>
                                      </p:cBhvr>
                                      <p:tavLst>
                                        <p:tav tm="0">
                                          <p:val>
                                            <p:strVal val="#ppt_x"/>
                                          </p:val>
                                        </p:tav>
                                        <p:tav tm="100000">
                                          <p:val>
                                            <p:strVal val="#ppt_x"/>
                                          </p:val>
                                        </p:tav>
                                      </p:tavLst>
                                    </p:anim>
                                    <p:anim calcmode="lin" valueType="num">
                                      <p:cBhvr>
                                        <p:cTn id="99"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utoUpdateAnimBg="0" advAuto="0"/>
      <p:bldP spid="22" grpId="0" build="p" autoUpdateAnimBg="0"/>
      <p:bldP spid="99" grpId="0" animBg="1"/>
      <p:bldP spid="100" grpId="0" build="p" autoUpdateAnimBg="0" advAuto="0"/>
      <p:bldP spid="104" grpId="0" build="p" autoUpdateAnimBg="0"/>
      <p:bldP spid="105" grpId="0" animBg="1" autoUpdateAnimBg="0"/>
      <p:bldP spid="106" grpId="0" build="p" autoUpdateAnimBg="0" advAuto="0"/>
      <p:bldP spid="110" grpId="0" build="p" autoUpdateAnimBg="0"/>
      <p:bldP spid="114" grpId="0" animBg="1" autoUpdateAnimBg="0"/>
      <p:bldP spid="115" grpId="0" animBg="1" autoUpdateAnimBg="0"/>
      <p:bldP spid="119" grpId="0" animBg="1" autoUpdateAnimBg="0"/>
      <p:bldP spid="120" grpId="0" animBg="1" autoUpdateAnimBg="0"/>
      <p:bldP spid="121" grpId="0" animBg="1"/>
      <p:bldP spid="1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4.2</a:t>
            </a:r>
            <a:r>
              <a:rPr kumimoji="1" lang="zh-CN" altLang="en-US" dirty="0"/>
              <a:t> 触发器的动态特性</a:t>
            </a:r>
          </a:p>
        </p:txBody>
      </p:sp>
      <p:sp>
        <p:nvSpPr>
          <p:cNvPr id="5" name="Text Box 3">
            <a:extLst>
              <a:ext uri="{FF2B5EF4-FFF2-40B4-BE49-F238E27FC236}">
                <a16:creationId xmlns:a16="http://schemas.microsoft.com/office/drawing/2014/main" id="{BE14DD9E-0E80-DFFC-E3F0-5645659F4487}"/>
              </a:ext>
            </a:extLst>
          </p:cNvPr>
          <p:cNvSpPr txBox="1">
            <a:spLocks noChangeArrowheads="1"/>
          </p:cNvSpPr>
          <p:nvPr/>
        </p:nvSpPr>
        <p:spPr bwMode="auto">
          <a:xfrm>
            <a:off x="1870656" y="926206"/>
            <a:ext cx="714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一、</a:t>
            </a:r>
            <a:r>
              <a:rPr lang="zh-CN" altLang="en-US" sz="2800" b="1">
                <a:solidFill>
                  <a:srgbClr val="0033CC"/>
                </a:solidFill>
              </a:rPr>
              <a:t>输入信号的建立时间和保持时间</a:t>
            </a:r>
          </a:p>
        </p:txBody>
      </p:sp>
      <p:sp>
        <p:nvSpPr>
          <p:cNvPr id="6" name="Rectangle 4">
            <a:extLst>
              <a:ext uri="{FF2B5EF4-FFF2-40B4-BE49-F238E27FC236}">
                <a16:creationId xmlns:a16="http://schemas.microsoft.com/office/drawing/2014/main" id="{09918CF6-139F-F14C-1D8E-27BCD06496FA}"/>
              </a:ext>
            </a:extLst>
          </p:cNvPr>
          <p:cNvSpPr>
            <a:spLocks noChangeArrowheads="1"/>
          </p:cNvSpPr>
          <p:nvPr/>
        </p:nvSpPr>
        <p:spPr bwMode="auto">
          <a:xfrm>
            <a:off x="1870656" y="1459606"/>
            <a:ext cx="4868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r>
              <a:rPr lang="zh-CN" altLang="en-US" sz="2800" b="1"/>
              <a:t>建立时间</a:t>
            </a:r>
            <a:r>
              <a:rPr lang="zh-CN" altLang="en-US" sz="2800" b="1">
                <a:solidFill>
                  <a:srgbClr val="0033CC"/>
                </a:solidFill>
              </a:rPr>
              <a:t> </a:t>
            </a:r>
            <a:r>
              <a:rPr lang="en-US" altLang="zh-CN" sz="2800" b="1" i="1">
                <a:solidFill>
                  <a:srgbClr val="FF0066"/>
                </a:solidFill>
              </a:rPr>
              <a:t>t</a:t>
            </a:r>
            <a:r>
              <a:rPr lang="en-US" altLang="zh-CN" sz="2800" b="1" baseline="-25000">
                <a:solidFill>
                  <a:srgbClr val="FF0066"/>
                </a:solidFill>
              </a:rPr>
              <a:t>set</a:t>
            </a:r>
          </a:p>
        </p:txBody>
      </p:sp>
      <p:sp>
        <p:nvSpPr>
          <p:cNvPr id="7" name="Text Box 5">
            <a:extLst>
              <a:ext uri="{FF2B5EF4-FFF2-40B4-BE49-F238E27FC236}">
                <a16:creationId xmlns:a16="http://schemas.microsoft.com/office/drawing/2014/main" id="{36213CA2-7C25-41F4-59EB-0CBADADF6035}"/>
              </a:ext>
            </a:extLst>
          </p:cNvPr>
          <p:cNvSpPr txBox="1">
            <a:spLocks noChangeArrowheads="1"/>
          </p:cNvSpPr>
          <p:nvPr/>
        </p:nvSpPr>
        <p:spPr bwMode="auto">
          <a:xfrm>
            <a:off x="1969081" y="1993006"/>
            <a:ext cx="740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指</a:t>
            </a:r>
            <a:r>
              <a:rPr lang="zh-CN" altLang="en-US" sz="2800" b="1" dirty="0">
                <a:solidFill>
                  <a:srgbClr val="FF0000"/>
                </a:solidFill>
              </a:rPr>
              <a:t>要求触发器输入信号 先于 </a:t>
            </a:r>
            <a:r>
              <a:rPr lang="zh-CN" altLang="en-US" sz="1400" b="1" dirty="0">
                <a:solidFill>
                  <a:srgbClr val="FF0000"/>
                </a:solidFill>
              </a:rPr>
              <a:t> </a:t>
            </a:r>
            <a:r>
              <a:rPr lang="en-US" altLang="zh-CN" sz="2800" b="1" i="1" dirty="0">
                <a:solidFill>
                  <a:srgbClr val="FF0000"/>
                </a:solidFill>
              </a:rPr>
              <a:t>CP</a:t>
            </a:r>
            <a:r>
              <a:rPr lang="en-US" altLang="zh-CN" sz="1400" b="1" i="1" dirty="0">
                <a:solidFill>
                  <a:srgbClr val="FF0000"/>
                </a:solidFill>
              </a:rPr>
              <a:t>  </a:t>
            </a:r>
            <a:r>
              <a:rPr lang="zh-CN" altLang="en-US" sz="2800" b="1" dirty="0">
                <a:solidFill>
                  <a:srgbClr val="FF0000"/>
                </a:solidFill>
              </a:rPr>
              <a:t>信号的时间</a:t>
            </a:r>
            <a:r>
              <a:rPr lang="zh-CN" altLang="en-US" sz="2800" b="1" dirty="0"/>
              <a:t>。</a:t>
            </a:r>
          </a:p>
        </p:txBody>
      </p:sp>
      <p:sp>
        <p:nvSpPr>
          <p:cNvPr id="8" name="Rectangle 6">
            <a:extLst>
              <a:ext uri="{FF2B5EF4-FFF2-40B4-BE49-F238E27FC236}">
                <a16:creationId xmlns:a16="http://schemas.microsoft.com/office/drawing/2014/main" id="{82C2CC23-457E-EC7C-17BF-A7BD4A661839}"/>
              </a:ext>
            </a:extLst>
          </p:cNvPr>
          <p:cNvSpPr>
            <a:spLocks noChangeArrowheads="1"/>
          </p:cNvSpPr>
          <p:nvPr/>
        </p:nvSpPr>
        <p:spPr bwMode="auto">
          <a:xfrm>
            <a:off x="1916694" y="4355206"/>
            <a:ext cx="4868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保持时间</a:t>
            </a:r>
            <a:r>
              <a:rPr lang="zh-CN" altLang="en-US" sz="2800" b="1">
                <a:solidFill>
                  <a:srgbClr val="0033CC"/>
                </a:solidFill>
              </a:rPr>
              <a:t> </a:t>
            </a:r>
            <a:r>
              <a:rPr lang="en-US" altLang="zh-CN" sz="2800" b="1" i="1">
                <a:solidFill>
                  <a:srgbClr val="FF0066"/>
                </a:solidFill>
              </a:rPr>
              <a:t>t</a:t>
            </a:r>
            <a:r>
              <a:rPr lang="en-US" altLang="zh-CN" sz="2800" b="1" baseline="-25000">
                <a:solidFill>
                  <a:srgbClr val="FF0066"/>
                </a:solidFill>
              </a:rPr>
              <a:t>h</a:t>
            </a:r>
          </a:p>
        </p:txBody>
      </p:sp>
      <p:sp>
        <p:nvSpPr>
          <p:cNvPr id="9" name="Text Box 7">
            <a:extLst>
              <a:ext uri="{FF2B5EF4-FFF2-40B4-BE49-F238E27FC236}">
                <a16:creationId xmlns:a16="http://schemas.microsoft.com/office/drawing/2014/main" id="{A423CC72-39BB-2DA3-2AC3-0E065A5CBC8B}"/>
              </a:ext>
            </a:extLst>
          </p:cNvPr>
          <p:cNvSpPr txBox="1">
            <a:spLocks noChangeArrowheads="1"/>
          </p:cNvSpPr>
          <p:nvPr/>
        </p:nvSpPr>
        <p:spPr bwMode="auto">
          <a:xfrm>
            <a:off x="1337256" y="4982269"/>
            <a:ext cx="876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       </a:t>
            </a:r>
            <a:r>
              <a:rPr lang="zh-CN" altLang="en-US" sz="2800" b="1"/>
              <a:t>指保证触发器可靠翻转，</a:t>
            </a:r>
            <a:r>
              <a:rPr lang="zh-CN" altLang="en-US" sz="1400" b="1"/>
              <a:t> </a:t>
            </a:r>
            <a:r>
              <a:rPr lang="en-US" altLang="zh-CN" sz="2800" b="1" i="1"/>
              <a:t>CP</a:t>
            </a:r>
            <a:r>
              <a:rPr lang="en-US" altLang="zh-CN" sz="1400" b="1" i="1"/>
              <a:t>  </a:t>
            </a:r>
            <a:r>
              <a:rPr lang="zh-CN" altLang="en-US" sz="2800" b="1"/>
              <a:t>到来后输入信号需保持的时间。</a:t>
            </a:r>
          </a:p>
        </p:txBody>
      </p:sp>
      <p:sp>
        <p:nvSpPr>
          <p:cNvPr id="10" name="Text Box 8">
            <a:extLst>
              <a:ext uri="{FF2B5EF4-FFF2-40B4-BE49-F238E27FC236}">
                <a16:creationId xmlns:a16="http://schemas.microsoft.com/office/drawing/2014/main" id="{6772BA3D-1DA8-1880-9211-1307BA09C171}"/>
              </a:ext>
            </a:extLst>
          </p:cNvPr>
          <p:cNvSpPr txBox="1">
            <a:spLocks noChangeArrowheads="1"/>
          </p:cNvSpPr>
          <p:nvPr/>
        </p:nvSpPr>
        <p:spPr bwMode="auto">
          <a:xfrm>
            <a:off x="2159581" y="5955406"/>
            <a:ext cx="816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边沿</a:t>
            </a:r>
            <a:r>
              <a:rPr lang="zh-CN" altLang="en-US" sz="1400" b="1">
                <a:solidFill>
                  <a:srgbClr val="0033CC"/>
                </a:solidFill>
              </a:rPr>
              <a:t> </a:t>
            </a:r>
            <a:r>
              <a:rPr lang="en-US" altLang="zh-CN" sz="2800" b="1" i="1">
                <a:solidFill>
                  <a:srgbClr val="0033CC"/>
                </a:solidFill>
              </a:rPr>
              <a:t>D</a:t>
            </a:r>
            <a:r>
              <a:rPr lang="en-US" altLang="zh-CN" sz="1400" b="1">
                <a:solidFill>
                  <a:srgbClr val="0033CC"/>
                </a:solidFill>
              </a:rPr>
              <a:t>  </a:t>
            </a:r>
            <a:r>
              <a:rPr lang="zh-CN" altLang="en-US" sz="2800" b="1">
                <a:solidFill>
                  <a:srgbClr val="0033CC"/>
                </a:solidFill>
              </a:rPr>
              <a:t>触发器的 </a:t>
            </a:r>
            <a:r>
              <a:rPr lang="en-US" altLang="zh-CN" sz="2800" b="1" i="1">
                <a:solidFill>
                  <a:srgbClr val="FF0066"/>
                </a:solidFill>
              </a:rPr>
              <a:t>t</a:t>
            </a:r>
            <a:r>
              <a:rPr lang="en-US" altLang="zh-CN" sz="2800" b="1" baseline="-25000">
                <a:solidFill>
                  <a:srgbClr val="FF0066"/>
                </a:solidFill>
              </a:rPr>
              <a:t>set </a:t>
            </a:r>
            <a:r>
              <a:rPr lang="zh-CN" altLang="en-US" sz="2800" b="1">
                <a:solidFill>
                  <a:srgbClr val="0033CC"/>
                </a:solidFill>
              </a:rPr>
              <a:t>和 </a:t>
            </a:r>
            <a:r>
              <a:rPr lang="en-US" altLang="zh-CN" sz="2800" b="1" i="1">
                <a:solidFill>
                  <a:srgbClr val="FF0066"/>
                </a:solidFill>
              </a:rPr>
              <a:t>t</a:t>
            </a:r>
            <a:r>
              <a:rPr lang="en-US" altLang="zh-CN" sz="2800" b="1" baseline="-25000">
                <a:solidFill>
                  <a:srgbClr val="FF0066"/>
                </a:solidFill>
              </a:rPr>
              <a:t>h </a:t>
            </a:r>
            <a:r>
              <a:rPr lang="zh-CN" altLang="en-US" sz="2800" b="1">
                <a:solidFill>
                  <a:srgbClr val="0033CC"/>
                </a:solidFill>
              </a:rPr>
              <a:t>均在 </a:t>
            </a:r>
            <a:r>
              <a:rPr lang="en-US" altLang="zh-CN" sz="2800" b="1">
                <a:solidFill>
                  <a:srgbClr val="FF0066"/>
                </a:solidFill>
              </a:rPr>
              <a:t>10 ns </a:t>
            </a:r>
            <a:r>
              <a:rPr lang="zh-CN" altLang="en-US" sz="2800" b="1">
                <a:solidFill>
                  <a:srgbClr val="0033CC"/>
                </a:solidFill>
              </a:rPr>
              <a:t>左右。</a:t>
            </a:r>
          </a:p>
        </p:txBody>
      </p:sp>
      <p:grpSp>
        <p:nvGrpSpPr>
          <p:cNvPr id="11" name="Group 57">
            <a:extLst>
              <a:ext uri="{FF2B5EF4-FFF2-40B4-BE49-F238E27FC236}">
                <a16:creationId xmlns:a16="http://schemas.microsoft.com/office/drawing/2014/main" id="{FF362D18-28BA-CEDF-E666-A261B3967B95}"/>
              </a:ext>
            </a:extLst>
          </p:cNvPr>
          <p:cNvGrpSpPr>
            <a:grpSpLocks/>
          </p:cNvGrpSpPr>
          <p:nvPr/>
        </p:nvGrpSpPr>
        <p:grpSpPr bwMode="auto">
          <a:xfrm>
            <a:off x="2080206" y="2678806"/>
            <a:ext cx="7494588" cy="1490663"/>
            <a:chOff x="564" y="1728"/>
            <a:chExt cx="4721" cy="939"/>
          </a:xfrm>
        </p:grpSpPr>
        <p:sp>
          <p:nvSpPr>
            <p:cNvPr id="12" name="Rectangle 10">
              <a:extLst>
                <a:ext uri="{FF2B5EF4-FFF2-40B4-BE49-F238E27FC236}">
                  <a16:creationId xmlns:a16="http://schemas.microsoft.com/office/drawing/2014/main" id="{939A40F8-3AE3-3AEC-2EB2-F597C605967A}"/>
                </a:ext>
              </a:extLst>
            </p:cNvPr>
            <p:cNvSpPr>
              <a:spLocks noChangeArrowheads="1"/>
            </p:cNvSpPr>
            <p:nvPr/>
          </p:nvSpPr>
          <p:spPr bwMode="auto">
            <a:xfrm>
              <a:off x="564" y="1745"/>
              <a:ext cx="4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ffectLst>
                    <a:outerShdw blurRad="38100" dist="38100" dir="2700000" algn="tl">
                      <a:srgbClr val="C0C0C0"/>
                    </a:outerShdw>
                  </a:effectLst>
                </a:rPr>
                <a:t>CP</a:t>
              </a:r>
            </a:p>
          </p:txBody>
        </p:sp>
        <p:sp>
          <p:nvSpPr>
            <p:cNvPr id="13" name="Rectangle 11">
              <a:extLst>
                <a:ext uri="{FF2B5EF4-FFF2-40B4-BE49-F238E27FC236}">
                  <a16:creationId xmlns:a16="http://schemas.microsoft.com/office/drawing/2014/main" id="{D168D44F-3ED9-711A-C8C6-97995A8E3D19}"/>
                </a:ext>
              </a:extLst>
            </p:cNvPr>
            <p:cNvSpPr>
              <a:spLocks noChangeArrowheads="1"/>
            </p:cNvSpPr>
            <p:nvPr/>
          </p:nvSpPr>
          <p:spPr bwMode="auto">
            <a:xfrm>
              <a:off x="663" y="215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effectLst>
                    <a:outerShdw blurRad="38100" dist="38100" dir="2700000" algn="tl">
                      <a:srgbClr val="C0C0C0"/>
                    </a:outerShdw>
                  </a:effectLst>
                </a:rPr>
                <a:t>D</a:t>
              </a:r>
            </a:p>
          </p:txBody>
        </p:sp>
        <p:sp>
          <p:nvSpPr>
            <p:cNvPr id="14" name="Freeform 12">
              <a:extLst>
                <a:ext uri="{FF2B5EF4-FFF2-40B4-BE49-F238E27FC236}">
                  <a16:creationId xmlns:a16="http://schemas.microsoft.com/office/drawing/2014/main" id="{D4E3DE5C-39B0-7FAB-1796-789A92F4788C}"/>
                </a:ext>
              </a:extLst>
            </p:cNvPr>
            <p:cNvSpPr>
              <a:spLocks/>
            </p:cNvSpPr>
            <p:nvPr/>
          </p:nvSpPr>
          <p:spPr bwMode="auto">
            <a:xfrm>
              <a:off x="1104" y="1751"/>
              <a:ext cx="1182" cy="263"/>
            </a:xfrm>
            <a:custGeom>
              <a:avLst/>
              <a:gdLst>
                <a:gd name="T0" fmla="*/ 0 w 1014"/>
                <a:gd name="T1" fmla="*/ 228 h 228"/>
                <a:gd name="T2" fmla="*/ 485 w 1014"/>
                <a:gd name="T3" fmla="*/ 228 h 228"/>
                <a:gd name="T4" fmla="*/ 485 w 1014"/>
                <a:gd name="T5" fmla="*/ 0 h 228"/>
                <a:gd name="T6" fmla="*/ 1014 w 1014"/>
                <a:gd name="T7" fmla="*/ 0 h 228"/>
                <a:gd name="T8" fmla="*/ 1014 w 1014"/>
                <a:gd name="T9" fmla="*/ 228 h 228"/>
              </a:gdLst>
              <a:ahLst/>
              <a:cxnLst>
                <a:cxn ang="0">
                  <a:pos x="T0" y="T1"/>
                </a:cxn>
                <a:cxn ang="0">
                  <a:pos x="T2" y="T3"/>
                </a:cxn>
                <a:cxn ang="0">
                  <a:pos x="T4" y="T5"/>
                </a:cxn>
                <a:cxn ang="0">
                  <a:pos x="T6" y="T7"/>
                </a:cxn>
                <a:cxn ang="0">
                  <a:pos x="T8" y="T9"/>
                </a:cxn>
              </a:cxnLst>
              <a:rect l="0" t="0" r="r" b="b"/>
              <a:pathLst>
                <a:path w="1014" h="228">
                  <a:moveTo>
                    <a:pt x="0" y="228"/>
                  </a:moveTo>
                  <a:lnTo>
                    <a:pt x="485" y="228"/>
                  </a:lnTo>
                  <a:lnTo>
                    <a:pt x="485" y="0"/>
                  </a:lnTo>
                  <a:lnTo>
                    <a:pt x="1014" y="0"/>
                  </a:lnTo>
                  <a:lnTo>
                    <a:pt x="1014" y="228"/>
                  </a:lnTo>
                </a:path>
              </a:pathLst>
            </a:custGeom>
            <a:noFill/>
            <a:ln w="38100" cmpd="sng">
              <a:solidFill>
                <a:schemeClr val="tx1"/>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3">
              <a:extLst>
                <a:ext uri="{FF2B5EF4-FFF2-40B4-BE49-F238E27FC236}">
                  <a16:creationId xmlns:a16="http://schemas.microsoft.com/office/drawing/2014/main" id="{5222BE92-2436-45F6-602F-156DDD16EAC2}"/>
                </a:ext>
              </a:extLst>
            </p:cNvPr>
            <p:cNvSpPr>
              <a:spLocks/>
            </p:cNvSpPr>
            <p:nvPr/>
          </p:nvSpPr>
          <p:spPr bwMode="auto">
            <a:xfrm>
              <a:off x="2276" y="2013"/>
              <a:ext cx="705" cy="1"/>
            </a:xfrm>
            <a:custGeom>
              <a:avLst/>
              <a:gdLst>
                <a:gd name="T0" fmla="*/ 0 w 705"/>
                <a:gd name="T1" fmla="*/ 1 h 1"/>
                <a:gd name="T2" fmla="*/ 705 w 705"/>
                <a:gd name="T3" fmla="*/ 0 h 1"/>
              </a:gdLst>
              <a:ahLst/>
              <a:cxnLst>
                <a:cxn ang="0">
                  <a:pos x="T0" y="T1"/>
                </a:cxn>
                <a:cxn ang="0">
                  <a:pos x="T2" y="T3"/>
                </a:cxn>
              </a:cxnLst>
              <a:rect l="0" t="0" r="r" b="b"/>
              <a:pathLst>
                <a:path w="705" h="1">
                  <a:moveTo>
                    <a:pt x="0" y="1"/>
                  </a:moveTo>
                  <a:lnTo>
                    <a:pt x="705" y="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4">
              <a:extLst>
                <a:ext uri="{FF2B5EF4-FFF2-40B4-BE49-F238E27FC236}">
                  <a16:creationId xmlns:a16="http://schemas.microsoft.com/office/drawing/2014/main" id="{745B7C42-0B09-50D0-DB28-302DA83C4DBF}"/>
                </a:ext>
              </a:extLst>
            </p:cNvPr>
            <p:cNvSpPr>
              <a:spLocks/>
            </p:cNvSpPr>
            <p:nvPr/>
          </p:nvSpPr>
          <p:spPr bwMode="auto">
            <a:xfrm>
              <a:off x="1091" y="2171"/>
              <a:ext cx="752" cy="205"/>
            </a:xfrm>
            <a:custGeom>
              <a:avLst/>
              <a:gdLst>
                <a:gd name="T0" fmla="*/ 0 w 752"/>
                <a:gd name="T1" fmla="*/ 204 h 205"/>
                <a:gd name="T2" fmla="*/ 439 w 752"/>
                <a:gd name="T3" fmla="*/ 205 h 205"/>
                <a:gd name="T4" fmla="*/ 439 w 752"/>
                <a:gd name="T5" fmla="*/ 0 h 205"/>
                <a:gd name="T6" fmla="*/ 752 w 752"/>
                <a:gd name="T7" fmla="*/ 0 h 205"/>
                <a:gd name="T8" fmla="*/ 752 w 752"/>
                <a:gd name="T9" fmla="*/ 205 h 205"/>
              </a:gdLst>
              <a:ahLst/>
              <a:cxnLst>
                <a:cxn ang="0">
                  <a:pos x="T0" y="T1"/>
                </a:cxn>
                <a:cxn ang="0">
                  <a:pos x="T2" y="T3"/>
                </a:cxn>
                <a:cxn ang="0">
                  <a:pos x="T4" y="T5"/>
                </a:cxn>
                <a:cxn ang="0">
                  <a:pos x="T6" y="T7"/>
                </a:cxn>
                <a:cxn ang="0">
                  <a:pos x="T8" y="T9"/>
                </a:cxn>
              </a:cxnLst>
              <a:rect l="0" t="0" r="r" b="b"/>
              <a:pathLst>
                <a:path w="752" h="205">
                  <a:moveTo>
                    <a:pt x="0" y="204"/>
                  </a:moveTo>
                  <a:lnTo>
                    <a:pt x="439" y="205"/>
                  </a:lnTo>
                  <a:lnTo>
                    <a:pt x="439" y="0"/>
                  </a:lnTo>
                  <a:lnTo>
                    <a:pt x="752" y="0"/>
                  </a:lnTo>
                  <a:lnTo>
                    <a:pt x="752" y="205"/>
                  </a:lnTo>
                </a:path>
              </a:pathLst>
            </a:custGeom>
            <a:noFill/>
            <a:ln w="38100" cmpd="sng">
              <a:solidFill>
                <a:schemeClr val="tx1"/>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5">
              <a:extLst>
                <a:ext uri="{FF2B5EF4-FFF2-40B4-BE49-F238E27FC236}">
                  <a16:creationId xmlns:a16="http://schemas.microsoft.com/office/drawing/2014/main" id="{0844FA5B-BF13-E824-F314-C65178C9A834}"/>
                </a:ext>
              </a:extLst>
            </p:cNvPr>
            <p:cNvSpPr>
              <a:spLocks/>
            </p:cNvSpPr>
            <p:nvPr/>
          </p:nvSpPr>
          <p:spPr bwMode="auto">
            <a:xfrm>
              <a:off x="1832" y="2378"/>
              <a:ext cx="932" cy="1"/>
            </a:xfrm>
            <a:custGeom>
              <a:avLst/>
              <a:gdLst>
                <a:gd name="T0" fmla="*/ 0 w 932"/>
                <a:gd name="T1" fmla="*/ 1 h 1"/>
                <a:gd name="T2" fmla="*/ 932 w 932"/>
                <a:gd name="T3" fmla="*/ 0 h 1"/>
              </a:gdLst>
              <a:ahLst/>
              <a:cxnLst>
                <a:cxn ang="0">
                  <a:pos x="T0" y="T1"/>
                </a:cxn>
                <a:cxn ang="0">
                  <a:pos x="T2" y="T3"/>
                </a:cxn>
              </a:cxnLst>
              <a:rect l="0" t="0" r="r" b="b"/>
              <a:pathLst>
                <a:path w="932" h="1">
                  <a:moveTo>
                    <a:pt x="0" y="1"/>
                  </a:moveTo>
                  <a:lnTo>
                    <a:pt x="932" y="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803C6943-79B3-A8CA-E914-B19407F4C2D2}"/>
                </a:ext>
              </a:extLst>
            </p:cNvPr>
            <p:cNvSpPr>
              <a:spLocks noChangeShapeType="1"/>
            </p:cNvSpPr>
            <p:nvPr/>
          </p:nvSpPr>
          <p:spPr bwMode="auto">
            <a:xfrm flipH="1">
              <a:off x="1524" y="2028"/>
              <a:ext cx="2" cy="632"/>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278FF7B8-0797-3890-ECE1-337BF6616125}"/>
                </a:ext>
              </a:extLst>
            </p:cNvPr>
            <p:cNvSpPr>
              <a:spLocks noChangeShapeType="1"/>
            </p:cNvSpPr>
            <p:nvPr/>
          </p:nvSpPr>
          <p:spPr bwMode="auto">
            <a:xfrm flipH="1">
              <a:off x="1668" y="2014"/>
              <a:ext cx="2" cy="631"/>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a:extLst>
                <a:ext uri="{FF2B5EF4-FFF2-40B4-BE49-F238E27FC236}">
                  <a16:creationId xmlns:a16="http://schemas.microsoft.com/office/drawing/2014/main" id="{7EFD6D55-4982-6A15-6AEE-F0DF5ECBFF6D}"/>
                </a:ext>
              </a:extLst>
            </p:cNvPr>
            <p:cNvSpPr>
              <a:spLocks noChangeShapeType="1"/>
            </p:cNvSpPr>
            <p:nvPr/>
          </p:nvSpPr>
          <p:spPr bwMode="auto">
            <a:xfrm flipH="1">
              <a:off x="1836" y="1744"/>
              <a:ext cx="2" cy="631"/>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Group 19">
              <a:extLst>
                <a:ext uri="{FF2B5EF4-FFF2-40B4-BE49-F238E27FC236}">
                  <a16:creationId xmlns:a16="http://schemas.microsoft.com/office/drawing/2014/main" id="{C4E6AA77-A61C-3ACE-7BFD-5DFA7A151EFB}"/>
                </a:ext>
              </a:extLst>
            </p:cNvPr>
            <p:cNvGrpSpPr>
              <a:grpSpLocks/>
            </p:cNvGrpSpPr>
            <p:nvPr/>
          </p:nvGrpSpPr>
          <p:grpSpPr bwMode="auto">
            <a:xfrm>
              <a:off x="1296" y="2634"/>
              <a:ext cx="606" cy="33"/>
              <a:chOff x="1008" y="2604"/>
              <a:chExt cx="576" cy="0"/>
            </a:xfrm>
          </p:grpSpPr>
          <p:sp>
            <p:nvSpPr>
              <p:cNvPr id="51" name="Line 20">
                <a:extLst>
                  <a:ext uri="{FF2B5EF4-FFF2-40B4-BE49-F238E27FC236}">
                    <a16:creationId xmlns:a16="http://schemas.microsoft.com/office/drawing/2014/main" id="{6C8B3BAD-DE98-D6C6-AC26-50C712CCA9B2}"/>
                  </a:ext>
                </a:extLst>
              </p:cNvPr>
              <p:cNvSpPr>
                <a:spLocks noChangeShapeType="1"/>
              </p:cNvSpPr>
              <p:nvPr/>
            </p:nvSpPr>
            <p:spPr bwMode="auto">
              <a:xfrm>
                <a:off x="1008"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1">
                <a:extLst>
                  <a:ext uri="{FF2B5EF4-FFF2-40B4-BE49-F238E27FC236}">
                    <a16:creationId xmlns:a16="http://schemas.microsoft.com/office/drawing/2014/main" id="{3AA3B345-5470-5B9E-50E7-C79C56574BDE}"/>
                  </a:ext>
                </a:extLst>
              </p:cNvPr>
              <p:cNvSpPr>
                <a:spLocks noChangeShapeType="1"/>
              </p:cNvSpPr>
              <p:nvPr/>
            </p:nvSpPr>
            <p:spPr bwMode="auto">
              <a:xfrm flipH="1">
                <a:off x="1356"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2">
                <a:extLst>
                  <a:ext uri="{FF2B5EF4-FFF2-40B4-BE49-F238E27FC236}">
                    <a16:creationId xmlns:a16="http://schemas.microsoft.com/office/drawing/2014/main" id="{076B883D-E0D7-8604-7FBB-BCE99520BF99}"/>
                  </a:ext>
                </a:extLst>
              </p:cNvPr>
              <p:cNvSpPr>
                <a:spLocks noChangeShapeType="1"/>
              </p:cNvSpPr>
              <p:nvPr/>
            </p:nvSpPr>
            <p:spPr bwMode="auto">
              <a:xfrm>
                <a:off x="1218" y="2604"/>
                <a:ext cx="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23">
              <a:extLst>
                <a:ext uri="{FF2B5EF4-FFF2-40B4-BE49-F238E27FC236}">
                  <a16:creationId xmlns:a16="http://schemas.microsoft.com/office/drawing/2014/main" id="{838437E3-66E1-8F7B-686D-448D1836F088}"/>
                </a:ext>
              </a:extLst>
            </p:cNvPr>
            <p:cNvGrpSpPr>
              <a:grpSpLocks/>
            </p:cNvGrpSpPr>
            <p:nvPr/>
          </p:nvGrpSpPr>
          <p:grpSpPr bwMode="auto">
            <a:xfrm>
              <a:off x="1380" y="2099"/>
              <a:ext cx="762" cy="40"/>
              <a:chOff x="1008" y="2604"/>
              <a:chExt cx="576" cy="0"/>
            </a:xfrm>
          </p:grpSpPr>
          <p:sp>
            <p:nvSpPr>
              <p:cNvPr id="48" name="Line 24">
                <a:extLst>
                  <a:ext uri="{FF2B5EF4-FFF2-40B4-BE49-F238E27FC236}">
                    <a16:creationId xmlns:a16="http://schemas.microsoft.com/office/drawing/2014/main" id="{6D39B7B4-08A2-B5A7-5A0A-066DBD919D08}"/>
                  </a:ext>
                </a:extLst>
              </p:cNvPr>
              <p:cNvSpPr>
                <a:spLocks noChangeShapeType="1"/>
              </p:cNvSpPr>
              <p:nvPr/>
            </p:nvSpPr>
            <p:spPr bwMode="auto">
              <a:xfrm>
                <a:off x="1008"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5">
                <a:extLst>
                  <a:ext uri="{FF2B5EF4-FFF2-40B4-BE49-F238E27FC236}">
                    <a16:creationId xmlns:a16="http://schemas.microsoft.com/office/drawing/2014/main" id="{3C3973AF-9D97-CFF5-03E5-9804100A810D}"/>
                  </a:ext>
                </a:extLst>
              </p:cNvPr>
              <p:cNvSpPr>
                <a:spLocks noChangeShapeType="1"/>
              </p:cNvSpPr>
              <p:nvPr/>
            </p:nvSpPr>
            <p:spPr bwMode="auto">
              <a:xfrm flipH="1">
                <a:off x="1356"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6">
                <a:extLst>
                  <a:ext uri="{FF2B5EF4-FFF2-40B4-BE49-F238E27FC236}">
                    <a16:creationId xmlns:a16="http://schemas.microsoft.com/office/drawing/2014/main" id="{D939AAF8-EB99-76D2-7E7E-EB2F15C252F8}"/>
                  </a:ext>
                </a:extLst>
              </p:cNvPr>
              <p:cNvSpPr>
                <a:spLocks noChangeShapeType="1"/>
              </p:cNvSpPr>
              <p:nvPr/>
            </p:nvSpPr>
            <p:spPr bwMode="auto">
              <a:xfrm>
                <a:off x="1218" y="2604"/>
                <a:ext cx="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3" name="Object 27">
              <a:extLst>
                <a:ext uri="{FF2B5EF4-FFF2-40B4-BE49-F238E27FC236}">
                  <a16:creationId xmlns:a16="http://schemas.microsoft.com/office/drawing/2014/main" id="{18C461D0-CAC0-EE9C-614D-975EB489E7C5}"/>
                </a:ext>
              </a:extLst>
            </p:cNvPr>
            <p:cNvGraphicFramePr>
              <a:graphicFrameLocks noChangeAspect="1"/>
            </p:cNvGraphicFramePr>
            <p:nvPr/>
          </p:nvGraphicFramePr>
          <p:xfrm>
            <a:off x="1884" y="2340"/>
            <a:ext cx="301" cy="319"/>
          </p:xfrm>
          <a:graphic>
            <a:graphicData uri="http://schemas.openxmlformats.org/presentationml/2006/ole">
              <mc:AlternateContent xmlns:mc="http://schemas.openxmlformats.org/markup-compatibility/2006">
                <mc:Choice xmlns:v="urn:schemas-microsoft-com:vml" Requires="v">
                  <p:oleObj name="Equation" r:id="rId2" imgW="190440" imgH="203040" progId="Equation.3">
                    <p:embed/>
                  </p:oleObj>
                </mc:Choice>
                <mc:Fallback>
                  <p:oleObj name="Equation" r:id="rId2" imgW="190440" imgH="203040" progId="Equation.3">
                    <p:embed/>
                    <p:pic>
                      <p:nvPicPr>
                        <p:cNvPr id="4123"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 y="2340"/>
                          <a:ext cx="301"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8">
              <a:extLst>
                <a:ext uri="{FF2B5EF4-FFF2-40B4-BE49-F238E27FC236}">
                  <a16:creationId xmlns:a16="http://schemas.microsoft.com/office/drawing/2014/main" id="{F5744011-DC51-7FFA-0FA5-5EB90F998FCC}"/>
                </a:ext>
              </a:extLst>
            </p:cNvPr>
            <p:cNvGraphicFramePr>
              <a:graphicFrameLocks noChangeAspect="1"/>
            </p:cNvGraphicFramePr>
            <p:nvPr/>
          </p:nvGraphicFramePr>
          <p:xfrm>
            <a:off x="2018" y="1728"/>
            <a:ext cx="211" cy="318"/>
          </p:xfrm>
          <a:graphic>
            <a:graphicData uri="http://schemas.openxmlformats.org/presentationml/2006/ole">
              <mc:AlternateContent xmlns:mc="http://schemas.openxmlformats.org/markup-compatibility/2006">
                <mc:Choice xmlns:v="urn:schemas-microsoft-com:vml" Requires="v">
                  <p:oleObj name="Equation" r:id="rId4" imgW="139680" imgH="203040" progId="Equation.3">
                    <p:embed/>
                  </p:oleObj>
                </mc:Choice>
                <mc:Fallback>
                  <p:oleObj name="Equation" r:id="rId4" imgW="139680" imgH="203040" progId="Equation.3">
                    <p:embed/>
                    <p:pic>
                      <p:nvPicPr>
                        <p:cNvPr id="4124"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728"/>
                          <a:ext cx="211"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Freeform 29">
              <a:extLst>
                <a:ext uri="{FF2B5EF4-FFF2-40B4-BE49-F238E27FC236}">
                  <a16:creationId xmlns:a16="http://schemas.microsoft.com/office/drawing/2014/main" id="{4D37EE95-AE34-F437-6BAB-B8A8FC86BDDE}"/>
                </a:ext>
              </a:extLst>
            </p:cNvPr>
            <p:cNvSpPr>
              <a:spLocks/>
            </p:cNvSpPr>
            <p:nvPr/>
          </p:nvSpPr>
          <p:spPr bwMode="auto">
            <a:xfrm>
              <a:off x="3408" y="1751"/>
              <a:ext cx="1182" cy="263"/>
            </a:xfrm>
            <a:custGeom>
              <a:avLst/>
              <a:gdLst>
                <a:gd name="T0" fmla="*/ 0 w 1014"/>
                <a:gd name="T1" fmla="*/ 228 h 228"/>
                <a:gd name="T2" fmla="*/ 485 w 1014"/>
                <a:gd name="T3" fmla="*/ 228 h 228"/>
                <a:gd name="T4" fmla="*/ 485 w 1014"/>
                <a:gd name="T5" fmla="*/ 0 h 228"/>
                <a:gd name="T6" fmla="*/ 1014 w 1014"/>
                <a:gd name="T7" fmla="*/ 0 h 228"/>
                <a:gd name="T8" fmla="*/ 1014 w 1014"/>
                <a:gd name="T9" fmla="*/ 228 h 228"/>
              </a:gdLst>
              <a:ahLst/>
              <a:cxnLst>
                <a:cxn ang="0">
                  <a:pos x="T0" y="T1"/>
                </a:cxn>
                <a:cxn ang="0">
                  <a:pos x="T2" y="T3"/>
                </a:cxn>
                <a:cxn ang="0">
                  <a:pos x="T4" y="T5"/>
                </a:cxn>
                <a:cxn ang="0">
                  <a:pos x="T6" y="T7"/>
                </a:cxn>
                <a:cxn ang="0">
                  <a:pos x="T8" y="T9"/>
                </a:cxn>
              </a:cxnLst>
              <a:rect l="0" t="0" r="r" b="b"/>
              <a:pathLst>
                <a:path w="1014" h="228">
                  <a:moveTo>
                    <a:pt x="0" y="228"/>
                  </a:moveTo>
                  <a:lnTo>
                    <a:pt x="485" y="228"/>
                  </a:lnTo>
                  <a:lnTo>
                    <a:pt x="485" y="0"/>
                  </a:lnTo>
                  <a:lnTo>
                    <a:pt x="1014" y="0"/>
                  </a:lnTo>
                  <a:lnTo>
                    <a:pt x="1014" y="228"/>
                  </a:lnTo>
                </a:path>
              </a:pathLst>
            </a:custGeom>
            <a:noFill/>
            <a:ln w="38100" cmpd="sng">
              <a:solidFill>
                <a:schemeClr val="tx1"/>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30">
              <a:extLst>
                <a:ext uri="{FF2B5EF4-FFF2-40B4-BE49-F238E27FC236}">
                  <a16:creationId xmlns:a16="http://schemas.microsoft.com/office/drawing/2014/main" id="{3CE2F49C-F3F5-F500-0C79-965043484377}"/>
                </a:ext>
              </a:extLst>
            </p:cNvPr>
            <p:cNvSpPr>
              <a:spLocks/>
            </p:cNvSpPr>
            <p:nvPr/>
          </p:nvSpPr>
          <p:spPr bwMode="auto">
            <a:xfrm>
              <a:off x="4580" y="2013"/>
              <a:ext cx="705" cy="1"/>
            </a:xfrm>
            <a:custGeom>
              <a:avLst/>
              <a:gdLst>
                <a:gd name="T0" fmla="*/ 0 w 705"/>
                <a:gd name="T1" fmla="*/ 1 h 1"/>
                <a:gd name="T2" fmla="*/ 705 w 705"/>
                <a:gd name="T3" fmla="*/ 0 h 1"/>
              </a:gdLst>
              <a:ahLst/>
              <a:cxnLst>
                <a:cxn ang="0">
                  <a:pos x="T0" y="T1"/>
                </a:cxn>
                <a:cxn ang="0">
                  <a:pos x="T2" y="T3"/>
                </a:cxn>
              </a:cxnLst>
              <a:rect l="0" t="0" r="r" b="b"/>
              <a:pathLst>
                <a:path w="705" h="1">
                  <a:moveTo>
                    <a:pt x="0" y="1"/>
                  </a:moveTo>
                  <a:lnTo>
                    <a:pt x="705" y="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31">
              <a:extLst>
                <a:ext uri="{FF2B5EF4-FFF2-40B4-BE49-F238E27FC236}">
                  <a16:creationId xmlns:a16="http://schemas.microsoft.com/office/drawing/2014/main" id="{E62A87AC-A345-49E3-A4E5-FCE960A17CEA}"/>
                </a:ext>
              </a:extLst>
            </p:cNvPr>
            <p:cNvSpPr>
              <a:spLocks/>
            </p:cNvSpPr>
            <p:nvPr/>
          </p:nvSpPr>
          <p:spPr bwMode="auto">
            <a:xfrm>
              <a:off x="3395" y="2177"/>
              <a:ext cx="751" cy="205"/>
            </a:xfrm>
            <a:custGeom>
              <a:avLst/>
              <a:gdLst>
                <a:gd name="T0" fmla="*/ 0 w 751"/>
                <a:gd name="T1" fmla="*/ 1 h 205"/>
                <a:gd name="T2" fmla="*/ 438 w 751"/>
                <a:gd name="T3" fmla="*/ 0 h 205"/>
                <a:gd name="T4" fmla="*/ 438 w 751"/>
                <a:gd name="T5" fmla="*/ 205 h 205"/>
                <a:gd name="T6" fmla="*/ 751 w 751"/>
                <a:gd name="T7" fmla="*/ 205 h 205"/>
                <a:gd name="T8" fmla="*/ 751 w 751"/>
                <a:gd name="T9" fmla="*/ 0 h 205"/>
              </a:gdLst>
              <a:ahLst/>
              <a:cxnLst>
                <a:cxn ang="0">
                  <a:pos x="T0" y="T1"/>
                </a:cxn>
                <a:cxn ang="0">
                  <a:pos x="T2" y="T3"/>
                </a:cxn>
                <a:cxn ang="0">
                  <a:pos x="T4" y="T5"/>
                </a:cxn>
                <a:cxn ang="0">
                  <a:pos x="T6" y="T7"/>
                </a:cxn>
                <a:cxn ang="0">
                  <a:pos x="T8" y="T9"/>
                </a:cxn>
              </a:cxnLst>
              <a:rect l="0" t="0" r="r" b="b"/>
              <a:pathLst>
                <a:path w="751" h="205">
                  <a:moveTo>
                    <a:pt x="0" y="1"/>
                  </a:moveTo>
                  <a:lnTo>
                    <a:pt x="438" y="0"/>
                  </a:lnTo>
                  <a:lnTo>
                    <a:pt x="438" y="205"/>
                  </a:lnTo>
                  <a:lnTo>
                    <a:pt x="751" y="205"/>
                  </a:lnTo>
                  <a:lnTo>
                    <a:pt x="751" y="0"/>
                  </a:lnTo>
                </a:path>
              </a:pathLst>
            </a:custGeom>
            <a:noFill/>
            <a:ln w="38100" cmpd="sng">
              <a:solidFill>
                <a:schemeClr val="tx1"/>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32">
              <a:extLst>
                <a:ext uri="{FF2B5EF4-FFF2-40B4-BE49-F238E27FC236}">
                  <a16:creationId xmlns:a16="http://schemas.microsoft.com/office/drawing/2014/main" id="{F915FF5E-AA32-145C-76CC-8247A265862B}"/>
                </a:ext>
              </a:extLst>
            </p:cNvPr>
            <p:cNvSpPr>
              <a:spLocks/>
            </p:cNvSpPr>
            <p:nvPr/>
          </p:nvSpPr>
          <p:spPr bwMode="auto">
            <a:xfrm>
              <a:off x="4136" y="2174"/>
              <a:ext cx="932" cy="1"/>
            </a:xfrm>
            <a:custGeom>
              <a:avLst/>
              <a:gdLst>
                <a:gd name="T0" fmla="*/ 0 w 932"/>
                <a:gd name="T1" fmla="*/ 1 h 1"/>
                <a:gd name="T2" fmla="*/ 932 w 932"/>
                <a:gd name="T3" fmla="*/ 0 h 1"/>
              </a:gdLst>
              <a:ahLst/>
              <a:cxnLst>
                <a:cxn ang="0">
                  <a:pos x="T0" y="T1"/>
                </a:cxn>
                <a:cxn ang="0">
                  <a:pos x="T2" y="T3"/>
                </a:cxn>
              </a:cxnLst>
              <a:rect l="0" t="0" r="r" b="b"/>
              <a:pathLst>
                <a:path w="932" h="1">
                  <a:moveTo>
                    <a:pt x="0" y="1"/>
                  </a:moveTo>
                  <a:lnTo>
                    <a:pt x="932" y="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3">
              <a:extLst>
                <a:ext uri="{FF2B5EF4-FFF2-40B4-BE49-F238E27FC236}">
                  <a16:creationId xmlns:a16="http://schemas.microsoft.com/office/drawing/2014/main" id="{F4698736-0EDD-0609-D123-D5C6D75272A7}"/>
                </a:ext>
              </a:extLst>
            </p:cNvPr>
            <p:cNvSpPr>
              <a:spLocks noChangeShapeType="1"/>
            </p:cNvSpPr>
            <p:nvPr/>
          </p:nvSpPr>
          <p:spPr bwMode="auto">
            <a:xfrm flipH="1">
              <a:off x="3828" y="2028"/>
              <a:ext cx="2" cy="632"/>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4">
              <a:extLst>
                <a:ext uri="{FF2B5EF4-FFF2-40B4-BE49-F238E27FC236}">
                  <a16:creationId xmlns:a16="http://schemas.microsoft.com/office/drawing/2014/main" id="{D89917FE-586E-5F2A-D3A3-8DAF670564E2}"/>
                </a:ext>
              </a:extLst>
            </p:cNvPr>
            <p:cNvSpPr>
              <a:spLocks noChangeShapeType="1"/>
            </p:cNvSpPr>
            <p:nvPr/>
          </p:nvSpPr>
          <p:spPr bwMode="auto">
            <a:xfrm flipH="1">
              <a:off x="3972" y="2014"/>
              <a:ext cx="2" cy="631"/>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5">
              <a:extLst>
                <a:ext uri="{FF2B5EF4-FFF2-40B4-BE49-F238E27FC236}">
                  <a16:creationId xmlns:a16="http://schemas.microsoft.com/office/drawing/2014/main" id="{78F994D1-41F1-30B9-6A5F-7F6663EB6823}"/>
                </a:ext>
              </a:extLst>
            </p:cNvPr>
            <p:cNvSpPr>
              <a:spLocks noChangeShapeType="1"/>
            </p:cNvSpPr>
            <p:nvPr/>
          </p:nvSpPr>
          <p:spPr bwMode="auto">
            <a:xfrm flipH="1">
              <a:off x="4140" y="1744"/>
              <a:ext cx="2" cy="631"/>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 name="Group 36">
              <a:extLst>
                <a:ext uri="{FF2B5EF4-FFF2-40B4-BE49-F238E27FC236}">
                  <a16:creationId xmlns:a16="http://schemas.microsoft.com/office/drawing/2014/main" id="{94FC6385-1051-EBE3-F520-D09E0F2D2EF0}"/>
                </a:ext>
              </a:extLst>
            </p:cNvPr>
            <p:cNvGrpSpPr>
              <a:grpSpLocks/>
            </p:cNvGrpSpPr>
            <p:nvPr/>
          </p:nvGrpSpPr>
          <p:grpSpPr bwMode="auto">
            <a:xfrm>
              <a:off x="3600" y="2634"/>
              <a:ext cx="606" cy="33"/>
              <a:chOff x="1008" y="2604"/>
              <a:chExt cx="576" cy="0"/>
            </a:xfrm>
          </p:grpSpPr>
          <p:sp>
            <p:nvSpPr>
              <p:cNvPr id="45" name="Line 37">
                <a:extLst>
                  <a:ext uri="{FF2B5EF4-FFF2-40B4-BE49-F238E27FC236}">
                    <a16:creationId xmlns:a16="http://schemas.microsoft.com/office/drawing/2014/main" id="{B301E9F7-74D4-F92C-6827-7ECF5F4EDD19}"/>
                  </a:ext>
                </a:extLst>
              </p:cNvPr>
              <p:cNvSpPr>
                <a:spLocks noChangeShapeType="1"/>
              </p:cNvSpPr>
              <p:nvPr/>
            </p:nvSpPr>
            <p:spPr bwMode="auto">
              <a:xfrm>
                <a:off x="1008"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38">
                <a:extLst>
                  <a:ext uri="{FF2B5EF4-FFF2-40B4-BE49-F238E27FC236}">
                    <a16:creationId xmlns:a16="http://schemas.microsoft.com/office/drawing/2014/main" id="{1C0A493A-678A-4100-5434-D32352643309}"/>
                  </a:ext>
                </a:extLst>
              </p:cNvPr>
              <p:cNvSpPr>
                <a:spLocks noChangeShapeType="1"/>
              </p:cNvSpPr>
              <p:nvPr/>
            </p:nvSpPr>
            <p:spPr bwMode="auto">
              <a:xfrm flipH="1">
                <a:off x="1356"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39">
                <a:extLst>
                  <a:ext uri="{FF2B5EF4-FFF2-40B4-BE49-F238E27FC236}">
                    <a16:creationId xmlns:a16="http://schemas.microsoft.com/office/drawing/2014/main" id="{78FEE28D-E85A-8DE4-6663-FDB459CF89F6}"/>
                  </a:ext>
                </a:extLst>
              </p:cNvPr>
              <p:cNvSpPr>
                <a:spLocks noChangeShapeType="1"/>
              </p:cNvSpPr>
              <p:nvPr/>
            </p:nvSpPr>
            <p:spPr bwMode="auto">
              <a:xfrm>
                <a:off x="1218" y="2604"/>
                <a:ext cx="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40">
              <a:extLst>
                <a:ext uri="{FF2B5EF4-FFF2-40B4-BE49-F238E27FC236}">
                  <a16:creationId xmlns:a16="http://schemas.microsoft.com/office/drawing/2014/main" id="{34EF161D-2BFF-0DAC-682F-EADCB1866B53}"/>
                </a:ext>
              </a:extLst>
            </p:cNvPr>
            <p:cNvGrpSpPr>
              <a:grpSpLocks/>
            </p:cNvGrpSpPr>
            <p:nvPr/>
          </p:nvGrpSpPr>
          <p:grpSpPr bwMode="auto">
            <a:xfrm>
              <a:off x="3684" y="2099"/>
              <a:ext cx="762" cy="40"/>
              <a:chOff x="1008" y="2604"/>
              <a:chExt cx="576" cy="0"/>
            </a:xfrm>
          </p:grpSpPr>
          <p:sp>
            <p:nvSpPr>
              <p:cNvPr id="42" name="Line 41">
                <a:extLst>
                  <a:ext uri="{FF2B5EF4-FFF2-40B4-BE49-F238E27FC236}">
                    <a16:creationId xmlns:a16="http://schemas.microsoft.com/office/drawing/2014/main" id="{F78C63BF-60E5-264B-55CD-EF23A12063FA}"/>
                  </a:ext>
                </a:extLst>
              </p:cNvPr>
              <p:cNvSpPr>
                <a:spLocks noChangeShapeType="1"/>
              </p:cNvSpPr>
              <p:nvPr/>
            </p:nvSpPr>
            <p:spPr bwMode="auto">
              <a:xfrm>
                <a:off x="1008"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2">
                <a:extLst>
                  <a:ext uri="{FF2B5EF4-FFF2-40B4-BE49-F238E27FC236}">
                    <a16:creationId xmlns:a16="http://schemas.microsoft.com/office/drawing/2014/main" id="{5F22D04A-9954-997A-B26D-AAFF6A08F931}"/>
                  </a:ext>
                </a:extLst>
              </p:cNvPr>
              <p:cNvSpPr>
                <a:spLocks noChangeShapeType="1"/>
              </p:cNvSpPr>
              <p:nvPr/>
            </p:nvSpPr>
            <p:spPr bwMode="auto">
              <a:xfrm flipH="1">
                <a:off x="1356"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3">
                <a:extLst>
                  <a:ext uri="{FF2B5EF4-FFF2-40B4-BE49-F238E27FC236}">
                    <a16:creationId xmlns:a16="http://schemas.microsoft.com/office/drawing/2014/main" id="{4FD87BE6-8967-7517-72A4-D3B3D721C460}"/>
                  </a:ext>
                </a:extLst>
              </p:cNvPr>
              <p:cNvSpPr>
                <a:spLocks noChangeShapeType="1"/>
              </p:cNvSpPr>
              <p:nvPr/>
            </p:nvSpPr>
            <p:spPr bwMode="auto">
              <a:xfrm>
                <a:off x="1218" y="2604"/>
                <a:ext cx="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4" name="Object 44">
              <a:extLst>
                <a:ext uri="{FF2B5EF4-FFF2-40B4-BE49-F238E27FC236}">
                  <a16:creationId xmlns:a16="http://schemas.microsoft.com/office/drawing/2014/main" id="{75554FA4-AB54-8987-26CE-3FA1144AA9EF}"/>
                </a:ext>
              </a:extLst>
            </p:cNvPr>
            <p:cNvGraphicFramePr>
              <a:graphicFrameLocks noChangeAspect="1"/>
            </p:cNvGraphicFramePr>
            <p:nvPr/>
          </p:nvGraphicFramePr>
          <p:xfrm>
            <a:off x="4186" y="2340"/>
            <a:ext cx="294" cy="319"/>
          </p:xfrm>
          <a:graphic>
            <a:graphicData uri="http://schemas.openxmlformats.org/presentationml/2006/ole">
              <mc:AlternateContent xmlns:mc="http://schemas.openxmlformats.org/markup-compatibility/2006">
                <mc:Choice xmlns:v="urn:schemas-microsoft-com:vml" Requires="v">
                  <p:oleObj name="Equation" r:id="rId6" imgW="190440" imgH="203040" progId="Equation.3">
                    <p:embed/>
                  </p:oleObj>
                </mc:Choice>
                <mc:Fallback>
                  <p:oleObj name="Equation" r:id="rId6" imgW="190440" imgH="203040" progId="Equation.3">
                    <p:embed/>
                    <p:pic>
                      <p:nvPicPr>
                        <p:cNvPr id="414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6" y="2340"/>
                          <a:ext cx="29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45">
              <a:extLst>
                <a:ext uri="{FF2B5EF4-FFF2-40B4-BE49-F238E27FC236}">
                  <a16:creationId xmlns:a16="http://schemas.microsoft.com/office/drawing/2014/main" id="{54B0C1FA-98C8-6E53-6D7D-9BA3D81F0FC0}"/>
                </a:ext>
              </a:extLst>
            </p:cNvPr>
            <p:cNvGraphicFramePr>
              <a:graphicFrameLocks noChangeAspect="1"/>
            </p:cNvGraphicFramePr>
            <p:nvPr/>
          </p:nvGraphicFramePr>
          <p:xfrm>
            <a:off x="4350" y="1728"/>
            <a:ext cx="219" cy="319"/>
          </p:xfrm>
          <a:graphic>
            <a:graphicData uri="http://schemas.openxmlformats.org/presentationml/2006/ole">
              <mc:AlternateContent xmlns:mc="http://schemas.openxmlformats.org/markup-compatibility/2006">
                <mc:Choice xmlns:v="urn:schemas-microsoft-com:vml" Requires="v">
                  <p:oleObj name="Equation" r:id="rId8" imgW="139680" imgH="203040" progId="Equation.3">
                    <p:embed/>
                  </p:oleObj>
                </mc:Choice>
                <mc:Fallback>
                  <p:oleObj name="Equation" r:id="rId8" imgW="139680" imgH="203040" progId="Equation.3">
                    <p:embed/>
                    <p:pic>
                      <p:nvPicPr>
                        <p:cNvPr id="4141"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0" y="1728"/>
                          <a:ext cx="21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46">
              <a:extLst>
                <a:ext uri="{FF2B5EF4-FFF2-40B4-BE49-F238E27FC236}">
                  <a16:creationId xmlns:a16="http://schemas.microsoft.com/office/drawing/2014/main" id="{6940F6C6-E637-FCCD-38AC-5BBCC74B8F76}"/>
                </a:ext>
              </a:extLst>
            </p:cNvPr>
            <p:cNvSpPr txBox="1">
              <a:spLocks noChangeArrowheads="1"/>
            </p:cNvSpPr>
            <p:nvPr/>
          </p:nvSpPr>
          <p:spPr bwMode="auto">
            <a:xfrm>
              <a:off x="1274" y="2107"/>
              <a:ext cx="12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0   1    0</a:t>
              </a:r>
            </a:p>
          </p:txBody>
        </p:sp>
        <p:sp>
          <p:nvSpPr>
            <p:cNvPr id="37" name="Text Box 47">
              <a:extLst>
                <a:ext uri="{FF2B5EF4-FFF2-40B4-BE49-F238E27FC236}">
                  <a16:creationId xmlns:a16="http://schemas.microsoft.com/office/drawing/2014/main" id="{D080E339-813B-022F-2BF4-217D1FC04226}"/>
                </a:ext>
              </a:extLst>
            </p:cNvPr>
            <p:cNvSpPr txBox="1">
              <a:spLocks noChangeArrowheads="1"/>
            </p:cNvSpPr>
            <p:nvPr/>
          </p:nvSpPr>
          <p:spPr bwMode="auto">
            <a:xfrm>
              <a:off x="3578" y="2095"/>
              <a:ext cx="12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1   0    1</a:t>
              </a:r>
            </a:p>
          </p:txBody>
        </p:sp>
        <p:sp>
          <p:nvSpPr>
            <p:cNvPr id="38" name="Text Box 48">
              <a:extLst>
                <a:ext uri="{FF2B5EF4-FFF2-40B4-BE49-F238E27FC236}">
                  <a16:creationId xmlns:a16="http://schemas.microsoft.com/office/drawing/2014/main" id="{857AB2C4-A64F-CD63-44DD-24B4DF88841E}"/>
                </a:ext>
              </a:extLst>
            </p:cNvPr>
            <p:cNvSpPr txBox="1">
              <a:spLocks noChangeArrowheads="1"/>
            </p:cNvSpPr>
            <p:nvPr/>
          </p:nvSpPr>
          <p:spPr bwMode="auto">
            <a:xfrm>
              <a:off x="1800" y="178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p:txBody>
        </p:sp>
        <p:sp>
          <p:nvSpPr>
            <p:cNvPr id="39" name="Text Box 49">
              <a:extLst>
                <a:ext uri="{FF2B5EF4-FFF2-40B4-BE49-F238E27FC236}">
                  <a16:creationId xmlns:a16="http://schemas.microsoft.com/office/drawing/2014/main" id="{E7EC8E10-D3C6-24B7-EFB7-E6F70E7EA5DF}"/>
                </a:ext>
              </a:extLst>
            </p:cNvPr>
            <p:cNvSpPr txBox="1">
              <a:spLocks noChangeArrowheads="1"/>
            </p:cNvSpPr>
            <p:nvPr/>
          </p:nvSpPr>
          <p:spPr bwMode="auto">
            <a:xfrm>
              <a:off x="4128" y="1781"/>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p:txBody>
        </p:sp>
        <p:sp>
          <p:nvSpPr>
            <p:cNvPr id="40" name="Text Box 50">
              <a:extLst>
                <a:ext uri="{FF2B5EF4-FFF2-40B4-BE49-F238E27FC236}">
                  <a16:creationId xmlns:a16="http://schemas.microsoft.com/office/drawing/2014/main" id="{A787F8B7-6ADB-FF0E-8FAA-459D9204CDF1}"/>
                </a:ext>
              </a:extLst>
            </p:cNvPr>
            <p:cNvSpPr txBox="1">
              <a:spLocks noChangeArrowheads="1"/>
            </p:cNvSpPr>
            <p:nvPr/>
          </p:nvSpPr>
          <p:spPr bwMode="auto">
            <a:xfrm>
              <a:off x="1668" y="2393"/>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p:txBody>
        </p:sp>
        <p:sp>
          <p:nvSpPr>
            <p:cNvPr id="41" name="Text Box 51">
              <a:extLst>
                <a:ext uri="{FF2B5EF4-FFF2-40B4-BE49-F238E27FC236}">
                  <a16:creationId xmlns:a16="http://schemas.microsoft.com/office/drawing/2014/main" id="{A859E5D8-E312-EAEE-FE77-D5FB71097EED}"/>
                </a:ext>
              </a:extLst>
            </p:cNvPr>
            <p:cNvSpPr txBox="1">
              <a:spLocks noChangeArrowheads="1"/>
            </p:cNvSpPr>
            <p:nvPr/>
          </p:nvSpPr>
          <p:spPr bwMode="auto">
            <a:xfrm>
              <a:off x="3960" y="2393"/>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p:txBody>
        </p:sp>
      </p:grpSp>
      <p:sp>
        <p:nvSpPr>
          <p:cNvPr id="3" name="灯片编号占位符 2">
            <a:extLst>
              <a:ext uri="{FF2B5EF4-FFF2-40B4-BE49-F238E27FC236}">
                <a16:creationId xmlns:a16="http://schemas.microsoft.com/office/drawing/2014/main" id="{17AA8257-6FE0-1AD3-24FA-43DF23263911}"/>
              </a:ext>
            </a:extLst>
          </p:cNvPr>
          <p:cNvSpPr>
            <a:spLocks noGrp="1"/>
          </p:cNvSpPr>
          <p:nvPr>
            <p:ph type="sldNum" sz="quarter" idx="12"/>
          </p:nvPr>
        </p:nvSpPr>
        <p:spPr/>
        <p:txBody>
          <a:bodyPr/>
          <a:lstStyle/>
          <a:p>
            <a:fld id="{392CBAA0-59E6-204E-8F03-85E5040D48B8}" type="slidenum">
              <a:rPr kumimoji="1" lang="zh-CN" altLang="en-US" smtClean="0"/>
              <a:t>60</a:t>
            </a:fld>
            <a:r>
              <a:rPr kumimoji="1" lang="en-US" altLang="zh-CN"/>
              <a:t>/70</a:t>
            </a:r>
            <a:endParaRPr kumimoji="1" lang="zh-CN" altLang="en-US" dirty="0"/>
          </a:p>
        </p:txBody>
      </p:sp>
    </p:spTree>
    <p:extLst>
      <p:ext uri="{BB962C8B-B14F-4D97-AF65-F5344CB8AC3E}">
        <p14:creationId xmlns:p14="http://schemas.microsoft.com/office/powerpoint/2010/main" val="280679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left)">
                                      <p:cBhvr>
                                        <p:cTn id="3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P spid="8" grpId="0" build="p" autoUpdateAnimBg="0"/>
      <p:bldP spid="9" grpId="0" build="p" autoUpdateAnimBg="0"/>
      <p:bldP spid="10"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4.2</a:t>
            </a:r>
            <a:r>
              <a:rPr kumimoji="1" lang="zh-CN" altLang="en-US" dirty="0"/>
              <a:t> 触发器的动态特性</a:t>
            </a:r>
          </a:p>
        </p:txBody>
      </p:sp>
      <p:sp>
        <p:nvSpPr>
          <p:cNvPr id="5" name="Text Box 2">
            <a:extLst>
              <a:ext uri="{FF2B5EF4-FFF2-40B4-BE49-F238E27FC236}">
                <a16:creationId xmlns:a16="http://schemas.microsoft.com/office/drawing/2014/main" id="{084B6D1F-DA7B-5EBB-AEAD-2F82BC62A39A}"/>
              </a:ext>
            </a:extLst>
          </p:cNvPr>
          <p:cNvSpPr txBox="1">
            <a:spLocks noChangeArrowheads="1"/>
          </p:cNvSpPr>
          <p:nvPr/>
        </p:nvSpPr>
        <p:spPr bwMode="auto">
          <a:xfrm>
            <a:off x="2035936" y="880056"/>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二、时钟触发器的传输延迟时间</a:t>
            </a:r>
            <a:endParaRPr lang="zh-CN" altLang="en-US" sz="2800" b="1">
              <a:solidFill>
                <a:srgbClr val="0033CC"/>
              </a:solidFill>
            </a:endParaRPr>
          </a:p>
        </p:txBody>
      </p:sp>
      <p:grpSp>
        <p:nvGrpSpPr>
          <p:cNvPr id="6" name="Group 3">
            <a:extLst>
              <a:ext uri="{FF2B5EF4-FFF2-40B4-BE49-F238E27FC236}">
                <a16:creationId xmlns:a16="http://schemas.microsoft.com/office/drawing/2014/main" id="{0ED8A95F-B563-9CD7-9B42-C09E03DEA12D}"/>
              </a:ext>
            </a:extLst>
          </p:cNvPr>
          <p:cNvGrpSpPr>
            <a:grpSpLocks/>
          </p:cNvGrpSpPr>
          <p:nvPr/>
        </p:nvGrpSpPr>
        <p:grpSpPr bwMode="auto">
          <a:xfrm>
            <a:off x="1372361" y="1461081"/>
            <a:ext cx="8721725" cy="946150"/>
            <a:chOff x="110" y="750"/>
            <a:chExt cx="5494" cy="596"/>
          </a:xfrm>
        </p:grpSpPr>
        <p:sp>
          <p:nvSpPr>
            <p:cNvPr id="7" name="Text Box 4">
              <a:extLst>
                <a:ext uri="{FF2B5EF4-FFF2-40B4-BE49-F238E27FC236}">
                  <a16:creationId xmlns:a16="http://schemas.microsoft.com/office/drawing/2014/main" id="{329E01D4-F13E-7DCB-CD60-A67CDD956D4E}"/>
                </a:ext>
              </a:extLst>
            </p:cNvPr>
            <p:cNvSpPr txBox="1">
              <a:spLocks noChangeArrowheads="1"/>
            </p:cNvSpPr>
            <p:nvPr/>
          </p:nvSpPr>
          <p:spPr bwMode="auto">
            <a:xfrm>
              <a:off x="110" y="750"/>
              <a:ext cx="549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       </a:t>
              </a:r>
              <a:r>
                <a:rPr lang="zh-CN" altLang="en-US" sz="2800" b="1" dirty="0"/>
                <a:t>指从</a:t>
              </a:r>
              <a:r>
                <a:rPr lang="zh-CN" altLang="en-US" sz="1400" b="1" dirty="0"/>
                <a:t> </a:t>
              </a:r>
              <a:r>
                <a:rPr lang="en-US" altLang="zh-CN" sz="2800" b="1" i="1" dirty="0"/>
                <a:t>CP</a:t>
              </a:r>
              <a:r>
                <a:rPr lang="en-US" altLang="zh-CN" sz="1400" b="1" i="1" dirty="0"/>
                <a:t>  </a:t>
              </a:r>
              <a:r>
                <a:rPr lang="zh-CN" altLang="en-US" sz="2800" b="1" dirty="0">
                  <a:solidFill>
                    <a:srgbClr val="FF0000"/>
                  </a:solidFill>
                </a:rPr>
                <a:t>触发沿到达</a:t>
              </a:r>
              <a:r>
                <a:rPr lang="zh-CN" altLang="en-US" sz="2800" b="1" dirty="0"/>
                <a:t>开始，到输出端 </a:t>
              </a:r>
              <a:r>
                <a:rPr lang="en-US" altLang="zh-CN" sz="2800" b="1" i="1" dirty="0">
                  <a:solidFill>
                    <a:srgbClr val="FF0066"/>
                  </a:solidFill>
                </a:rPr>
                <a:t>Q</a:t>
              </a:r>
              <a:r>
                <a:rPr lang="zh-CN" altLang="en-US" sz="2800" b="1" dirty="0"/>
                <a:t>、</a:t>
              </a:r>
              <a:r>
                <a:rPr lang="en-US" altLang="zh-CN" sz="2800" b="1" i="1" dirty="0">
                  <a:solidFill>
                    <a:srgbClr val="FF0066"/>
                  </a:solidFill>
                </a:rPr>
                <a:t>Q</a:t>
              </a:r>
              <a:r>
                <a:rPr lang="en-US" altLang="zh-CN" sz="2800" b="1" i="1" dirty="0"/>
                <a:t> </a:t>
              </a:r>
              <a:r>
                <a:rPr lang="zh-CN" altLang="en-US" sz="2800" b="1" dirty="0">
                  <a:solidFill>
                    <a:srgbClr val="FF0000"/>
                  </a:solidFill>
                </a:rPr>
                <a:t>完成</a:t>
              </a:r>
              <a:r>
                <a:rPr lang="zh-CN" altLang="en-US" sz="2800" b="1" dirty="0"/>
                <a:t>状态改变所经历的时间。</a:t>
              </a:r>
            </a:p>
          </p:txBody>
        </p:sp>
        <p:sp>
          <p:nvSpPr>
            <p:cNvPr id="8" name="Line 5">
              <a:extLst>
                <a:ext uri="{FF2B5EF4-FFF2-40B4-BE49-F238E27FC236}">
                  <a16:creationId xmlns:a16="http://schemas.microsoft.com/office/drawing/2014/main" id="{88557585-631F-AD84-D2D3-64DDB0ADC685}"/>
                </a:ext>
              </a:extLst>
            </p:cNvPr>
            <p:cNvSpPr>
              <a:spLocks noChangeShapeType="1"/>
            </p:cNvSpPr>
            <p:nvPr/>
          </p:nvSpPr>
          <p:spPr bwMode="auto">
            <a:xfrm>
              <a:off x="4530" y="801"/>
              <a:ext cx="18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Text Box 6">
            <a:extLst>
              <a:ext uri="{FF2B5EF4-FFF2-40B4-BE49-F238E27FC236}">
                <a16:creationId xmlns:a16="http://schemas.microsoft.com/office/drawing/2014/main" id="{40B4930E-E52B-152E-BDE3-BF622C126849}"/>
              </a:ext>
            </a:extLst>
          </p:cNvPr>
          <p:cNvSpPr txBox="1">
            <a:spLocks noChangeArrowheads="1"/>
          </p:cNvSpPr>
          <p:nvPr/>
        </p:nvSpPr>
        <p:spPr bwMode="auto">
          <a:xfrm>
            <a:off x="2039111" y="2369131"/>
            <a:ext cx="2111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1.  </a:t>
            </a:r>
            <a:r>
              <a:rPr lang="en-US" altLang="zh-CN" sz="3200" b="1" i="1" dirty="0" err="1">
                <a:solidFill>
                  <a:srgbClr val="FF0066"/>
                </a:solidFill>
              </a:rPr>
              <a:t>t</a:t>
            </a:r>
            <a:r>
              <a:rPr lang="en-US" altLang="zh-CN" sz="3200" b="1" baseline="-25000" dirty="0" err="1">
                <a:solidFill>
                  <a:srgbClr val="FF0066"/>
                </a:solidFill>
              </a:rPr>
              <a:t>PHL</a:t>
            </a:r>
            <a:endParaRPr lang="en-US" altLang="zh-CN" sz="3200" b="1" baseline="-25000" dirty="0">
              <a:solidFill>
                <a:srgbClr val="FF0066"/>
              </a:solidFill>
            </a:endParaRPr>
          </a:p>
        </p:txBody>
      </p:sp>
      <p:sp>
        <p:nvSpPr>
          <p:cNvPr id="10" name="Rectangle 7">
            <a:extLst>
              <a:ext uri="{FF2B5EF4-FFF2-40B4-BE49-F238E27FC236}">
                <a16:creationId xmlns:a16="http://schemas.microsoft.com/office/drawing/2014/main" id="{A31BCF53-192B-9E3D-72D8-616DAFF4B20B}"/>
              </a:ext>
            </a:extLst>
          </p:cNvPr>
          <p:cNvSpPr>
            <a:spLocks noChangeArrowheads="1"/>
          </p:cNvSpPr>
          <p:nvPr/>
        </p:nvSpPr>
        <p:spPr bwMode="auto">
          <a:xfrm>
            <a:off x="1978786" y="2975556"/>
            <a:ext cx="775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为输出端由</a:t>
            </a:r>
            <a:r>
              <a:rPr lang="zh-CN" altLang="en-US" sz="2800" b="1" dirty="0">
                <a:solidFill>
                  <a:srgbClr val="FF0000"/>
                </a:solidFill>
              </a:rPr>
              <a:t>高电平变为低电平</a:t>
            </a:r>
            <a:r>
              <a:rPr lang="zh-CN" altLang="en-US" sz="2800" b="1" dirty="0"/>
              <a:t>的传输延迟时间。</a:t>
            </a:r>
          </a:p>
        </p:txBody>
      </p:sp>
      <p:sp>
        <p:nvSpPr>
          <p:cNvPr id="11" name="Rectangle 8">
            <a:extLst>
              <a:ext uri="{FF2B5EF4-FFF2-40B4-BE49-F238E27FC236}">
                <a16:creationId xmlns:a16="http://schemas.microsoft.com/office/drawing/2014/main" id="{59398D44-4779-70A5-9642-FED25D6848EE}"/>
              </a:ext>
            </a:extLst>
          </p:cNvPr>
          <p:cNvSpPr>
            <a:spLocks noChangeArrowheads="1"/>
          </p:cNvSpPr>
          <p:nvPr/>
        </p:nvSpPr>
        <p:spPr bwMode="auto">
          <a:xfrm>
            <a:off x="2035936" y="3510544"/>
            <a:ext cx="6958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TTL </a:t>
            </a:r>
            <a:r>
              <a:rPr lang="zh-CN" altLang="en-US" sz="2800" b="1">
                <a:solidFill>
                  <a:srgbClr val="0033CC"/>
                </a:solidFill>
              </a:rPr>
              <a:t>边沿</a:t>
            </a:r>
            <a:r>
              <a:rPr lang="zh-CN" altLang="en-US" sz="1400" b="1">
                <a:solidFill>
                  <a:srgbClr val="0033CC"/>
                </a:solidFill>
              </a:rPr>
              <a:t> </a:t>
            </a:r>
            <a:r>
              <a:rPr lang="en-US" altLang="zh-CN" sz="2800" b="1" i="1">
                <a:solidFill>
                  <a:srgbClr val="0033CC"/>
                </a:solidFill>
              </a:rPr>
              <a:t>D</a:t>
            </a:r>
            <a:r>
              <a:rPr lang="en-US" altLang="zh-CN" sz="1400" b="1">
                <a:solidFill>
                  <a:srgbClr val="0033CC"/>
                </a:solidFill>
              </a:rPr>
              <a:t>  </a:t>
            </a:r>
            <a:r>
              <a:rPr lang="zh-CN" altLang="en-US" sz="2800" b="1">
                <a:solidFill>
                  <a:srgbClr val="0033CC"/>
                </a:solidFill>
              </a:rPr>
              <a:t>触发器</a:t>
            </a:r>
            <a:r>
              <a:rPr lang="en-US" altLang="zh-CN" sz="2800" b="1">
                <a:solidFill>
                  <a:srgbClr val="0033CC"/>
                </a:solidFill>
              </a:rPr>
              <a:t>7474</a:t>
            </a:r>
            <a:r>
              <a:rPr lang="zh-CN" altLang="en-US" sz="2800" b="1">
                <a:solidFill>
                  <a:srgbClr val="0033CC"/>
                </a:solidFill>
              </a:rPr>
              <a:t>， </a:t>
            </a:r>
            <a:r>
              <a:rPr lang="en-US" altLang="zh-CN" sz="2800" b="1" i="1">
                <a:solidFill>
                  <a:srgbClr val="FF0066"/>
                </a:solidFill>
              </a:rPr>
              <a:t>t</a:t>
            </a:r>
            <a:r>
              <a:rPr lang="en-US" altLang="zh-CN" sz="2800" b="1" baseline="-25000">
                <a:solidFill>
                  <a:srgbClr val="FF0066"/>
                </a:solidFill>
              </a:rPr>
              <a:t>PHL  </a:t>
            </a:r>
            <a:r>
              <a:rPr lang="en-US" altLang="zh-CN" sz="2800" b="1">
                <a:solidFill>
                  <a:srgbClr val="FF0066"/>
                </a:solidFill>
                <a:sym typeface="Symbol" panose="05050102010706020507" pitchFamily="18" charset="2"/>
              </a:rPr>
              <a:t>≥ </a:t>
            </a:r>
            <a:r>
              <a:rPr lang="en-US" altLang="zh-CN" sz="2800" b="1">
                <a:solidFill>
                  <a:srgbClr val="FF0066"/>
                </a:solidFill>
              </a:rPr>
              <a:t>40 ns</a:t>
            </a:r>
            <a:r>
              <a:rPr lang="zh-CN" altLang="en-US" sz="2800" b="1">
                <a:solidFill>
                  <a:srgbClr val="0033CC"/>
                </a:solidFill>
              </a:rPr>
              <a:t>。</a:t>
            </a:r>
          </a:p>
        </p:txBody>
      </p:sp>
      <p:sp>
        <p:nvSpPr>
          <p:cNvPr id="12" name="Text Box 9">
            <a:extLst>
              <a:ext uri="{FF2B5EF4-FFF2-40B4-BE49-F238E27FC236}">
                <a16:creationId xmlns:a16="http://schemas.microsoft.com/office/drawing/2014/main" id="{CC1923D1-3664-7B49-9370-F6D0E29313D4}"/>
              </a:ext>
            </a:extLst>
          </p:cNvPr>
          <p:cNvSpPr txBox="1">
            <a:spLocks noChangeArrowheads="1"/>
          </p:cNvSpPr>
          <p:nvPr/>
        </p:nvSpPr>
        <p:spPr bwMode="auto">
          <a:xfrm>
            <a:off x="2020061" y="3893131"/>
            <a:ext cx="2111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en-US" altLang="zh-CN" sz="3200" b="1" i="1">
                <a:solidFill>
                  <a:srgbClr val="FF0066"/>
                </a:solidFill>
              </a:rPr>
              <a:t>t</a:t>
            </a:r>
            <a:r>
              <a:rPr lang="en-US" altLang="zh-CN" sz="3200" b="1" baseline="-25000">
                <a:solidFill>
                  <a:srgbClr val="FF0066"/>
                </a:solidFill>
              </a:rPr>
              <a:t>PLH</a:t>
            </a:r>
          </a:p>
        </p:txBody>
      </p:sp>
      <p:sp>
        <p:nvSpPr>
          <p:cNvPr id="13" name="Rectangle 10">
            <a:extLst>
              <a:ext uri="{FF2B5EF4-FFF2-40B4-BE49-F238E27FC236}">
                <a16:creationId xmlns:a16="http://schemas.microsoft.com/office/drawing/2014/main" id="{21F7E68B-DDF6-3F2A-4482-6DE0FCAB1477}"/>
              </a:ext>
            </a:extLst>
          </p:cNvPr>
          <p:cNvSpPr>
            <a:spLocks noChangeArrowheads="1"/>
          </p:cNvSpPr>
          <p:nvPr/>
        </p:nvSpPr>
        <p:spPr bwMode="auto">
          <a:xfrm>
            <a:off x="2035936" y="4499556"/>
            <a:ext cx="817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为输出端由</a:t>
            </a:r>
            <a:r>
              <a:rPr lang="zh-CN" altLang="en-US" sz="2800" b="1" dirty="0">
                <a:solidFill>
                  <a:srgbClr val="FF0000"/>
                </a:solidFill>
              </a:rPr>
              <a:t>低电平变为高电平</a:t>
            </a:r>
            <a:r>
              <a:rPr lang="zh-CN" altLang="en-US" sz="2800" b="1" dirty="0"/>
              <a:t>的传输延迟时间。</a:t>
            </a:r>
          </a:p>
        </p:txBody>
      </p:sp>
      <p:sp>
        <p:nvSpPr>
          <p:cNvPr id="14" name="Rectangle 11">
            <a:extLst>
              <a:ext uri="{FF2B5EF4-FFF2-40B4-BE49-F238E27FC236}">
                <a16:creationId xmlns:a16="http://schemas.microsoft.com/office/drawing/2014/main" id="{40D36CB3-346D-F14D-2FF0-E21F9481DACC}"/>
              </a:ext>
            </a:extLst>
          </p:cNvPr>
          <p:cNvSpPr>
            <a:spLocks noChangeArrowheads="1"/>
          </p:cNvSpPr>
          <p:nvPr/>
        </p:nvSpPr>
        <p:spPr bwMode="auto">
          <a:xfrm>
            <a:off x="3559936" y="3985206"/>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7474</a:t>
            </a:r>
            <a:r>
              <a:rPr lang="zh-CN" altLang="en-US" sz="2800" b="1">
                <a:solidFill>
                  <a:srgbClr val="0033CC"/>
                </a:solidFill>
              </a:rPr>
              <a:t>， </a:t>
            </a:r>
            <a:r>
              <a:rPr lang="zh-CN" altLang="en-US" sz="2800" b="1">
                <a:solidFill>
                  <a:srgbClr val="FF0066"/>
                </a:solidFill>
                <a:sym typeface="Symbol" panose="05050102010706020507" pitchFamily="18" charset="2"/>
              </a:rPr>
              <a:t>≤ </a:t>
            </a:r>
            <a:r>
              <a:rPr lang="en-US" altLang="zh-CN" sz="2800" b="1">
                <a:solidFill>
                  <a:srgbClr val="FF0066"/>
                </a:solidFill>
              </a:rPr>
              <a:t>25 ns</a:t>
            </a:r>
            <a:r>
              <a:rPr lang="zh-CN" altLang="en-US" sz="2800" b="1">
                <a:solidFill>
                  <a:srgbClr val="0033CC"/>
                </a:solidFill>
              </a:rPr>
              <a:t>。</a:t>
            </a:r>
          </a:p>
        </p:txBody>
      </p:sp>
      <p:sp>
        <p:nvSpPr>
          <p:cNvPr id="15" name="Text Box 12">
            <a:extLst>
              <a:ext uri="{FF2B5EF4-FFF2-40B4-BE49-F238E27FC236}">
                <a16:creationId xmlns:a16="http://schemas.microsoft.com/office/drawing/2014/main" id="{8706B690-F7DB-E954-22BD-2B7A842D74DE}"/>
              </a:ext>
            </a:extLst>
          </p:cNvPr>
          <p:cNvSpPr txBox="1">
            <a:spLocks noChangeArrowheads="1"/>
          </p:cNvSpPr>
          <p:nvPr/>
        </p:nvSpPr>
        <p:spPr bwMode="auto">
          <a:xfrm>
            <a:off x="2074036" y="5090106"/>
            <a:ext cx="664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三、时钟触发器的最高时钟频率 </a:t>
            </a:r>
            <a:r>
              <a:rPr lang="en-US" altLang="zh-CN" sz="2800" b="1" i="1">
                <a:solidFill>
                  <a:srgbClr val="FF0066"/>
                </a:solidFill>
              </a:rPr>
              <a:t>f</a:t>
            </a:r>
            <a:r>
              <a:rPr lang="en-US" altLang="zh-CN" sz="2800" b="1" baseline="-25000">
                <a:solidFill>
                  <a:srgbClr val="FF0066"/>
                </a:solidFill>
              </a:rPr>
              <a:t>max</a:t>
            </a:r>
          </a:p>
        </p:txBody>
      </p:sp>
      <p:sp>
        <p:nvSpPr>
          <p:cNvPr id="16" name="Rectangle 13">
            <a:extLst>
              <a:ext uri="{FF2B5EF4-FFF2-40B4-BE49-F238E27FC236}">
                <a16:creationId xmlns:a16="http://schemas.microsoft.com/office/drawing/2014/main" id="{EBBDC94E-0943-E175-2EA2-D3CB300F8A6D}"/>
              </a:ext>
            </a:extLst>
          </p:cNvPr>
          <p:cNvSpPr>
            <a:spLocks noChangeArrowheads="1"/>
          </p:cNvSpPr>
          <p:nvPr/>
        </p:nvSpPr>
        <p:spPr bwMode="auto">
          <a:xfrm>
            <a:off x="1499361" y="5574294"/>
            <a:ext cx="8428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      </a:t>
            </a:r>
            <a:r>
              <a:rPr lang="zh-CN" altLang="en-US" sz="2800" b="1"/>
              <a:t>由于每一级门电路的传输延迟，使时钟触发器的最高工作频率受到限制。</a:t>
            </a:r>
          </a:p>
        </p:txBody>
      </p:sp>
      <p:sp>
        <p:nvSpPr>
          <p:cNvPr id="17" name="Rectangle 14">
            <a:extLst>
              <a:ext uri="{FF2B5EF4-FFF2-40B4-BE49-F238E27FC236}">
                <a16:creationId xmlns:a16="http://schemas.microsoft.com/office/drawing/2014/main" id="{896A5D99-7A99-6E14-DE9F-5657E800DDEA}"/>
              </a:ext>
            </a:extLst>
          </p:cNvPr>
          <p:cNvSpPr>
            <a:spLocks noChangeArrowheads="1"/>
          </p:cNvSpPr>
          <p:nvPr/>
        </p:nvSpPr>
        <p:spPr bwMode="auto">
          <a:xfrm>
            <a:off x="5463349" y="6042606"/>
            <a:ext cx="469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7474</a:t>
            </a:r>
            <a:r>
              <a:rPr lang="zh-CN" altLang="en-US" sz="2800" b="1">
                <a:solidFill>
                  <a:srgbClr val="0033CC"/>
                </a:solidFill>
              </a:rPr>
              <a:t>， </a:t>
            </a:r>
            <a:r>
              <a:rPr lang="en-US" altLang="zh-CN" sz="2800" b="1" i="1">
                <a:solidFill>
                  <a:srgbClr val="FF0066"/>
                </a:solidFill>
              </a:rPr>
              <a:t>f</a:t>
            </a:r>
            <a:r>
              <a:rPr lang="en-US" altLang="zh-CN" sz="2800" b="1" baseline="-25000">
                <a:solidFill>
                  <a:srgbClr val="FF0066"/>
                </a:solidFill>
              </a:rPr>
              <a:t>max</a:t>
            </a:r>
            <a:r>
              <a:rPr lang="en-US" altLang="zh-CN" sz="2800" b="1">
                <a:solidFill>
                  <a:srgbClr val="0033CC"/>
                </a:solidFill>
              </a:rPr>
              <a:t> </a:t>
            </a:r>
            <a:r>
              <a:rPr lang="en-US" altLang="zh-CN" sz="2800" b="1">
                <a:solidFill>
                  <a:srgbClr val="FF0066"/>
                </a:solidFill>
                <a:sym typeface="Symbol" panose="05050102010706020507" pitchFamily="18" charset="2"/>
              </a:rPr>
              <a:t>≥ </a:t>
            </a:r>
            <a:r>
              <a:rPr lang="en-US" altLang="zh-CN" sz="2800" b="1">
                <a:solidFill>
                  <a:srgbClr val="FF0066"/>
                </a:solidFill>
              </a:rPr>
              <a:t>15 MHz</a:t>
            </a:r>
            <a:r>
              <a:rPr lang="zh-CN" altLang="en-US" sz="2800" b="1">
                <a:solidFill>
                  <a:srgbClr val="0033CC"/>
                </a:solidFill>
              </a:rPr>
              <a:t>。</a:t>
            </a:r>
          </a:p>
        </p:txBody>
      </p:sp>
      <p:sp>
        <p:nvSpPr>
          <p:cNvPr id="3" name="灯片编号占位符 2">
            <a:extLst>
              <a:ext uri="{FF2B5EF4-FFF2-40B4-BE49-F238E27FC236}">
                <a16:creationId xmlns:a16="http://schemas.microsoft.com/office/drawing/2014/main" id="{C096707A-FBB1-9CF9-869B-FFE7784EF713}"/>
              </a:ext>
            </a:extLst>
          </p:cNvPr>
          <p:cNvSpPr>
            <a:spLocks noGrp="1"/>
          </p:cNvSpPr>
          <p:nvPr>
            <p:ph type="sldNum" sz="quarter" idx="12"/>
          </p:nvPr>
        </p:nvSpPr>
        <p:spPr/>
        <p:txBody>
          <a:bodyPr/>
          <a:lstStyle/>
          <a:p>
            <a:fld id="{392CBAA0-59E6-204E-8F03-85E5040D48B8}" type="slidenum">
              <a:rPr kumimoji="1" lang="zh-CN" altLang="en-US" smtClean="0"/>
              <a:t>61</a:t>
            </a:fld>
            <a:r>
              <a:rPr kumimoji="1" lang="en-US" altLang="zh-CN"/>
              <a:t>/70</a:t>
            </a:r>
            <a:endParaRPr kumimoji="1" lang="zh-CN" altLang="en-US" dirty="0"/>
          </a:p>
        </p:txBody>
      </p:sp>
    </p:spTree>
    <p:extLst>
      <p:ext uri="{BB962C8B-B14F-4D97-AF65-F5344CB8AC3E}">
        <p14:creationId xmlns:p14="http://schemas.microsoft.com/office/powerpoint/2010/main" val="391047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left)">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left)">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left)">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wipe(left)">
                                      <p:cBhvr>
                                        <p:cTn id="42" dur="5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wipe(left)">
                                      <p:cBhvr>
                                        <p:cTn id="47" dur="5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wipe(left)">
                                      <p:cBhvr>
                                        <p:cTn id="5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autoUpdateAnimBg="0"/>
      <p:bldP spid="11" grpId="0" build="p" autoUpdateAnimBg="0"/>
      <p:bldP spid="12" grpId="0" build="p" autoUpdateAnimBg="0"/>
      <p:bldP spid="13" grpId="0" build="p" autoUpdateAnimBg="0"/>
      <p:bldP spid="14" grpId="0" build="p" autoUpdateAnimBg="0"/>
      <p:bldP spid="15" grpId="0" build="p" autoUpdateAnimBg="0"/>
      <p:bldP spid="16" grpId="0" build="p" autoUpdateAnimBg="0"/>
      <p:bldP spid="1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25" name="Text Box 3">
            <a:extLst>
              <a:ext uri="{FF2B5EF4-FFF2-40B4-BE49-F238E27FC236}">
                <a16:creationId xmlns:a16="http://schemas.microsoft.com/office/drawing/2014/main" id="{52C97007-1A01-AB2A-52B9-03AE89E6F83F}"/>
              </a:ext>
            </a:extLst>
          </p:cNvPr>
          <p:cNvSpPr txBox="1">
            <a:spLocks noChangeArrowheads="1"/>
          </p:cNvSpPr>
          <p:nvPr/>
        </p:nvSpPr>
        <p:spPr bwMode="auto">
          <a:xfrm>
            <a:off x="1676400" y="856484"/>
            <a:ext cx="88392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rPr>
              <a:t>        </a:t>
            </a:r>
            <a:r>
              <a:rPr lang="zh-CN" altLang="en-US" sz="2800" b="1">
                <a:solidFill>
                  <a:srgbClr val="0033CC"/>
                </a:solidFill>
              </a:rPr>
              <a:t>一、触发器</a:t>
            </a:r>
            <a:r>
              <a:rPr lang="zh-CN" altLang="en-US" sz="2800" b="1">
                <a:effectLst>
                  <a:outerShdw blurRad="38100" dist="38100" dir="2700000" algn="tl">
                    <a:srgbClr val="C0C0C0"/>
                  </a:outerShdw>
                </a:effectLst>
              </a:rPr>
              <a:t>和门电路一样，也是组成数字电路的基本逻辑单元。它有</a:t>
            </a:r>
            <a:r>
              <a:rPr lang="zh-CN" altLang="en-US" sz="2800" b="1">
                <a:solidFill>
                  <a:srgbClr val="FF0066"/>
                </a:solidFill>
                <a:effectLst>
                  <a:outerShdw blurRad="38100" dist="38100" dir="2700000" algn="tl">
                    <a:srgbClr val="C0C0C0"/>
                  </a:outerShdw>
                </a:effectLst>
              </a:rPr>
              <a:t>两个基本特性：</a:t>
            </a:r>
          </a:p>
        </p:txBody>
      </p:sp>
      <p:sp>
        <p:nvSpPr>
          <p:cNvPr id="26" name="Text Box 4">
            <a:extLst>
              <a:ext uri="{FF2B5EF4-FFF2-40B4-BE49-F238E27FC236}">
                <a16:creationId xmlns:a16="http://schemas.microsoft.com/office/drawing/2014/main" id="{00DB18EE-0BC4-53FF-961B-4A3C14004D06}"/>
              </a:ext>
            </a:extLst>
          </p:cNvPr>
          <p:cNvSpPr txBox="1">
            <a:spLocks noChangeArrowheads="1"/>
          </p:cNvSpPr>
          <p:nvPr/>
        </p:nvSpPr>
        <p:spPr bwMode="auto">
          <a:xfrm>
            <a:off x="2387600" y="1843909"/>
            <a:ext cx="707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有两个稳定的状态</a:t>
            </a:r>
            <a:r>
              <a:rPr lang="zh-CN" altLang="en-US" sz="2800" b="1"/>
              <a:t>（</a:t>
            </a:r>
            <a:r>
              <a:rPr lang="en-US" altLang="zh-CN" sz="2800" b="1"/>
              <a:t>0 </a:t>
            </a:r>
            <a:r>
              <a:rPr lang="zh-CN" altLang="en-US" sz="2800" b="1"/>
              <a:t>状态和 </a:t>
            </a:r>
            <a:r>
              <a:rPr lang="en-US" altLang="zh-CN" sz="2800" b="1"/>
              <a:t>1 </a:t>
            </a:r>
            <a:r>
              <a:rPr lang="zh-CN" altLang="en-US" sz="2800" b="1"/>
              <a:t>状态）。</a:t>
            </a:r>
          </a:p>
        </p:txBody>
      </p:sp>
      <p:sp>
        <p:nvSpPr>
          <p:cNvPr id="27" name="Text Box 5">
            <a:extLst>
              <a:ext uri="{FF2B5EF4-FFF2-40B4-BE49-F238E27FC236}">
                <a16:creationId xmlns:a16="http://schemas.microsoft.com/office/drawing/2014/main" id="{875472C6-FF97-0465-0E59-1313BE54A1DD}"/>
              </a:ext>
            </a:extLst>
          </p:cNvPr>
          <p:cNvSpPr txBox="1">
            <a:spLocks noChangeArrowheads="1"/>
          </p:cNvSpPr>
          <p:nvPr/>
        </p:nvSpPr>
        <p:spPr bwMode="auto">
          <a:xfrm>
            <a:off x="1092200" y="2491609"/>
            <a:ext cx="9402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FF0066"/>
                </a:solidFill>
              </a:rPr>
              <a:t>             2. </a:t>
            </a:r>
            <a:r>
              <a:rPr lang="zh-CN" altLang="en-US" sz="2800" b="1">
                <a:solidFill>
                  <a:srgbClr val="FF0066"/>
                </a:solidFill>
              </a:rPr>
              <a:t>在外信号作用下，两个稳定状态可相互转换；没有外信号作用时，保持原状态不变。</a:t>
            </a:r>
          </a:p>
        </p:txBody>
      </p:sp>
      <p:sp>
        <p:nvSpPr>
          <p:cNvPr id="28" name="Text Box 6">
            <a:extLst>
              <a:ext uri="{FF2B5EF4-FFF2-40B4-BE49-F238E27FC236}">
                <a16:creationId xmlns:a16="http://schemas.microsoft.com/office/drawing/2014/main" id="{70F46626-ACF8-FDA0-B18B-B82CB7855274}"/>
              </a:ext>
            </a:extLst>
          </p:cNvPr>
          <p:cNvSpPr txBox="1">
            <a:spLocks noChangeArrowheads="1"/>
          </p:cNvSpPr>
          <p:nvPr/>
        </p:nvSpPr>
        <p:spPr bwMode="auto">
          <a:xfrm>
            <a:off x="2381250" y="3291709"/>
            <a:ext cx="819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因此，触发器具有记忆功能，常用来保存二进制信息。</a:t>
            </a:r>
          </a:p>
        </p:txBody>
      </p:sp>
      <p:sp>
        <p:nvSpPr>
          <p:cNvPr id="29" name="Text Box 7">
            <a:extLst>
              <a:ext uri="{FF2B5EF4-FFF2-40B4-BE49-F238E27FC236}">
                <a16:creationId xmlns:a16="http://schemas.microsoft.com/office/drawing/2014/main" id="{FE2E1189-C25B-9BFB-DEC7-8A6C940C9F9F}"/>
              </a:ext>
            </a:extLst>
          </p:cNvPr>
          <p:cNvSpPr txBox="1">
            <a:spLocks noChangeArrowheads="1"/>
          </p:cNvSpPr>
          <p:nvPr/>
        </p:nvSpPr>
        <p:spPr bwMode="auto">
          <a:xfrm>
            <a:off x="2454275" y="3779072"/>
            <a:ext cx="6781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rPr>
              <a:t>二、触发器的逻辑功能</a:t>
            </a:r>
          </a:p>
        </p:txBody>
      </p:sp>
      <p:sp>
        <p:nvSpPr>
          <p:cNvPr id="30" name="Text Box 8">
            <a:extLst>
              <a:ext uri="{FF2B5EF4-FFF2-40B4-BE49-F238E27FC236}">
                <a16:creationId xmlns:a16="http://schemas.microsoft.com/office/drawing/2014/main" id="{A6A8A175-7990-CEB5-4EB6-A966416C0D8A}"/>
              </a:ext>
            </a:extLst>
          </p:cNvPr>
          <p:cNvSpPr txBox="1">
            <a:spLocks noChangeArrowheads="1"/>
          </p:cNvSpPr>
          <p:nvPr/>
        </p:nvSpPr>
        <p:spPr bwMode="auto">
          <a:xfrm>
            <a:off x="1806575" y="4295009"/>
            <a:ext cx="87185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       </a:t>
            </a:r>
            <a:r>
              <a:rPr lang="zh-CN" altLang="en-US" sz="2800" b="1"/>
              <a:t>指触发器输出的次态 </a:t>
            </a:r>
            <a:r>
              <a:rPr lang="en-US" altLang="zh-CN" sz="2800" b="1" i="1">
                <a:solidFill>
                  <a:srgbClr val="FF0066"/>
                </a:solidFill>
              </a:rPr>
              <a:t>Q</a:t>
            </a:r>
            <a:r>
              <a:rPr lang="en-US" altLang="zh-CN" sz="2800" b="1" i="1" baseline="30000">
                <a:solidFill>
                  <a:srgbClr val="FF0066"/>
                </a:solidFill>
              </a:rPr>
              <a:t>n</a:t>
            </a:r>
            <a:r>
              <a:rPr lang="en-US" altLang="zh-CN" sz="2800" b="1" baseline="30000">
                <a:solidFill>
                  <a:srgbClr val="FF0066"/>
                </a:solidFill>
              </a:rPr>
              <a:t>+1</a:t>
            </a:r>
            <a:r>
              <a:rPr lang="en-US" altLang="zh-CN" sz="2800" b="1" baseline="30000"/>
              <a:t> </a:t>
            </a:r>
            <a:r>
              <a:rPr lang="zh-CN" altLang="en-US" sz="2800" b="1"/>
              <a:t>与输出的现态 </a:t>
            </a:r>
            <a:r>
              <a:rPr lang="en-US" altLang="zh-CN" sz="2800" b="1" i="1">
                <a:solidFill>
                  <a:srgbClr val="FF0066"/>
                </a:solidFill>
              </a:rPr>
              <a:t>Q</a:t>
            </a:r>
            <a:r>
              <a:rPr lang="en-US" altLang="zh-CN" sz="2800" b="1" i="1" baseline="30000">
                <a:solidFill>
                  <a:srgbClr val="FF0066"/>
                </a:solidFill>
              </a:rPr>
              <a:t>n </a:t>
            </a:r>
            <a:r>
              <a:rPr lang="zh-CN" altLang="en-US" sz="2800" b="1"/>
              <a:t>及输入</a:t>
            </a:r>
          </a:p>
          <a:p>
            <a:r>
              <a:rPr lang="zh-CN" altLang="en-US" sz="2800" b="1"/>
              <a:t>信号之间的逻辑关系。触发器逻辑功能的描述方法主要</a:t>
            </a:r>
          </a:p>
          <a:p>
            <a:r>
              <a:rPr lang="zh-CN" altLang="en-US" sz="2800" b="1"/>
              <a:t>有</a:t>
            </a:r>
            <a:r>
              <a:rPr lang="zh-CN" altLang="en-US" sz="2800" b="1">
                <a:solidFill>
                  <a:srgbClr val="FF0066"/>
                </a:solidFill>
              </a:rPr>
              <a:t>特性表、卡诺图、特性方程、状态转换图和波形图</a:t>
            </a:r>
          </a:p>
          <a:p>
            <a:r>
              <a:rPr lang="zh-CN" altLang="en-US" sz="2800" b="1"/>
              <a:t>（时序图）。</a:t>
            </a:r>
          </a:p>
        </p:txBody>
      </p:sp>
      <p:sp>
        <p:nvSpPr>
          <p:cNvPr id="13" name="灯片编号占位符 12">
            <a:extLst>
              <a:ext uri="{FF2B5EF4-FFF2-40B4-BE49-F238E27FC236}">
                <a16:creationId xmlns:a16="http://schemas.microsoft.com/office/drawing/2014/main" id="{6E5F34E6-5E53-875E-E7BB-74314A5A73EE}"/>
              </a:ext>
            </a:extLst>
          </p:cNvPr>
          <p:cNvSpPr>
            <a:spLocks noGrp="1"/>
          </p:cNvSpPr>
          <p:nvPr>
            <p:ph type="sldNum" sz="quarter" idx="12"/>
          </p:nvPr>
        </p:nvSpPr>
        <p:spPr/>
        <p:txBody>
          <a:bodyPr/>
          <a:lstStyle/>
          <a:p>
            <a:fld id="{392CBAA0-59E6-204E-8F03-85E5040D48B8}" type="slidenum">
              <a:rPr kumimoji="1" lang="zh-CN" altLang="en-US" smtClean="0"/>
              <a:t>62</a:t>
            </a:fld>
            <a:r>
              <a:rPr kumimoji="1" lang="en-US" altLang="zh-CN"/>
              <a:t>/70</a:t>
            </a:r>
            <a:endParaRPr kumimoji="1" lang="zh-CN" altLang="en-US" dirty="0"/>
          </a:p>
        </p:txBody>
      </p:sp>
    </p:spTree>
    <p:extLst>
      <p:ext uri="{BB962C8B-B14F-4D97-AF65-F5344CB8AC3E}">
        <p14:creationId xmlns:p14="http://schemas.microsoft.com/office/powerpoint/2010/main" val="250535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5"/>
                                        </p:tgtEl>
                                        <p:attrNameLst>
                                          <p:attrName>style.visibility</p:attrName>
                                        </p:attrNameLst>
                                      </p:cBhvr>
                                      <p:to>
                                        <p:strVal val="visible"/>
                                      </p:to>
                                    </p:set>
                                    <p:animEffect transition="in" filter="wipe(left)">
                                      <p:cBhvr>
                                        <p:cTn id="7" dur="75"/>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6"/>
                                        </p:tgtEl>
                                        <p:attrNameLst>
                                          <p:attrName>style.visibility</p:attrName>
                                        </p:attrNameLst>
                                      </p:cBhvr>
                                      <p:to>
                                        <p:strVal val="visible"/>
                                      </p:to>
                                    </p:set>
                                    <p:animEffect transition="in" filter="wipe(left)">
                                      <p:cBhvr>
                                        <p:cTn id="12" dur="75"/>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7"/>
                                        </p:tgtEl>
                                        <p:attrNameLst>
                                          <p:attrName>style.visibility</p:attrName>
                                        </p:attrNameLst>
                                      </p:cBhvr>
                                      <p:to>
                                        <p:strVal val="visible"/>
                                      </p:to>
                                    </p:set>
                                    <p:animEffect transition="in" filter="wipe(left)">
                                      <p:cBhvr>
                                        <p:cTn id="17" dur="75"/>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8"/>
                                        </p:tgtEl>
                                        <p:attrNameLst>
                                          <p:attrName>style.visibility</p:attrName>
                                        </p:attrNameLst>
                                      </p:cBhvr>
                                      <p:to>
                                        <p:strVal val="visible"/>
                                      </p:to>
                                    </p:set>
                                    <p:animEffect transition="in" filter="wipe(left)">
                                      <p:cBhvr>
                                        <p:cTn id="22" dur="75"/>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9"/>
                                        </p:tgtEl>
                                        <p:attrNameLst>
                                          <p:attrName>style.visibility</p:attrName>
                                        </p:attrNameLst>
                                      </p:cBhvr>
                                      <p:to>
                                        <p:strVal val="visible"/>
                                      </p:to>
                                    </p:set>
                                    <p:animEffect transition="in" filter="wipe(left)">
                                      <p:cBhvr>
                                        <p:cTn id="27" dur="75"/>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30"/>
                                        </p:tgtEl>
                                        <p:attrNameLst>
                                          <p:attrName>style.visibility</p:attrName>
                                        </p:attrNameLst>
                                      </p:cBhvr>
                                      <p:to>
                                        <p:strVal val="visible"/>
                                      </p:to>
                                    </p:set>
                                    <p:animEffect transition="in" filter="wipe(left)">
                                      <p:cBhvr>
                                        <p:cTn id="32" dur="75"/>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utoUpdateAnimBg="0"/>
      <p:bldP spid="27" grpId="0" autoUpdateAnimBg="0"/>
      <p:bldP spid="28" grpId="0" autoUpdateAnimBg="0"/>
      <p:bldP spid="29" grpId="0" autoUpdateAnimBg="0"/>
      <p:bldP spid="3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4" name="Text Box 2">
            <a:extLst>
              <a:ext uri="{FF2B5EF4-FFF2-40B4-BE49-F238E27FC236}">
                <a16:creationId xmlns:a16="http://schemas.microsoft.com/office/drawing/2014/main" id="{5B25CF75-66F0-A784-79D6-E1FC29BBACEE}"/>
              </a:ext>
            </a:extLst>
          </p:cNvPr>
          <p:cNvSpPr txBox="1">
            <a:spLocks noChangeArrowheads="1"/>
          </p:cNvSpPr>
          <p:nvPr/>
        </p:nvSpPr>
        <p:spPr bwMode="auto">
          <a:xfrm>
            <a:off x="1656838" y="799849"/>
            <a:ext cx="6781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rPr>
              <a:t>二、触发器的分类</a:t>
            </a:r>
          </a:p>
        </p:txBody>
      </p:sp>
      <p:sp>
        <p:nvSpPr>
          <p:cNvPr id="5" name="Text Box 3">
            <a:extLst>
              <a:ext uri="{FF2B5EF4-FFF2-40B4-BE49-F238E27FC236}">
                <a16:creationId xmlns:a16="http://schemas.microsoft.com/office/drawing/2014/main" id="{CCB6062F-6C62-C43D-9F94-E9A4318699E3}"/>
              </a:ext>
            </a:extLst>
          </p:cNvPr>
          <p:cNvSpPr txBox="1">
            <a:spLocks noChangeArrowheads="1"/>
          </p:cNvSpPr>
          <p:nvPr/>
        </p:nvSpPr>
        <p:spPr bwMode="auto">
          <a:xfrm>
            <a:off x="1669538" y="1425324"/>
            <a:ext cx="707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根据电路结构不同，触发器可分为</a:t>
            </a:r>
            <a:endParaRPr lang="zh-CN" altLang="en-US" sz="2800" b="1"/>
          </a:p>
        </p:txBody>
      </p:sp>
      <p:sp>
        <p:nvSpPr>
          <p:cNvPr id="6" name="Text Box 4">
            <a:extLst>
              <a:ext uri="{FF2B5EF4-FFF2-40B4-BE49-F238E27FC236}">
                <a16:creationId xmlns:a16="http://schemas.microsoft.com/office/drawing/2014/main" id="{62773EE9-AC82-A87D-2BC2-C340E6EBC529}"/>
              </a:ext>
            </a:extLst>
          </p:cNvPr>
          <p:cNvSpPr txBox="1">
            <a:spLocks noChangeArrowheads="1"/>
          </p:cNvSpPr>
          <p:nvPr/>
        </p:nvSpPr>
        <p:spPr bwMode="auto">
          <a:xfrm>
            <a:off x="1517138" y="2034924"/>
            <a:ext cx="851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a:t>
            </a:r>
            <a:r>
              <a:rPr lang="en-US" altLang="zh-CN" sz="2800" b="1" dirty="0"/>
              <a:t>1</a:t>
            </a:r>
            <a:r>
              <a:rPr lang="zh-CN" altLang="en-US" sz="2800" b="1" dirty="0"/>
              <a:t>）基本触发器</a:t>
            </a:r>
            <a:r>
              <a:rPr lang="en-US" altLang="zh-CN" sz="2800" b="1" dirty="0"/>
              <a:t>(</a:t>
            </a:r>
            <a:r>
              <a:rPr lang="zh-CN" altLang="en-US" sz="2800" b="1" dirty="0"/>
              <a:t>锁存器</a:t>
            </a:r>
            <a:r>
              <a:rPr lang="en-US" altLang="zh-CN" sz="2800" b="1" dirty="0"/>
              <a:t>)</a:t>
            </a:r>
            <a:r>
              <a:rPr lang="zh-CN" altLang="en-US" sz="2800" b="1" dirty="0"/>
              <a:t>：输入信号电平直接控制。</a:t>
            </a:r>
          </a:p>
        </p:txBody>
      </p:sp>
      <p:sp>
        <p:nvSpPr>
          <p:cNvPr id="7" name="Text Box 5">
            <a:extLst>
              <a:ext uri="{FF2B5EF4-FFF2-40B4-BE49-F238E27FC236}">
                <a16:creationId xmlns:a16="http://schemas.microsoft.com/office/drawing/2014/main" id="{ED888F6C-1A48-7AC9-3EF3-98BC2CF7DD0C}"/>
              </a:ext>
            </a:extLst>
          </p:cNvPr>
          <p:cNvSpPr txBox="1">
            <a:spLocks noChangeArrowheads="1"/>
          </p:cNvSpPr>
          <p:nvPr/>
        </p:nvSpPr>
        <p:spPr bwMode="auto">
          <a:xfrm>
            <a:off x="1974338" y="2815974"/>
            <a:ext cx="1806575"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33CC"/>
                </a:solidFill>
              </a:rPr>
              <a:t>特性方程</a:t>
            </a:r>
          </a:p>
        </p:txBody>
      </p:sp>
      <p:sp>
        <p:nvSpPr>
          <p:cNvPr id="8" name="AutoShape 6">
            <a:extLst>
              <a:ext uri="{FF2B5EF4-FFF2-40B4-BE49-F238E27FC236}">
                <a16:creationId xmlns:a16="http://schemas.microsoft.com/office/drawing/2014/main" id="{82B1ED40-AE74-E9D1-FDC2-4CA3B02F83C4}"/>
              </a:ext>
            </a:extLst>
          </p:cNvPr>
          <p:cNvSpPr>
            <a:spLocks/>
          </p:cNvSpPr>
          <p:nvPr/>
        </p:nvSpPr>
        <p:spPr bwMode="auto">
          <a:xfrm>
            <a:off x="3936488" y="2725487"/>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 name="Object 7">
            <a:extLst>
              <a:ext uri="{FF2B5EF4-FFF2-40B4-BE49-F238E27FC236}">
                <a16:creationId xmlns:a16="http://schemas.microsoft.com/office/drawing/2014/main" id="{76B39894-A2C5-73EE-4DCE-58103A568DD2}"/>
              </a:ext>
            </a:extLst>
          </p:cNvPr>
          <p:cNvGraphicFramePr>
            <a:graphicFrameLocks noChangeAspect="1"/>
          </p:cNvGraphicFramePr>
          <p:nvPr>
            <p:extLst>
              <p:ext uri="{D42A27DB-BD31-4B8C-83A1-F6EECF244321}">
                <p14:modId xmlns:p14="http://schemas.microsoft.com/office/powerpoint/2010/main" val="3898253853"/>
              </p:ext>
            </p:extLst>
          </p:nvPr>
        </p:nvGraphicFramePr>
        <p:xfrm>
          <a:off x="4184138" y="3196974"/>
          <a:ext cx="1200150" cy="438150"/>
        </p:xfrm>
        <a:graphic>
          <a:graphicData uri="http://schemas.openxmlformats.org/presentationml/2006/ole">
            <mc:AlternateContent xmlns:mc="http://schemas.openxmlformats.org/markup-compatibility/2006">
              <mc:Choice xmlns:v="urn:schemas-microsoft-com:vml" Requires="v">
                <p:oleObj name="公式" r:id="rId2" imgW="482400" imgH="177480" progId="Equation.3">
                  <p:embed/>
                </p:oleObj>
              </mc:Choice>
              <mc:Fallback>
                <p:oleObj name="公式" r:id="rId2" imgW="482400" imgH="177480" progId="Equation.3">
                  <p:embed/>
                  <p:pic>
                    <p:nvPicPr>
                      <p:cNvPr id="80903"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138" y="3196974"/>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a:extLst>
              <a:ext uri="{FF2B5EF4-FFF2-40B4-BE49-F238E27FC236}">
                <a16:creationId xmlns:a16="http://schemas.microsoft.com/office/drawing/2014/main" id="{450A87C2-FEFC-5EA8-DFCE-37AC6D7AB6E5}"/>
              </a:ext>
            </a:extLst>
          </p:cNvPr>
          <p:cNvGraphicFramePr>
            <a:graphicFrameLocks noChangeAspect="1"/>
          </p:cNvGraphicFramePr>
          <p:nvPr>
            <p:extLst>
              <p:ext uri="{D42A27DB-BD31-4B8C-83A1-F6EECF244321}">
                <p14:modId xmlns:p14="http://schemas.microsoft.com/office/powerpoint/2010/main" val="200227688"/>
              </p:ext>
            </p:extLst>
          </p:nvPr>
        </p:nvGraphicFramePr>
        <p:xfrm>
          <a:off x="4184138" y="2587374"/>
          <a:ext cx="2349500" cy="576263"/>
        </p:xfrm>
        <a:graphic>
          <a:graphicData uri="http://schemas.openxmlformats.org/presentationml/2006/ole">
            <mc:AlternateContent xmlns:mc="http://schemas.openxmlformats.org/markup-compatibility/2006">
              <mc:Choice xmlns:v="urn:schemas-microsoft-com:vml" Requires="v">
                <p:oleObj name="公式" r:id="rId4" imgW="977760" imgH="241200" progId="Equation.3">
                  <p:embed/>
                </p:oleObj>
              </mc:Choice>
              <mc:Fallback>
                <p:oleObj name="公式" r:id="rId4" imgW="977760" imgH="241200" progId="Equation.3">
                  <p:embed/>
                  <p:pic>
                    <p:nvPicPr>
                      <p:cNvPr id="8090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4138" y="2587374"/>
                        <a:ext cx="23495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a:extLst>
              <a:ext uri="{FF2B5EF4-FFF2-40B4-BE49-F238E27FC236}">
                <a16:creationId xmlns:a16="http://schemas.microsoft.com/office/drawing/2014/main" id="{DA775112-20BC-5292-5349-D70EDF983D4D}"/>
              </a:ext>
            </a:extLst>
          </p:cNvPr>
          <p:cNvSpPr txBox="1">
            <a:spLocks noChangeArrowheads="1"/>
          </p:cNvSpPr>
          <p:nvPr/>
        </p:nvSpPr>
        <p:spPr bwMode="auto">
          <a:xfrm>
            <a:off x="1517138" y="3787524"/>
            <a:ext cx="851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2</a:t>
            </a:r>
            <a:r>
              <a:rPr lang="zh-CN" altLang="en-US" sz="2800" b="1"/>
              <a:t>）同步触发器：时钟电平直接控制。</a:t>
            </a:r>
          </a:p>
        </p:txBody>
      </p:sp>
      <p:sp>
        <p:nvSpPr>
          <p:cNvPr id="12" name="Text Box 10">
            <a:extLst>
              <a:ext uri="{FF2B5EF4-FFF2-40B4-BE49-F238E27FC236}">
                <a16:creationId xmlns:a16="http://schemas.microsoft.com/office/drawing/2014/main" id="{9209E196-A656-C069-6B9E-35FC3EB4A2EB}"/>
              </a:ext>
            </a:extLst>
          </p:cNvPr>
          <p:cNvSpPr txBox="1">
            <a:spLocks noChangeArrowheads="1"/>
          </p:cNvSpPr>
          <p:nvPr/>
        </p:nvSpPr>
        <p:spPr bwMode="auto">
          <a:xfrm>
            <a:off x="1974338" y="5311524"/>
            <a:ext cx="1866900"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33CC"/>
                </a:solidFill>
              </a:rPr>
              <a:t>特性方程</a:t>
            </a:r>
          </a:p>
        </p:txBody>
      </p:sp>
      <p:sp>
        <p:nvSpPr>
          <p:cNvPr id="13" name="AutoShape 11">
            <a:extLst>
              <a:ext uri="{FF2B5EF4-FFF2-40B4-BE49-F238E27FC236}">
                <a16:creationId xmlns:a16="http://schemas.microsoft.com/office/drawing/2014/main" id="{B2B50FFD-24FB-DC62-4FC9-38A78EF70373}"/>
              </a:ext>
            </a:extLst>
          </p:cNvPr>
          <p:cNvSpPr>
            <a:spLocks/>
          </p:cNvSpPr>
          <p:nvPr/>
        </p:nvSpPr>
        <p:spPr bwMode="auto">
          <a:xfrm>
            <a:off x="4012688" y="5144837"/>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12">
            <a:extLst>
              <a:ext uri="{FF2B5EF4-FFF2-40B4-BE49-F238E27FC236}">
                <a16:creationId xmlns:a16="http://schemas.microsoft.com/office/drawing/2014/main" id="{CB6976EF-AC9D-E6BD-D01F-36F2CA094E40}"/>
              </a:ext>
            </a:extLst>
          </p:cNvPr>
          <p:cNvGraphicFramePr>
            <a:graphicFrameLocks noChangeAspect="1"/>
          </p:cNvGraphicFramePr>
          <p:nvPr>
            <p:extLst>
              <p:ext uri="{D42A27DB-BD31-4B8C-83A1-F6EECF244321}">
                <p14:modId xmlns:p14="http://schemas.microsoft.com/office/powerpoint/2010/main" val="581857865"/>
              </p:ext>
            </p:extLst>
          </p:nvPr>
        </p:nvGraphicFramePr>
        <p:xfrm>
          <a:off x="4260338" y="5625849"/>
          <a:ext cx="1200150" cy="438150"/>
        </p:xfrm>
        <a:graphic>
          <a:graphicData uri="http://schemas.openxmlformats.org/presentationml/2006/ole">
            <mc:AlternateContent xmlns:mc="http://schemas.openxmlformats.org/markup-compatibility/2006">
              <mc:Choice xmlns:v="urn:schemas-microsoft-com:vml" Requires="v">
                <p:oleObj name="公式" r:id="rId6" imgW="482400" imgH="177480" progId="Equation.3">
                  <p:embed/>
                </p:oleObj>
              </mc:Choice>
              <mc:Fallback>
                <p:oleObj name="公式" r:id="rId6" imgW="482400" imgH="177480" progId="Equation.3">
                  <p:embed/>
                  <p:pic>
                    <p:nvPicPr>
                      <p:cNvPr id="8090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0338" y="5625849"/>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3">
            <a:extLst>
              <a:ext uri="{FF2B5EF4-FFF2-40B4-BE49-F238E27FC236}">
                <a16:creationId xmlns:a16="http://schemas.microsoft.com/office/drawing/2014/main" id="{C034CE5B-363B-DB79-A94E-A7BC3B767FED}"/>
              </a:ext>
            </a:extLst>
          </p:cNvPr>
          <p:cNvGraphicFramePr>
            <a:graphicFrameLocks noChangeAspect="1"/>
          </p:cNvGraphicFramePr>
          <p:nvPr>
            <p:extLst>
              <p:ext uri="{D42A27DB-BD31-4B8C-83A1-F6EECF244321}">
                <p14:modId xmlns:p14="http://schemas.microsoft.com/office/powerpoint/2010/main" val="3123312205"/>
              </p:ext>
            </p:extLst>
          </p:nvPr>
        </p:nvGraphicFramePr>
        <p:xfrm>
          <a:off x="4260338" y="5006724"/>
          <a:ext cx="2349500" cy="576263"/>
        </p:xfrm>
        <a:graphic>
          <a:graphicData uri="http://schemas.openxmlformats.org/presentationml/2006/ole">
            <mc:AlternateContent xmlns:mc="http://schemas.openxmlformats.org/markup-compatibility/2006">
              <mc:Choice xmlns:v="urn:schemas-microsoft-com:vml" Requires="v">
                <p:oleObj name="公式" r:id="rId8" imgW="977760" imgH="241200" progId="Equation.3">
                  <p:embed/>
                </p:oleObj>
              </mc:Choice>
              <mc:Fallback>
                <p:oleObj name="公式" r:id="rId8" imgW="977760" imgH="241200" progId="Equation.3">
                  <p:embed/>
                  <p:pic>
                    <p:nvPicPr>
                      <p:cNvPr id="80909"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0338" y="5006724"/>
                        <a:ext cx="23495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4">
            <a:extLst>
              <a:ext uri="{FF2B5EF4-FFF2-40B4-BE49-F238E27FC236}">
                <a16:creationId xmlns:a16="http://schemas.microsoft.com/office/drawing/2014/main" id="{675FB929-23EA-F48D-BD45-B80839D9904C}"/>
              </a:ext>
            </a:extLst>
          </p:cNvPr>
          <p:cNvSpPr txBox="1">
            <a:spLocks noChangeArrowheads="1"/>
          </p:cNvSpPr>
          <p:nvPr/>
        </p:nvSpPr>
        <p:spPr bwMode="auto">
          <a:xfrm>
            <a:off x="7270238" y="5311524"/>
            <a:ext cx="336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同步 </a:t>
            </a:r>
            <a:r>
              <a:rPr lang="en-US" altLang="zh-CN" sz="2800" b="1" i="1">
                <a:solidFill>
                  <a:srgbClr val="996600"/>
                </a:solidFill>
              </a:rPr>
              <a:t>RS </a:t>
            </a:r>
            <a:r>
              <a:rPr lang="zh-CN" altLang="en-US" sz="2800" b="1">
                <a:solidFill>
                  <a:srgbClr val="996600"/>
                </a:solidFill>
              </a:rPr>
              <a:t>触发器</a:t>
            </a:r>
          </a:p>
        </p:txBody>
      </p:sp>
      <p:sp>
        <p:nvSpPr>
          <p:cNvPr id="17" name="Text Box 15">
            <a:extLst>
              <a:ext uri="{FF2B5EF4-FFF2-40B4-BE49-F238E27FC236}">
                <a16:creationId xmlns:a16="http://schemas.microsoft.com/office/drawing/2014/main" id="{F1D6BCFF-0892-7A83-7939-420A09B0E284}"/>
              </a:ext>
            </a:extLst>
          </p:cNvPr>
          <p:cNvSpPr txBox="1">
            <a:spLocks noChangeArrowheads="1"/>
          </p:cNvSpPr>
          <p:nvPr/>
        </p:nvSpPr>
        <p:spPr bwMode="auto">
          <a:xfrm>
            <a:off x="4565138" y="4343149"/>
            <a:ext cx="5470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 </a:t>
            </a:r>
            <a:r>
              <a:rPr lang="en-US" altLang="zh-CN" sz="2800" b="1"/>
              <a:t>= 1</a:t>
            </a:r>
            <a:r>
              <a:rPr lang="zh-CN" altLang="en-US" sz="2800" b="1"/>
              <a:t>（或 </a:t>
            </a:r>
            <a:r>
              <a:rPr lang="en-US" altLang="zh-CN" sz="2800" b="1"/>
              <a:t>0</a:t>
            </a:r>
            <a:r>
              <a:rPr lang="zh-CN" altLang="en-US" sz="2800" b="1"/>
              <a:t>）时有效</a:t>
            </a:r>
          </a:p>
        </p:txBody>
      </p:sp>
      <p:graphicFrame>
        <p:nvGraphicFramePr>
          <p:cNvPr id="18" name="Object 16">
            <a:extLst>
              <a:ext uri="{FF2B5EF4-FFF2-40B4-BE49-F238E27FC236}">
                <a16:creationId xmlns:a16="http://schemas.microsoft.com/office/drawing/2014/main" id="{AD826EA7-C0EA-73AD-732F-7E9CC89D9C02}"/>
              </a:ext>
            </a:extLst>
          </p:cNvPr>
          <p:cNvGraphicFramePr>
            <a:graphicFrameLocks noChangeAspect="1"/>
          </p:cNvGraphicFramePr>
          <p:nvPr>
            <p:extLst>
              <p:ext uri="{D42A27DB-BD31-4B8C-83A1-F6EECF244321}">
                <p14:modId xmlns:p14="http://schemas.microsoft.com/office/powerpoint/2010/main" val="919484578"/>
              </p:ext>
            </p:extLst>
          </p:nvPr>
        </p:nvGraphicFramePr>
        <p:xfrm>
          <a:off x="4260338" y="6149724"/>
          <a:ext cx="1255713" cy="547688"/>
        </p:xfrm>
        <a:graphic>
          <a:graphicData uri="http://schemas.openxmlformats.org/presentationml/2006/ole">
            <mc:AlternateContent xmlns:mc="http://schemas.openxmlformats.org/markup-compatibility/2006">
              <mc:Choice xmlns:v="urn:schemas-microsoft-com:vml" Requires="v">
                <p:oleObj name="公式" r:id="rId10" imgW="596880" imgH="228600" progId="Equation.3">
                  <p:embed/>
                </p:oleObj>
              </mc:Choice>
              <mc:Fallback>
                <p:oleObj name="公式" r:id="rId10" imgW="596880" imgH="228600" progId="Equation.3">
                  <p:embed/>
                  <p:pic>
                    <p:nvPicPr>
                      <p:cNvPr id="80912"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0338" y="6149724"/>
                        <a:ext cx="1255713"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17">
            <a:extLst>
              <a:ext uri="{FF2B5EF4-FFF2-40B4-BE49-F238E27FC236}">
                <a16:creationId xmlns:a16="http://schemas.microsoft.com/office/drawing/2014/main" id="{45A2E1B2-34EA-4249-EE4C-B570C9C1701A}"/>
              </a:ext>
            </a:extLst>
          </p:cNvPr>
          <p:cNvSpPr txBox="1">
            <a:spLocks noChangeArrowheads="1"/>
          </p:cNvSpPr>
          <p:nvPr/>
        </p:nvSpPr>
        <p:spPr bwMode="auto">
          <a:xfrm>
            <a:off x="7270238" y="6149724"/>
            <a:ext cx="315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同步 </a:t>
            </a:r>
            <a:r>
              <a:rPr lang="en-US" altLang="zh-CN" sz="2800" b="1" i="1">
                <a:solidFill>
                  <a:srgbClr val="996600"/>
                </a:solidFill>
              </a:rPr>
              <a:t>D </a:t>
            </a:r>
            <a:r>
              <a:rPr lang="zh-CN" altLang="en-US" sz="2800" b="1">
                <a:solidFill>
                  <a:srgbClr val="996600"/>
                </a:solidFill>
              </a:rPr>
              <a:t>触发器</a:t>
            </a:r>
          </a:p>
        </p:txBody>
      </p:sp>
      <p:sp>
        <p:nvSpPr>
          <p:cNvPr id="20" name="Text Box 18">
            <a:extLst>
              <a:ext uri="{FF2B5EF4-FFF2-40B4-BE49-F238E27FC236}">
                <a16:creationId xmlns:a16="http://schemas.microsoft.com/office/drawing/2014/main" id="{BF7368DF-2C21-983A-3E77-1230EC15C43C}"/>
              </a:ext>
            </a:extLst>
          </p:cNvPr>
          <p:cNvSpPr txBox="1">
            <a:spLocks noChangeArrowheads="1"/>
          </p:cNvSpPr>
          <p:nvPr/>
        </p:nvSpPr>
        <p:spPr bwMode="auto">
          <a:xfrm>
            <a:off x="5403338" y="3177924"/>
            <a:ext cx="444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（约束条件）</a:t>
            </a:r>
          </a:p>
        </p:txBody>
      </p:sp>
      <p:sp>
        <p:nvSpPr>
          <p:cNvPr id="21" name="灯片编号占位符 20">
            <a:extLst>
              <a:ext uri="{FF2B5EF4-FFF2-40B4-BE49-F238E27FC236}">
                <a16:creationId xmlns:a16="http://schemas.microsoft.com/office/drawing/2014/main" id="{71FE6515-223F-D61F-2B18-6FD30675F6B2}"/>
              </a:ext>
            </a:extLst>
          </p:cNvPr>
          <p:cNvSpPr>
            <a:spLocks noGrp="1"/>
          </p:cNvSpPr>
          <p:nvPr>
            <p:ph type="sldNum" sz="quarter" idx="12"/>
          </p:nvPr>
        </p:nvSpPr>
        <p:spPr/>
        <p:txBody>
          <a:bodyPr/>
          <a:lstStyle/>
          <a:p>
            <a:fld id="{392CBAA0-59E6-204E-8F03-85E5040D48B8}" type="slidenum">
              <a:rPr kumimoji="1" lang="zh-CN" altLang="en-US" smtClean="0"/>
              <a:t>63</a:t>
            </a:fld>
            <a:r>
              <a:rPr kumimoji="1" lang="en-US" altLang="zh-CN"/>
              <a:t>/70</a:t>
            </a:r>
            <a:endParaRPr kumimoji="1" lang="zh-CN" altLang="en-US" dirty="0"/>
          </a:p>
        </p:txBody>
      </p:sp>
    </p:spTree>
    <p:extLst>
      <p:ext uri="{BB962C8B-B14F-4D97-AF65-F5344CB8AC3E}">
        <p14:creationId xmlns:p14="http://schemas.microsoft.com/office/powerpoint/2010/main" val="299041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75"/>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000"/>
                            </p:stCondLst>
                            <p:childTnLst>
                              <p:par>
                                <p:cTn id="34" presetID="22" presetClass="entr" presetSubtype="8" fill="hold" nodeType="afterEffect">
                                  <p:stCondLst>
                                    <p:cond delay="100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20"/>
                                        </p:tgtEl>
                                        <p:attrNameLst>
                                          <p:attrName>style.visibility</p:attrName>
                                        </p:attrNameLst>
                                      </p:cBhvr>
                                      <p:to>
                                        <p:strVal val="visible"/>
                                      </p:to>
                                    </p:set>
                                    <p:animEffect transition="in" filter="wipe(left)">
                                      <p:cBhvr>
                                        <p:cTn id="41" dur="75"/>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wipe(left)">
                                      <p:cBhvr>
                                        <p:cTn id="51" dur="500"/>
                                        <p:tgtEl>
                                          <p:spTgt spid="1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par>
                          <p:cTn id="67" fill="hold">
                            <p:stCondLst>
                              <p:cond delay="1000"/>
                            </p:stCondLst>
                            <p:childTnLst>
                              <p:par>
                                <p:cTn id="68" presetID="22" presetClass="entr" presetSubtype="8" fill="hold" nodeType="afterEffect">
                                  <p:stCondLst>
                                    <p:cond delay="100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left)">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left)">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wipe(left)">
                                      <p:cBhvr>
                                        <p:cTn id="8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build="p" autoUpdateAnimBg="0"/>
      <p:bldP spid="7" grpId="0" animBg="1" autoUpdateAnimBg="0"/>
      <p:bldP spid="11" grpId="0" build="p" autoUpdateAnimBg="0"/>
      <p:bldP spid="12" grpId="0" animBg="1" autoUpdateAnimBg="0"/>
      <p:bldP spid="16" grpId="0" autoUpdateAnimBg="0"/>
      <p:bldP spid="17" grpId="0" build="p" autoUpdateAnimBg="0"/>
      <p:bldP spid="19" grpId="0" autoUpdateAnimBg="0"/>
      <p:bldP spid="2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4" name="Text Box 2">
            <a:extLst>
              <a:ext uri="{FF2B5EF4-FFF2-40B4-BE49-F238E27FC236}">
                <a16:creationId xmlns:a16="http://schemas.microsoft.com/office/drawing/2014/main" id="{865B2065-C2A7-D526-2720-EFC0506FA61E}"/>
              </a:ext>
            </a:extLst>
          </p:cNvPr>
          <p:cNvSpPr txBox="1">
            <a:spLocks noChangeArrowheads="1"/>
          </p:cNvSpPr>
          <p:nvPr/>
        </p:nvSpPr>
        <p:spPr bwMode="auto">
          <a:xfrm>
            <a:off x="1848602" y="783973"/>
            <a:ext cx="6781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effectLst>
                  <a:outerShdw blurRad="38100" dist="38100" dir="2700000" algn="tl">
                    <a:srgbClr val="C0C0C0"/>
                  </a:outerShdw>
                </a:effectLst>
              </a:rPr>
              <a:t>二、触发器的分类</a:t>
            </a:r>
          </a:p>
        </p:txBody>
      </p:sp>
      <p:sp>
        <p:nvSpPr>
          <p:cNvPr id="5" name="Text Box 3">
            <a:extLst>
              <a:ext uri="{FF2B5EF4-FFF2-40B4-BE49-F238E27FC236}">
                <a16:creationId xmlns:a16="http://schemas.microsoft.com/office/drawing/2014/main" id="{87195CF9-DD18-415F-D00D-7AA39EF07099}"/>
              </a:ext>
            </a:extLst>
          </p:cNvPr>
          <p:cNvSpPr txBox="1">
            <a:spLocks noChangeArrowheads="1"/>
          </p:cNvSpPr>
          <p:nvPr/>
        </p:nvSpPr>
        <p:spPr bwMode="auto">
          <a:xfrm>
            <a:off x="1845427" y="1282448"/>
            <a:ext cx="707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根据</a:t>
            </a:r>
            <a:r>
              <a:rPr lang="zh-CN" altLang="en-US" sz="2800" b="1" u="sng">
                <a:solidFill>
                  <a:srgbClr val="FF0066"/>
                </a:solidFill>
              </a:rPr>
              <a:t>电路结构</a:t>
            </a:r>
            <a:r>
              <a:rPr lang="zh-CN" altLang="en-US" sz="2800" b="1">
                <a:solidFill>
                  <a:srgbClr val="FF0066"/>
                </a:solidFill>
              </a:rPr>
              <a:t>不同，触发器可分为</a:t>
            </a:r>
            <a:endParaRPr lang="zh-CN" altLang="en-US" sz="2800" b="1"/>
          </a:p>
        </p:txBody>
      </p:sp>
      <p:sp>
        <p:nvSpPr>
          <p:cNvPr id="6" name="Text Box 4">
            <a:extLst>
              <a:ext uri="{FF2B5EF4-FFF2-40B4-BE49-F238E27FC236}">
                <a16:creationId xmlns:a16="http://schemas.microsoft.com/office/drawing/2014/main" id="{9BFFE888-9216-6156-C97E-1B0384B474F9}"/>
              </a:ext>
            </a:extLst>
          </p:cNvPr>
          <p:cNvSpPr txBox="1">
            <a:spLocks noChangeArrowheads="1"/>
          </p:cNvSpPr>
          <p:nvPr/>
        </p:nvSpPr>
        <p:spPr bwMode="auto">
          <a:xfrm>
            <a:off x="1642227" y="1793623"/>
            <a:ext cx="8110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3</a:t>
            </a:r>
            <a:r>
              <a:rPr lang="zh-CN" altLang="en-US" sz="2800" b="1"/>
              <a:t>）主从触发器：主从控制脉冲触发。</a:t>
            </a:r>
          </a:p>
        </p:txBody>
      </p:sp>
      <p:sp>
        <p:nvSpPr>
          <p:cNvPr id="7" name="Text Box 5">
            <a:extLst>
              <a:ext uri="{FF2B5EF4-FFF2-40B4-BE49-F238E27FC236}">
                <a16:creationId xmlns:a16="http://schemas.microsoft.com/office/drawing/2014/main" id="{E268A45A-FB28-A640-921A-651F7D0C2044}"/>
              </a:ext>
            </a:extLst>
          </p:cNvPr>
          <p:cNvSpPr txBox="1">
            <a:spLocks noChangeArrowheads="1"/>
          </p:cNvSpPr>
          <p:nvPr/>
        </p:nvSpPr>
        <p:spPr bwMode="auto">
          <a:xfrm>
            <a:off x="2480427" y="2349248"/>
            <a:ext cx="7794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CP </a:t>
            </a:r>
            <a:r>
              <a:rPr lang="zh-CN" altLang="en-US" sz="2800" b="1" dirty="0">
                <a:solidFill>
                  <a:srgbClr val="FF0000"/>
                </a:solidFill>
              </a:rPr>
              <a:t>下降沿</a:t>
            </a:r>
            <a:r>
              <a:rPr lang="zh-CN" altLang="en-US" sz="2800" b="1" dirty="0"/>
              <a:t>（或</a:t>
            </a:r>
            <a:r>
              <a:rPr lang="zh-CN" altLang="en-US" sz="2800" b="1" dirty="0">
                <a:solidFill>
                  <a:srgbClr val="FF0000"/>
                </a:solidFill>
              </a:rPr>
              <a:t>上升沿</a:t>
            </a:r>
            <a:r>
              <a:rPr lang="zh-CN" altLang="en-US" sz="2800" b="1" dirty="0"/>
              <a:t>）到来时有效</a:t>
            </a:r>
          </a:p>
        </p:txBody>
      </p:sp>
      <p:sp>
        <p:nvSpPr>
          <p:cNvPr id="8" name="Text Box 6">
            <a:extLst>
              <a:ext uri="{FF2B5EF4-FFF2-40B4-BE49-F238E27FC236}">
                <a16:creationId xmlns:a16="http://schemas.microsoft.com/office/drawing/2014/main" id="{0DAE8D4D-90BF-CACD-0623-65FFDE56982E}"/>
              </a:ext>
            </a:extLst>
          </p:cNvPr>
          <p:cNvSpPr txBox="1">
            <a:spLocks noChangeArrowheads="1"/>
          </p:cNvSpPr>
          <p:nvPr/>
        </p:nvSpPr>
        <p:spPr bwMode="auto">
          <a:xfrm>
            <a:off x="2023227" y="3111248"/>
            <a:ext cx="1774825"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特性方程</a:t>
            </a:r>
          </a:p>
        </p:txBody>
      </p:sp>
      <p:sp>
        <p:nvSpPr>
          <p:cNvPr id="9" name="AutoShape 7">
            <a:extLst>
              <a:ext uri="{FF2B5EF4-FFF2-40B4-BE49-F238E27FC236}">
                <a16:creationId xmlns:a16="http://schemas.microsoft.com/office/drawing/2014/main" id="{CB33E45B-58B9-74C7-6A71-0986C32FD253}"/>
              </a:ext>
            </a:extLst>
          </p:cNvPr>
          <p:cNvSpPr>
            <a:spLocks/>
          </p:cNvSpPr>
          <p:nvPr/>
        </p:nvSpPr>
        <p:spPr bwMode="auto">
          <a:xfrm>
            <a:off x="4061577" y="2944561"/>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Object 8">
            <a:extLst>
              <a:ext uri="{FF2B5EF4-FFF2-40B4-BE49-F238E27FC236}">
                <a16:creationId xmlns:a16="http://schemas.microsoft.com/office/drawing/2014/main" id="{CAB82DA6-D610-5892-88C0-18A71FDA1C24}"/>
              </a:ext>
            </a:extLst>
          </p:cNvPr>
          <p:cNvGraphicFramePr>
            <a:graphicFrameLocks noChangeAspect="1"/>
          </p:cNvGraphicFramePr>
          <p:nvPr>
            <p:extLst>
              <p:ext uri="{D42A27DB-BD31-4B8C-83A1-F6EECF244321}">
                <p14:modId xmlns:p14="http://schemas.microsoft.com/office/powerpoint/2010/main" val="1757015027"/>
              </p:ext>
            </p:extLst>
          </p:nvPr>
        </p:nvGraphicFramePr>
        <p:xfrm>
          <a:off x="4309227" y="3425573"/>
          <a:ext cx="1200150" cy="438150"/>
        </p:xfrm>
        <a:graphic>
          <a:graphicData uri="http://schemas.openxmlformats.org/presentationml/2006/ole">
            <mc:AlternateContent xmlns:mc="http://schemas.openxmlformats.org/markup-compatibility/2006">
              <mc:Choice xmlns:v="urn:schemas-microsoft-com:vml" Requires="v">
                <p:oleObj name="公式" r:id="rId2" imgW="482400" imgH="177480" progId="Equation.3">
                  <p:embed/>
                </p:oleObj>
              </mc:Choice>
              <mc:Fallback>
                <p:oleObj name="公式" r:id="rId2" imgW="482400" imgH="177480" progId="Equation.3">
                  <p:embed/>
                  <p:pic>
                    <p:nvPicPr>
                      <p:cNvPr id="819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227" y="3425573"/>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a:extLst>
              <a:ext uri="{FF2B5EF4-FFF2-40B4-BE49-F238E27FC236}">
                <a16:creationId xmlns:a16="http://schemas.microsoft.com/office/drawing/2014/main" id="{1BE54C2F-3EC2-3B62-7F77-7414F35B840E}"/>
              </a:ext>
            </a:extLst>
          </p:cNvPr>
          <p:cNvGraphicFramePr>
            <a:graphicFrameLocks noChangeAspect="1"/>
          </p:cNvGraphicFramePr>
          <p:nvPr>
            <p:extLst>
              <p:ext uri="{D42A27DB-BD31-4B8C-83A1-F6EECF244321}">
                <p14:modId xmlns:p14="http://schemas.microsoft.com/office/powerpoint/2010/main" val="622126153"/>
              </p:ext>
            </p:extLst>
          </p:nvPr>
        </p:nvGraphicFramePr>
        <p:xfrm>
          <a:off x="4309227" y="2806448"/>
          <a:ext cx="2349500" cy="576263"/>
        </p:xfrm>
        <a:graphic>
          <a:graphicData uri="http://schemas.openxmlformats.org/presentationml/2006/ole">
            <mc:AlternateContent xmlns:mc="http://schemas.openxmlformats.org/markup-compatibility/2006">
              <mc:Choice xmlns:v="urn:schemas-microsoft-com:vml" Requires="v">
                <p:oleObj name="公式" r:id="rId4" imgW="977760" imgH="241200" progId="Equation.3">
                  <p:embed/>
                </p:oleObj>
              </mc:Choice>
              <mc:Fallback>
                <p:oleObj name="公式" r:id="rId4" imgW="977760" imgH="241200" progId="Equation.3">
                  <p:embed/>
                  <p:pic>
                    <p:nvPicPr>
                      <p:cNvPr id="8192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9227" y="2806448"/>
                        <a:ext cx="23495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a:extLst>
              <a:ext uri="{FF2B5EF4-FFF2-40B4-BE49-F238E27FC236}">
                <a16:creationId xmlns:a16="http://schemas.microsoft.com/office/drawing/2014/main" id="{973E6B8B-59D7-CD60-C256-BE4CB5263FEF}"/>
              </a:ext>
            </a:extLst>
          </p:cNvPr>
          <p:cNvSpPr txBox="1">
            <a:spLocks noChangeArrowheads="1"/>
          </p:cNvSpPr>
          <p:nvPr/>
        </p:nvSpPr>
        <p:spPr bwMode="auto">
          <a:xfrm>
            <a:off x="7509627" y="3111248"/>
            <a:ext cx="3036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主从 </a:t>
            </a:r>
            <a:r>
              <a:rPr lang="en-US" altLang="zh-CN" sz="2800" b="1" i="1">
                <a:solidFill>
                  <a:srgbClr val="996600"/>
                </a:solidFill>
              </a:rPr>
              <a:t>RS </a:t>
            </a:r>
            <a:r>
              <a:rPr lang="zh-CN" altLang="en-US" sz="2800" b="1">
                <a:solidFill>
                  <a:srgbClr val="996600"/>
                </a:solidFill>
              </a:rPr>
              <a:t>触发器</a:t>
            </a:r>
          </a:p>
        </p:txBody>
      </p:sp>
      <p:graphicFrame>
        <p:nvGraphicFramePr>
          <p:cNvPr id="13" name="Object 11">
            <a:extLst>
              <a:ext uri="{FF2B5EF4-FFF2-40B4-BE49-F238E27FC236}">
                <a16:creationId xmlns:a16="http://schemas.microsoft.com/office/drawing/2014/main" id="{778CF8E9-38B0-CADB-6FAE-4FB12A6B48F3}"/>
              </a:ext>
            </a:extLst>
          </p:cNvPr>
          <p:cNvGraphicFramePr>
            <a:graphicFrameLocks/>
          </p:cNvGraphicFramePr>
          <p:nvPr>
            <p:extLst>
              <p:ext uri="{D42A27DB-BD31-4B8C-83A1-F6EECF244321}">
                <p14:modId xmlns:p14="http://schemas.microsoft.com/office/powerpoint/2010/main" val="3460018528"/>
              </p:ext>
            </p:extLst>
          </p:nvPr>
        </p:nvGraphicFramePr>
        <p:xfrm>
          <a:off x="4326690" y="3841498"/>
          <a:ext cx="2703512" cy="571500"/>
        </p:xfrm>
        <a:graphic>
          <a:graphicData uri="http://schemas.openxmlformats.org/presentationml/2006/ole">
            <mc:AlternateContent xmlns:mc="http://schemas.openxmlformats.org/markup-compatibility/2006">
              <mc:Choice xmlns:v="urn:schemas-microsoft-com:vml" Requires="v">
                <p:oleObj name="Equation" r:id="rId6" imgW="1079280" imgH="228600" progId="Equation.3">
                  <p:embed/>
                </p:oleObj>
              </mc:Choice>
              <mc:Fallback>
                <p:oleObj name="Equation" r:id="rId6" imgW="1079280" imgH="228600" progId="Equation.3">
                  <p:embed/>
                  <p:pic>
                    <p:nvPicPr>
                      <p:cNvPr id="81931" name="Object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6690" y="3841498"/>
                        <a:ext cx="27035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2">
            <a:extLst>
              <a:ext uri="{FF2B5EF4-FFF2-40B4-BE49-F238E27FC236}">
                <a16:creationId xmlns:a16="http://schemas.microsoft.com/office/drawing/2014/main" id="{AE2AA2DC-F98E-335B-70A7-0296991C76EA}"/>
              </a:ext>
            </a:extLst>
          </p:cNvPr>
          <p:cNvSpPr txBox="1">
            <a:spLocks noChangeArrowheads="1"/>
          </p:cNvSpPr>
          <p:nvPr/>
        </p:nvSpPr>
        <p:spPr bwMode="auto">
          <a:xfrm>
            <a:off x="7509627" y="3889123"/>
            <a:ext cx="4373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主从 </a:t>
            </a:r>
            <a:r>
              <a:rPr lang="en-US" altLang="zh-CN" sz="2800" b="1" i="1">
                <a:solidFill>
                  <a:srgbClr val="996600"/>
                </a:solidFill>
              </a:rPr>
              <a:t>JK </a:t>
            </a:r>
            <a:r>
              <a:rPr lang="zh-CN" altLang="en-US" sz="2800" b="1">
                <a:solidFill>
                  <a:srgbClr val="996600"/>
                </a:solidFill>
              </a:rPr>
              <a:t>触发器</a:t>
            </a:r>
          </a:p>
        </p:txBody>
      </p:sp>
      <p:sp>
        <p:nvSpPr>
          <p:cNvPr id="15" name="Text Box 13">
            <a:extLst>
              <a:ext uri="{FF2B5EF4-FFF2-40B4-BE49-F238E27FC236}">
                <a16:creationId xmlns:a16="http://schemas.microsoft.com/office/drawing/2014/main" id="{5B6AB358-8DC4-443C-2B3D-06630755E492}"/>
              </a:ext>
            </a:extLst>
          </p:cNvPr>
          <p:cNvSpPr txBox="1">
            <a:spLocks noChangeArrowheads="1"/>
          </p:cNvSpPr>
          <p:nvPr/>
        </p:nvSpPr>
        <p:spPr bwMode="auto">
          <a:xfrm>
            <a:off x="1689852" y="4420936"/>
            <a:ext cx="858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4</a:t>
            </a:r>
            <a:r>
              <a:rPr lang="zh-CN" altLang="en-US" sz="2800" b="1"/>
              <a:t>）边沿触发器：时钟边沿控制。</a:t>
            </a:r>
          </a:p>
        </p:txBody>
      </p:sp>
      <p:sp>
        <p:nvSpPr>
          <p:cNvPr id="16" name="Text Box 14">
            <a:extLst>
              <a:ext uri="{FF2B5EF4-FFF2-40B4-BE49-F238E27FC236}">
                <a16:creationId xmlns:a16="http://schemas.microsoft.com/office/drawing/2014/main" id="{21085C39-27A4-C3AD-E06E-103B162922BC}"/>
              </a:ext>
            </a:extLst>
          </p:cNvPr>
          <p:cNvSpPr txBox="1">
            <a:spLocks noChangeArrowheads="1"/>
          </p:cNvSpPr>
          <p:nvPr/>
        </p:nvSpPr>
        <p:spPr bwMode="auto">
          <a:xfrm>
            <a:off x="2528052" y="4886073"/>
            <a:ext cx="8056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a:t>
            </a:r>
            <a:r>
              <a:rPr lang="zh-CN" altLang="en-US" sz="2800" b="1"/>
              <a:t>上升沿（或下降沿）时刻有效</a:t>
            </a:r>
          </a:p>
        </p:txBody>
      </p:sp>
      <p:sp>
        <p:nvSpPr>
          <p:cNvPr id="17" name="Text Box 15">
            <a:extLst>
              <a:ext uri="{FF2B5EF4-FFF2-40B4-BE49-F238E27FC236}">
                <a16:creationId xmlns:a16="http://schemas.microsoft.com/office/drawing/2014/main" id="{A1C9D4A7-38D1-92E8-2B1D-00F242276ED9}"/>
              </a:ext>
            </a:extLst>
          </p:cNvPr>
          <p:cNvSpPr txBox="1">
            <a:spLocks noChangeArrowheads="1"/>
          </p:cNvSpPr>
          <p:nvPr/>
        </p:nvSpPr>
        <p:spPr bwMode="auto">
          <a:xfrm>
            <a:off x="2023227" y="5854448"/>
            <a:ext cx="1804988"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特性方程</a:t>
            </a:r>
          </a:p>
        </p:txBody>
      </p:sp>
      <p:sp>
        <p:nvSpPr>
          <p:cNvPr id="18" name="Text Box 16">
            <a:extLst>
              <a:ext uri="{FF2B5EF4-FFF2-40B4-BE49-F238E27FC236}">
                <a16:creationId xmlns:a16="http://schemas.microsoft.com/office/drawing/2014/main" id="{6FB330ED-E74D-85F4-4B7D-BD4A193D9DE4}"/>
              </a:ext>
            </a:extLst>
          </p:cNvPr>
          <p:cNvSpPr txBox="1">
            <a:spLocks noChangeArrowheads="1"/>
          </p:cNvSpPr>
          <p:nvPr/>
        </p:nvSpPr>
        <p:spPr bwMode="auto">
          <a:xfrm>
            <a:off x="7509627" y="5625848"/>
            <a:ext cx="3902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边沿 </a:t>
            </a:r>
            <a:r>
              <a:rPr lang="en-US" altLang="zh-CN" sz="2800" b="1" i="1">
                <a:solidFill>
                  <a:srgbClr val="996600"/>
                </a:solidFill>
              </a:rPr>
              <a:t>D </a:t>
            </a:r>
            <a:r>
              <a:rPr lang="zh-CN" altLang="en-US" sz="2800" b="1">
                <a:solidFill>
                  <a:srgbClr val="996600"/>
                </a:solidFill>
              </a:rPr>
              <a:t>触发器</a:t>
            </a:r>
          </a:p>
        </p:txBody>
      </p:sp>
      <p:graphicFrame>
        <p:nvGraphicFramePr>
          <p:cNvPr id="19" name="Object 17">
            <a:extLst>
              <a:ext uri="{FF2B5EF4-FFF2-40B4-BE49-F238E27FC236}">
                <a16:creationId xmlns:a16="http://schemas.microsoft.com/office/drawing/2014/main" id="{2E2EDFC7-4C8D-7AA2-8A46-BFB8CF95F322}"/>
              </a:ext>
            </a:extLst>
          </p:cNvPr>
          <p:cNvGraphicFramePr>
            <a:graphicFrameLocks noChangeAspect="1"/>
          </p:cNvGraphicFramePr>
          <p:nvPr>
            <p:extLst>
              <p:ext uri="{D42A27DB-BD31-4B8C-83A1-F6EECF244321}">
                <p14:modId xmlns:p14="http://schemas.microsoft.com/office/powerpoint/2010/main" val="1059612551"/>
              </p:ext>
            </p:extLst>
          </p:nvPr>
        </p:nvGraphicFramePr>
        <p:xfrm>
          <a:off x="4247315" y="6095748"/>
          <a:ext cx="2513012" cy="601663"/>
        </p:xfrm>
        <a:graphic>
          <a:graphicData uri="http://schemas.openxmlformats.org/presentationml/2006/ole">
            <mc:AlternateContent xmlns:mc="http://schemas.openxmlformats.org/markup-compatibility/2006">
              <mc:Choice xmlns:v="urn:schemas-microsoft-com:vml" Requires="v">
                <p:oleObj name="Equation" r:id="rId8" imgW="1079280" imgH="228600" progId="Equation.3">
                  <p:embed/>
                </p:oleObj>
              </mc:Choice>
              <mc:Fallback>
                <p:oleObj name="Equation" r:id="rId8" imgW="1079280" imgH="228600" progId="Equation.3">
                  <p:embed/>
                  <p:pic>
                    <p:nvPicPr>
                      <p:cNvPr id="81937"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7315" y="6095748"/>
                        <a:ext cx="2513012"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18">
            <a:extLst>
              <a:ext uri="{FF2B5EF4-FFF2-40B4-BE49-F238E27FC236}">
                <a16:creationId xmlns:a16="http://schemas.microsoft.com/office/drawing/2014/main" id="{F850E55A-D12D-2426-9862-A525DDC6C3D0}"/>
              </a:ext>
            </a:extLst>
          </p:cNvPr>
          <p:cNvSpPr txBox="1">
            <a:spLocks noChangeArrowheads="1"/>
          </p:cNvSpPr>
          <p:nvPr/>
        </p:nvSpPr>
        <p:spPr bwMode="auto">
          <a:xfrm>
            <a:off x="7509627" y="6095748"/>
            <a:ext cx="3789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边沿 </a:t>
            </a:r>
            <a:r>
              <a:rPr lang="en-US" altLang="zh-CN" sz="2800" b="1" i="1">
                <a:solidFill>
                  <a:srgbClr val="996600"/>
                </a:solidFill>
              </a:rPr>
              <a:t>JK </a:t>
            </a:r>
            <a:r>
              <a:rPr lang="zh-CN" altLang="en-US" sz="2800" b="1">
                <a:solidFill>
                  <a:srgbClr val="996600"/>
                </a:solidFill>
              </a:rPr>
              <a:t>触发器</a:t>
            </a:r>
          </a:p>
        </p:txBody>
      </p:sp>
      <p:graphicFrame>
        <p:nvGraphicFramePr>
          <p:cNvPr id="21" name="Object 19">
            <a:extLst>
              <a:ext uri="{FF2B5EF4-FFF2-40B4-BE49-F238E27FC236}">
                <a16:creationId xmlns:a16="http://schemas.microsoft.com/office/drawing/2014/main" id="{EEE08C62-1564-E085-058B-32675C36C71D}"/>
              </a:ext>
            </a:extLst>
          </p:cNvPr>
          <p:cNvGraphicFramePr>
            <a:graphicFrameLocks noChangeAspect="1"/>
          </p:cNvGraphicFramePr>
          <p:nvPr>
            <p:extLst>
              <p:ext uri="{D42A27DB-BD31-4B8C-83A1-F6EECF244321}">
                <p14:modId xmlns:p14="http://schemas.microsoft.com/office/powerpoint/2010/main" val="2787620306"/>
              </p:ext>
            </p:extLst>
          </p:nvPr>
        </p:nvGraphicFramePr>
        <p:xfrm>
          <a:off x="4233027" y="5625848"/>
          <a:ext cx="1255713" cy="547688"/>
        </p:xfrm>
        <a:graphic>
          <a:graphicData uri="http://schemas.openxmlformats.org/presentationml/2006/ole">
            <mc:AlternateContent xmlns:mc="http://schemas.openxmlformats.org/markup-compatibility/2006">
              <mc:Choice xmlns:v="urn:schemas-microsoft-com:vml" Requires="v">
                <p:oleObj name="公式" r:id="rId10" imgW="596880" imgH="228600" progId="Equation.3">
                  <p:embed/>
                </p:oleObj>
              </mc:Choice>
              <mc:Fallback>
                <p:oleObj name="公式" r:id="rId10" imgW="596880" imgH="228600" progId="Equation.3">
                  <p:embed/>
                  <p:pic>
                    <p:nvPicPr>
                      <p:cNvPr id="81939"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3027" y="5625848"/>
                        <a:ext cx="1255713"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灯片编号占位符 21">
            <a:extLst>
              <a:ext uri="{FF2B5EF4-FFF2-40B4-BE49-F238E27FC236}">
                <a16:creationId xmlns:a16="http://schemas.microsoft.com/office/drawing/2014/main" id="{F02CE1C3-CF0B-85F5-298A-0850FC1C1652}"/>
              </a:ext>
            </a:extLst>
          </p:cNvPr>
          <p:cNvSpPr>
            <a:spLocks noGrp="1"/>
          </p:cNvSpPr>
          <p:nvPr>
            <p:ph type="sldNum" sz="quarter" idx="12"/>
          </p:nvPr>
        </p:nvSpPr>
        <p:spPr/>
        <p:txBody>
          <a:bodyPr/>
          <a:lstStyle/>
          <a:p>
            <a:fld id="{392CBAA0-59E6-204E-8F03-85E5040D48B8}" type="slidenum">
              <a:rPr kumimoji="1" lang="zh-CN" altLang="en-US" smtClean="0"/>
              <a:t>64</a:t>
            </a:fld>
            <a:r>
              <a:rPr kumimoji="1" lang="en-US" altLang="zh-CN"/>
              <a:t>/70</a:t>
            </a:r>
            <a:endParaRPr kumimoji="1" lang="zh-CN" altLang="en-US" dirty="0"/>
          </a:p>
        </p:txBody>
      </p:sp>
    </p:spTree>
    <p:extLst>
      <p:ext uri="{BB962C8B-B14F-4D97-AF65-F5344CB8AC3E}">
        <p14:creationId xmlns:p14="http://schemas.microsoft.com/office/powerpoint/2010/main" val="36512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1000"/>
                            </p:stCondLst>
                            <p:childTnLst>
                              <p:par>
                                <p:cTn id="29" presetID="22" presetClass="entr" presetSubtype="8" fill="hold" nodeType="after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animEffect transition="in" filter="wipe(left)">
                                      <p:cBhvr>
                                        <p:cTn id="51" dur="500"/>
                                        <p:tgtEl>
                                          <p:spTgt spid="1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wipe(left)">
                                      <p:cBhvr>
                                        <p:cTn id="56" dur="500"/>
                                        <p:tgtEl>
                                          <p:spTgt spid="1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left)">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animBg="1" autoUpdateAnimBg="0"/>
      <p:bldP spid="12" grpId="0" autoUpdateAnimBg="0"/>
      <p:bldP spid="14" grpId="0" autoUpdateAnimBg="0"/>
      <p:bldP spid="15" grpId="0" build="p" autoUpdateAnimBg="0"/>
      <p:bldP spid="16" grpId="0" build="p" autoUpdateAnimBg="0"/>
      <p:bldP spid="17" grpId="0" animBg="1" autoUpdateAnimBg="0"/>
      <p:bldP spid="18" grpId="0" autoUpdateAnimBg="0"/>
      <p:bldP spid="2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4" name="Text Box 2">
            <a:extLst>
              <a:ext uri="{FF2B5EF4-FFF2-40B4-BE49-F238E27FC236}">
                <a16:creationId xmlns:a16="http://schemas.microsoft.com/office/drawing/2014/main" id="{AA9A027C-E3D1-3A30-AE8A-A555AE5748F7}"/>
              </a:ext>
            </a:extLst>
          </p:cNvPr>
          <p:cNvSpPr txBox="1">
            <a:spLocks noChangeArrowheads="1"/>
          </p:cNvSpPr>
          <p:nvPr/>
        </p:nvSpPr>
        <p:spPr bwMode="auto">
          <a:xfrm>
            <a:off x="1941154" y="1457074"/>
            <a:ext cx="7073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2. </a:t>
            </a:r>
            <a:r>
              <a:rPr lang="zh-CN" altLang="en-US" sz="2800" b="1">
                <a:solidFill>
                  <a:srgbClr val="FF0066"/>
                </a:solidFill>
              </a:rPr>
              <a:t>根据</a:t>
            </a:r>
            <a:r>
              <a:rPr lang="zh-CN" altLang="en-US" sz="2800" b="1" u="sng">
                <a:solidFill>
                  <a:srgbClr val="FF0066"/>
                </a:solidFill>
              </a:rPr>
              <a:t>逻辑功能</a:t>
            </a:r>
            <a:r>
              <a:rPr lang="zh-CN" altLang="en-US" sz="2800" b="1">
                <a:solidFill>
                  <a:srgbClr val="FF0066"/>
                </a:solidFill>
              </a:rPr>
              <a:t>不同，时钟触发器可分为</a:t>
            </a:r>
            <a:endParaRPr lang="zh-CN" altLang="en-US" sz="2800" b="1"/>
          </a:p>
        </p:txBody>
      </p:sp>
      <p:sp>
        <p:nvSpPr>
          <p:cNvPr id="5" name="Text Box 3">
            <a:extLst>
              <a:ext uri="{FF2B5EF4-FFF2-40B4-BE49-F238E27FC236}">
                <a16:creationId xmlns:a16="http://schemas.microsoft.com/office/drawing/2014/main" id="{E9C8CD67-AF3E-116E-AD30-3A4219C59E51}"/>
              </a:ext>
            </a:extLst>
          </p:cNvPr>
          <p:cNvSpPr txBox="1">
            <a:spLocks noChangeArrowheads="1"/>
          </p:cNvSpPr>
          <p:nvPr/>
        </p:nvSpPr>
        <p:spPr bwMode="auto">
          <a:xfrm>
            <a:off x="1912579" y="861761"/>
            <a:ext cx="6781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effectLst>
                  <a:outerShdw blurRad="38100" dist="38100" dir="2700000" algn="tl">
                    <a:srgbClr val="C0C0C0"/>
                  </a:outerShdw>
                </a:effectLst>
              </a:rPr>
              <a:t>二、触发器的分类</a:t>
            </a:r>
          </a:p>
        </p:txBody>
      </p:sp>
      <p:sp>
        <p:nvSpPr>
          <p:cNvPr id="6" name="Text Box 4">
            <a:extLst>
              <a:ext uri="{FF2B5EF4-FFF2-40B4-BE49-F238E27FC236}">
                <a16:creationId xmlns:a16="http://schemas.microsoft.com/office/drawing/2014/main" id="{50D7B69D-B991-57B1-8694-E61A520D6761}"/>
              </a:ext>
            </a:extLst>
          </p:cNvPr>
          <p:cNvSpPr txBox="1">
            <a:spLocks noChangeArrowheads="1"/>
          </p:cNvSpPr>
          <p:nvPr/>
        </p:nvSpPr>
        <p:spPr bwMode="auto">
          <a:xfrm>
            <a:off x="1703029" y="2169861"/>
            <a:ext cx="3889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1</a:t>
            </a:r>
            <a:r>
              <a:rPr lang="zh-CN" altLang="en-US" sz="2800" b="1"/>
              <a:t>）</a:t>
            </a:r>
            <a:r>
              <a:rPr lang="en-US" altLang="zh-CN" sz="2800" b="1" i="1"/>
              <a:t>RS </a:t>
            </a:r>
            <a:r>
              <a:rPr lang="zh-CN" altLang="en-US" sz="2800" b="1"/>
              <a:t>触发器</a:t>
            </a:r>
          </a:p>
        </p:txBody>
      </p:sp>
      <p:sp>
        <p:nvSpPr>
          <p:cNvPr id="7" name="AutoShape 5">
            <a:extLst>
              <a:ext uri="{FF2B5EF4-FFF2-40B4-BE49-F238E27FC236}">
                <a16:creationId xmlns:a16="http://schemas.microsoft.com/office/drawing/2014/main" id="{EEF80F9B-8074-BB0A-6DD9-87BF91EAABF4}"/>
              </a:ext>
            </a:extLst>
          </p:cNvPr>
          <p:cNvSpPr>
            <a:spLocks/>
          </p:cNvSpPr>
          <p:nvPr/>
        </p:nvSpPr>
        <p:spPr bwMode="auto">
          <a:xfrm>
            <a:off x="6205179" y="2133349"/>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6">
            <a:extLst>
              <a:ext uri="{FF2B5EF4-FFF2-40B4-BE49-F238E27FC236}">
                <a16:creationId xmlns:a16="http://schemas.microsoft.com/office/drawing/2014/main" id="{987BF08C-71AC-D03B-BD44-333EFF6515C9}"/>
              </a:ext>
            </a:extLst>
          </p:cNvPr>
          <p:cNvGraphicFramePr>
            <a:graphicFrameLocks noChangeAspect="1"/>
          </p:cNvGraphicFramePr>
          <p:nvPr>
            <p:extLst>
              <p:ext uri="{D42A27DB-BD31-4B8C-83A1-F6EECF244321}">
                <p14:modId xmlns:p14="http://schemas.microsoft.com/office/powerpoint/2010/main" val="1109172189"/>
              </p:ext>
            </p:extLst>
          </p:nvPr>
        </p:nvGraphicFramePr>
        <p:xfrm>
          <a:off x="6452829" y="2604836"/>
          <a:ext cx="1200150" cy="438150"/>
        </p:xfrm>
        <a:graphic>
          <a:graphicData uri="http://schemas.openxmlformats.org/presentationml/2006/ole">
            <mc:AlternateContent xmlns:mc="http://schemas.openxmlformats.org/markup-compatibility/2006">
              <mc:Choice xmlns:v="urn:schemas-microsoft-com:vml" Requires="v">
                <p:oleObj name="公式" r:id="rId2" imgW="482400" imgH="177480" progId="Equation.3">
                  <p:embed/>
                </p:oleObj>
              </mc:Choice>
              <mc:Fallback>
                <p:oleObj name="公式" r:id="rId2" imgW="482400" imgH="177480" progId="Equation.3">
                  <p:embed/>
                  <p:pic>
                    <p:nvPicPr>
                      <p:cNvPr id="8295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829" y="2604836"/>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39E8653E-2521-35FF-6A8D-05F0D01AE533}"/>
              </a:ext>
            </a:extLst>
          </p:cNvPr>
          <p:cNvGraphicFramePr>
            <a:graphicFrameLocks noChangeAspect="1"/>
          </p:cNvGraphicFramePr>
          <p:nvPr>
            <p:extLst>
              <p:ext uri="{D42A27DB-BD31-4B8C-83A1-F6EECF244321}">
                <p14:modId xmlns:p14="http://schemas.microsoft.com/office/powerpoint/2010/main" val="483952149"/>
              </p:ext>
            </p:extLst>
          </p:nvPr>
        </p:nvGraphicFramePr>
        <p:xfrm>
          <a:off x="6452829" y="1995236"/>
          <a:ext cx="2349500" cy="576263"/>
        </p:xfrm>
        <a:graphic>
          <a:graphicData uri="http://schemas.openxmlformats.org/presentationml/2006/ole">
            <mc:AlternateContent xmlns:mc="http://schemas.openxmlformats.org/markup-compatibility/2006">
              <mc:Choice xmlns:v="urn:schemas-microsoft-com:vml" Requires="v">
                <p:oleObj name="公式" r:id="rId4" imgW="977760" imgH="241200" progId="Equation.3">
                  <p:embed/>
                </p:oleObj>
              </mc:Choice>
              <mc:Fallback>
                <p:oleObj name="公式" r:id="rId4" imgW="977760" imgH="241200" progId="Equation.3">
                  <p:embed/>
                  <p:pic>
                    <p:nvPicPr>
                      <p:cNvPr id="829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829" y="1995236"/>
                        <a:ext cx="23495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a:extLst>
              <a:ext uri="{FF2B5EF4-FFF2-40B4-BE49-F238E27FC236}">
                <a16:creationId xmlns:a16="http://schemas.microsoft.com/office/drawing/2014/main" id="{7780E40A-B876-28BA-1D53-0A23E0CE0379}"/>
              </a:ext>
            </a:extLst>
          </p:cNvPr>
          <p:cNvSpPr txBox="1">
            <a:spLocks noChangeArrowheads="1"/>
          </p:cNvSpPr>
          <p:nvPr/>
        </p:nvSpPr>
        <p:spPr bwMode="auto">
          <a:xfrm>
            <a:off x="7672029" y="2585786"/>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（约束条件）</a:t>
            </a:r>
          </a:p>
        </p:txBody>
      </p:sp>
      <p:graphicFrame>
        <p:nvGraphicFramePr>
          <p:cNvPr id="11" name="Object 9">
            <a:extLst>
              <a:ext uri="{FF2B5EF4-FFF2-40B4-BE49-F238E27FC236}">
                <a16:creationId xmlns:a16="http://schemas.microsoft.com/office/drawing/2014/main" id="{1FE5A611-B0DA-4EEA-26E5-1FC209FB540A}"/>
              </a:ext>
            </a:extLst>
          </p:cNvPr>
          <p:cNvGraphicFramePr>
            <a:graphicFrameLocks/>
          </p:cNvGraphicFramePr>
          <p:nvPr>
            <p:extLst>
              <p:ext uri="{D42A27DB-BD31-4B8C-83A1-F6EECF244321}">
                <p14:modId xmlns:p14="http://schemas.microsoft.com/office/powerpoint/2010/main" val="3018528373"/>
              </p:ext>
            </p:extLst>
          </p:nvPr>
        </p:nvGraphicFramePr>
        <p:xfrm>
          <a:off x="5186004" y="3100136"/>
          <a:ext cx="2703513" cy="577850"/>
        </p:xfrm>
        <a:graphic>
          <a:graphicData uri="http://schemas.openxmlformats.org/presentationml/2006/ole">
            <mc:AlternateContent xmlns:mc="http://schemas.openxmlformats.org/markup-compatibility/2006">
              <mc:Choice xmlns:v="urn:schemas-microsoft-com:vml" Requires="v">
                <p:oleObj name="Equation" r:id="rId6" imgW="1079280" imgH="228600" progId="Equation.3">
                  <p:embed/>
                </p:oleObj>
              </mc:Choice>
              <mc:Fallback>
                <p:oleObj name="Equation" r:id="rId6" imgW="1079280" imgH="228600" progId="Equation.3">
                  <p:embed/>
                  <p:pic>
                    <p:nvPicPr>
                      <p:cNvPr id="82953"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6004" y="3100136"/>
                        <a:ext cx="27035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a:extLst>
              <a:ext uri="{FF2B5EF4-FFF2-40B4-BE49-F238E27FC236}">
                <a16:creationId xmlns:a16="http://schemas.microsoft.com/office/drawing/2014/main" id="{A16DE092-1B73-97F4-C287-B1003A5FD003}"/>
              </a:ext>
            </a:extLst>
          </p:cNvPr>
          <p:cNvSpPr txBox="1">
            <a:spLocks noChangeArrowheads="1"/>
          </p:cNvSpPr>
          <p:nvPr/>
        </p:nvSpPr>
        <p:spPr bwMode="auto">
          <a:xfrm>
            <a:off x="1671279" y="3819274"/>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3</a:t>
            </a:r>
            <a:r>
              <a:rPr lang="zh-CN" altLang="en-US" sz="2800" b="1"/>
              <a:t>）</a:t>
            </a:r>
            <a:r>
              <a:rPr lang="en-US" altLang="zh-CN" sz="2800" b="1" i="1"/>
              <a:t>D </a:t>
            </a:r>
            <a:r>
              <a:rPr lang="zh-CN" altLang="en-US" sz="2800" b="1"/>
              <a:t>触发器</a:t>
            </a:r>
          </a:p>
        </p:txBody>
      </p:sp>
      <p:graphicFrame>
        <p:nvGraphicFramePr>
          <p:cNvPr id="13" name="Object 11">
            <a:extLst>
              <a:ext uri="{FF2B5EF4-FFF2-40B4-BE49-F238E27FC236}">
                <a16:creationId xmlns:a16="http://schemas.microsoft.com/office/drawing/2014/main" id="{964F7CCE-C09E-8B6A-352C-08D8FD8070F8}"/>
              </a:ext>
            </a:extLst>
          </p:cNvPr>
          <p:cNvGraphicFramePr>
            <a:graphicFrameLocks noChangeAspect="1"/>
          </p:cNvGraphicFramePr>
          <p:nvPr>
            <p:extLst>
              <p:ext uri="{D42A27DB-BD31-4B8C-83A1-F6EECF244321}">
                <p14:modId xmlns:p14="http://schemas.microsoft.com/office/powerpoint/2010/main" val="742600484"/>
              </p:ext>
            </p:extLst>
          </p:nvPr>
        </p:nvGraphicFramePr>
        <p:xfrm>
          <a:off x="5189179" y="3787524"/>
          <a:ext cx="1255713" cy="547687"/>
        </p:xfrm>
        <a:graphic>
          <a:graphicData uri="http://schemas.openxmlformats.org/presentationml/2006/ole">
            <mc:AlternateContent xmlns:mc="http://schemas.openxmlformats.org/markup-compatibility/2006">
              <mc:Choice xmlns:v="urn:schemas-microsoft-com:vml" Requires="v">
                <p:oleObj name="公式" r:id="rId8" imgW="596880" imgH="228600" progId="Equation.3">
                  <p:embed/>
                </p:oleObj>
              </mc:Choice>
              <mc:Fallback>
                <p:oleObj name="公式" r:id="rId8" imgW="596880" imgH="228600" progId="Equation.3">
                  <p:embed/>
                  <p:pic>
                    <p:nvPicPr>
                      <p:cNvPr id="8295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9179" y="3787524"/>
                        <a:ext cx="1255713"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2">
            <a:extLst>
              <a:ext uri="{FF2B5EF4-FFF2-40B4-BE49-F238E27FC236}">
                <a16:creationId xmlns:a16="http://schemas.microsoft.com/office/drawing/2014/main" id="{D593406B-EF1F-42C6-D864-4B882C625164}"/>
              </a:ext>
            </a:extLst>
          </p:cNvPr>
          <p:cNvSpPr txBox="1">
            <a:spLocks noChangeArrowheads="1"/>
          </p:cNvSpPr>
          <p:nvPr/>
        </p:nvSpPr>
        <p:spPr bwMode="auto">
          <a:xfrm>
            <a:off x="1687154" y="445586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4</a:t>
            </a:r>
            <a:r>
              <a:rPr lang="zh-CN" altLang="en-US" sz="2800" b="1"/>
              <a:t>）</a:t>
            </a:r>
            <a:r>
              <a:rPr lang="en-US" altLang="zh-CN" sz="2800" b="1" i="1"/>
              <a:t>T </a:t>
            </a:r>
            <a:r>
              <a:rPr lang="zh-CN" altLang="en-US" sz="2800" b="1"/>
              <a:t>触发器</a:t>
            </a:r>
          </a:p>
        </p:txBody>
      </p:sp>
      <p:graphicFrame>
        <p:nvGraphicFramePr>
          <p:cNvPr id="15" name="Object 13">
            <a:extLst>
              <a:ext uri="{FF2B5EF4-FFF2-40B4-BE49-F238E27FC236}">
                <a16:creationId xmlns:a16="http://schemas.microsoft.com/office/drawing/2014/main" id="{E4D798E4-9DAA-ABED-719A-D7BBD045C714}"/>
              </a:ext>
            </a:extLst>
          </p:cNvPr>
          <p:cNvGraphicFramePr>
            <a:graphicFrameLocks noChangeAspect="1"/>
          </p:cNvGraphicFramePr>
          <p:nvPr>
            <p:extLst>
              <p:ext uri="{D42A27DB-BD31-4B8C-83A1-F6EECF244321}">
                <p14:modId xmlns:p14="http://schemas.microsoft.com/office/powerpoint/2010/main" val="2619664338"/>
              </p:ext>
            </p:extLst>
          </p:nvPr>
        </p:nvGraphicFramePr>
        <p:xfrm>
          <a:off x="5187592" y="4344736"/>
          <a:ext cx="2500312" cy="606425"/>
        </p:xfrm>
        <a:graphic>
          <a:graphicData uri="http://schemas.openxmlformats.org/presentationml/2006/ole">
            <mc:AlternateContent xmlns:mc="http://schemas.openxmlformats.org/markup-compatibility/2006">
              <mc:Choice xmlns:v="urn:schemas-microsoft-com:vml" Requires="v">
                <p:oleObj name="Equation" r:id="rId10" imgW="1066680" imgH="228600" progId="Equation.3">
                  <p:embed/>
                </p:oleObj>
              </mc:Choice>
              <mc:Fallback>
                <p:oleObj name="Equation" r:id="rId10" imgW="1066680" imgH="228600" progId="Equation.3">
                  <p:embed/>
                  <p:pic>
                    <p:nvPicPr>
                      <p:cNvPr id="8295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7592" y="4344736"/>
                        <a:ext cx="2500312"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4">
            <a:extLst>
              <a:ext uri="{FF2B5EF4-FFF2-40B4-BE49-F238E27FC236}">
                <a16:creationId xmlns:a16="http://schemas.microsoft.com/office/drawing/2014/main" id="{5B2025D2-3FE9-553E-5704-881B39907A5B}"/>
              </a:ext>
            </a:extLst>
          </p:cNvPr>
          <p:cNvSpPr txBox="1">
            <a:spLocks noChangeArrowheads="1"/>
          </p:cNvSpPr>
          <p:nvPr/>
        </p:nvSpPr>
        <p:spPr bwMode="auto">
          <a:xfrm>
            <a:off x="1687154" y="514166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5</a:t>
            </a:r>
            <a:r>
              <a:rPr lang="zh-CN" altLang="en-US" sz="2800" b="1"/>
              <a:t>）</a:t>
            </a:r>
            <a:r>
              <a:rPr lang="en-US" altLang="zh-CN" sz="2800" b="1" i="1"/>
              <a:t>T’ </a:t>
            </a:r>
            <a:r>
              <a:rPr lang="zh-CN" altLang="en-US" sz="2800" b="1"/>
              <a:t>触发器</a:t>
            </a:r>
          </a:p>
        </p:txBody>
      </p:sp>
      <p:graphicFrame>
        <p:nvGraphicFramePr>
          <p:cNvPr id="17" name="Object 15">
            <a:extLst>
              <a:ext uri="{FF2B5EF4-FFF2-40B4-BE49-F238E27FC236}">
                <a16:creationId xmlns:a16="http://schemas.microsoft.com/office/drawing/2014/main" id="{3B623BB9-E007-5D0B-A8B4-BE7B0330AF34}"/>
              </a:ext>
            </a:extLst>
          </p:cNvPr>
          <p:cNvGraphicFramePr>
            <a:graphicFrameLocks noChangeAspect="1"/>
          </p:cNvGraphicFramePr>
          <p:nvPr>
            <p:extLst>
              <p:ext uri="{D42A27DB-BD31-4B8C-83A1-F6EECF244321}">
                <p14:modId xmlns:p14="http://schemas.microsoft.com/office/powerpoint/2010/main" val="795973552"/>
              </p:ext>
            </p:extLst>
          </p:nvPr>
        </p:nvGraphicFramePr>
        <p:xfrm>
          <a:off x="5216167" y="5062286"/>
          <a:ext cx="1431925" cy="574675"/>
        </p:xfrm>
        <a:graphic>
          <a:graphicData uri="http://schemas.openxmlformats.org/presentationml/2006/ole">
            <mc:AlternateContent xmlns:mc="http://schemas.openxmlformats.org/markup-compatibility/2006">
              <mc:Choice xmlns:v="urn:schemas-microsoft-com:vml" Requires="v">
                <p:oleObj name="Equation" r:id="rId12" imgW="609480" imgH="215640" progId="Equation.3">
                  <p:embed/>
                </p:oleObj>
              </mc:Choice>
              <mc:Fallback>
                <p:oleObj name="Equation" r:id="rId12" imgW="609480" imgH="215640" progId="Equation.3">
                  <p:embed/>
                  <p:pic>
                    <p:nvPicPr>
                      <p:cNvPr id="82959"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6167" y="5062286"/>
                        <a:ext cx="143192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16">
            <a:extLst>
              <a:ext uri="{FF2B5EF4-FFF2-40B4-BE49-F238E27FC236}">
                <a16:creationId xmlns:a16="http://schemas.microsoft.com/office/drawing/2014/main" id="{1E4CAE41-EFDB-F68B-786A-836F96418CDC}"/>
              </a:ext>
            </a:extLst>
          </p:cNvPr>
          <p:cNvSpPr txBox="1">
            <a:spLocks noChangeArrowheads="1"/>
          </p:cNvSpPr>
          <p:nvPr/>
        </p:nvSpPr>
        <p:spPr bwMode="auto">
          <a:xfrm>
            <a:off x="1236304" y="5751261"/>
            <a:ext cx="8975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       </a:t>
            </a:r>
            <a:r>
              <a:rPr lang="zh-CN" altLang="en-US" sz="2800" b="1">
                <a:solidFill>
                  <a:srgbClr val="0033CC"/>
                </a:solidFill>
              </a:rPr>
              <a:t>利用特性方程可实现不同功能触发器间逻辑功能的相互转换。</a:t>
            </a:r>
          </a:p>
        </p:txBody>
      </p:sp>
      <p:sp>
        <p:nvSpPr>
          <p:cNvPr id="19" name="Text Box 17">
            <a:extLst>
              <a:ext uri="{FF2B5EF4-FFF2-40B4-BE49-F238E27FC236}">
                <a16:creationId xmlns:a16="http://schemas.microsoft.com/office/drawing/2014/main" id="{AF602743-1855-D53C-33F7-32CE2E1A2972}"/>
              </a:ext>
            </a:extLst>
          </p:cNvPr>
          <p:cNvSpPr txBox="1">
            <a:spLocks noChangeArrowheads="1"/>
          </p:cNvSpPr>
          <p:nvPr/>
        </p:nvSpPr>
        <p:spPr bwMode="auto">
          <a:xfrm>
            <a:off x="1671279" y="3162049"/>
            <a:ext cx="3702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2</a:t>
            </a:r>
            <a:r>
              <a:rPr lang="zh-CN" altLang="en-US" sz="2800" b="1"/>
              <a:t>）</a:t>
            </a:r>
            <a:r>
              <a:rPr lang="en-US" altLang="zh-CN" sz="2800" b="1" i="1"/>
              <a:t>JK</a:t>
            </a:r>
            <a:r>
              <a:rPr lang="en-US" altLang="zh-CN" sz="2800" b="1"/>
              <a:t> </a:t>
            </a:r>
            <a:r>
              <a:rPr lang="zh-CN" altLang="en-US" sz="2800" b="1"/>
              <a:t>触发器</a:t>
            </a:r>
          </a:p>
        </p:txBody>
      </p:sp>
      <p:sp>
        <p:nvSpPr>
          <p:cNvPr id="20" name="灯片编号占位符 19">
            <a:extLst>
              <a:ext uri="{FF2B5EF4-FFF2-40B4-BE49-F238E27FC236}">
                <a16:creationId xmlns:a16="http://schemas.microsoft.com/office/drawing/2014/main" id="{E6F7F519-0F84-30D0-2477-3C7ABEC3F340}"/>
              </a:ext>
            </a:extLst>
          </p:cNvPr>
          <p:cNvSpPr>
            <a:spLocks noGrp="1"/>
          </p:cNvSpPr>
          <p:nvPr>
            <p:ph type="sldNum" sz="quarter" idx="12"/>
          </p:nvPr>
        </p:nvSpPr>
        <p:spPr/>
        <p:txBody>
          <a:bodyPr/>
          <a:lstStyle/>
          <a:p>
            <a:fld id="{392CBAA0-59E6-204E-8F03-85E5040D48B8}" type="slidenum">
              <a:rPr kumimoji="1" lang="zh-CN" altLang="en-US" smtClean="0"/>
              <a:t>65</a:t>
            </a:fld>
            <a:r>
              <a:rPr kumimoji="1" lang="en-US" altLang="zh-CN"/>
              <a:t>/70</a:t>
            </a:r>
            <a:endParaRPr kumimoji="1" lang="zh-CN" altLang="en-US" dirty="0"/>
          </a:p>
        </p:txBody>
      </p:sp>
    </p:spTree>
    <p:extLst>
      <p:ext uri="{BB962C8B-B14F-4D97-AF65-F5344CB8AC3E}">
        <p14:creationId xmlns:p14="http://schemas.microsoft.com/office/powerpoint/2010/main" val="228756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000"/>
                            </p:stCondLst>
                            <p:childTnLst>
                              <p:par>
                                <p:cTn id="23" presetID="22" presetClass="entr" presetSubtype="8" fill="hold" nodeType="afterEffect">
                                  <p:stCondLst>
                                    <p:cond delay="10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0"/>
                                        </p:tgtEl>
                                        <p:attrNameLst>
                                          <p:attrName>style.visibility</p:attrName>
                                        </p:attrNameLst>
                                      </p:cBhvr>
                                      <p:to>
                                        <p:strVal val="visible"/>
                                      </p:to>
                                    </p:set>
                                    <p:animEffect transition="in" filter="wipe(left)">
                                      <p:cBhvr>
                                        <p:cTn id="30" dur="75"/>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9"/>
                                        </p:tgtEl>
                                        <p:attrNameLst>
                                          <p:attrName>style.visibility</p:attrName>
                                        </p:attrNameLst>
                                      </p:cBhvr>
                                      <p:to>
                                        <p:strVal val="visible"/>
                                      </p:to>
                                    </p:set>
                                    <p:animEffect transition="in" filter="wipe(left)">
                                      <p:cBhvr>
                                        <p:cTn id="35" dur="75"/>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left)">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wipe(left)">
                                      <p:cBhvr>
                                        <p:cTn id="55" dur="500"/>
                                        <p:tgtEl>
                                          <p:spTgt spid="1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6">
                                            <p:txEl>
                                              <p:pRg st="0" end="0"/>
                                            </p:txEl>
                                          </p:spTgt>
                                        </p:tgtEl>
                                        <p:attrNameLst>
                                          <p:attrName>style.visibility</p:attrName>
                                        </p:attrNameLst>
                                      </p:cBhvr>
                                      <p:to>
                                        <p:strVal val="visible"/>
                                      </p:to>
                                    </p:set>
                                    <p:animEffect transition="in" filter="wipe(left)">
                                      <p:cBhvr>
                                        <p:cTn id="65" dur="500"/>
                                        <p:tgtEl>
                                          <p:spTgt spid="1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iterate type="lt">
                                    <p:tmPct val="100000"/>
                                  </p:iterate>
                                  <p:childTnLst>
                                    <p:set>
                                      <p:cBhvr>
                                        <p:cTn id="74" dur="1" fill="hold">
                                          <p:stCondLst>
                                            <p:cond delay="0"/>
                                          </p:stCondLst>
                                        </p:cTn>
                                        <p:tgtEl>
                                          <p:spTgt spid="18"/>
                                        </p:tgtEl>
                                        <p:attrNameLst>
                                          <p:attrName>style.visibility</p:attrName>
                                        </p:attrNameLst>
                                      </p:cBhvr>
                                      <p:to>
                                        <p:strVal val="visible"/>
                                      </p:to>
                                    </p:set>
                                    <p:animEffect transition="in" filter="wipe(left)">
                                      <p:cBhvr>
                                        <p:cTn id="75" dur="75"/>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build="p" autoUpdateAnimBg="0"/>
      <p:bldP spid="10" grpId="0" autoUpdateAnimBg="0"/>
      <p:bldP spid="12" grpId="0" build="p" autoUpdateAnimBg="0"/>
      <p:bldP spid="14" grpId="0" build="p" autoUpdateAnimBg="0"/>
      <p:bldP spid="16" grpId="0" build="p" autoUpdateAnimBg="0"/>
      <p:bldP spid="18" grpId="0" autoUpdateAnimBg="0"/>
      <p:bldP spid="1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4" name="矩形 3">
            <a:extLst>
              <a:ext uri="{FF2B5EF4-FFF2-40B4-BE49-F238E27FC236}">
                <a16:creationId xmlns:a16="http://schemas.microsoft.com/office/drawing/2014/main" id="{4227F230-6D13-6AAF-36E9-98A6234B12C0}"/>
              </a:ext>
            </a:extLst>
          </p:cNvPr>
          <p:cNvSpPr/>
          <p:nvPr/>
        </p:nvSpPr>
        <p:spPr>
          <a:xfrm>
            <a:off x="1483330" y="1530277"/>
            <a:ext cx="8825344" cy="3346237"/>
          </a:xfrm>
          <a:prstGeom prst="rect">
            <a:avLst/>
          </a:prstGeom>
        </p:spPr>
        <p:txBody>
          <a:bodyPr wrap="square">
            <a:spAutoFit/>
          </a:bodyPr>
          <a:lstStyle/>
          <a:p>
            <a:pPr>
              <a:lnSpc>
                <a:spcPct val="150000"/>
              </a:lnSpc>
            </a:pPr>
            <a:r>
              <a:rPr lang="zh-CN" altLang="zh-CN" sz="2400" dirty="0">
                <a:solidFill>
                  <a:schemeClr val="accent2"/>
                </a:solidFill>
                <a:latin typeface="Verdana" panose="020B0604030504040204" pitchFamily="34" charset="0"/>
                <a:cs typeface="Times New Roman" panose="02020603050405020304" pitchFamily="18" charset="0"/>
              </a:rPr>
              <a:t>根据各触发器的时钟信号</a:t>
            </a:r>
            <a:r>
              <a:rPr lang="en-US" altLang="zh-CN" sz="2400" dirty="0">
                <a:solidFill>
                  <a:schemeClr val="accent2"/>
                </a:solidFill>
                <a:latin typeface="Verdana" panose="020B0604030504040204" pitchFamily="34" charset="0"/>
                <a:cs typeface="Times New Roman" panose="02020603050405020304" pitchFamily="18" charset="0"/>
              </a:rPr>
              <a:t>CP</a:t>
            </a:r>
            <a:r>
              <a:rPr lang="zh-CN" altLang="zh-CN" sz="2400" dirty="0">
                <a:solidFill>
                  <a:schemeClr val="accent2"/>
                </a:solidFill>
                <a:latin typeface="Verdana" panose="020B0604030504040204" pitchFamily="34" charset="0"/>
                <a:cs typeface="Times New Roman" panose="02020603050405020304" pitchFamily="18" charset="0"/>
              </a:rPr>
              <a:t>的异同，可把时序电路分为</a:t>
            </a:r>
            <a:r>
              <a:rPr lang="zh-CN" altLang="zh-CN" sz="2400" dirty="0">
                <a:solidFill>
                  <a:srgbClr val="FF0000"/>
                </a:solidFill>
                <a:latin typeface="Verdana" panose="020B0604030504040204" pitchFamily="34" charset="0"/>
                <a:cs typeface="Times New Roman" panose="02020603050405020304" pitchFamily="18" charset="0"/>
              </a:rPr>
              <a:t>同步与异步</a:t>
            </a:r>
            <a:r>
              <a:rPr lang="zh-CN" altLang="zh-CN" sz="2400" dirty="0">
                <a:solidFill>
                  <a:schemeClr val="accent2"/>
                </a:solidFill>
                <a:latin typeface="Verdana" panose="020B0604030504040204" pitchFamily="34" charset="0"/>
                <a:cs typeface="Times New Roman" panose="02020603050405020304" pitchFamily="18" charset="0"/>
              </a:rPr>
              <a:t>时序电路。其中，同步时序电路所有触发器的时钟输入端</a:t>
            </a:r>
            <a:r>
              <a:rPr lang="en-US" altLang="zh-CN" sz="2400" dirty="0">
                <a:solidFill>
                  <a:srgbClr val="FF0000"/>
                </a:solidFill>
                <a:latin typeface="Verdana" panose="020B0604030504040204" pitchFamily="34" charset="0"/>
                <a:cs typeface="Times New Roman" panose="02020603050405020304" pitchFamily="18" charset="0"/>
              </a:rPr>
              <a:t>CP</a:t>
            </a:r>
            <a:r>
              <a:rPr lang="zh-CN" altLang="zh-CN" sz="2400" dirty="0">
                <a:solidFill>
                  <a:srgbClr val="FF0000"/>
                </a:solidFill>
                <a:latin typeface="Verdana" panose="020B0604030504040204" pitchFamily="34" charset="0"/>
                <a:cs typeface="Times New Roman" panose="02020603050405020304" pitchFamily="18" charset="0"/>
              </a:rPr>
              <a:t>都连在一起</a:t>
            </a:r>
            <a:r>
              <a:rPr lang="zh-CN" altLang="zh-CN" sz="2400" dirty="0">
                <a:solidFill>
                  <a:schemeClr val="accent2"/>
                </a:solidFill>
                <a:latin typeface="Verdana" panose="020B0604030504040204" pitchFamily="34" charset="0"/>
                <a:cs typeface="Times New Roman" panose="02020603050405020304" pitchFamily="18" charset="0"/>
              </a:rPr>
              <a:t>，使电路各触发器的状态变化与时钟</a:t>
            </a:r>
            <a:r>
              <a:rPr lang="en-US" altLang="zh-CN" sz="2400" dirty="0">
                <a:solidFill>
                  <a:schemeClr val="accent2"/>
                </a:solidFill>
                <a:latin typeface="Verdana" panose="020B0604030504040204" pitchFamily="34" charset="0"/>
                <a:cs typeface="Times New Roman" panose="02020603050405020304" pitchFamily="18" charset="0"/>
              </a:rPr>
              <a:t>CP</a:t>
            </a:r>
            <a:r>
              <a:rPr lang="zh-CN" altLang="zh-CN" sz="2400" dirty="0">
                <a:solidFill>
                  <a:schemeClr val="accent2"/>
                </a:solidFill>
                <a:latin typeface="Verdana" panose="020B0604030504040204" pitchFamily="34" charset="0"/>
                <a:cs typeface="Times New Roman" panose="02020603050405020304" pitchFamily="18" charset="0"/>
              </a:rPr>
              <a:t>同步；异步时序电路只有</a:t>
            </a:r>
            <a:r>
              <a:rPr lang="zh-CN" altLang="zh-CN" sz="2400" dirty="0">
                <a:solidFill>
                  <a:srgbClr val="FF0000"/>
                </a:solidFill>
                <a:latin typeface="Verdana" panose="020B0604030504040204" pitchFamily="34" charset="0"/>
                <a:cs typeface="Times New Roman" panose="02020603050405020304" pitchFamily="18" charset="0"/>
              </a:rPr>
              <a:t>部分触发器接时钟输入端</a:t>
            </a:r>
            <a:r>
              <a:rPr lang="en-US" altLang="zh-CN" sz="2400" dirty="0">
                <a:solidFill>
                  <a:srgbClr val="FF0000"/>
                </a:solidFill>
                <a:latin typeface="Verdana" panose="020B0604030504040204" pitchFamily="34" charset="0"/>
                <a:cs typeface="Times New Roman" panose="02020603050405020304" pitchFamily="18" charset="0"/>
              </a:rPr>
              <a:t>CP</a:t>
            </a:r>
            <a:r>
              <a:rPr lang="zh-CN" altLang="zh-CN" sz="2400" dirty="0">
                <a:solidFill>
                  <a:schemeClr val="accent2"/>
                </a:solidFill>
                <a:latin typeface="Verdana" panose="020B0604030504040204" pitchFamily="34" charset="0"/>
                <a:cs typeface="Times New Roman" panose="02020603050405020304" pitchFamily="18" charset="0"/>
              </a:rPr>
              <a:t>，其他触发器的时钟取自电路中触发器输出的组合，各触发器的状态变化有先后，不与时钟输入</a:t>
            </a:r>
            <a:r>
              <a:rPr lang="en-US" altLang="zh-CN" sz="2400" dirty="0">
                <a:solidFill>
                  <a:schemeClr val="accent2"/>
                </a:solidFill>
                <a:latin typeface="Verdana" panose="020B0604030504040204" pitchFamily="34" charset="0"/>
                <a:cs typeface="Times New Roman" panose="02020603050405020304" pitchFamily="18" charset="0"/>
              </a:rPr>
              <a:t>CP</a:t>
            </a:r>
            <a:r>
              <a:rPr lang="zh-CN" altLang="zh-CN" sz="2400" dirty="0">
                <a:solidFill>
                  <a:schemeClr val="accent2"/>
                </a:solidFill>
                <a:latin typeface="Verdana" panose="020B0604030504040204" pitchFamily="34" charset="0"/>
                <a:cs typeface="Times New Roman" panose="02020603050405020304" pitchFamily="18" charset="0"/>
              </a:rPr>
              <a:t>同步。</a:t>
            </a:r>
            <a:endParaRPr lang="zh-CN" altLang="en-US" sz="2400" dirty="0">
              <a:solidFill>
                <a:schemeClr val="accent2"/>
              </a:solidFill>
            </a:endParaRPr>
          </a:p>
        </p:txBody>
      </p:sp>
      <p:sp>
        <p:nvSpPr>
          <p:cNvPr id="5" name="灯片编号占位符 4">
            <a:extLst>
              <a:ext uri="{FF2B5EF4-FFF2-40B4-BE49-F238E27FC236}">
                <a16:creationId xmlns:a16="http://schemas.microsoft.com/office/drawing/2014/main" id="{3C38B4E0-0FF2-1080-C278-649AD06B3B1E}"/>
              </a:ext>
            </a:extLst>
          </p:cNvPr>
          <p:cNvSpPr>
            <a:spLocks noGrp="1"/>
          </p:cNvSpPr>
          <p:nvPr>
            <p:ph type="sldNum" sz="quarter" idx="12"/>
          </p:nvPr>
        </p:nvSpPr>
        <p:spPr/>
        <p:txBody>
          <a:bodyPr/>
          <a:lstStyle/>
          <a:p>
            <a:fld id="{392CBAA0-59E6-204E-8F03-85E5040D48B8}" type="slidenum">
              <a:rPr kumimoji="1" lang="zh-CN" altLang="en-US" smtClean="0"/>
              <a:t>66</a:t>
            </a:fld>
            <a:r>
              <a:rPr kumimoji="1" lang="en-US" altLang="zh-CN"/>
              <a:t>/70</a:t>
            </a:r>
            <a:endParaRPr kumimoji="1" lang="zh-CN" altLang="en-US" dirty="0"/>
          </a:p>
        </p:txBody>
      </p:sp>
    </p:spTree>
    <p:extLst>
      <p:ext uri="{BB962C8B-B14F-4D97-AF65-F5344CB8AC3E}">
        <p14:creationId xmlns:p14="http://schemas.microsoft.com/office/powerpoint/2010/main" val="2990939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作业</a:t>
            </a:r>
          </a:p>
        </p:txBody>
      </p:sp>
      <p:sp>
        <p:nvSpPr>
          <p:cNvPr id="7" name="文本框 6">
            <a:extLst>
              <a:ext uri="{FF2B5EF4-FFF2-40B4-BE49-F238E27FC236}">
                <a16:creationId xmlns:a16="http://schemas.microsoft.com/office/drawing/2014/main" id="{14D8CE12-449F-CD07-8E6E-1B9F05EA0702}"/>
              </a:ext>
            </a:extLst>
          </p:cNvPr>
          <p:cNvSpPr txBox="1"/>
          <p:nvPr/>
        </p:nvSpPr>
        <p:spPr>
          <a:xfrm>
            <a:off x="1766953" y="1458805"/>
            <a:ext cx="8421494" cy="565411"/>
          </a:xfrm>
          <a:prstGeom prst="rect">
            <a:avLst/>
          </a:prstGeom>
          <a:noFill/>
        </p:spPr>
        <p:txBody>
          <a:bodyPr wrap="square">
            <a:spAutoFit/>
          </a:bodyPr>
          <a:lstStyle/>
          <a:p>
            <a:pPr lvl="1">
              <a:lnSpc>
                <a:spcPct val="114000"/>
              </a:lnSpc>
              <a:spcBef>
                <a:spcPts val="600"/>
              </a:spcBef>
            </a:pPr>
            <a:r>
              <a:rPr kumimoji="1" lang="zh-CN" altLang="en-US" sz="2800" dirty="0">
                <a:latin typeface="Songti SC" panose="02010600040101010101" pitchFamily="2" charset="-122"/>
                <a:ea typeface="Songti SC" panose="02010600040101010101" pitchFamily="2" charset="-122"/>
              </a:rPr>
              <a:t>教材：</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数字电子技术基础简明教程（第四版）</a:t>
            </a:r>
            <a:r>
              <a:rPr kumimoji="1" lang="en-US" altLang="zh-CN" sz="2800" dirty="0">
                <a:latin typeface="Songti SC" panose="02010600040101010101" pitchFamily="2" charset="-122"/>
                <a:ea typeface="Songti SC" panose="02010600040101010101" pitchFamily="2" charset="-122"/>
              </a:rPr>
              <a:t>》</a:t>
            </a:r>
          </a:p>
        </p:txBody>
      </p:sp>
      <p:sp>
        <p:nvSpPr>
          <p:cNvPr id="8" name="Text Box 4">
            <a:extLst>
              <a:ext uri="{FF2B5EF4-FFF2-40B4-BE49-F238E27FC236}">
                <a16:creationId xmlns:a16="http://schemas.microsoft.com/office/drawing/2014/main" id="{29AB28D2-CDA8-2033-3D77-E020792BB5E7}"/>
              </a:ext>
            </a:extLst>
          </p:cNvPr>
          <p:cNvSpPr txBox="1">
            <a:spLocks noChangeArrowheads="1"/>
          </p:cNvSpPr>
          <p:nvPr/>
        </p:nvSpPr>
        <p:spPr bwMode="auto">
          <a:xfrm>
            <a:off x="2333020" y="3429000"/>
            <a:ext cx="8249932" cy="59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itchFamily="18" charset="0"/>
                <a:ea typeface="宋体" pitchFamily="2" charset="-122"/>
              </a:defRPr>
            </a:lvl1pPr>
            <a:lvl2pPr marL="742950" indent="-285750">
              <a:defRPr kumimoji="1" sz="2800" b="1">
                <a:solidFill>
                  <a:schemeClr val="tx1"/>
                </a:solidFill>
                <a:latin typeface="Times New Roman" pitchFamily="18" charset="0"/>
                <a:ea typeface="宋体" pitchFamily="2" charset="-122"/>
              </a:defRPr>
            </a:lvl2pPr>
            <a:lvl3pPr marL="1143000" indent="-228600">
              <a:defRPr kumimoji="1" sz="2800" b="1">
                <a:solidFill>
                  <a:schemeClr val="tx1"/>
                </a:solidFill>
                <a:latin typeface="Times New Roman" pitchFamily="18" charset="0"/>
                <a:ea typeface="宋体" pitchFamily="2" charset="-122"/>
              </a:defRPr>
            </a:lvl3pPr>
            <a:lvl4pPr marL="1600200" indent="-228600">
              <a:defRPr kumimoji="1" sz="2800" b="1">
                <a:solidFill>
                  <a:schemeClr val="tx1"/>
                </a:solidFill>
                <a:latin typeface="Times New Roman" pitchFamily="18" charset="0"/>
                <a:ea typeface="宋体" pitchFamily="2" charset="-122"/>
              </a:defRPr>
            </a:lvl4pPr>
            <a:lvl5pPr marL="2057400" indent="-22860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marL="457200" indent="-457200" eaLnBrk="1" hangingPunct="1">
              <a:lnSpc>
                <a:spcPct val="125000"/>
              </a:lnSpc>
              <a:spcBef>
                <a:spcPts val="1200"/>
              </a:spcBef>
              <a:buFont typeface="標楷體" panose="02010601000101010101" pitchFamily="2" charset="-120"/>
              <a:buChar char="•"/>
            </a:pPr>
            <a:r>
              <a:rPr lang="zh-CN" altLang="en-US" b="0" dirty="0">
                <a:latin typeface="Myriad Pro" panose="020B0503030403020204" pitchFamily="34" charset="0"/>
                <a:ea typeface="Songti SC" panose="02010600040101010101" pitchFamily="2" charset="-122"/>
              </a:rPr>
              <a:t>习题：</a:t>
            </a:r>
            <a:r>
              <a:rPr lang="en-US" altLang="zh-CN" b="0" dirty="0">
                <a:latin typeface="Myriad Pro" panose="020B0503030403020204" pitchFamily="34" charset="0"/>
                <a:ea typeface="Songti SC" panose="02010600040101010101" pitchFamily="2" charset="-122"/>
              </a:rPr>
              <a:t>5.1,</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5.3,</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5.6,</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5.8</a:t>
            </a:r>
          </a:p>
        </p:txBody>
      </p:sp>
      <p:sp>
        <p:nvSpPr>
          <p:cNvPr id="4" name="灯片编号占位符 3">
            <a:extLst>
              <a:ext uri="{FF2B5EF4-FFF2-40B4-BE49-F238E27FC236}">
                <a16:creationId xmlns:a16="http://schemas.microsoft.com/office/drawing/2014/main" id="{A9F7EA2E-5C50-658A-6A48-4100291D77F2}"/>
              </a:ext>
            </a:extLst>
          </p:cNvPr>
          <p:cNvSpPr>
            <a:spLocks noGrp="1"/>
          </p:cNvSpPr>
          <p:nvPr>
            <p:ph type="sldNum" sz="quarter" idx="12"/>
          </p:nvPr>
        </p:nvSpPr>
        <p:spPr/>
        <p:txBody>
          <a:bodyPr/>
          <a:lstStyle/>
          <a:p>
            <a:fld id="{392CBAA0-59E6-204E-8F03-85E5040D48B8}" type="slidenum">
              <a:rPr kumimoji="1" lang="zh-CN" altLang="en-US" smtClean="0"/>
              <a:t>67</a:t>
            </a:fld>
            <a:r>
              <a:rPr kumimoji="1" lang="en-US" altLang="zh-CN"/>
              <a:t>/70</a:t>
            </a:r>
            <a:endParaRPr kumimoji="1" lang="zh-CN" altLang="en-US" dirty="0"/>
          </a:p>
        </p:txBody>
      </p:sp>
    </p:spTree>
    <p:extLst>
      <p:ext uri="{BB962C8B-B14F-4D97-AF65-F5344CB8AC3E}">
        <p14:creationId xmlns:p14="http://schemas.microsoft.com/office/powerpoint/2010/main" val="270025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5" name="Rectangle 4">
            <a:extLst>
              <a:ext uri="{FF2B5EF4-FFF2-40B4-BE49-F238E27FC236}">
                <a16:creationId xmlns:a16="http://schemas.microsoft.com/office/drawing/2014/main" id="{7D19AE49-D5BF-61CD-823A-14768D12BAD6}"/>
              </a:ext>
            </a:extLst>
          </p:cNvPr>
          <p:cNvSpPr>
            <a:spLocks noChangeArrowheads="1"/>
          </p:cNvSpPr>
          <p:nvPr/>
        </p:nvSpPr>
        <p:spPr bwMode="auto">
          <a:xfrm>
            <a:off x="4302330" y="2478939"/>
            <a:ext cx="67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2</a:t>
            </a:r>
          </a:p>
        </p:txBody>
      </p:sp>
      <p:grpSp>
        <p:nvGrpSpPr>
          <p:cNvPr id="6" name="Group 8">
            <a:extLst>
              <a:ext uri="{FF2B5EF4-FFF2-40B4-BE49-F238E27FC236}">
                <a16:creationId xmlns:a16="http://schemas.microsoft.com/office/drawing/2014/main" id="{FD0084AF-DD62-D935-C039-72ABC4E5AA8A}"/>
              </a:ext>
            </a:extLst>
          </p:cNvPr>
          <p:cNvGrpSpPr>
            <a:grpSpLocks/>
          </p:cNvGrpSpPr>
          <p:nvPr/>
        </p:nvGrpSpPr>
        <p:grpSpPr bwMode="auto">
          <a:xfrm>
            <a:off x="1949655" y="1496277"/>
            <a:ext cx="2681288" cy="2343150"/>
            <a:chOff x="168" y="1038"/>
            <a:chExt cx="1689" cy="1476"/>
          </a:xfrm>
        </p:grpSpPr>
        <p:sp>
          <p:nvSpPr>
            <p:cNvPr id="7" name="Rectangle 9">
              <a:extLst>
                <a:ext uri="{FF2B5EF4-FFF2-40B4-BE49-F238E27FC236}">
                  <a16:creationId xmlns:a16="http://schemas.microsoft.com/office/drawing/2014/main" id="{99A53F52-B11B-AF22-2D0D-75A0932C5AE6}"/>
                </a:ext>
              </a:extLst>
            </p:cNvPr>
            <p:cNvSpPr>
              <a:spLocks noChangeArrowheads="1"/>
            </p:cNvSpPr>
            <p:nvPr/>
          </p:nvSpPr>
          <p:spPr bwMode="auto">
            <a:xfrm>
              <a:off x="420"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8" name="Rectangle 10">
              <a:extLst>
                <a:ext uri="{FF2B5EF4-FFF2-40B4-BE49-F238E27FC236}">
                  <a16:creationId xmlns:a16="http://schemas.microsoft.com/office/drawing/2014/main" id="{8AABDEF5-B2C8-EE33-7A15-EB35F5844C65}"/>
                </a:ext>
              </a:extLst>
            </p:cNvPr>
            <p:cNvSpPr>
              <a:spLocks noChangeArrowheads="1"/>
            </p:cNvSpPr>
            <p:nvPr/>
          </p:nvSpPr>
          <p:spPr bwMode="auto">
            <a:xfrm>
              <a:off x="168" y="16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9" name="Group 11">
              <a:extLst>
                <a:ext uri="{FF2B5EF4-FFF2-40B4-BE49-F238E27FC236}">
                  <a16:creationId xmlns:a16="http://schemas.microsoft.com/office/drawing/2014/main" id="{DEC6A88A-C79F-8568-12FD-F12811C8D65E}"/>
                </a:ext>
              </a:extLst>
            </p:cNvPr>
            <p:cNvGrpSpPr>
              <a:grpSpLocks/>
            </p:cNvGrpSpPr>
            <p:nvPr/>
          </p:nvGrpSpPr>
          <p:grpSpPr bwMode="auto">
            <a:xfrm>
              <a:off x="584" y="1758"/>
              <a:ext cx="45" cy="431"/>
              <a:chOff x="518" y="1962"/>
              <a:chExt cx="45" cy="431"/>
            </a:xfrm>
          </p:grpSpPr>
          <p:sp>
            <p:nvSpPr>
              <p:cNvPr id="37" name="Line 12">
                <a:extLst>
                  <a:ext uri="{FF2B5EF4-FFF2-40B4-BE49-F238E27FC236}">
                    <a16:creationId xmlns:a16="http://schemas.microsoft.com/office/drawing/2014/main" id="{E495FC83-3564-A8E2-AB71-985B76460195}"/>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Oval 13">
                <a:extLst>
                  <a:ext uri="{FF2B5EF4-FFF2-40B4-BE49-F238E27FC236}">
                    <a16:creationId xmlns:a16="http://schemas.microsoft.com/office/drawing/2014/main" id="{03C1C849-E4D4-60F6-2900-A7F79A9E346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 name="Group 14">
              <a:extLst>
                <a:ext uri="{FF2B5EF4-FFF2-40B4-BE49-F238E27FC236}">
                  <a16:creationId xmlns:a16="http://schemas.microsoft.com/office/drawing/2014/main" id="{A2EFD515-CCDB-EFDD-8697-9F3745765572}"/>
                </a:ext>
              </a:extLst>
            </p:cNvPr>
            <p:cNvGrpSpPr>
              <a:grpSpLocks/>
            </p:cNvGrpSpPr>
            <p:nvPr/>
          </p:nvGrpSpPr>
          <p:grpSpPr bwMode="auto">
            <a:xfrm flipH="1">
              <a:off x="1531" y="1752"/>
              <a:ext cx="45" cy="431"/>
              <a:chOff x="518" y="1962"/>
              <a:chExt cx="45" cy="431"/>
            </a:xfrm>
          </p:grpSpPr>
          <p:sp>
            <p:nvSpPr>
              <p:cNvPr id="35" name="Line 15">
                <a:extLst>
                  <a:ext uri="{FF2B5EF4-FFF2-40B4-BE49-F238E27FC236}">
                    <a16:creationId xmlns:a16="http://schemas.microsoft.com/office/drawing/2014/main" id="{B2FBB820-FAA7-FCCA-8698-0101C78092A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Oval 16">
                <a:extLst>
                  <a:ext uri="{FF2B5EF4-FFF2-40B4-BE49-F238E27FC236}">
                    <a16:creationId xmlns:a16="http://schemas.microsoft.com/office/drawing/2014/main" id="{406AA14A-A203-F3CA-AA7B-3681AD95976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 name="Rectangle 17">
              <a:extLst>
                <a:ext uri="{FF2B5EF4-FFF2-40B4-BE49-F238E27FC236}">
                  <a16:creationId xmlns:a16="http://schemas.microsoft.com/office/drawing/2014/main" id="{A00ABEF1-61C0-C4D5-E60C-87C86DC5F536}"/>
                </a:ext>
              </a:extLst>
            </p:cNvPr>
            <p:cNvSpPr>
              <a:spLocks noChangeArrowheads="1"/>
            </p:cNvSpPr>
            <p:nvPr/>
          </p:nvSpPr>
          <p:spPr bwMode="auto">
            <a:xfrm>
              <a:off x="141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12" name="Line 18">
              <a:extLst>
                <a:ext uri="{FF2B5EF4-FFF2-40B4-BE49-F238E27FC236}">
                  <a16:creationId xmlns:a16="http://schemas.microsoft.com/office/drawing/2014/main" id="{C7B3CE7E-1EA7-368F-A141-E36F1A0A2B97}"/>
                </a:ext>
              </a:extLst>
            </p:cNvPr>
            <p:cNvSpPr>
              <a:spLocks noChangeShapeType="1"/>
            </p:cNvSpPr>
            <p:nvPr/>
          </p:nvSpPr>
          <p:spPr bwMode="auto">
            <a:xfrm flipV="1">
              <a:off x="1500" y="2223"/>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Rectangle 19">
              <a:extLst>
                <a:ext uri="{FF2B5EF4-FFF2-40B4-BE49-F238E27FC236}">
                  <a16:creationId xmlns:a16="http://schemas.microsoft.com/office/drawing/2014/main" id="{B0125D24-568F-BFF5-AFED-CDDD2504CEC8}"/>
                </a:ext>
              </a:extLst>
            </p:cNvPr>
            <p:cNvSpPr>
              <a:spLocks noChangeArrowheads="1"/>
            </p:cNvSpPr>
            <p:nvPr/>
          </p:nvSpPr>
          <p:spPr bwMode="auto">
            <a:xfrm>
              <a:off x="456"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4" name="Group 20">
              <a:extLst>
                <a:ext uri="{FF2B5EF4-FFF2-40B4-BE49-F238E27FC236}">
                  <a16:creationId xmlns:a16="http://schemas.microsoft.com/office/drawing/2014/main" id="{5EEC3AB6-D66B-1E80-8611-33B53A0D447A}"/>
                </a:ext>
              </a:extLst>
            </p:cNvPr>
            <p:cNvGrpSpPr>
              <a:grpSpLocks/>
            </p:cNvGrpSpPr>
            <p:nvPr/>
          </p:nvGrpSpPr>
          <p:grpSpPr bwMode="auto">
            <a:xfrm flipV="1">
              <a:off x="644" y="1158"/>
              <a:ext cx="45" cy="431"/>
              <a:chOff x="518" y="1962"/>
              <a:chExt cx="45" cy="431"/>
            </a:xfrm>
          </p:grpSpPr>
          <p:sp>
            <p:nvSpPr>
              <p:cNvPr id="33" name="Line 21">
                <a:extLst>
                  <a:ext uri="{FF2B5EF4-FFF2-40B4-BE49-F238E27FC236}">
                    <a16:creationId xmlns:a16="http://schemas.microsoft.com/office/drawing/2014/main" id="{A5B174FF-7568-6709-0D9A-5FFE3807B25C}"/>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Oval 22">
                <a:extLst>
                  <a:ext uri="{FF2B5EF4-FFF2-40B4-BE49-F238E27FC236}">
                    <a16:creationId xmlns:a16="http://schemas.microsoft.com/office/drawing/2014/main" id="{D3B46048-99B9-FD47-7C72-D7CE76BD807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 name="Rectangle 23">
              <a:extLst>
                <a:ext uri="{FF2B5EF4-FFF2-40B4-BE49-F238E27FC236}">
                  <a16:creationId xmlns:a16="http://schemas.microsoft.com/office/drawing/2014/main" id="{5FB1BC5E-58EB-7CF5-56E1-E1734AE6D83E}"/>
                </a:ext>
              </a:extLst>
            </p:cNvPr>
            <p:cNvSpPr>
              <a:spLocks noChangeArrowheads="1"/>
            </p:cNvSpPr>
            <p:nvPr/>
          </p:nvSpPr>
          <p:spPr bwMode="auto">
            <a:xfrm>
              <a:off x="512" y="157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16" name="Rectangle 24">
              <a:extLst>
                <a:ext uri="{FF2B5EF4-FFF2-40B4-BE49-F238E27FC236}">
                  <a16:creationId xmlns:a16="http://schemas.microsoft.com/office/drawing/2014/main" id="{CBE00449-2076-B0B5-D0E9-FFA1983FFE95}"/>
                </a:ext>
              </a:extLst>
            </p:cNvPr>
            <p:cNvSpPr>
              <a:spLocks noChangeArrowheads="1"/>
            </p:cNvSpPr>
            <p:nvPr/>
          </p:nvSpPr>
          <p:spPr bwMode="auto">
            <a:xfrm flipH="1">
              <a:off x="1260"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7" name="Group 25">
              <a:extLst>
                <a:ext uri="{FF2B5EF4-FFF2-40B4-BE49-F238E27FC236}">
                  <a16:creationId xmlns:a16="http://schemas.microsoft.com/office/drawing/2014/main" id="{0BE8EB6F-8F13-26C1-3139-58A08053B3B5}"/>
                </a:ext>
              </a:extLst>
            </p:cNvPr>
            <p:cNvGrpSpPr>
              <a:grpSpLocks/>
            </p:cNvGrpSpPr>
            <p:nvPr/>
          </p:nvGrpSpPr>
          <p:grpSpPr bwMode="auto">
            <a:xfrm flipH="1" flipV="1">
              <a:off x="1459" y="1146"/>
              <a:ext cx="45" cy="431"/>
              <a:chOff x="518" y="1962"/>
              <a:chExt cx="45" cy="431"/>
            </a:xfrm>
          </p:grpSpPr>
          <p:sp>
            <p:nvSpPr>
              <p:cNvPr id="31" name="Line 26">
                <a:extLst>
                  <a:ext uri="{FF2B5EF4-FFF2-40B4-BE49-F238E27FC236}">
                    <a16:creationId xmlns:a16="http://schemas.microsoft.com/office/drawing/2014/main" id="{6CB602F2-8CA6-DA74-6C99-47BB4F426B50}"/>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Oval 27">
                <a:extLst>
                  <a:ext uri="{FF2B5EF4-FFF2-40B4-BE49-F238E27FC236}">
                    <a16:creationId xmlns:a16="http://schemas.microsoft.com/office/drawing/2014/main" id="{C6E2A1A4-A143-56FC-4955-FE275975779B}"/>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8" name="Oval 28">
              <a:extLst>
                <a:ext uri="{FF2B5EF4-FFF2-40B4-BE49-F238E27FC236}">
                  <a16:creationId xmlns:a16="http://schemas.microsoft.com/office/drawing/2014/main" id="{D960FFBE-2B84-4406-F9C8-FF8C2834B823}"/>
                </a:ext>
              </a:extLst>
            </p:cNvPr>
            <p:cNvSpPr>
              <a:spLocks noChangeArrowheads="1"/>
            </p:cNvSpPr>
            <p:nvPr/>
          </p:nvSpPr>
          <p:spPr bwMode="auto">
            <a:xfrm flipH="1">
              <a:off x="1448"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Rectangle 29">
              <a:extLst>
                <a:ext uri="{FF2B5EF4-FFF2-40B4-BE49-F238E27FC236}">
                  <a16:creationId xmlns:a16="http://schemas.microsoft.com/office/drawing/2014/main" id="{8615722A-ACE5-32FE-6437-03EBD62D9B58}"/>
                </a:ext>
              </a:extLst>
            </p:cNvPr>
            <p:cNvSpPr>
              <a:spLocks noChangeArrowheads="1"/>
            </p:cNvSpPr>
            <p:nvPr/>
          </p:nvSpPr>
          <p:spPr bwMode="auto">
            <a:xfrm>
              <a:off x="1358" y="156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20" name="Oval 30">
              <a:extLst>
                <a:ext uri="{FF2B5EF4-FFF2-40B4-BE49-F238E27FC236}">
                  <a16:creationId xmlns:a16="http://schemas.microsoft.com/office/drawing/2014/main" id="{7CE68FAF-737C-B8FC-BBB2-8A73084B4766}"/>
                </a:ext>
              </a:extLst>
            </p:cNvPr>
            <p:cNvSpPr>
              <a:spLocks noChangeArrowheads="1"/>
            </p:cNvSpPr>
            <p:nvPr/>
          </p:nvSpPr>
          <p:spPr bwMode="auto">
            <a:xfrm>
              <a:off x="644"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31">
              <a:extLst>
                <a:ext uri="{FF2B5EF4-FFF2-40B4-BE49-F238E27FC236}">
                  <a16:creationId xmlns:a16="http://schemas.microsoft.com/office/drawing/2014/main" id="{FAAE4214-771B-706A-C5D0-C49107EF3A63}"/>
                </a:ext>
              </a:extLst>
            </p:cNvPr>
            <p:cNvSpPr>
              <a:spLocks noChangeArrowheads="1"/>
            </p:cNvSpPr>
            <p:nvPr/>
          </p:nvSpPr>
          <p:spPr bwMode="auto">
            <a:xfrm>
              <a:off x="1460"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Rectangle 32">
              <a:extLst>
                <a:ext uri="{FF2B5EF4-FFF2-40B4-BE49-F238E27FC236}">
                  <a16:creationId xmlns:a16="http://schemas.microsoft.com/office/drawing/2014/main" id="{9466B1AA-A15E-E98D-5269-40467358E83C}"/>
                </a:ext>
              </a:extLst>
            </p:cNvPr>
            <p:cNvSpPr>
              <a:spLocks noChangeArrowheads="1"/>
            </p:cNvSpPr>
            <p:nvPr/>
          </p:nvSpPr>
          <p:spPr bwMode="auto">
            <a:xfrm>
              <a:off x="486" y="22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23" name="Line 33">
              <a:extLst>
                <a:ext uri="{FF2B5EF4-FFF2-40B4-BE49-F238E27FC236}">
                  <a16:creationId xmlns:a16="http://schemas.microsoft.com/office/drawing/2014/main" id="{3DACFBC2-78AC-0E13-2E05-442FDD1BCA29}"/>
                </a:ext>
              </a:extLst>
            </p:cNvPr>
            <p:cNvSpPr>
              <a:spLocks noChangeShapeType="1"/>
            </p:cNvSpPr>
            <p:nvPr/>
          </p:nvSpPr>
          <p:spPr bwMode="auto">
            <a:xfrm flipV="1">
              <a:off x="558"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Rectangle 34">
              <a:extLst>
                <a:ext uri="{FF2B5EF4-FFF2-40B4-BE49-F238E27FC236}">
                  <a16:creationId xmlns:a16="http://schemas.microsoft.com/office/drawing/2014/main" id="{F40FD903-45BA-FA95-C76D-A467003E98F8}"/>
                </a:ext>
              </a:extLst>
            </p:cNvPr>
            <p:cNvSpPr>
              <a:spLocks noChangeArrowheads="1"/>
            </p:cNvSpPr>
            <p:nvPr/>
          </p:nvSpPr>
          <p:spPr bwMode="auto">
            <a:xfrm>
              <a:off x="1518" y="105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25" name="Line 35">
              <a:extLst>
                <a:ext uri="{FF2B5EF4-FFF2-40B4-BE49-F238E27FC236}">
                  <a16:creationId xmlns:a16="http://schemas.microsoft.com/office/drawing/2014/main" id="{FF932D30-EF2F-E716-1848-F446068E2B25}"/>
                </a:ext>
              </a:extLst>
            </p:cNvPr>
            <p:cNvSpPr>
              <a:spLocks noChangeShapeType="1"/>
            </p:cNvSpPr>
            <p:nvPr/>
          </p:nvSpPr>
          <p:spPr bwMode="auto">
            <a:xfrm flipV="1">
              <a:off x="1602" y="109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 name="Freeform 36">
              <a:extLst>
                <a:ext uri="{FF2B5EF4-FFF2-40B4-BE49-F238E27FC236}">
                  <a16:creationId xmlns:a16="http://schemas.microsoft.com/office/drawing/2014/main" id="{E3E54DC7-67E1-7F93-A88E-F50D6FF1BDC2}"/>
                </a:ext>
              </a:extLst>
            </p:cNvPr>
            <p:cNvSpPr>
              <a:spLocks/>
            </p:cNvSpPr>
            <p:nvPr/>
          </p:nvSpPr>
          <p:spPr bwMode="auto">
            <a:xfrm>
              <a:off x="672" y="1416"/>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37">
              <a:extLst>
                <a:ext uri="{FF2B5EF4-FFF2-40B4-BE49-F238E27FC236}">
                  <a16:creationId xmlns:a16="http://schemas.microsoft.com/office/drawing/2014/main" id="{54A19668-649F-154F-AAA5-DA515D356211}"/>
                </a:ext>
              </a:extLst>
            </p:cNvPr>
            <p:cNvSpPr>
              <a:spLocks/>
            </p:cNvSpPr>
            <p:nvPr/>
          </p:nvSpPr>
          <p:spPr bwMode="auto">
            <a:xfrm flipH="1">
              <a:off x="954" y="1416"/>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38">
              <a:extLst>
                <a:ext uri="{FF2B5EF4-FFF2-40B4-BE49-F238E27FC236}">
                  <a16:creationId xmlns:a16="http://schemas.microsoft.com/office/drawing/2014/main" id="{FB82B3B4-A142-227A-EFE8-F179AA35BEC7}"/>
                </a:ext>
              </a:extLst>
            </p:cNvPr>
            <p:cNvSpPr>
              <a:spLocks/>
            </p:cNvSpPr>
            <p:nvPr/>
          </p:nvSpPr>
          <p:spPr bwMode="auto">
            <a:xfrm>
              <a:off x="1188" y="188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39">
              <a:extLst>
                <a:ext uri="{FF2B5EF4-FFF2-40B4-BE49-F238E27FC236}">
                  <a16:creationId xmlns:a16="http://schemas.microsoft.com/office/drawing/2014/main" id="{6215D8EB-1379-2AD5-EA9A-826C460F8A20}"/>
                </a:ext>
              </a:extLst>
            </p:cNvPr>
            <p:cNvSpPr>
              <a:spLocks/>
            </p:cNvSpPr>
            <p:nvPr/>
          </p:nvSpPr>
          <p:spPr bwMode="auto">
            <a:xfrm flipH="1">
              <a:off x="750" y="1890"/>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Oval 40">
              <a:extLst>
                <a:ext uri="{FF2B5EF4-FFF2-40B4-BE49-F238E27FC236}">
                  <a16:creationId xmlns:a16="http://schemas.microsoft.com/office/drawing/2014/main" id="{3BCE820F-A649-367B-ABC9-495506E7E237}"/>
                </a:ext>
              </a:extLst>
            </p:cNvPr>
            <p:cNvSpPr>
              <a:spLocks noChangeArrowheads="1"/>
            </p:cNvSpPr>
            <p:nvPr/>
          </p:nvSpPr>
          <p:spPr bwMode="auto">
            <a:xfrm flipH="1">
              <a:off x="626"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39" name="Object 67">
            <a:extLst>
              <a:ext uri="{FF2B5EF4-FFF2-40B4-BE49-F238E27FC236}">
                <a16:creationId xmlns:a16="http://schemas.microsoft.com/office/drawing/2014/main" id="{C19DCE68-EE30-691E-BBBE-F71EDA166049}"/>
              </a:ext>
            </a:extLst>
          </p:cNvPr>
          <p:cNvGraphicFramePr>
            <a:graphicFrameLocks noChangeAspect="1"/>
          </p:cNvGraphicFramePr>
          <p:nvPr>
            <p:extLst>
              <p:ext uri="{D42A27DB-BD31-4B8C-83A1-F6EECF244321}">
                <p14:modId xmlns:p14="http://schemas.microsoft.com/office/powerpoint/2010/main" val="1102714763"/>
              </p:ext>
            </p:extLst>
          </p:nvPr>
        </p:nvGraphicFramePr>
        <p:xfrm>
          <a:off x="2019505" y="4214077"/>
          <a:ext cx="1303338" cy="652462"/>
        </p:xfrm>
        <a:graphic>
          <a:graphicData uri="http://schemas.openxmlformats.org/presentationml/2006/ole">
            <mc:AlternateContent xmlns:mc="http://schemas.openxmlformats.org/markup-compatibility/2006">
              <mc:Choice xmlns:v="urn:schemas-microsoft-com:vml" Requires="v">
                <p:oleObj name="公式" r:id="rId2" imgW="523788" imgH="257310" progId="Equation.3">
                  <p:embed/>
                </p:oleObj>
              </mc:Choice>
              <mc:Fallback>
                <p:oleObj name="公式" r:id="rId2" imgW="523788" imgH="257310" progId="Equation.3">
                  <p:embed/>
                  <p:pic>
                    <p:nvPicPr>
                      <p:cNvPr id="80963" name="Object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505" y="4214077"/>
                        <a:ext cx="1303338" cy="652462"/>
                      </a:xfrm>
                      <a:prstGeom prst="rect">
                        <a:avLst/>
                      </a:prstGeom>
                      <a:solidFill>
                        <a:srgbClr val="FFFFCC"/>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68">
            <a:extLst>
              <a:ext uri="{FF2B5EF4-FFF2-40B4-BE49-F238E27FC236}">
                <a16:creationId xmlns:a16="http://schemas.microsoft.com/office/drawing/2014/main" id="{84A4E846-2366-23CE-9B19-4D63318EC5C3}"/>
              </a:ext>
            </a:extLst>
          </p:cNvPr>
          <p:cNvGraphicFramePr>
            <a:graphicFrameLocks noChangeAspect="1"/>
          </p:cNvGraphicFramePr>
          <p:nvPr>
            <p:extLst>
              <p:ext uri="{D42A27DB-BD31-4B8C-83A1-F6EECF244321}">
                <p14:modId xmlns:p14="http://schemas.microsoft.com/office/powerpoint/2010/main" val="3562411244"/>
              </p:ext>
            </p:extLst>
          </p:nvPr>
        </p:nvGraphicFramePr>
        <p:xfrm>
          <a:off x="4053093" y="4214077"/>
          <a:ext cx="1303337" cy="652462"/>
        </p:xfrm>
        <a:graphic>
          <a:graphicData uri="http://schemas.openxmlformats.org/presentationml/2006/ole">
            <mc:AlternateContent xmlns:mc="http://schemas.openxmlformats.org/markup-compatibility/2006">
              <mc:Choice xmlns:v="urn:schemas-microsoft-com:vml" Requires="v">
                <p:oleObj name="公式" r:id="rId4" imgW="523788" imgH="257310" progId="Equation.3">
                  <p:embed/>
                </p:oleObj>
              </mc:Choice>
              <mc:Fallback>
                <p:oleObj name="公式" r:id="rId4" imgW="523788" imgH="257310" progId="Equation.3">
                  <p:embed/>
                  <p:pic>
                    <p:nvPicPr>
                      <p:cNvPr id="80964"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3093" y="4214077"/>
                        <a:ext cx="1303337" cy="652462"/>
                      </a:xfrm>
                      <a:prstGeom prst="rect">
                        <a:avLst/>
                      </a:prstGeom>
                      <a:solidFill>
                        <a:srgbClr val="FFFFCC"/>
                      </a:solidFill>
                      <a:ln w="19050">
                        <a:solidFill>
                          <a:srgbClr val="33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81">
            <a:extLst>
              <a:ext uri="{FF2B5EF4-FFF2-40B4-BE49-F238E27FC236}">
                <a16:creationId xmlns:a16="http://schemas.microsoft.com/office/drawing/2014/main" id="{4C72E6FD-DCDC-82F4-5D79-7D54E86E57E1}"/>
              </a:ext>
            </a:extLst>
          </p:cNvPr>
          <p:cNvSpPr txBox="1">
            <a:spLocks noChangeArrowheads="1"/>
          </p:cNvSpPr>
          <p:nvPr/>
        </p:nvSpPr>
        <p:spPr bwMode="auto">
          <a:xfrm>
            <a:off x="1767093" y="727927"/>
            <a:ext cx="3446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二、工作原理</a:t>
            </a:r>
          </a:p>
        </p:txBody>
      </p:sp>
      <p:graphicFrame>
        <p:nvGraphicFramePr>
          <p:cNvPr id="42" name="Object 82">
            <a:extLst>
              <a:ext uri="{FF2B5EF4-FFF2-40B4-BE49-F238E27FC236}">
                <a16:creationId xmlns:a16="http://schemas.microsoft.com/office/drawing/2014/main" id="{A167BF0B-6323-FE2E-AD9F-5CB52663F323}"/>
              </a:ext>
            </a:extLst>
          </p:cNvPr>
          <p:cNvGraphicFramePr>
            <a:graphicFrameLocks noChangeAspect="1"/>
          </p:cNvGraphicFramePr>
          <p:nvPr>
            <p:extLst>
              <p:ext uri="{D42A27DB-BD31-4B8C-83A1-F6EECF244321}">
                <p14:modId xmlns:p14="http://schemas.microsoft.com/office/powerpoint/2010/main" val="2686756490"/>
              </p:ext>
            </p:extLst>
          </p:nvPr>
        </p:nvGraphicFramePr>
        <p:xfrm>
          <a:off x="1689305" y="5585677"/>
          <a:ext cx="1566863" cy="528637"/>
        </p:xfrm>
        <a:graphic>
          <a:graphicData uri="http://schemas.openxmlformats.org/presentationml/2006/ole">
            <mc:AlternateContent xmlns:mc="http://schemas.openxmlformats.org/markup-compatibility/2006">
              <mc:Choice xmlns:v="urn:schemas-microsoft-com:vml" Requires="v">
                <p:oleObj name="Equation" r:id="rId6" imgW="628599" imgH="209520" progId="Equation.3">
                  <p:embed/>
                </p:oleObj>
              </mc:Choice>
              <mc:Fallback>
                <p:oleObj name="Equation" r:id="rId6" imgW="628599" imgH="209520" progId="Equation.3">
                  <p:embed/>
                  <p:pic>
                    <p:nvPicPr>
                      <p:cNvPr id="80978" name="Object 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9305" y="5585677"/>
                        <a:ext cx="1566863"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AutoShape 83">
            <a:extLst>
              <a:ext uri="{FF2B5EF4-FFF2-40B4-BE49-F238E27FC236}">
                <a16:creationId xmlns:a16="http://schemas.microsoft.com/office/drawing/2014/main" id="{DBCDAA2B-6106-8253-323A-CC0E3E798732}"/>
              </a:ext>
            </a:extLst>
          </p:cNvPr>
          <p:cNvSpPr>
            <a:spLocks/>
          </p:cNvSpPr>
          <p:nvPr/>
        </p:nvSpPr>
        <p:spPr bwMode="auto">
          <a:xfrm>
            <a:off x="3335543" y="5753952"/>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Line 84">
            <a:extLst>
              <a:ext uri="{FF2B5EF4-FFF2-40B4-BE49-F238E27FC236}">
                <a16:creationId xmlns:a16="http://schemas.microsoft.com/office/drawing/2014/main" id="{B92939A4-7D91-70DD-80FD-5A6BF9E6E74C}"/>
              </a:ext>
            </a:extLst>
          </p:cNvPr>
          <p:cNvSpPr>
            <a:spLocks noChangeShapeType="1"/>
          </p:cNvSpPr>
          <p:nvPr/>
        </p:nvSpPr>
        <p:spPr bwMode="auto">
          <a:xfrm flipV="1">
            <a:off x="2297318" y="4877652"/>
            <a:ext cx="349250" cy="681037"/>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Text Box 85">
            <a:extLst>
              <a:ext uri="{FF2B5EF4-FFF2-40B4-BE49-F238E27FC236}">
                <a16:creationId xmlns:a16="http://schemas.microsoft.com/office/drawing/2014/main" id="{90D55022-3206-2EC9-E1BC-B1197B4E1F99}"/>
              </a:ext>
            </a:extLst>
          </p:cNvPr>
          <p:cNvSpPr txBox="1">
            <a:spLocks noChangeArrowheads="1"/>
          </p:cNvSpPr>
          <p:nvPr/>
        </p:nvSpPr>
        <p:spPr bwMode="auto">
          <a:xfrm>
            <a:off x="3541918" y="5534877"/>
            <a:ext cx="150177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ea typeface="楷体_GB2312" pitchFamily="49" charset="-122"/>
              </a:rPr>
              <a:t>Q</a:t>
            </a:r>
            <a:r>
              <a:rPr lang="en-US" altLang="zh-CN" sz="2800" b="1">
                <a:solidFill>
                  <a:srgbClr val="0033CC"/>
                </a:solidFill>
                <a:ea typeface="楷体_GB2312" pitchFamily="49" charset="-122"/>
              </a:rPr>
              <a:t> = </a:t>
            </a:r>
            <a:r>
              <a:rPr lang="en-US" altLang="zh-CN" sz="2800" b="1" i="1">
                <a:solidFill>
                  <a:srgbClr val="0033CC"/>
                </a:solidFill>
                <a:ea typeface="楷体_GB2312" pitchFamily="49" charset="-122"/>
              </a:rPr>
              <a:t>Q</a:t>
            </a:r>
          </a:p>
        </p:txBody>
      </p:sp>
      <p:sp>
        <p:nvSpPr>
          <p:cNvPr id="46" name="Line 86">
            <a:extLst>
              <a:ext uri="{FF2B5EF4-FFF2-40B4-BE49-F238E27FC236}">
                <a16:creationId xmlns:a16="http://schemas.microsoft.com/office/drawing/2014/main" id="{62A1EC7E-E616-84CC-4DF5-FEB34431CB26}"/>
              </a:ext>
            </a:extLst>
          </p:cNvPr>
          <p:cNvSpPr>
            <a:spLocks noChangeShapeType="1"/>
          </p:cNvSpPr>
          <p:nvPr/>
        </p:nvSpPr>
        <p:spPr bwMode="auto">
          <a:xfrm flipV="1">
            <a:off x="3183143" y="4896702"/>
            <a:ext cx="1028700" cy="67310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 name="Object 87">
            <a:extLst>
              <a:ext uri="{FF2B5EF4-FFF2-40B4-BE49-F238E27FC236}">
                <a16:creationId xmlns:a16="http://schemas.microsoft.com/office/drawing/2014/main" id="{28C0C196-EBC2-A640-7F5A-DA9E9A8A3435}"/>
              </a:ext>
            </a:extLst>
          </p:cNvPr>
          <p:cNvGraphicFramePr>
            <a:graphicFrameLocks noChangeAspect="1"/>
          </p:cNvGraphicFramePr>
          <p:nvPr>
            <p:extLst>
              <p:ext uri="{D42A27DB-BD31-4B8C-83A1-F6EECF244321}">
                <p14:modId xmlns:p14="http://schemas.microsoft.com/office/powerpoint/2010/main" val="1525418283"/>
              </p:ext>
            </p:extLst>
          </p:nvPr>
        </p:nvGraphicFramePr>
        <p:xfrm>
          <a:off x="3549855" y="6066689"/>
          <a:ext cx="1035050" cy="579438"/>
        </p:xfrm>
        <a:graphic>
          <a:graphicData uri="http://schemas.openxmlformats.org/presentationml/2006/ole">
            <mc:AlternateContent xmlns:mc="http://schemas.openxmlformats.org/markup-compatibility/2006">
              <mc:Choice xmlns:v="urn:schemas-microsoft-com:vml" Requires="v">
                <p:oleObj name="Equation" r:id="rId8" imgW="418976" imgH="228690" progId="Equation.3">
                  <p:embed/>
                </p:oleObj>
              </mc:Choice>
              <mc:Fallback>
                <p:oleObj name="Equation" r:id="rId8" imgW="418976" imgH="228690" progId="Equation.3">
                  <p:embed/>
                  <p:pic>
                    <p:nvPicPr>
                      <p:cNvPr id="80983" name="Object 8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855" y="6066689"/>
                        <a:ext cx="103505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Text Box 88">
            <a:extLst>
              <a:ext uri="{FF2B5EF4-FFF2-40B4-BE49-F238E27FC236}">
                <a16:creationId xmlns:a16="http://schemas.microsoft.com/office/drawing/2014/main" id="{84418DC6-41CC-30A4-B44B-B515038CA9BB}"/>
              </a:ext>
            </a:extLst>
          </p:cNvPr>
          <p:cNvSpPr txBox="1">
            <a:spLocks noChangeArrowheads="1"/>
          </p:cNvSpPr>
          <p:nvPr/>
        </p:nvSpPr>
        <p:spPr bwMode="auto">
          <a:xfrm>
            <a:off x="4586493" y="5846027"/>
            <a:ext cx="1470025"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保持”</a:t>
            </a:r>
          </a:p>
        </p:txBody>
      </p:sp>
      <p:graphicFrame>
        <p:nvGraphicFramePr>
          <p:cNvPr id="49" name="Object 89">
            <a:extLst>
              <a:ext uri="{FF2B5EF4-FFF2-40B4-BE49-F238E27FC236}">
                <a16:creationId xmlns:a16="http://schemas.microsoft.com/office/drawing/2014/main" id="{FBA061DD-091E-5C02-8B5A-B672F2E06BFF}"/>
              </a:ext>
            </a:extLst>
          </p:cNvPr>
          <p:cNvGraphicFramePr>
            <a:graphicFrameLocks noChangeAspect="1"/>
          </p:cNvGraphicFramePr>
          <p:nvPr>
            <p:extLst>
              <p:ext uri="{D42A27DB-BD31-4B8C-83A1-F6EECF244321}">
                <p14:modId xmlns:p14="http://schemas.microsoft.com/office/powerpoint/2010/main" val="1549685017"/>
              </p:ext>
            </p:extLst>
          </p:nvPr>
        </p:nvGraphicFramePr>
        <p:xfrm>
          <a:off x="5829505" y="821589"/>
          <a:ext cx="1874838" cy="588963"/>
        </p:xfrm>
        <a:graphic>
          <a:graphicData uri="http://schemas.openxmlformats.org/presentationml/2006/ole">
            <mc:AlternateContent xmlns:mc="http://schemas.openxmlformats.org/markup-compatibility/2006">
              <mc:Choice xmlns:v="urn:schemas-microsoft-com:vml" Requires="v">
                <p:oleObj name="Equation" r:id="rId10" imgW="752590" imgH="228690" progId="Equation.3">
                  <p:embed/>
                </p:oleObj>
              </mc:Choice>
              <mc:Fallback>
                <p:oleObj name="Equation" r:id="rId10" imgW="752590" imgH="228690" progId="Equation.3">
                  <p:embed/>
                  <p:pic>
                    <p:nvPicPr>
                      <p:cNvPr id="80985" name="Object 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29505" y="821589"/>
                        <a:ext cx="1874838"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AutoShape 90">
            <a:extLst>
              <a:ext uri="{FF2B5EF4-FFF2-40B4-BE49-F238E27FC236}">
                <a16:creationId xmlns:a16="http://schemas.microsoft.com/office/drawing/2014/main" id="{060A149D-7430-66A6-930F-5C8704844154}"/>
              </a:ext>
            </a:extLst>
          </p:cNvPr>
          <p:cNvSpPr>
            <a:spLocks/>
          </p:cNvSpPr>
          <p:nvPr/>
        </p:nvSpPr>
        <p:spPr bwMode="auto">
          <a:xfrm>
            <a:off x="7872618" y="991452"/>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1" name="Group 91">
            <a:extLst>
              <a:ext uri="{FF2B5EF4-FFF2-40B4-BE49-F238E27FC236}">
                <a16:creationId xmlns:a16="http://schemas.microsoft.com/office/drawing/2014/main" id="{4B6BA15F-53B2-C964-B064-1674209D975D}"/>
              </a:ext>
            </a:extLst>
          </p:cNvPr>
          <p:cNvGrpSpPr>
            <a:grpSpLocks/>
          </p:cNvGrpSpPr>
          <p:nvPr/>
        </p:nvGrpSpPr>
        <p:grpSpPr bwMode="auto">
          <a:xfrm>
            <a:off x="2006805" y="3086952"/>
            <a:ext cx="2803525" cy="557212"/>
            <a:chOff x="204" y="2040"/>
            <a:chExt cx="1766" cy="351"/>
          </a:xfrm>
        </p:grpSpPr>
        <p:sp>
          <p:nvSpPr>
            <p:cNvPr id="52" name="Text Box 92">
              <a:extLst>
                <a:ext uri="{FF2B5EF4-FFF2-40B4-BE49-F238E27FC236}">
                  <a16:creationId xmlns:a16="http://schemas.microsoft.com/office/drawing/2014/main" id="{37EC8C16-78DD-6BD4-B623-63BEE92A5CFA}"/>
                </a:ext>
              </a:extLst>
            </p:cNvPr>
            <p:cNvSpPr txBox="1">
              <a:spLocks noChangeArrowheads="1"/>
            </p:cNvSpPr>
            <p:nvPr/>
          </p:nvSpPr>
          <p:spPr bwMode="auto">
            <a:xfrm>
              <a:off x="204" y="2064"/>
              <a:ext cx="228" cy="32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53" name="Text Box 93">
              <a:extLst>
                <a:ext uri="{FF2B5EF4-FFF2-40B4-BE49-F238E27FC236}">
                  <a16:creationId xmlns:a16="http://schemas.microsoft.com/office/drawing/2014/main" id="{3E58D697-5355-23BD-B9E7-B9C41F1641B9}"/>
                </a:ext>
              </a:extLst>
            </p:cNvPr>
            <p:cNvSpPr txBox="1">
              <a:spLocks noChangeArrowheads="1"/>
            </p:cNvSpPr>
            <p:nvPr/>
          </p:nvSpPr>
          <p:spPr bwMode="auto">
            <a:xfrm>
              <a:off x="1742" y="2040"/>
              <a:ext cx="228" cy="32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grpSp>
      <p:sp>
        <p:nvSpPr>
          <p:cNvPr id="54" name="Text Box 94">
            <a:extLst>
              <a:ext uri="{FF2B5EF4-FFF2-40B4-BE49-F238E27FC236}">
                <a16:creationId xmlns:a16="http://schemas.microsoft.com/office/drawing/2014/main" id="{6FD8C573-1AE9-0A83-5B44-A8C2466E2093}"/>
              </a:ext>
            </a:extLst>
          </p:cNvPr>
          <p:cNvSpPr txBox="1">
            <a:spLocks noChangeArrowheads="1"/>
          </p:cNvSpPr>
          <p:nvPr/>
        </p:nvSpPr>
        <p:spPr bwMode="auto">
          <a:xfrm>
            <a:off x="2025855" y="1715352"/>
            <a:ext cx="361950" cy="519112"/>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55" name="Text Box 95">
            <a:extLst>
              <a:ext uri="{FF2B5EF4-FFF2-40B4-BE49-F238E27FC236}">
                <a16:creationId xmlns:a16="http://schemas.microsoft.com/office/drawing/2014/main" id="{83980D7D-1550-FFDB-DF01-EDB14B9443C2}"/>
              </a:ext>
            </a:extLst>
          </p:cNvPr>
          <p:cNvSpPr txBox="1">
            <a:spLocks noChangeArrowheads="1"/>
          </p:cNvSpPr>
          <p:nvPr/>
        </p:nvSpPr>
        <p:spPr bwMode="auto">
          <a:xfrm>
            <a:off x="4445205" y="1677252"/>
            <a:ext cx="361950" cy="519112"/>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56" name="Text Box 96">
            <a:extLst>
              <a:ext uri="{FF2B5EF4-FFF2-40B4-BE49-F238E27FC236}">
                <a16:creationId xmlns:a16="http://schemas.microsoft.com/office/drawing/2014/main" id="{AB46F19E-E718-6874-87F1-4009E94E844F}"/>
              </a:ext>
            </a:extLst>
          </p:cNvPr>
          <p:cNvSpPr txBox="1">
            <a:spLocks noChangeArrowheads="1"/>
          </p:cNvSpPr>
          <p:nvPr/>
        </p:nvSpPr>
        <p:spPr bwMode="auto">
          <a:xfrm>
            <a:off x="8055180" y="751739"/>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grpSp>
        <p:nvGrpSpPr>
          <p:cNvPr id="57" name="Group 97">
            <a:extLst>
              <a:ext uri="{FF2B5EF4-FFF2-40B4-BE49-F238E27FC236}">
                <a16:creationId xmlns:a16="http://schemas.microsoft.com/office/drawing/2014/main" id="{8F03069C-959E-A882-2977-2ED9FCD6E271}"/>
              </a:ext>
            </a:extLst>
          </p:cNvPr>
          <p:cNvGrpSpPr>
            <a:grpSpLocks/>
          </p:cNvGrpSpPr>
          <p:nvPr/>
        </p:nvGrpSpPr>
        <p:grpSpPr bwMode="auto">
          <a:xfrm>
            <a:off x="8094868" y="1256564"/>
            <a:ext cx="1295400" cy="519113"/>
            <a:chOff x="4478" y="564"/>
            <a:chExt cx="816" cy="327"/>
          </a:xfrm>
        </p:grpSpPr>
        <p:sp>
          <p:nvSpPr>
            <p:cNvPr id="58" name="Text Box 98">
              <a:extLst>
                <a:ext uri="{FF2B5EF4-FFF2-40B4-BE49-F238E27FC236}">
                  <a16:creationId xmlns:a16="http://schemas.microsoft.com/office/drawing/2014/main" id="{FCAF56FC-46A7-1DCE-A4A7-319D38B839F9}"/>
                </a:ext>
              </a:extLst>
            </p:cNvPr>
            <p:cNvSpPr txBox="1">
              <a:spLocks noChangeArrowheads="1"/>
            </p:cNvSpPr>
            <p:nvPr/>
          </p:nvSpPr>
          <p:spPr bwMode="auto">
            <a:xfrm>
              <a:off x="4478" y="56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sp>
          <p:nvSpPr>
            <p:cNvPr id="59" name="Line 99">
              <a:extLst>
                <a:ext uri="{FF2B5EF4-FFF2-40B4-BE49-F238E27FC236}">
                  <a16:creationId xmlns:a16="http://schemas.microsoft.com/office/drawing/2014/main" id="{910F4FDE-55FE-B437-CB7A-61B0C6B37356}"/>
                </a:ext>
              </a:extLst>
            </p:cNvPr>
            <p:cNvSpPr>
              <a:spLocks noChangeShapeType="1"/>
            </p:cNvSpPr>
            <p:nvPr/>
          </p:nvSpPr>
          <p:spPr bwMode="auto">
            <a:xfrm>
              <a:off x="4574" y="612"/>
              <a:ext cx="1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 name="Text Box 100">
            <a:extLst>
              <a:ext uri="{FF2B5EF4-FFF2-40B4-BE49-F238E27FC236}">
                <a16:creationId xmlns:a16="http://schemas.microsoft.com/office/drawing/2014/main" id="{A763A0AC-803B-ABB4-FBF7-43ED42A2888C}"/>
              </a:ext>
            </a:extLst>
          </p:cNvPr>
          <p:cNvSpPr txBox="1">
            <a:spLocks noChangeArrowheads="1"/>
          </p:cNvSpPr>
          <p:nvPr/>
        </p:nvSpPr>
        <p:spPr bwMode="auto">
          <a:xfrm>
            <a:off x="9088643" y="929539"/>
            <a:ext cx="96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0 </a:t>
            </a:r>
            <a:r>
              <a:rPr lang="zh-CN" altLang="en-US" sz="2800" b="1">
                <a:solidFill>
                  <a:srgbClr val="FF0066"/>
                </a:solidFill>
              </a:rPr>
              <a:t>态</a:t>
            </a:r>
          </a:p>
        </p:txBody>
      </p:sp>
      <p:sp>
        <p:nvSpPr>
          <p:cNvPr id="61" name="Text Box 101">
            <a:extLst>
              <a:ext uri="{FF2B5EF4-FFF2-40B4-BE49-F238E27FC236}">
                <a16:creationId xmlns:a16="http://schemas.microsoft.com/office/drawing/2014/main" id="{B2772652-6984-7560-146B-8143820DDF63}"/>
              </a:ext>
            </a:extLst>
          </p:cNvPr>
          <p:cNvSpPr txBox="1">
            <a:spLocks noChangeArrowheads="1"/>
          </p:cNvSpPr>
          <p:nvPr/>
        </p:nvSpPr>
        <p:spPr bwMode="auto">
          <a:xfrm>
            <a:off x="5791405" y="1864577"/>
            <a:ext cx="4594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t>
            </a:r>
            <a:r>
              <a:rPr lang="zh-CN" altLang="en-US" sz="2800" b="1"/>
              <a:t>置 </a:t>
            </a:r>
            <a:r>
              <a:rPr lang="en-US" altLang="zh-CN" sz="2800" b="1"/>
              <a:t>0</a:t>
            </a:r>
            <a:r>
              <a:rPr lang="en-US" altLang="zh-CN" b="1"/>
              <a:t>”</a:t>
            </a:r>
            <a:r>
              <a:rPr lang="zh-CN" altLang="en-US" sz="2800" b="1"/>
              <a:t>或</a:t>
            </a:r>
            <a:r>
              <a:rPr lang="zh-CN" altLang="en-US" b="1"/>
              <a:t>“</a:t>
            </a:r>
            <a:r>
              <a:rPr lang="zh-CN" altLang="en-US" sz="2800" b="1"/>
              <a:t>复位</a:t>
            </a:r>
            <a:r>
              <a:rPr lang="zh-CN" altLang="en-US" b="1"/>
              <a:t>” </a:t>
            </a:r>
            <a:r>
              <a:rPr lang="en-US" altLang="zh-CN" sz="2800" b="1">
                <a:ea typeface="楷体_GB2312" pitchFamily="49" charset="-122"/>
              </a:rPr>
              <a:t>(</a:t>
            </a:r>
            <a:r>
              <a:rPr lang="en-US" altLang="zh-CN" sz="2800" b="1">
                <a:solidFill>
                  <a:srgbClr val="FF0066"/>
                </a:solidFill>
                <a:ea typeface="楷体_GB2312" pitchFamily="49" charset="-122"/>
              </a:rPr>
              <a:t>R</a:t>
            </a:r>
            <a:r>
              <a:rPr lang="en-US" altLang="zh-CN" sz="2800" b="1">
                <a:ea typeface="楷体_GB2312" pitchFamily="49" charset="-122"/>
              </a:rPr>
              <a:t>eset)</a:t>
            </a:r>
          </a:p>
        </p:txBody>
      </p:sp>
      <p:graphicFrame>
        <p:nvGraphicFramePr>
          <p:cNvPr id="62" name="Object 102">
            <a:extLst>
              <a:ext uri="{FF2B5EF4-FFF2-40B4-BE49-F238E27FC236}">
                <a16:creationId xmlns:a16="http://schemas.microsoft.com/office/drawing/2014/main" id="{D8E871BE-9770-2A7B-979B-D19EFF967F78}"/>
              </a:ext>
            </a:extLst>
          </p:cNvPr>
          <p:cNvGraphicFramePr>
            <a:graphicFrameLocks noChangeAspect="1"/>
          </p:cNvGraphicFramePr>
          <p:nvPr>
            <p:extLst>
              <p:ext uri="{D42A27DB-BD31-4B8C-83A1-F6EECF244321}">
                <p14:modId xmlns:p14="http://schemas.microsoft.com/office/powerpoint/2010/main" val="4245653136"/>
              </p:ext>
            </p:extLst>
          </p:nvPr>
        </p:nvGraphicFramePr>
        <p:xfrm>
          <a:off x="5829505" y="2632927"/>
          <a:ext cx="1874838" cy="590550"/>
        </p:xfrm>
        <a:graphic>
          <a:graphicData uri="http://schemas.openxmlformats.org/presentationml/2006/ole">
            <mc:AlternateContent xmlns:mc="http://schemas.openxmlformats.org/markup-compatibility/2006">
              <mc:Choice xmlns:v="urn:schemas-microsoft-com:vml" Requires="v">
                <p:oleObj name="Equation" r:id="rId12" imgW="752590" imgH="228690" progId="Equation.3">
                  <p:embed/>
                </p:oleObj>
              </mc:Choice>
              <mc:Fallback>
                <p:oleObj name="Equation" r:id="rId12" imgW="752590" imgH="228690" progId="Equation.3">
                  <p:embed/>
                  <p:pic>
                    <p:nvPicPr>
                      <p:cNvPr id="80998" name="Object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29505" y="2632927"/>
                        <a:ext cx="187483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 name="Group 103">
            <a:extLst>
              <a:ext uri="{FF2B5EF4-FFF2-40B4-BE49-F238E27FC236}">
                <a16:creationId xmlns:a16="http://schemas.microsoft.com/office/drawing/2014/main" id="{D5640D42-5CCC-4396-AFB1-4E38AB82987E}"/>
              </a:ext>
            </a:extLst>
          </p:cNvPr>
          <p:cNvGrpSpPr>
            <a:grpSpLocks/>
          </p:cNvGrpSpPr>
          <p:nvPr/>
        </p:nvGrpSpPr>
        <p:grpSpPr bwMode="auto">
          <a:xfrm>
            <a:off x="2006805" y="3106002"/>
            <a:ext cx="2800350" cy="538162"/>
            <a:chOff x="192" y="2100"/>
            <a:chExt cx="1764" cy="339"/>
          </a:xfrm>
        </p:grpSpPr>
        <p:sp>
          <p:nvSpPr>
            <p:cNvPr id="64" name="Text Box 104">
              <a:extLst>
                <a:ext uri="{FF2B5EF4-FFF2-40B4-BE49-F238E27FC236}">
                  <a16:creationId xmlns:a16="http://schemas.microsoft.com/office/drawing/2014/main" id="{C121282E-F9A7-1D36-84F8-3659526AF91F}"/>
                </a:ext>
              </a:extLst>
            </p:cNvPr>
            <p:cNvSpPr txBox="1">
              <a:spLocks noChangeArrowheads="1"/>
            </p:cNvSpPr>
            <p:nvPr/>
          </p:nvSpPr>
          <p:spPr bwMode="auto">
            <a:xfrm>
              <a:off x="192" y="2112"/>
              <a:ext cx="228" cy="327"/>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65" name="Text Box 105">
              <a:extLst>
                <a:ext uri="{FF2B5EF4-FFF2-40B4-BE49-F238E27FC236}">
                  <a16:creationId xmlns:a16="http://schemas.microsoft.com/office/drawing/2014/main" id="{C5DF5AB7-6111-2BC8-CEDA-89D180E8F523}"/>
                </a:ext>
              </a:extLst>
            </p:cNvPr>
            <p:cNvSpPr txBox="1">
              <a:spLocks noChangeArrowheads="1"/>
            </p:cNvSpPr>
            <p:nvPr/>
          </p:nvSpPr>
          <p:spPr bwMode="auto">
            <a:xfrm>
              <a:off x="1728" y="2100"/>
              <a:ext cx="228" cy="327"/>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grpSp>
      <p:sp>
        <p:nvSpPr>
          <p:cNvPr id="66" name="Text Box 106">
            <a:extLst>
              <a:ext uri="{FF2B5EF4-FFF2-40B4-BE49-F238E27FC236}">
                <a16:creationId xmlns:a16="http://schemas.microsoft.com/office/drawing/2014/main" id="{7F7BD3AD-7175-B694-0243-E62515EA8AA2}"/>
              </a:ext>
            </a:extLst>
          </p:cNvPr>
          <p:cNvSpPr txBox="1">
            <a:spLocks noChangeArrowheads="1"/>
          </p:cNvSpPr>
          <p:nvPr/>
        </p:nvSpPr>
        <p:spPr bwMode="auto">
          <a:xfrm>
            <a:off x="2025855" y="1696302"/>
            <a:ext cx="361950" cy="519112"/>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67" name="Text Box 107">
            <a:extLst>
              <a:ext uri="{FF2B5EF4-FFF2-40B4-BE49-F238E27FC236}">
                <a16:creationId xmlns:a16="http://schemas.microsoft.com/office/drawing/2014/main" id="{ADA1D3EB-90A7-24EE-EC7B-2120AF2EF1EE}"/>
              </a:ext>
            </a:extLst>
          </p:cNvPr>
          <p:cNvSpPr txBox="1">
            <a:spLocks noChangeArrowheads="1"/>
          </p:cNvSpPr>
          <p:nvPr/>
        </p:nvSpPr>
        <p:spPr bwMode="auto">
          <a:xfrm>
            <a:off x="4426155" y="1658202"/>
            <a:ext cx="361950" cy="519112"/>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68" name="AutoShape 108">
            <a:extLst>
              <a:ext uri="{FF2B5EF4-FFF2-40B4-BE49-F238E27FC236}">
                <a16:creationId xmlns:a16="http://schemas.microsoft.com/office/drawing/2014/main" id="{B880DBF7-2BB8-4DB3-3AE9-C7DD27467CC1}"/>
              </a:ext>
            </a:extLst>
          </p:cNvPr>
          <p:cNvSpPr>
            <a:spLocks/>
          </p:cNvSpPr>
          <p:nvPr/>
        </p:nvSpPr>
        <p:spPr bwMode="auto">
          <a:xfrm>
            <a:off x="7909130" y="2644039"/>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Text Box 109">
            <a:extLst>
              <a:ext uri="{FF2B5EF4-FFF2-40B4-BE49-F238E27FC236}">
                <a16:creationId xmlns:a16="http://schemas.microsoft.com/office/drawing/2014/main" id="{A99ABC8C-FD34-A9F1-7C6B-895A59933DDF}"/>
              </a:ext>
            </a:extLst>
          </p:cNvPr>
          <p:cNvSpPr txBox="1">
            <a:spLocks noChangeArrowheads="1"/>
          </p:cNvSpPr>
          <p:nvPr/>
        </p:nvSpPr>
        <p:spPr bwMode="auto">
          <a:xfrm>
            <a:off x="8123443" y="2450364"/>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grpSp>
        <p:nvGrpSpPr>
          <p:cNvPr id="70" name="Group 110">
            <a:extLst>
              <a:ext uri="{FF2B5EF4-FFF2-40B4-BE49-F238E27FC236}">
                <a16:creationId xmlns:a16="http://schemas.microsoft.com/office/drawing/2014/main" id="{3C7BFA88-8EA1-A4F1-F88A-346DCD24C333}"/>
              </a:ext>
            </a:extLst>
          </p:cNvPr>
          <p:cNvGrpSpPr>
            <a:grpSpLocks/>
          </p:cNvGrpSpPr>
          <p:nvPr/>
        </p:nvGrpSpPr>
        <p:grpSpPr bwMode="auto">
          <a:xfrm>
            <a:off x="8139318" y="2986939"/>
            <a:ext cx="1295400" cy="519113"/>
            <a:chOff x="4502" y="1512"/>
            <a:chExt cx="816" cy="327"/>
          </a:xfrm>
        </p:grpSpPr>
        <p:sp>
          <p:nvSpPr>
            <p:cNvPr id="71" name="Text Box 111">
              <a:extLst>
                <a:ext uri="{FF2B5EF4-FFF2-40B4-BE49-F238E27FC236}">
                  <a16:creationId xmlns:a16="http://schemas.microsoft.com/office/drawing/2014/main" id="{E4EFB76C-1659-5CAE-8B92-E95AD9502F5A}"/>
                </a:ext>
              </a:extLst>
            </p:cNvPr>
            <p:cNvSpPr txBox="1">
              <a:spLocks noChangeArrowheads="1"/>
            </p:cNvSpPr>
            <p:nvPr/>
          </p:nvSpPr>
          <p:spPr bwMode="auto">
            <a:xfrm>
              <a:off x="4502" y="1512"/>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sp>
          <p:nvSpPr>
            <p:cNvPr id="72" name="Line 112">
              <a:extLst>
                <a:ext uri="{FF2B5EF4-FFF2-40B4-BE49-F238E27FC236}">
                  <a16:creationId xmlns:a16="http://schemas.microsoft.com/office/drawing/2014/main" id="{0439EAA8-2FD4-2C14-AFFB-2504F9FC0198}"/>
                </a:ext>
              </a:extLst>
            </p:cNvPr>
            <p:cNvSpPr>
              <a:spLocks noChangeShapeType="1"/>
            </p:cNvSpPr>
            <p:nvPr/>
          </p:nvSpPr>
          <p:spPr bwMode="auto">
            <a:xfrm>
              <a:off x="4598" y="1560"/>
              <a:ext cx="1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 name="Text Box 113">
            <a:extLst>
              <a:ext uri="{FF2B5EF4-FFF2-40B4-BE49-F238E27FC236}">
                <a16:creationId xmlns:a16="http://schemas.microsoft.com/office/drawing/2014/main" id="{4C1D3E21-41F6-21D4-5AAF-B1A4CD76AC7F}"/>
              </a:ext>
            </a:extLst>
          </p:cNvPr>
          <p:cNvSpPr txBox="1">
            <a:spLocks noChangeArrowheads="1"/>
          </p:cNvSpPr>
          <p:nvPr/>
        </p:nvSpPr>
        <p:spPr bwMode="auto">
          <a:xfrm>
            <a:off x="9136268" y="2729764"/>
            <a:ext cx="96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 </a:t>
            </a:r>
            <a:r>
              <a:rPr lang="zh-CN" altLang="en-US" sz="2800" b="1">
                <a:solidFill>
                  <a:srgbClr val="FF0066"/>
                </a:solidFill>
              </a:rPr>
              <a:t>态</a:t>
            </a:r>
          </a:p>
        </p:txBody>
      </p:sp>
      <p:sp>
        <p:nvSpPr>
          <p:cNvPr id="74" name="Text Box 114">
            <a:extLst>
              <a:ext uri="{FF2B5EF4-FFF2-40B4-BE49-F238E27FC236}">
                <a16:creationId xmlns:a16="http://schemas.microsoft.com/office/drawing/2014/main" id="{48367C0C-342A-1837-F483-66BF51A3E153}"/>
              </a:ext>
            </a:extLst>
          </p:cNvPr>
          <p:cNvSpPr txBox="1">
            <a:spLocks noChangeArrowheads="1"/>
          </p:cNvSpPr>
          <p:nvPr/>
        </p:nvSpPr>
        <p:spPr bwMode="auto">
          <a:xfrm>
            <a:off x="5791405" y="3591777"/>
            <a:ext cx="453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t>
            </a:r>
            <a:r>
              <a:rPr lang="zh-CN" altLang="en-US" sz="2800" b="1"/>
              <a:t>置 </a:t>
            </a:r>
            <a:r>
              <a:rPr lang="en-US" altLang="zh-CN" sz="2800" b="1"/>
              <a:t>1</a:t>
            </a:r>
            <a:r>
              <a:rPr lang="en-US" altLang="zh-CN" b="1"/>
              <a:t>”</a:t>
            </a:r>
            <a:r>
              <a:rPr lang="zh-CN" altLang="en-US" sz="2800" b="1"/>
              <a:t>或</a:t>
            </a:r>
            <a:r>
              <a:rPr lang="zh-CN" altLang="en-US" b="1"/>
              <a:t>“</a:t>
            </a:r>
            <a:r>
              <a:rPr lang="zh-CN" altLang="en-US" sz="2800" b="1"/>
              <a:t>置位</a:t>
            </a:r>
            <a:r>
              <a:rPr lang="zh-CN" altLang="en-US" b="1"/>
              <a:t>” </a:t>
            </a:r>
            <a:r>
              <a:rPr lang="en-US" altLang="zh-CN" sz="2800" b="1">
                <a:ea typeface="楷体_GB2312" pitchFamily="49" charset="-122"/>
              </a:rPr>
              <a:t>(</a:t>
            </a:r>
            <a:r>
              <a:rPr lang="en-US" altLang="zh-CN" sz="2800" b="1">
                <a:solidFill>
                  <a:srgbClr val="FF0066"/>
                </a:solidFill>
                <a:ea typeface="楷体_GB2312" pitchFamily="49" charset="-122"/>
              </a:rPr>
              <a:t>S</a:t>
            </a:r>
            <a:r>
              <a:rPr lang="en-US" altLang="zh-CN" sz="2800" b="1">
                <a:ea typeface="楷体_GB2312" pitchFamily="49" charset="-122"/>
              </a:rPr>
              <a:t>et)</a:t>
            </a:r>
            <a:endParaRPr lang="en-US" altLang="zh-CN" b="1"/>
          </a:p>
        </p:txBody>
      </p:sp>
      <p:graphicFrame>
        <p:nvGraphicFramePr>
          <p:cNvPr id="75" name="Object 115">
            <a:extLst>
              <a:ext uri="{FF2B5EF4-FFF2-40B4-BE49-F238E27FC236}">
                <a16:creationId xmlns:a16="http://schemas.microsoft.com/office/drawing/2014/main" id="{0A257889-4C75-251D-E03D-D2F761CBA5D7}"/>
              </a:ext>
            </a:extLst>
          </p:cNvPr>
          <p:cNvGraphicFramePr>
            <a:graphicFrameLocks noChangeAspect="1"/>
          </p:cNvGraphicFramePr>
          <p:nvPr>
            <p:extLst>
              <p:ext uri="{D42A27DB-BD31-4B8C-83A1-F6EECF244321}">
                <p14:modId xmlns:p14="http://schemas.microsoft.com/office/powerpoint/2010/main" val="139893143"/>
              </p:ext>
            </p:extLst>
          </p:nvPr>
        </p:nvGraphicFramePr>
        <p:xfrm>
          <a:off x="5829505" y="4190264"/>
          <a:ext cx="1590675" cy="527050"/>
        </p:xfrm>
        <a:graphic>
          <a:graphicData uri="http://schemas.openxmlformats.org/presentationml/2006/ole">
            <mc:AlternateContent xmlns:mc="http://schemas.openxmlformats.org/markup-compatibility/2006">
              <mc:Choice xmlns:v="urn:schemas-microsoft-com:vml" Requires="v">
                <p:oleObj name="Equation" r:id="rId14" imgW="638054" imgH="209520" progId="Equation.3">
                  <p:embed/>
                </p:oleObj>
              </mc:Choice>
              <mc:Fallback>
                <p:oleObj name="Equation" r:id="rId14" imgW="638054" imgH="209520" progId="Equation.3">
                  <p:embed/>
                  <p:pic>
                    <p:nvPicPr>
                      <p:cNvPr id="81011" name="Object 1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29505" y="4190264"/>
                        <a:ext cx="15906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 name="Group 116">
            <a:extLst>
              <a:ext uri="{FF2B5EF4-FFF2-40B4-BE49-F238E27FC236}">
                <a16:creationId xmlns:a16="http://schemas.microsoft.com/office/drawing/2014/main" id="{1AD5C3E1-9E87-8EDA-6550-3D52014D4BDF}"/>
              </a:ext>
            </a:extLst>
          </p:cNvPr>
          <p:cNvGrpSpPr>
            <a:grpSpLocks/>
          </p:cNvGrpSpPr>
          <p:nvPr/>
        </p:nvGrpSpPr>
        <p:grpSpPr bwMode="auto">
          <a:xfrm>
            <a:off x="7766255" y="4222014"/>
            <a:ext cx="2705100" cy="519113"/>
            <a:chOff x="4296" y="2848"/>
            <a:chExt cx="1704" cy="327"/>
          </a:xfrm>
        </p:grpSpPr>
        <p:sp>
          <p:nvSpPr>
            <p:cNvPr id="77" name="Text Box 117">
              <a:extLst>
                <a:ext uri="{FF2B5EF4-FFF2-40B4-BE49-F238E27FC236}">
                  <a16:creationId xmlns:a16="http://schemas.microsoft.com/office/drawing/2014/main" id="{9CC45CFC-58E5-D517-44AA-01EAB91815F8}"/>
                </a:ext>
              </a:extLst>
            </p:cNvPr>
            <p:cNvSpPr txBox="1">
              <a:spLocks noChangeArrowheads="1"/>
            </p:cNvSpPr>
            <p:nvPr/>
          </p:nvSpPr>
          <p:spPr bwMode="auto">
            <a:xfrm>
              <a:off x="4296" y="2848"/>
              <a:ext cx="1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chemeClr val="accent2"/>
                  </a:solidFill>
                </a:rPr>
                <a:t>Q</a:t>
              </a:r>
              <a:r>
                <a:rPr lang="zh-CN" altLang="en-US" b="1">
                  <a:solidFill>
                    <a:schemeClr val="accent2"/>
                  </a:solidFill>
                </a:rPr>
                <a:t>和</a:t>
              </a:r>
              <a:r>
                <a:rPr lang="en-US" altLang="zh-CN" sz="2800" b="1" i="1">
                  <a:solidFill>
                    <a:schemeClr val="accent2"/>
                  </a:solidFill>
                </a:rPr>
                <a:t>Q </a:t>
              </a:r>
              <a:r>
                <a:rPr lang="zh-CN" altLang="en-US" sz="2800" b="1">
                  <a:solidFill>
                    <a:schemeClr val="accent2"/>
                  </a:solidFill>
                </a:rPr>
                <a:t>均为</a:t>
              </a:r>
              <a:r>
                <a:rPr lang="en-US" altLang="zh-CN" sz="2800" b="1" i="1">
                  <a:solidFill>
                    <a:schemeClr val="accent2"/>
                  </a:solidFill>
                </a:rPr>
                <a:t>U</a:t>
              </a:r>
              <a:r>
                <a:rPr lang="en-US" altLang="zh-CN" sz="2800" b="1" baseline="-25000">
                  <a:solidFill>
                    <a:schemeClr val="accent2"/>
                  </a:solidFill>
                </a:rPr>
                <a:t>H</a:t>
              </a:r>
              <a:endParaRPr lang="en-US" altLang="zh-CN" sz="2800" b="1" i="1" baseline="-25000">
                <a:solidFill>
                  <a:schemeClr val="accent2"/>
                </a:solidFill>
              </a:endParaRPr>
            </a:p>
          </p:txBody>
        </p:sp>
        <p:sp>
          <p:nvSpPr>
            <p:cNvPr id="78" name="Line 118">
              <a:extLst>
                <a:ext uri="{FF2B5EF4-FFF2-40B4-BE49-F238E27FC236}">
                  <a16:creationId xmlns:a16="http://schemas.microsoft.com/office/drawing/2014/main" id="{1D156FCE-CA8D-17DA-0B67-8E0EEB21AAFF}"/>
                </a:ext>
              </a:extLst>
            </p:cNvPr>
            <p:cNvSpPr>
              <a:spLocks noChangeShapeType="1"/>
            </p:cNvSpPr>
            <p:nvPr/>
          </p:nvSpPr>
          <p:spPr bwMode="auto">
            <a:xfrm>
              <a:off x="4740" y="2896"/>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 name="Group 119">
            <a:extLst>
              <a:ext uri="{FF2B5EF4-FFF2-40B4-BE49-F238E27FC236}">
                <a16:creationId xmlns:a16="http://schemas.microsoft.com/office/drawing/2014/main" id="{B18A0B92-201D-C79B-D2CD-2E62E96C18DC}"/>
              </a:ext>
            </a:extLst>
          </p:cNvPr>
          <p:cNvGrpSpPr>
            <a:grpSpLocks/>
          </p:cNvGrpSpPr>
          <p:nvPr/>
        </p:nvGrpSpPr>
        <p:grpSpPr bwMode="auto">
          <a:xfrm>
            <a:off x="6161293" y="5079265"/>
            <a:ext cx="2070100" cy="531813"/>
            <a:chOff x="3072" y="2850"/>
            <a:chExt cx="1304" cy="335"/>
          </a:xfrm>
        </p:grpSpPr>
        <p:sp>
          <p:nvSpPr>
            <p:cNvPr id="80" name="Text Box 120">
              <a:extLst>
                <a:ext uri="{FF2B5EF4-FFF2-40B4-BE49-F238E27FC236}">
                  <a16:creationId xmlns:a16="http://schemas.microsoft.com/office/drawing/2014/main" id="{DB677307-632F-92EC-957E-BDAA766FD8E6}"/>
                </a:ext>
              </a:extLst>
            </p:cNvPr>
            <p:cNvSpPr txBox="1">
              <a:spLocks noChangeArrowheads="1"/>
            </p:cNvSpPr>
            <p:nvPr/>
          </p:nvSpPr>
          <p:spPr bwMode="auto">
            <a:xfrm>
              <a:off x="3072" y="2858"/>
              <a:ext cx="130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dirty="0"/>
                <a:t>R</a:t>
              </a:r>
              <a:r>
                <a:rPr lang="en-US" altLang="zh-CN" sz="2800" b="1" dirty="0"/>
                <a:t> </a:t>
              </a:r>
              <a:r>
                <a:rPr lang="zh-CN" altLang="en-US" sz="2800" b="1" dirty="0"/>
                <a:t>先撤</a:t>
              </a:r>
              <a:r>
                <a:rPr lang="en-US" altLang="zh-CN" sz="2800" b="1" dirty="0"/>
                <a:t>1</a:t>
              </a:r>
              <a:r>
                <a:rPr lang="zh-CN" altLang="en-US" sz="2800" b="1" dirty="0"/>
                <a:t>：</a:t>
              </a:r>
            </a:p>
          </p:txBody>
        </p:sp>
        <p:sp>
          <p:nvSpPr>
            <p:cNvPr id="81" name="Line 121">
              <a:extLst>
                <a:ext uri="{FF2B5EF4-FFF2-40B4-BE49-F238E27FC236}">
                  <a16:creationId xmlns:a16="http://schemas.microsoft.com/office/drawing/2014/main" id="{01814450-004F-02D7-B366-F8A5B9B504E9}"/>
                </a:ext>
              </a:extLst>
            </p:cNvPr>
            <p:cNvSpPr>
              <a:spLocks noChangeShapeType="1"/>
            </p:cNvSpPr>
            <p:nvPr/>
          </p:nvSpPr>
          <p:spPr bwMode="auto">
            <a:xfrm flipV="1">
              <a:off x="3167" y="2850"/>
              <a:ext cx="10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 name="Line 122">
            <a:extLst>
              <a:ext uri="{FF2B5EF4-FFF2-40B4-BE49-F238E27FC236}">
                <a16:creationId xmlns:a16="http://schemas.microsoft.com/office/drawing/2014/main" id="{0742B135-5C87-909A-C070-6015DF94117C}"/>
              </a:ext>
            </a:extLst>
          </p:cNvPr>
          <p:cNvSpPr>
            <a:spLocks noChangeShapeType="1"/>
          </p:cNvSpPr>
          <p:nvPr/>
        </p:nvSpPr>
        <p:spPr bwMode="auto">
          <a:xfrm>
            <a:off x="8037718" y="5290403"/>
            <a:ext cx="342900"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Rectangle 123">
            <a:extLst>
              <a:ext uri="{FF2B5EF4-FFF2-40B4-BE49-F238E27FC236}">
                <a16:creationId xmlns:a16="http://schemas.microsoft.com/office/drawing/2014/main" id="{1CDB38A1-B8A0-6481-B6CB-DF32EFB1787B}"/>
              </a:ext>
            </a:extLst>
          </p:cNvPr>
          <p:cNvSpPr>
            <a:spLocks noChangeArrowheads="1"/>
          </p:cNvSpPr>
          <p:nvPr/>
        </p:nvSpPr>
        <p:spPr bwMode="auto">
          <a:xfrm>
            <a:off x="8621918" y="5002271"/>
            <a:ext cx="1081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0033CC"/>
                </a:solidFill>
              </a:rPr>
              <a:t>1 </a:t>
            </a:r>
            <a:r>
              <a:rPr lang="zh-CN" altLang="en-US" sz="2800" b="1" dirty="0">
                <a:solidFill>
                  <a:srgbClr val="0033CC"/>
                </a:solidFill>
              </a:rPr>
              <a:t>态</a:t>
            </a:r>
          </a:p>
        </p:txBody>
      </p:sp>
      <p:grpSp>
        <p:nvGrpSpPr>
          <p:cNvPr id="84" name="Group 124">
            <a:extLst>
              <a:ext uri="{FF2B5EF4-FFF2-40B4-BE49-F238E27FC236}">
                <a16:creationId xmlns:a16="http://schemas.microsoft.com/office/drawing/2014/main" id="{2233F46F-5F2C-4B43-6665-03B63E4ACB6E}"/>
              </a:ext>
            </a:extLst>
          </p:cNvPr>
          <p:cNvGrpSpPr>
            <a:grpSpLocks/>
          </p:cNvGrpSpPr>
          <p:nvPr/>
        </p:nvGrpSpPr>
        <p:grpSpPr bwMode="auto">
          <a:xfrm>
            <a:off x="6189869" y="5584090"/>
            <a:ext cx="2070100" cy="554038"/>
            <a:chOff x="3061" y="3072"/>
            <a:chExt cx="1304" cy="349"/>
          </a:xfrm>
        </p:grpSpPr>
        <p:sp>
          <p:nvSpPr>
            <p:cNvPr id="85" name="Text Box 125">
              <a:extLst>
                <a:ext uri="{FF2B5EF4-FFF2-40B4-BE49-F238E27FC236}">
                  <a16:creationId xmlns:a16="http://schemas.microsoft.com/office/drawing/2014/main" id="{CCBC9F9C-3AAA-CED8-9444-4AF1C5D87AF6}"/>
                </a:ext>
              </a:extLst>
            </p:cNvPr>
            <p:cNvSpPr txBox="1">
              <a:spLocks noChangeArrowheads="1"/>
            </p:cNvSpPr>
            <p:nvPr/>
          </p:nvSpPr>
          <p:spPr bwMode="auto">
            <a:xfrm>
              <a:off x="3061" y="3094"/>
              <a:ext cx="130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dirty="0"/>
                <a:t>S</a:t>
              </a:r>
              <a:r>
                <a:rPr lang="en-US" altLang="zh-CN" sz="2800" b="1" dirty="0"/>
                <a:t> </a:t>
              </a:r>
              <a:r>
                <a:rPr lang="zh-CN" altLang="en-US" sz="2800" b="1" dirty="0"/>
                <a:t>先撤</a:t>
              </a:r>
              <a:r>
                <a:rPr lang="en-US" altLang="zh-CN" sz="2800" b="1" dirty="0"/>
                <a:t>1</a:t>
              </a:r>
              <a:r>
                <a:rPr lang="zh-CN" altLang="en-US" sz="2800" b="1" dirty="0"/>
                <a:t>：</a:t>
              </a:r>
            </a:p>
          </p:txBody>
        </p:sp>
        <p:sp>
          <p:nvSpPr>
            <p:cNvPr id="86" name="Line 126">
              <a:extLst>
                <a:ext uri="{FF2B5EF4-FFF2-40B4-BE49-F238E27FC236}">
                  <a16:creationId xmlns:a16="http://schemas.microsoft.com/office/drawing/2014/main" id="{6D39FA41-7241-F767-BAF1-9A3376F2727E}"/>
                </a:ext>
              </a:extLst>
            </p:cNvPr>
            <p:cNvSpPr>
              <a:spLocks noChangeShapeType="1"/>
            </p:cNvSpPr>
            <p:nvPr/>
          </p:nvSpPr>
          <p:spPr bwMode="auto">
            <a:xfrm flipV="1">
              <a:off x="3138" y="3072"/>
              <a:ext cx="10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 name="Line 127">
            <a:extLst>
              <a:ext uri="{FF2B5EF4-FFF2-40B4-BE49-F238E27FC236}">
                <a16:creationId xmlns:a16="http://schemas.microsoft.com/office/drawing/2014/main" id="{ED1189AA-CE5F-6594-C854-E88A2F54294A}"/>
              </a:ext>
            </a:extLst>
          </p:cNvPr>
          <p:cNvSpPr>
            <a:spLocks noChangeShapeType="1"/>
          </p:cNvSpPr>
          <p:nvPr/>
        </p:nvSpPr>
        <p:spPr bwMode="auto">
          <a:xfrm>
            <a:off x="8059943" y="5782528"/>
            <a:ext cx="342900"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Rectangle 128">
            <a:extLst>
              <a:ext uri="{FF2B5EF4-FFF2-40B4-BE49-F238E27FC236}">
                <a16:creationId xmlns:a16="http://schemas.microsoft.com/office/drawing/2014/main" id="{C484C020-D6B2-9CBD-7448-086332A485A4}"/>
              </a:ext>
            </a:extLst>
          </p:cNvPr>
          <p:cNvSpPr>
            <a:spLocks noChangeArrowheads="1"/>
          </p:cNvSpPr>
          <p:nvPr/>
        </p:nvSpPr>
        <p:spPr bwMode="auto">
          <a:xfrm>
            <a:off x="8648906" y="5507890"/>
            <a:ext cx="1100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33CC"/>
                </a:solidFill>
              </a:rPr>
              <a:t>0 </a:t>
            </a:r>
            <a:r>
              <a:rPr lang="zh-CN" altLang="en-US" sz="2800" b="1">
                <a:solidFill>
                  <a:srgbClr val="0033CC"/>
                </a:solidFill>
              </a:rPr>
              <a:t>态</a:t>
            </a:r>
          </a:p>
        </p:txBody>
      </p:sp>
      <p:sp>
        <p:nvSpPr>
          <p:cNvPr id="89" name="Text Box 129">
            <a:extLst>
              <a:ext uri="{FF2B5EF4-FFF2-40B4-BE49-F238E27FC236}">
                <a16:creationId xmlns:a16="http://schemas.microsoft.com/office/drawing/2014/main" id="{14516A48-9974-CB20-4989-4BA291661BE6}"/>
              </a:ext>
            </a:extLst>
          </p:cNvPr>
          <p:cNvSpPr txBox="1">
            <a:spLocks noChangeArrowheads="1"/>
          </p:cNvSpPr>
          <p:nvPr/>
        </p:nvSpPr>
        <p:spPr bwMode="auto">
          <a:xfrm>
            <a:off x="5575454" y="6241316"/>
            <a:ext cx="3425825"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信号如果</a:t>
            </a:r>
            <a:r>
              <a:rPr lang="zh-CN" altLang="en-US" sz="2800" b="1" dirty="0">
                <a:solidFill>
                  <a:srgbClr val="FF0000"/>
                </a:solidFill>
              </a:rPr>
              <a:t>同时</a:t>
            </a:r>
            <a:r>
              <a:rPr lang="zh-CN" altLang="en-US" sz="2800" b="1" dirty="0"/>
              <a:t>撤消：</a:t>
            </a:r>
          </a:p>
        </p:txBody>
      </p:sp>
      <p:sp>
        <p:nvSpPr>
          <p:cNvPr id="90" name="Text Box 130">
            <a:extLst>
              <a:ext uri="{FF2B5EF4-FFF2-40B4-BE49-F238E27FC236}">
                <a16:creationId xmlns:a16="http://schemas.microsoft.com/office/drawing/2014/main" id="{9583DC49-3D3C-2F7E-0525-9B7C633E7FCA}"/>
              </a:ext>
            </a:extLst>
          </p:cNvPr>
          <p:cNvSpPr txBox="1">
            <a:spLocks noChangeArrowheads="1"/>
          </p:cNvSpPr>
          <p:nvPr/>
        </p:nvSpPr>
        <p:spPr bwMode="auto">
          <a:xfrm>
            <a:off x="8599693" y="6027003"/>
            <a:ext cx="1489075"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66"/>
                </a:solidFill>
              </a:rPr>
              <a:t>状态不定</a:t>
            </a:r>
          </a:p>
          <a:p>
            <a:pPr eaLnBrk="1" hangingPunct="1"/>
            <a:r>
              <a:rPr lang="zh-CN" altLang="en-US" b="1" dirty="0">
                <a:solidFill>
                  <a:srgbClr val="0033CC"/>
                </a:solidFill>
                <a:latin typeface="宋体" panose="02010600030101010101" pitchFamily="2" charset="-122"/>
              </a:rPr>
              <a:t> </a:t>
            </a:r>
            <a:r>
              <a:rPr lang="en-US" altLang="zh-CN" b="1" dirty="0">
                <a:solidFill>
                  <a:srgbClr val="FF0066"/>
                </a:solidFill>
                <a:latin typeface="宋体" panose="02010600030101010101" pitchFamily="2" charset="-122"/>
              </a:rPr>
              <a:t>(</a:t>
            </a:r>
            <a:r>
              <a:rPr lang="zh-CN" altLang="en-US" b="1" dirty="0">
                <a:solidFill>
                  <a:srgbClr val="FF0066"/>
                </a:solidFill>
              </a:rPr>
              <a:t>随机</a:t>
            </a:r>
            <a:r>
              <a:rPr lang="en-US" altLang="zh-CN" b="1" dirty="0">
                <a:solidFill>
                  <a:srgbClr val="FF0066"/>
                </a:solidFill>
                <a:latin typeface="宋体" panose="02010600030101010101" pitchFamily="2" charset="-122"/>
              </a:rPr>
              <a:t>)</a:t>
            </a:r>
          </a:p>
        </p:txBody>
      </p:sp>
      <p:cxnSp>
        <p:nvCxnSpPr>
          <p:cNvPr id="91" name="直接连接符 2">
            <a:extLst>
              <a:ext uri="{FF2B5EF4-FFF2-40B4-BE49-F238E27FC236}">
                <a16:creationId xmlns:a16="http://schemas.microsoft.com/office/drawing/2014/main" id="{9AC68320-AA71-0F2A-16B4-0FBC00960B5B}"/>
              </a:ext>
            </a:extLst>
          </p:cNvPr>
          <p:cNvCxnSpPr/>
          <p:nvPr/>
        </p:nvCxnSpPr>
        <p:spPr bwMode="auto">
          <a:xfrm>
            <a:off x="5685043" y="4866539"/>
            <a:ext cx="4491037" cy="0"/>
          </a:xfrm>
          <a:prstGeom prst="line">
            <a:avLst/>
          </a:prstGeom>
          <a:solidFill>
            <a:schemeClr val="accent1"/>
          </a:solidFill>
          <a:ln w="19050" cap="flat" cmpd="sng" algn="ctr">
            <a:solidFill>
              <a:srgbClr val="FFFFC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连接符 93">
            <a:extLst>
              <a:ext uri="{FF2B5EF4-FFF2-40B4-BE49-F238E27FC236}">
                <a16:creationId xmlns:a16="http://schemas.microsoft.com/office/drawing/2014/main" id="{EC85F626-E5F3-C379-3EF4-E82D734C15AE}"/>
              </a:ext>
            </a:extLst>
          </p:cNvPr>
          <p:cNvCxnSpPr/>
          <p:nvPr/>
        </p:nvCxnSpPr>
        <p:spPr bwMode="auto">
          <a:xfrm>
            <a:off x="5739811" y="4161689"/>
            <a:ext cx="4491037" cy="0"/>
          </a:xfrm>
          <a:prstGeom prst="line">
            <a:avLst/>
          </a:prstGeom>
          <a:solidFill>
            <a:schemeClr val="accent1"/>
          </a:solidFill>
          <a:ln w="19050" cap="flat" cmpd="sng" algn="ctr">
            <a:solidFill>
              <a:srgbClr val="FFFFC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连接符 94">
            <a:extLst>
              <a:ext uri="{FF2B5EF4-FFF2-40B4-BE49-F238E27FC236}">
                <a16:creationId xmlns:a16="http://schemas.microsoft.com/office/drawing/2014/main" id="{3DB06119-816C-71D7-C712-20DEDB0F9358}"/>
              </a:ext>
            </a:extLst>
          </p:cNvPr>
          <p:cNvCxnSpPr/>
          <p:nvPr/>
        </p:nvCxnSpPr>
        <p:spPr bwMode="auto">
          <a:xfrm>
            <a:off x="5829505" y="2383689"/>
            <a:ext cx="4491037" cy="0"/>
          </a:xfrm>
          <a:prstGeom prst="line">
            <a:avLst/>
          </a:prstGeom>
          <a:solidFill>
            <a:schemeClr val="accent1"/>
          </a:solidFill>
          <a:ln w="19050" cap="flat" cmpd="sng" algn="ctr">
            <a:solidFill>
              <a:srgbClr val="FFFFC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2">
            <a:extLst>
              <a:ext uri="{FF2B5EF4-FFF2-40B4-BE49-F238E27FC236}">
                <a16:creationId xmlns:a16="http://schemas.microsoft.com/office/drawing/2014/main" id="{21222B54-89C1-0EF4-9B8A-40BA53ED97D0}"/>
              </a:ext>
            </a:extLst>
          </p:cNvPr>
          <p:cNvSpPr>
            <a:spLocks noGrp="1"/>
          </p:cNvSpPr>
          <p:nvPr>
            <p:ph type="sldNum" sz="quarter" idx="12"/>
          </p:nvPr>
        </p:nvSpPr>
        <p:spPr/>
        <p:txBody>
          <a:bodyPr/>
          <a:lstStyle/>
          <a:p>
            <a:fld id="{392CBAA0-59E6-204E-8F03-85E5040D48B8}" type="slidenum">
              <a:rPr kumimoji="1" lang="zh-CN" altLang="en-US" smtClean="0"/>
              <a:t>7</a:t>
            </a:fld>
            <a:r>
              <a:rPr kumimoji="1" lang="en-US" altLang="zh-CN"/>
              <a:t>/70</a:t>
            </a:r>
            <a:endParaRPr kumimoji="1" lang="zh-CN" altLang="en-US" dirty="0"/>
          </a:p>
        </p:txBody>
      </p:sp>
    </p:spTree>
    <p:extLst>
      <p:ext uri="{BB962C8B-B14F-4D97-AF65-F5344CB8AC3E}">
        <p14:creationId xmlns:p14="http://schemas.microsoft.com/office/powerpoint/2010/main" val="233416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slide(fromBottom)">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slide(fromBottom)">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par>
                          <p:cTn id="37" fill="hold">
                            <p:stCondLst>
                              <p:cond delay="500"/>
                            </p:stCondLst>
                            <p:childTnLst>
                              <p:par>
                                <p:cTn id="38" presetID="22" presetClass="entr" presetSubtype="8" fill="hold" grpId="0" nodeType="afterEffect">
                                  <p:stCondLst>
                                    <p:cond delay="1000"/>
                                  </p:stCondLst>
                                  <p:childTnLst>
                                    <p:set>
                                      <p:cBhvr>
                                        <p:cTn id="39" dur="1" fill="hold">
                                          <p:stCondLst>
                                            <p:cond delay="0"/>
                                          </p:stCondLst>
                                        </p:cTn>
                                        <p:tgtEl>
                                          <p:spTgt spid="45">
                                            <p:txEl>
                                              <p:pRg st="0" end="0"/>
                                            </p:txEl>
                                          </p:spTgt>
                                        </p:tgtEl>
                                        <p:attrNameLst>
                                          <p:attrName>style.visibility</p:attrName>
                                        </p:attrNameLst>
                                      </p:cBhvr>
                                      <p:to>
                                        <p:strVal val="visible"/>
                                      </p:to>
                                    </p:set>
                                    <p:animEffect transition="in" filter="wipe(left)">
                                      <p:cBhvr>
                                        <p:cTn id="40" dur="500"/>
                                        <p:tgtEl>
                                          <p:spTgt spid="4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down)">
                                      <p:cBhvr>
                                        <p:cTn id="45"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par>
                          <p:cTn id="46" fill="hold">
                            <p:stCondLst>
                              <p:cond delay="500"/>
                            </p:stCondLst>
                            <p:childTnLst>
                              <p:par>
                                <p:cTn id="47" presetID="22" presetClass="entr" presetSubtype="8" fill="hold" nodeType="afterEffect">
                                  <p:stCondLst>
                                    <p:cond delay="100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8">
                                            <p:txEl>
                                              <p:pRg st="0" end="0"/>
                                            </p:txEl>
                                          </p:spTgt>
                                        </p:tgtEl>
                                        <p:attrNameLst>
                                          <p:attrName>style.visibility</p:attrName>
                                        </p:attrNameLst>
                                      </p:cBhvr>
                                      <p:to>
                                        <p:strVal val="visible"/>
                                      </p:to>
                                    </p:set>
                                    <p:animEffect transition="in" filter="wipe(left)">
                                      <p:cBhvr>
                                        <p:cTn id="54" dur="500"/>
                                        <p:tgtEl>
                                          <p:spTgt spid="4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left)">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nodeType="clickEffect">
                                  <p:stCondLst>
                                    <p:cond delay="0"/>
                                  </p:stCondLst>
                                  <p:childTnLst>
                                    <p:set>
                                      <p:cBhvr>
                                        <p:cTn id="63" dur="1" fill="hold">
                                          <p:stCondLst>
                                            <p:cond delay="0"/>
                                          </p:stCondLst>
                                        </p:cTn>
                                        <p:tgtEl>
                                          <p:spTgt spid="51"/>
                                        </p:tgtEl>
                                        <p:attrNameLst>
                                          <p:attrName>style.visibility</p:attrName>
                                        </p:attrNameLst>
                                      </p:cBhvr>
                                      <p:to>
                                        <p:strVal val="visible"/>
                                      </p:to>
                                    </p:set>
                                    <p:anim calcmode="lin" valueType="num">
                                      <p:cBhvr>
                                        <p:cTn id="64" dur="500" fill="hold"/>
                                        <p:tgtEl>
                                          <p:spTgt spid="51"/>
                                        </p:tgtEl>
                                        <p:attrNameLst>
                                          <p:attrName>ppt_w</p:attrName>
                                        </p:attrNameLst>
                                      </p:cBhvr>
                                      <p:tavLst>
                                        <p:tav tm="0">
                                          <p:val>
                                            <p:fltVal val="0"/>
                                          </p:val>
                                        </p:tav>
                                        <p:tav tm="100000">
                                          <p:val>
                                            <p:strVal val="#ppt_w"/>
                                          </p:val>
                                        </p:tav>
                                      </p:tavLst>
                                    </p:anim>
                                    <p:anim calcmode="lin" valueType="num">
                                      <p:cBhvr>
                                        <p:cTn id="65" dur="500" fill="hold"/>
                                        <p:tgtEl>
                                          <p:spTgt spid="51"/>
                                        </p:tgtEl>
                                        <p:attrNameLst>
                                          <p:attrName>ppt_h</p:attrName>
                                        </p:attrNameLst>
                                      </p:cBhvr>
                                      <p:tavLst>
                                        <p:tav tm="0">
                                          <p:val>
                                            <p:strVal val="#ppt_h"/>
                                          </p:val>
                                        </p:tav>
                                        <p:tav tm="100000">
                                          <p:val>
                                            <p:strVal val="#ppt_h"/>
                                          </p:val>
                                        </p:tav>
                                      </p:tavLst>
                                    </p:anim>
                                  </p:childTnLst>
                                </p:cTn>
                              </p:par>
                            </p:childTnLst>
                          </p:cTn>
                        </p:par>
                        <p:par>
                          <p:cTn id="66" fill="hold">
                            <p:stCondLst>
                              <p:cond delay="500"/>
                            </p:stCondLst>
                            <p:childTnLst>
                              <p:par>
                                <p:cTn id="67" presetID="12" presetClass="entr" presetSubtype="4" fill="hold" grpId="0" nodeType="afterEffect">
                                  <p:stCondLst>
                                    <p:cond delay="1000"/>
                                  </p:stCondLst>
                                  <p:childTnLst>
                                    <p:set>
                                      <p:cBhvr>
                                        <p:cTn id="68" dur="1" fill="hold">
                                          <p:stCondLst>
                                            <p:cond delay="0"/>
                                          </p:stCondLst>
                                        </p:cTn>
                                        <p:tgtEl>
                                          <p:spTgt spid="55"/>
                                        </p:tgtEl>
                                        <p:attrNameLst>
                                          <p:attrName>style.visibility</p:attrName>
                                        </p:attrNameLst>
                                      </p:cBhvr>
                                      <p:to>
                                        <p:strVal val="visible"/>
                                      </p:to>
                                    </p:set>
                                    <p:animEffect transition="in" filter="slide(fromBottom)">
                                      <p:cBhvr>
                                        <p:cTn id="69" dur="500"/>
                                        <p:tgtEl>
                                          <p:spTgt spid="55"/>
                                        </p:tgtEl>
                                      </p:cBhvr>
                                    </p:animEffect>
                                  </p:childTnLst>
                                </p:cTn>
                              </p:par>
                            </p:childTnLst>
                          </p:cTn>
                        </p:par>
                        <p:par>
                          <p:cTn id="70" fill="hold">
                            <p:stCondLst>
                              <p:cond delay="2000"/>
                            </p:stCondLst>
                            <p:childTnLst>
                              <p:par>
                                <p:cTn id="71" presetID="12" presetClass="entr" presetSubtype="4" fill="hold" grpId="0" nodeType="afterEffect">
                                  <p:stCondLst>
                                    <p:cond delay="1000"/>
                                  </p:stCondLst>
                                  <p:childTnLst>
                                    <p:set>
                                      <p:cBhvr>
                                        <p:cTn id="72" dur="1" fill="hold">
                                          <p:stCondLst>
                                            <p:cond delay="0"/>
                                          </p:stCondLst>
                                        </p:cTn>
                                        <p:tgtEl>
                                          <p:spTgt spid="54"/>
                                        </p:tgtEl>
                                        <p:attrNameLst>
                                          <p:attrName>style.visibility</p:attrName>
                                        </p:attrNameLst>
                                      </p:cBhvr>
                                      <p:to>
                                        <p:strVal val="visible"/>
                                      </p:to>
                                    </p:set>
                                    <p:animEffect transition="in" filter="slide(fromBottom)">
                                      <p:cBhvr>
                                        <p:cTn id="73" dur="500"/>
                                        <p:tgtEl>
                                          <p:spTgt spid="5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56">
                                            <p:txEl>
                                              <p:pRg st="0" end="0"/>
                                            </p:txEl>
                                          </p:spTgt>
                                        </p:tgtEl>
                                        <p:attrNameLst>
                                          <p:attrName>style.visibility</p:attrName>
                                        </p:attrNameLst>
                                      </p:cBhvr>
                                      <p:to>
                                        <p:strVal val="visible"/>
                                      </p:to>
                                    </p:set>
                                    <p:animEffect transition="in" filter="wipe(left)">
                                      <p:cBhvr>
                                        <p:cTn id="82" dur="500"/>
                                        <p:tgtEl>
                                          <p:spTgt spid="56">
                                            <p:txEl>
                                              <p:pRg st="0" end="0"/>
                                            </p:txEl>
                                          </p:spTgt>
                                        </p:tgtEl>
                                      </p:cBhvr>
                                    </p:animEffect>
                                  </p:childTnLst>
                                </p:cTn>
                              </p:par>
                            </p:childTnLst>
                          </p:cTn>
                        </p:par>
                        <p:par>
                          <p:cTn id="83" fill="hold">
                            <p:stCondLst>
                              <p:cond delay="1000"/>
                            </p:stCondLst>
                            <p:childTnLst>
                              <p:par>
                                <p:cTn id="84" presetID="22" presetClass="entr" presetSubtype="8" fill="hold" nodeType="afterEffect">
                                  <p:stCondLst>
                                    <p:cond delay="1000"/>
                                  </p:stCondLst>
                                  <p:childTnLst>
                                    <p:set>
                                      <p:cBhvr>
                                        <p:cTn id="85" dur="1" fill="hold">
                                          <p:stCondLst>
                                            <p:cond delay="0"/>
                                          </p:stCondLst>
                                        </p:cTn>
                                        <p:tgtEl>
                                          <p:spTgt spid="57"/>
                                        </p:tgtEl>
                                        <p:attrNameLst>
                                          <p:attrName>style.visibility</p:attrName>
                                        </p:attrNameLst>
                                      </p:cBhvr>
                                      <p:to>
                                        <p:strVal val="visible"/>
                                      </p:to>
                                    </p:set>
                                    <p:animEffect transition="in" filter="wipe(left)">
                                      <p:cBhvr>
                                        <p:cTn id="86" dur="500"/>
                                        <p:tgtEl>
                                          <p:spTgt spid="5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0">
                                            <p:txEl>
                                              <p:pRg st="0" end="0"/>
                                            </p:txEl>
                                          </p:spTgt>
                                        </p:tgtEl>
                                        <p:attrNameLst>
                                          <p:attrName>style.visibility</p:attrName>
                                        </p:attrNameLst>
                                      </p:cBhvr>
                                      <p:to>
                                        <p:strVal val="visible"/>
                                      </p:to>
                                    </p:set>
                                    <p:animEffect transition="in" filter="wipe(left)">
                                      <p:cBhvr>
                                        <p:cTn id="91" dur="500"/>
                                        <p:tgtEl>
                                          <p:spTgt spid="6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1">
                                            <p:txEl>
                                              <p:pRg st="0" end="0"/>
                                            </p:txEl>
                                          </p:spTgt>
                                        </p:tgtEl>
                                        <p:attrNameLst>
                                          <p:attrName>style.visibility</p:attrName>
                                        </p:attrNameLst>
                                      </p:cBhvr>
                                      <p:to>
                                        <p:strVal val="visible"/>
                                      </p:to>
                                    </p:set>
                                    <p:animEffect transition="in" filter="wipe(left)">
                                      <p:cBhvr>
                                        <p:cTn id="96" dur="500"/>
                                        <p:tgtEl>
                                          <p:spTgt spid="61">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wipe(left)">
                                      <p:cBhvr>
                                        <p:cTn id="101" dur="500"/>
                                        <p:tgtEl>
                                          <p:spTgt spid="62"/>
                                        </p:tgtEl>
                                      </p:cBhvr>
                                    </p:animEffect>
                                  </p:childTnLst>
                                </p:cTn>
                              </p:par>
                            </p:childTnLst>
                          </p:cTn>
                        </p:par>
                      </p:childTnLst>
                    </p:cTn>
                  </p:par>
                  <p:par>
                    <p:cTn id="102" fill="hold">
                      <p:stCondLst>
                        <p:cond delay="indefinite"/>
                      </p:stCondLst>
                      <p:childTnLst>
                        <p:par>
                          <p:cTn id="103" fill="hold">
                            <p:stCondLst>
                              <p:cond delay="0"/>
                            </p:stCondLst>
                            <p:childTnLst>
                              <p:par>
                                <p:cTn id="104" presetID="17" presetClass="entr" presetSubtype="10" fill="hold" nodeType="clickEffect">
                                  <p:stCondLst>
                                    <p:cond delay="0"/>
                                  </p:stCondLst>
                                  <p:childTnLst>
                                    <p:set>
                                      <p:cBhvr>
                                        <p:cTn id="105" dur="1" fill="hold">
                                          <p:stCondLst>
                                            <p:cond delay="0"/>
                                          </p:stCondLst>
                                        </p:cTn>
                                        <p:tgtEl>
                                          <p:spTgt spid="63"/>
                                        </p:tgtEl>
                                        <p:attrNameLst>
                                          <p:attrName>style.visibility</p:attrName>
                                        </p:attrNameLst>
                                      </p:cBhvr>
                                      <p:to>
                                        <p:strVal val="visible"/>
                                      </p:to>
                                    </p:set>
                                    <p:anim calcmode="lin" valueType="num">
                                      <p:cBhvr>
                                        <p:cTn id="106" dur="500" fill="hold"/>
                                        <p:tgtEl>
                                          <p:spTgt spid="63"/>
                                        </p:tgtEl>
                                        <p:attrNameLst>
                                          <p:attrName>ppt_w</p:attrName>
                                        </p:attrNameLst>
                                      </p:cBhvr>
                                      <p:tavLst>
                                        <p:tav tm="0">
                                          <p:val>
                                            <p:fltVal val="0"/>
                                          </p:val>
                                        </p:tav>
                                        <p:tav tm="100000">
                                          <p:val>
                                            <p:strVal val="#ppt_w"/>
                                          </p:val>
                                        </p:tav>
                                      </p:tavLst>
                                    </p:anim>
                                    <p:anim calcmode="lin" valueType="num">
                                      <p:cBhvr>
                                        <p:cTn id="107" dur="500" fill="hold"/>
                                        <p:tgtEl>
                                          <p:spTgt spid="63"/>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12" presetClass="entr" presetSubtype="4" fill="hold" grpId="0" nodeType="afterEffect">
                                  <p:stCondLst>
                                    <p:cond delay="1000"/>
                                  </p:stCondLst>
                                  <p:childTnLst>
                                    <p:set>
                                      <p:cBhvr>
                                        <p:cTn id="110" dur="1" fill="hold">
                                          <p:stCondLst>
                                            <p:cond delay="0"/>
                                          </p:stCondLst>
                                        </p:cTn>
                                        <p:tgtEl>
                                          <p:spTgt spid="66"/>
                                        </p:tgtEl>
                                        <p:attrNameLst>
                                          <p:attrName>style.visibility</p:attrName>
                                        </p:attrNameLst>
                                      </p:cBhvr>
                                      <p:to>
                                        <p:strVal val="visible"/>
                                      </p:to>
                                    </p:set>
                                    <p:animEffect transition="in" filter="slide(fromBottom)">
                                      <p:cBhvr>
                                        <p:cTn id="111" dur="500"/>
                                        <p:tgtEl>
                                          <p:spTgt spid="66"/>
                                        </p:tgtEl>
                                      </p:cBhvr>
                                    </p:animEffect>
                                  </p:childTnLst>
                                </p:cTn>
                              </p:par>
                            </p:childTnLst>
                          </p:cTn>
                        </p:par>
                        <p:par>
                          <p:cTn id="112" fill="hold">
                            <p:stCondLst>
                              <p:cond delay="2000"/>
                            </p:stCondLst>
                            <p:childTnLst>
                              <p:par>
                                <p:cTn id="113" presetID="12" presetClass="entr" presetSubtype="4" fill="hold" grpId="0" nodeType="afterEffect">
                                  <p:stCondLst>
                                    <p:cond delay="1000"/>
                                  </p:stCondLst>
                                  <p:childTnLst>
                                    <p:set>
                                      <p:cBhvr>
                                        <p:cTn id="114" dur="1" fill="hold">
                                          <p:stCondLst>
                                            <p:cond delay="0"/>
                                          </p:stCondLst>
                                        </p:cTn>
                                        <p:tgtEl>
                                          <p:spTgt spid="67"/>
                                        </p:tgtEl>
                                        <p:attrNameLst>
                                          <p:attrName>style.visibility</p:attrName>
                                        </p:attrNameLst>
                                      </p:cBhvr>
                                      <p:to>
                                        <p:strVal val="visible"/>
                                      </p:to>
                                    </p:set>
                                    <p:animEffect transition="in" filter="slide(fromBottom)">
                                      <p:cBhvr>
                                        <p:cTn id="115" dur="500"/>
                                        <p:tgtEl>
                                          <p:spTgt spid="6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wipe(left)">
                                      <p:cBhvr>
                                        <p:cTn id="120" dur="500"/>
                                        <p:tgtEl>
                                          <p:spTgt spid="68"/>
                                        </p:tgtEl>
                                      </p:cBhvr>
                                    </p:animEffec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69">
                                            <p:txEl>
                                              <p:pRg st="0" end="0"/>
                                            </p:txEl>
                                          </p:spTgt>
                                        </p:tgtEl>
                                        <p:attrNameLst>
                                          <p:attrName>style.visibility</p:attrName>
                                        </p:attrNameLst>
                                      </p:cBhvr>
                                      <p:to>
                                        <p:strVal val="visible"/>
                                      </p:to>
                                    </p:set>
                                    <p:animEffect transition="in" filter="wipe(left)">
                                      <p:cBhvr>
                                        <p:cTn id="124" dur="500"/>
                                        <p:tgtEl>
                                          <p:spTgt spid="69">
                                            <p:txEl>
                                              <p:pRg st="0" end="0"/>
                                            </p:txEl>
                                          </p:spTgt>
                                        </p:tgtEl>
                                      </p:cBhvr>
                                    </p:animEffect>
                                  </p:childTnLst>
                                </p:cTn>
                              </p:par>
                            </p:childTnLst>
                          </p:cTn>
                        </p:par>
                        <p:par>
                          <p:cTn id="125" fill="hold">
                            <p:stCondLst>
                              <p:cond delay="1000"/>
                            </p:stCondLst>
                            <p:childTnLst>
                              <p:par>
                                <p:cTn id="126" presetID="22" presetClass="entr" presetSubtype="8" fill="hold" nodeType="afterEffect">
                                  <p:stCondLst>
                                    <p:cond delay="1000"/>
                                  </p:stCondLst>
                                  <p:childTnLst>
                                    <p:set>
                                      <p:cBhvr>
                                        <p:cTn id="127" dur="1" fill="hold">
                                          <p:stCondLst>
                                            <p:cond delay="0"/>
                                          </p:stCondLst>
                                        </p:cTn>
                                        <p:tgtEl>
                                          <p:spTgt spid="70"/>
                                        </p:tgtEl>
                                        <p:attrNameLst>
                                          <p:attrName>style.visibility</p:attrName>
                                        </p:attrNameLst>
                                      </p:cBhvr>
                                      <p:to>
                                        <p:strVal val="visible"/>
                                      </p:to>
                                    </p:set>
                                    <p:animEffect transition="in" filter="wipe(left)">
                                      <p:cBhvr>
                                        <p:cTn id="128" dur="500"/>
                                        <p:tgtEl>
                                          <p:spTgt spid="7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73">
                                            <p:txEl>
                                              <p:pRg st="0" end="0"/>
                                            </p:txEl>
                                          </p:spTgt>
                                        </p:tgtEl>
                                        <p:attrNameLst>
                                          <p:attrName>style.visibility</p:attrName>
                                        </p:attrNameLst>
                                      </p:cBhvr>
                                      <p:to>
                                        <p:strVal val="visible"/>
                                      </p:to>
                                    </p:set>
                                    <p:animEffect transition="in" filter="wipe(left)">
                                      <p:cBhvr>
                                        <p:cTn id="133" dur="500"/>
                                        <p:tgtEl>
                                          <p:spTgt spid="73">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74">
                                            <p:txEl>
                                              <p:pRg st="0" end="0"/>
                                            </p:txEl>
                                          </p:spTgt>
                                        </p:tgtEl>
                                        <p:attrNameLst>
                                          <p:attrName>style.visibility</p:attrName>
                                        </p:attrNameLst>
                                      </p:cBhvr>
                                      <p:to>
                                        <p:strVal val="visible"/>
                                      </p:to>
                                    </p:set>
                                    <p:animEffect transition="in" filter="wipe(left)">
                                      <p:cBhvr>
                                        <p:cTn id="138" dur="500"/>
                                        <p:tgtEl>
                                          <p:spTgt spid="74">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wipe(left)">
                                      <p:cBhvr>
                                        <p:cTn id="143" dur="500"/>
                                        <p:tgtEl>
                                          <p:spTgt spid="75"/>
                                        </p:tgtEl>
                                      </p:cBhvr>
                                    </p:animEffect>
                                  </p:childTnLst>
                                </p:cTn>
                              </p:par>
                            </p:childTnLst>
                          </p:cTn>
                        </p:par>
                      </p:childTnLst>
                    </p:cTn>
                  </p:par>
                  <p:par>
                    <p:cTn id="144" fill="hold">
                      <p:stCondLst>
                        <p:cond delay="indefinite"/>
                      </p:stCondLst>
                      <p:childTnLst>
                        <p:par>
                          <p:cTn id="145" fill="hold">
                            <p:stCondLst>
                              <p:cond delay="0"/>
                            </p:stCondLst>
                            <p:childTnLst>
                              <p:par>
                                <p:cTn id="146" presetID="12" presetClass="entr" presetSubtype="4" fill="hold" nodeType="click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slide(fromBottom)">
                                      <p:cBhvr>
                                        <p:cTn id="148" dur="500"/>
                                        <p:tgtEl>
                                          <p:spTgt spid="7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wipe(left)">
                                      <p:cBhvr>
                                        <p:cTn id="153" dur="500"/>
                                        <p:tgtEl>
                                          <p:spTgt spid="79"/>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82"/>
                                        </p:tgtEl>
                                        <p:attrNameLst>
                                          <p:attrName>style.visibility</p:attrName>
                                        </p:attrNameLst>
                                      </p:cBhvr>
                                      <p:to>
                                        <p:strVal val="visible"/>
                                      </p:to>
                                    </p:set>
                                    <p:animEffect transition="in" filter="wipe(left)">
                                      <p:cBhvr>
                                        <p:cTn id="158" dur="500"/>
                                        <p:tgtEl>
                                          <p:spTgt spid="82"/>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83">
                                            <p:txEl>
                                              <p:pRg st="0" end="0"/>
                                            </p:txEl>
                                          </p:spTgt>
                                        </p:tgtEl>
                                        <p:attrNameLst>
                                          <p:attrName>style.visibility</p:attrName>
                                        </p:attrNameLst>
                                      </p:cBhvr>
                                      <p:to>
                                        <p:strVal val="visible"/>
                                      </p:to>
                                    </p:set>
                                    <p:animEffect transition="in" filter="wipe(left)">
                                      <p:cBhvr>
                                        <p:cTn id="162" dur="500"/>
                                        <p:tgtEl>
                                          <p:spTgt spid="83">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84"/>
                                        </p:tgtEl>
                                        <p:attrNameLst>
                                          <p:attrName>style.visibility</p:attrName>
                                        </p:attrNameLst>
                                      </p:cBhvr>
                                      <p:to>
                                        <p:strVal val="visible"/>
                                      </p:to>
                                    </p:set>
                                    <p:animEffect transition="in" filter="wipe(left)">
                                      <p:cBhvr>
                                        <p:cTn id="167" dur="500"/>
                                        <p:tgtEl>
                                          <p:spTgt spid="8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wipe(left)">
                                      <p:cBhvr>
                                        <p:cTn id="172" dur="500"/>
                                        <p:tgtEl>
                                          <p:spTgt spid="87"/>
                                        </p:tgtEl>
                                      </p:cBhvr>
                                    </p:animEffect>
                                  </p:childTnLst>
                                </p:cTn>
                              </p:par>
                            </p:childTnLst>
                          </p:cTn>
                        </p:par>
                        <p:par>
                          <p:cTn id="173" fill="hold">
                            <p:stCondLst>
                              <p:cond delay="500"/>
                            </p:stCondLst>
                            <p:childTnLst>
                              <p:par>
                                <p:cTn id="174" presetID="22" presetClass="entr" presetSubtype="8" fill="hold" grpId="0" nodeType="afterEffect">
                                  <p:stCondLst>
                                    <p:cond delay="0"/>
                                  </p:stCondLst>
                                  <p:childTnLst>
                                    <p:set>
                                      <p:cBhvr>
                                        <p:cTn id="175" dur="1" fill="hold">
                                          <p:stCondLst>
                                            <p:cond delay="0"/>
                                          </p:stCondLst>
                                        </p:cTn>
                                        <p:tgtEl>
                                          <p:spTgt spid="88">
                                            <p:txEl>
                                              <p:pRg st="0" end="0"/>
                                            </p:txEl>
                                          </p:spTgt>
                                        </p:tgtEl>
                                        <p:attrNameLst>
                                          <p:attrName>style.visibility</p:attrName>
                                        </p:attrNameLst>
                                      </p:cBhvr>
                                      <p:to>
                                        <p:strVal val="visible"/>
                                      </p:to>
                                    </p:set>
                                    <p:animEffect transition="in" filter="wipe(left)">
                                      <p:cBhvr>
                                        <p:cTn id="176" dur="500"/>
                                        <p:tgtEl>
                                          <p:spTgt spid="88">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89">
                                            <p:txEl>
                                              <p:pRg st="0" end="0"/>
                                            </p:txEl>
                                          </p:spTgt>
                                        </p:tgtEl>
                                        <p:attrNameLst>
                                          <p:attrName>style.visibility</p:attrName>
                                        </p:attrNameLst>
                                      </p:cBhvr>
                                      <p:to>
                                        <p:strVal val="visible"/>
                                      </p:to>
                                    </p:set>
                                    <p:animEffect transition="in" filter="wipe(left)">
                                      <p:cBhvr>
                                        <p:cTn id="181" dur="500"/>
                                        <p:tgtEl>
                                          <p:spTgt spid="89">
                                            <p:txEl>
                                              <p:pRg st="0" end="0"/>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90"/>
                                        </p:tgtEl>
                                        <p:attrNameLst>
                                          <p:attrName>style.visibility</p:attrName>
                                        </p:attrNameLst>
                                      </p:cBhvr>
                                      <p:to>
                                        <p:strVal val="visible"/>
                                      </p:to>
                                    </p:set>
                                    <p:animEffect transition="in" filter="wipe(left)">
                                      <p:cBhvr>
                                        <p:cTn id="18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43" grpId="0" animBg="1"/>
      <p:bldP spid="45" grpId="0" build="p" autoUpdateAnimBg="0" advAuto="1000"/>
      <p:bldP spid="48" grpId="0" build="p" autoUpdateAnimBg="0"/>
      <p:bldP spid="50" grpId="0" animBg="1"/>
      <p:bldP spid="54" grpId="0" animBg="1" autoUpdateAnimBg="0"/>
      <p:bldP spid="55" grpId="0" animBg="1" autoUpdateAnimBg="0"/>
      <p:bldP spid="56" grpId="0" build="p" autoUpdateAnimBg="0" advAuto="0"/>
      <p:bldP spid="60" grpId="0" build="p" autoUpdateAnimBg="0"/>
      <p:bldP spid="61" grpId="0" build="p" autoUpdateAnimBg="0"/>
      <p:bldP spid="66" grpId="0" animBg="1" autoUpdateAnimBg="0"/>
      <p:bldP spid="67" grpId="0" animBg="1" autoUpdateAnimBg="0"/>
      <p:bldP spid="68" grpId="0" animBg="1"/>
      <p:bldP spid="69" grpId="0" build="p" autoUpdateAnimBg="0" advAuto="0"/>
      <p:bldP spid="73" grpId="0" build="p" autoUpdateAnimBg="0"/>
      <p:bldP spid="74" grpId="0" build="p" autoUpdateAnimBg="0"/>
      <p:bldP spid="83" grpId="0" build="p" autoUpdateAnimBg="0" advAuto="0"/>
      <p:bldP spid="88" grpId="0" build="p" autoUpdateAnimBg="0" advAuto="0"/>
      <p:bldP spid="89" grpId="0" build="p" autoUpdateAnimBg="0"/>
      <p:bldP spid="9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5" name="Text Box 2">
            <a:extLst>
              <a:ext uri="{FF2B5EF4-FFF2-40B4-BE49-F238E27FC236}">
                <a16:creationId xmlns:a16="http://schemas.microsoft.com/office/drawing/2014/main" id="{5EFAB5E5-D02D-CFB9-A0C7-E90DC663D575}"/>
              </a:ext>
            </a:extLst>
          </p:cNvPr>
          <p:cNvSpPr txBox="1">
            <a:spLocks noChangeArrowheads="1"/>
          </p:cNvSpPr>
          <p:nvPr/>
        </p:nvSpPr>
        <p:spPr bwMode="auto">
          <a:xfrm>
            <a:off x="1734779" y="688723"/>
            <a:ext cx="3446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简化波形图</a:t>
            </a:r>
          </a:p>
        </p:txBody>
      </p:sp>
      <p:sp>
        <p:nvSpPr>
          <p:cNvPr id="6" name="Rectangle 3">
            <a:extLst>
              <a:ext uri="{FF2B5EF4-FFF2-40B4-BE49-F238E27FC236}">
                <a16:creationId xmlns:a16="http://schemas.microsoft.com/office/drawing/2014/main" id="{0A8DF5FD-58A6-9FD9-98E8-40A3AC5B8697}"/>
              </a:ext>
            </a:extLst>
          </p:cNvPr>
          <p:cNvSpPr>
            <a:spLocks noChangeArrowheads="1"/>
          </p:cNvSpPr>
          <p:nvPr/>
        </p:nvSpPr>
        <p:spPr bwMode="auto">
          <a:xfrm>
            <a:off x="1693504" y="1222123"/>
            <a:ext cx="60007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状态翻转过程需要一定的延迟时间</a:t>
            </a:r>
            <a:r>
              <a:rPr lang="en-US" altLang="zh-CN" sz="2800" b="1"/>
              <a:t>,</a:t>
            </a:r>
          </a:p>
          <a:p>
            <a:pPr eaLnBrk="1" hangingPunct="1"/>
            <a:r>
              <a:rPr lang="zh-CN" altLang="en-US" sz="2800" b="1"/>
              <a:t>如 </a:t>
            </a:r>
            <a:r>
              <a:rPr lang="en-US" altLang="zh-CN" sz="2800" b="1"/>
              <a:t>1 </a:t>
            </a:r>
            <a:r>
              <a:rPr lang="en-US" altLang="zh-CN" sz="2800" b="1">
                <a:sym typeface="Symbol" panose="05050102010706020507" pitchFamily="18" charset="2"/>
              </a:rPr>
              <a:t> 0</a:t>
            </a:r>
            <a:r>
              <a:rPr lang="zh-CN" altLang="en-US" sz="2800" b="1">
                <a:sym typeface="Symbol" panose="05050102010706020507" pitchFamily="18" charset="2"/>
              </a:rPr>
              <a:t>，</a:t>
            </a:r>
            <a:r>
              <a:rPr lang="zh-CN" altLang="en-US" sz="2800" b="1"/>
              <a:t>延迟时间为 </a:t>
            </a:r>
            <a:r>
              <a:rPr lang="en-US" altLang="zh-CN" sz="2800" b="1" i="1">
                <a:solidFill>
                  <a:srgbClr val="FF0066"/>
                </a:solidFill>
              </a:rPr>
              <a:t>t</a:t>
            </a:r>
            <a:r>
              <a:rPr lang="en-US" altLang="zh-CN" sz="2800" b="1" baseline="-25000">
                <a:solidFill>
                  <a:srgbClr val="FF0066"/>
                </a:solidFill>
              </a:rPr>
              <a:t>PHL</a:t>
            </a:r>
            <a:r>
              <a:rPr lang="zh-CN" altLang="en-US" sz="2800" b="1"/>
              <a:t>；</a:t>
            </a:r>
          </a:p>
          <a:p>
            <a:pPr eaLnBrk="1" hangingPunct="1"/>
            <a:r>
              <a:rPr lang="zh-CN" altLang="en-US" sz="2800" b="1">
                <a:sym typeface="Symbol" panose="05050102010706020507" pitchFamily="18" charset="2"/>
              </a:rPr>
              <a:t>     </a:t>
            </a:r>
            <a:r>
              <a:rPr lang="en-US" altLang="zh-CN" sz="2800" b="1">
                <a:sym typeface="Symbol" panose="05050102010706020507" pitchFamily="18" charset="2"/>
              </a:rPr>
              <a:t>0  </a:t>
            </a:r>
            <a:r>
              <a:rPr lang="en-US" altLang="zh-CN" sz="2800" b="1"/>
              <a:t>1</a:t>
            </a:r>
            <a:r>
              <a:rPr lang="zh-CN" altLang="en-US" sz="2800" b="1">
                <a:sym typeface="Symbol" panose="05050102010706020507" pitchFamily="18" charset="2"/>
              </a:rPr>
              <a:t>，</a:t>
            </a:r>
            <a:r>
              <a:rPr lang="zh-CN" altLang="en-US" sz="2800" b="1"/>
              <a:t>延迟时间为 </a:t>
            </a:r>
            <a:r>
              <a:rPr lang="en-US" altLang="zh-CN" sz="2800" b="1" i="1">
                <a:solidFill>
                  <a:srgbClr val="FF0066"/>
                </a:solidFill>
              </a:rPr>
              <a:t>t</a:t>
            </a:r>
            <a:r>
              <a:rPr lang="en-US" altLang="zh-CN" sz="2800" b="1" baseline="-25000">
                <a:solidFill>
                  <a:srgbClr val="FF0066"/>
                </a:solidFill>
              </a:rPr>
              <a:t>PLH </a:t>
            </a:r>
            <a:r>
              <a:rPr lang="zh-CN" altLang="en-US" sz="2800" b="1"/>
              <a:t>。</a:t>
            </a:r>
          </a:p>
          <a:p>
            <a:pPr eaLnBrk="1" hangingPunct="1"/>
            <a:r>
              <a:rPr lang="zh-CN" altLang="en-US" sz="2800" b="1"/>
              <a:t>由于实际中翻转延迟时间相对于脉</a:t>
            </a:r>
          </a:p>
          <a:p>
            <a:pPr eaLnBrk="1" hangingPunct="1"/>
            <a:r>
              <a:rPr lang="zh-CN" altLang="en-US" sz="2800" b="1"/>
              <a:t>冲的宽度和周期很小，故可视为</a:t>
            </a:r>
            <a:r>
              <a:rPr lang="en-US" altLang="zh-CN" sz="2800" b="1"/>
              <a:t>0</a:t>
            </a:r>
            <a:r>
              <a:rPr lang="zh-CN" altLang="en-US" sz="2800" b="1"/>
              <a:t>。</a:t>
            </a:r>
          </a:p>
        </p:txBody>
      </p:sp>
      <p:grpSp>
        <p:nvGrpSpPr>
          <p:cNvPr id="7" name="Group 4">
            <a:extLst>
              <a:ext uri="{FF2B5EF4-FFF2-40B4-BE49-F238E27FC236}">
                <a16:creationId xmlns:a16="http://schemas.microsoft.com/office/drawing/2014/main" id="{27847E35-7222-5A74-AAF5-E37D6666FA56}"/>
              </a:ext>
            </a:extLst>
          </p:cNvPr>
          <p:cNvGrpSpPr>
            <a:grpSpLocks/>
          </p:cNvGrpSpPr>
          <p:nvPr/>
        </p:nvGrpSpPr>
        <p:grpSpPr bwMode="auto">
          <a:xfrm>
            <a:off x="7237054" y="1269748"/>
            <a:ext cx="2681288" cy="2343150"/>
            <a:chOff x="168" y="1038"/>
            <a:chExt cx="1689" cy="1476"/>
          </a:xfrm>
        </p:grpSpPr>
        <p:sp>
          <p:nvSpPr>
            <p:cNvPr id="8" name="Rectangle 5">
              <a:extLst>
                <a:ext uri="{FF2B5EF4-FFF2-40B4-BE49-F238E27FC236}">
                  <a16:creationId xmlns:a16="http://schemas.microsoft.com/office/drawing/2014/main" id="{5A8F77E2-8286-3A6F-2462-21E0317D26F4}"/>
                </a:ext>
              </a:extLst>
            </p:cNvPr>
            <p:cNvSpPr>
              <a:spLocks noChangeArrowheads="1"/>
            </p:cNvSpPr>
            <p:nvPr/>
          </p:nvSpPr>
          <p:spPr bwMode="auto">
            <a:xfrm>
              <a:off x="420"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9" name="Rectangle 6">
              <a:extLst>
                <a:ext uri="{FF2B5EF4-FFF2-40B4-BE49-F238E27FC236}">
                  <a16:creationId xmlns:a16="http://schemas.microsoft.com/office/drawing/2014/main" id="{53049295-EE84-56AB-AD53-F13104D87303}"/>
                </a:ext>
              </a:extLst>
            </p:cNvPr>
            <p:cNvSpPr>
              <a:spLocks noChangeArrowheads="1"/>
            </p:cNvSpPr>
            <p:nvPr/>
          </p:nvSpPr>
          <p:spPr bwMode="auto">
            <a:xfrm>
              <a:off x="168" y="16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10" name="Group 7">
              <a:extLst>
                <a:ext uri="{FF2B5EF4-FFF2-40B4-BE49-F238E27FC236}">
                  <a16:creationId xmlns:a16="http://schemas.microsoft.com/office/drawing/2014/main" id="{66B624A0-F40B-6D3E-F174-0EF2FF299D38}"/>
                </a:ext>
              </a:extLst>
            </p:cNvPr>
            <p:cNvGrpSpPr>
              <a:grpSpLocks/>
            </p:cNvGrpSpPr>
            <p:nvPr/>
          </p:nvGrpSpPr>
          <p:grpSpPr bwMode="auto">
            <a:xfrm>
              <a:off x="584" y="1758"/>
              <a:ext cx="45" cy="431"/>
              <a:chOff x="518" y="1962"/>
              <a:chExt cx="45" cy="431"/>
            </a:xfrm>
          </p:grpSpPr>
          <p:sp>
            <p:nvSpPr>
              <p:cNvPr id="38" name="Line 8">
                <a:extLst>
                  <a:ext uri="{FF2B5EF4-FFF2-40B4-BE49-F238E27FC236}">
                    <a16:creationId xmlns:a16="http://schemas.microsoft.com/office/drawing/2014/main" id="{D2D7BF9D-C2CB-AE60-C866-2DB1826FE2F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Oval 9">
                <a:extLst>
                  <a:ext uri="{FF2B5EF4-FFF2-40B4-BE49-F238E27FC236}">
                    <a16:creationId xmlns:a16="http://schemas.microsoft.com/office/drawing/2014/main" id="{2477D767-D9E2-95B4-5228-947E4A2F4F15}"/>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1" name="Group 10">
              <a:extLst>
                <a:ext uri="{FF2B5EF4-FFF2-40B4-BE49-F238E27FC236}">
                  <a16:creationId xmlns:a16="http://schemas.microsoft.com/office/drawing/2014/main" id="{4151241F-F5E2-C142-AA30-72E2904C0CEC}"/>
                </a:ext>
              </a:extLst>
            </p:cNvPr>
            <p:cNvGrpSpPr>
              <a:grpSpLocks/>
            </p:cNvGrpSpPr>
            <p:nvPr/>
          </p:nvGrpSpPr>
          <p:grpSpPr bwMode="auto">
            <a:xfrm flipH="1">
              <a:off x="1531" y="1752"/>
              <a:ext cx="45" cy="431"/>
              <a:chOff x="518" y="1962"/>
              <a:chExt cx="45" cy="431"/>
            </a:xfrm>
          </p:grpSpPr>
          <p:sp>
            <p:nvSpPr>
              <p:cNvPr id="36" name="Line 11">
                <a:extLst>
                  <a:ext uri="{FF2B5EF4-FFF2-40B4-BE49-F238E27FC236}">
                    <a16:creationId xmlns:a16="http://schemas.microsoft.com/office/drawing/2014/main" id="{5CD8F4CF-3FEE-26DE-9271-B98874AD560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Oval 12">
                <a:extLst>
                  <a:ext uri="{FF2B5EF4-FFF2-40B4-BE49-F238E27FC236}">
                    <a16:creationId xmlns:a16="http://schemas.microsoft.com/office/drawing/2014/main" id="{6EC4CCE1-916F-0393-7843-DA7256FD096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2" name="Rectangle 13">
              <a:extLst>
                <a:ext uri="{FF2B5EF4-FFF2-40B4-BE49-F238E27FC236}">
                  <a16:creationId xmlns:a16="http://schemas.microsoft.com/office/drawing/2014/main" id="{A1E49975-89C2-AD4E-97B8-6C92231F38EA}"/>
                </a:ext>
              </a:extLst>
            </p:cNvPr>
            <p:cNvSpPr>
              <a:spLocks noChangeArrowheads="1"/>
            </p:cNvSpPr>
            <p:nvPr/>
          </p:nvSpPr>
          <p:spPr bwMode="auto">
            <a:xfrm>
              <a:off x="141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13" name="Line 14">
              <a:extLst>
                <a:ext uri="{FF2B5EF4-FFF2-40B4-BE49-F238E27FC236}">
                  <a16:creationId xmlns:a16="http://schemas.microsoft.com/office/drawing/2014/main" id="{B2E75C91-2479-0B1A-D91C-5621D6948947}"/>
                </a:ext>
              </a:extLst>
            </p:cNvPr>
            <p:cNvSpPr>
              <a:spLocks noChangeShapeType="1"/>
            </p:cNvSpPr>
            <p:nvPr/>
          </p:nvSpPr>
          <p:spPr bwMode="auto">
            <a:xfrm flipV="1">
              <a:off x="1500" y="2223"/>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 name="Rectangle 15">
              <a:extLst>
                <a:ext uri="{FF2B5EF4-FFF2-40B4-BE49-F238E27FC236}">
                  <a16:creationId xmlns:a16="http://schemas.microsoft.com/office/drawing/2014/main" id="{656DCEFC-C2CB-1FE2-D445-6249426D29B9}"/>
                </a:ext>
              </a:extLst>
            </p:cNvPr>
            <p:cNvSpPr>
              <a:spLocks noChangeArrowheads="1"/>
            </p:cNvSpPr>
            <p:nvPr/>
          </p:nvSpPr>
          <p:spPr bwMode="auto">
            <a:xfrm>
              <a:off x="456"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5" name="Group 16">
              <a:extLst>
                <a:ext uri="{FF2B5EF4-FFF2-40B4-BE49-F238E27FC236}">
                  <a16:creationId xmlns:a16="http://schemas.microsoft.com/office/drawing/2014/main" id="{5BF988B7-E0C0-DE58-9BEA-8DB6BB5FD5C4}"/>
                </a:ext>
              </a:extLst>
            </p:cNvPr>
            <p:cNvGrpSpPr>
              <a:grpSpLocks/>
            </p:cNvGrpSpPr>
            <p:nvPr/>
          </p:nvGrpSpPr>
          <p:grpSpPr bwMode="auto">
            <a:xfrm flipV="1">
              <a:off x="644" y="1158"/>
              <a:ext cx="45" cy="431"/>
              <a:chOff x="518" y="1962"/>
              <a:chExt cx="45" cy="431"/>
            </a:xfrm>
          </p:grpSpPr>
          <p:sp>
            <p:nvSpPr>
              <p:cNvPr id="34" name="Line 17">
                <a:extLst>
                  <a:ext uri="{FF2B5EF4-FFF2-40B4-BE49-F238E27FC236}">
                    <a16:creationId xmlns:a16="http://schemas.microsoft.com/office/drawing/2014/main" id="{8CDC4CFA-A858-A300-D6C1-21DD0AFDB6DF}"/>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Oval 18">
                <a:extLst>
                  <a:ext uri="{FF2B5EF4-FFF2-40B4-BE49-F238E27FC236}">
                    <a16:creationId xmlns:a16="http://schemas.microsoft.com/office/drawing/2014/main" id="{D5C5A540-9A8D-4EF6-A3F0-820326A306E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6" name="Rectangle 19">
              <a:extLst>
                <a:ext uri="{FF2B5EF4-FFF2-40B4-BE49-F238E27FC236}">
                  <a16:creationId xmlns:a16="http://schemas.microsoft.com/office/drawing/2014/main" id="{4FFE4AF5-B6F2-760D-386D-11364B5FA7A1}"/>
                </a:ext>
              </a:extLst>
            </p:cNvPr>
            <p:cNvSpPr>
              <a:spLocks noChangeArrowheads="1"/>
            </p:cNvSpPr>
            <p:nvPr/>
          </p:nvSpPr>
          <p:spPr bwMode="auto">
            <a:xfrm>
              <a:off x="512" y="157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17" name="Rectangle 20">
              <a:extLst>
                <a:ext uri="{FF2B5EF4-FFF2-40B4-BE49-F238E27FC236}">
                  <a16:creationId xmlns:a16="http://schemas.microsoft.com/office/drawing/2014/main" id="{6EC17DAC-7A46-40E3-AA65-350B74BD59D1}"/>
                </a:ext>
              </a:extLst>
            </p:cNvPr>
            <p:cNvSpPr>
              <a:spLocks noChangeArrowheads="1"/>
            </p:cNvSpPr>
            <p:nvPr/>
          </p:nvSpPr>
          <p:spPr bwMode="auto">
            <a:xfrm flipH="1">
              <a:off x="1260"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8" name="Group 21">
              <a:extLst>
                <a:ext uri="{FF2B5EF4-FFF2-40B4-BE49-F238E27FC236}">
                  <a16:creationId xmlns:a16="http://schemas.microsoft.com/office/drawing/2014/main" id="{7205348E-9ED6-4D32-35E9-61A6375A300F}"/>
                </a:ext>
              </a:extLst>
            </p:cNvPr>
            <p:cNvGrpSpPr>
              <a:grpSpLocks/>
            </p:cNvGrpSpPr>
            <p:nvPr/>
          </p:nvGrpSpPr>
          <p:grpSpPr bwMode="auto">
            <a:xfrm flipH="1" flipV="1">
              <a:off x="1459" y="1146"/>
              <a:ext cx="45" cy="431"/>
              <a:chOff x="518" y="1962"/>
              <a:chExt cx="45" cy="431"/>
            </a:xfrm>
          </p:grpSpPr>
          <p:sp>
            <p:nvSpPr>
              <p:cNvPr id="32" name="Line 22">
                <a:extLst>
                  <a:ext uri="{FF2B5EF4-FFF2-40B4-BE49-F238E27FC236}">
                    <a16:creationId xmlns:a16="http://schemas.microsoft.com/office/drawing/2014/main" id="{01C2CAFB-D6A6-3947-3262-35206FBD569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23">
                <a:extLst>
                  <a:ext uri="{FF2B5EF4-FFF2-40B4-BE49-F238E27FC236}">
                    <a16:creationId xmlns:a16="http://schemas.microsoft.com/office/drawing/2014/main" id="{AAA8F133-DBEE-0222-764E-B36DAEEFC45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 name="Oval 24">
              <a:extLst>
                <a:ext uri="{FF2B5EF4-FFF2-40B4-BE49-F238E27FC236}">
                  <a16:creationId xmlns:a16="http://schemas.microsoft.com/office/drawing/2014/main" id="{92D57258-DF17-80D3-56B6-0F5C70ECE17D}"/>
                </a:ext>
              </a:extLst>
            </p:cNvPr>
            <p:cNvSpPr>
              <a:spLocks noChangeArrowheads="1"/>
            </p:cNvSpPr>
            <p:nvPr/>
          </p:nvSpPr>
          <p:spPr bwMode="auto">
            <a:xfrm flipH="1">
              <a:off x="1448"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Rectangle 25">
              <a:extLst>
                <a:ext uri="{FF2B5EF4-FFF2-40B4-BE49-F238E27FC236}">
                  <a16:creationId xmlns:a16="http://schemas.microsoft.com/office/drawing/2014/main" id="{E6E272AB-E1C3-0AA5-87A7-68D6A91382A5}"/>
                </a:ext>
              </a:extLst>
            </p:cNvPr>
            <p:cNvSpPr>
              <a:spLocks noChangeArrowheads="1"/>
            </p:cNvSpPr>
            <p:nvPr/>
          </p:nvSpPr>
          <p:spPr bwMode="auto">
            <a:xfrm>
              <a:off x="1358" y="156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21" name="Oval 26">
              <a:extLst>
                <a:ext uri="{FF2B5EF4-FFF2-40B4-BE49-F238E27FC236}">
                  <a16:creationId xmlns:a16="http://schemas.microsoft.com/office/drawing/2014/main" id="{01790F90-C57D-FF65-B67B-72974BF1E1CE}"/>
                </a:ext>
              </a:extLst>
            </p:cNvPr>
            <p:cNvSpPr>
              <a:spLocks noChangeArrowheads="1"/>
            </p:cNvSpPr>
            <p:nvPr/>
          </p:nvSpPr>
          <p:spPr bwMode="auto">
            <a:xfrm>
              <a:off x="644"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7">
              <a:extLst>
                <a:ext uri="{FF2B5EF4-FFF2-40B4-BE49-F238E27FC236}">
                  <a16:creationId xmlns:a16="http://schemas.microsoft.com/office/drawing/2014/main" id="{AC5C3779-8C1C-A19A-30AB-DF7542F2D254}"/>
                </a:ext>
              </a:extLst>
            </p:cNvPr>
            <p:cNvSpPr>
              <a:spLocks noChangeArrowheads="1"/>
            </p:cNvSpPr>
            <p:nvPr/>
          </p:nvSpPr>
          <p:spPr bwMode="auto">
            <a:xfrm>
              <a:off x="1460"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Rectangle 28">
              <a:extLst>
                <a:ext uri="{FF2B5EF4-FFF2-40B4-BE49-F238E27FC236}">
                  <a16:creationId xmlns:a16="http://schemas.microsoft.com/office/drawing/2014/main" id="{9A4459EA-93C5-C5DA-A89E-31717BA860A9}"/>
                </a:ext>
              </a:extLst>
            </p:cNvPr>
            <p:cNvSpPr>
              <a:spLocks noChangeArrowheads="1"/>
            </p:cNvSpPr>
            <p:nvPr/>
          </p:nvSpPr>
          <p:spPr bwMode="auto">
            <a:xfrm>
              <a:off x="486" y="22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24" name="Line 29">
              <a:extLst>
                <a:ext uri="{FF2B5EF4-FFF2-40B4-BE49-F238E27FC236}">
                  <a16:creationId xmlns:a16="http://schemas.microsoft.com/office/drawing/2014/main" id="{AAD65648-5007-B2AC-4127-AB6E8BA0DBAD}"/>
                </a:ext>
              </a:extLst>
            </p:cNvPr>
            <p:cNvSpPr>
              <a:spLocks noChangeShapeType="1"/>
            </p:cNvSpPr>
            <p:nvPr/>
          </p:nvSpPr>
          <p:spPr bwMode="auto">
            <a:xfrm flipV="1">
              <a:off x="558"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 name="Rectangle 30">
              <a:extLst>
                <a:ext uri="{FF2B5EF4-FFF2-40B4-BE49-F238E27FC236}">
                  <a16:creationId xmlns:a16="http://schemas.microsoft.com/office/drawing/2014/main" id="{FA42FADE-2C71-FD6A-EE49-8EAE185F8881}"/>
                </a:ext>
              </a:extLst>
            </p:cNvPr>
            <p:cNvSpPr>
              <a:spLocks noChangeArrowheads="1"/>
            </p:cNvSpPr>
            <p:nvPr/>
          </p:nvSpPr>
          <p:spPr bwMode="auto">
            <a:xfrm>
              <a:off x="1518" y="105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26" name="Line 31">
              <a:extLst>
                <a:ext uri="{FF2B5EF4-FFF2-40B4-BE49-F238E27FC236}">
                  <a16:creationId xmlns:a16="http://schemas.microsoft.com/office/drawing/2014/main" id="{3EC76DDB-D7C3-A073-7FC8-6104138C1360}"/>
                </a:ext>
              </a:extLst>
            </p:cNvPr>
            <p:cNvSpPr>
              <a:spLocks noChangeShapeType="1"/>
            </p:cNvSpPr>
            <p:nvPr/>
          </p:nvSpPr>
          <p:spPr bwMode="auto">
            <a:xfrm flipV="1">
              <a:off x="1602" y="109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 name="Freeform 32">
              <a:extLst>
                <a:ext uri="{FF2B5EF4-FFF2-40B4-BE49-F238E27FC236}">
                  <a16:creationId xmlns:a16="http://schemas.microsoft.com/office/drawing/2014/main" id="{3A635AF4-ADCB-4261-F03B-86A9E3268911}"/>
                </a:ext>
              </a:extLst>
            </p:cNvPr>
            <p:cNvSpPr>
              <a:spLocks/>
            </p:cNvSpPr>
            <p:nvPr/>
          </p:nvSpPr>
          <p:spPr bwMode="auto">
            <a:xfrm>
              <a:off x="672" y="1416"/>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33">
              <a:extLst>
                <a:ext uri="{FF2B5EF4-FFF2-40B4-BE49-F238E27FC236}">
                  <a16:creationId xmlns:a16="http://schemas.microsoft.com/office/drawing/2014/main" id="{91E5A4E0-699E-8C65-3F84-94D7EE4E0057}"/>
                </a:ext>
              </a:extLst>
            </p:cNvPr>
            <p:cNvSpPr>
              <a:spLocks/>
            </p:cNvSpPr>
            <p:nvPr/>
          </p:nvSpPr>
          <p:spPr bwMode="auto">
            <a:xfrm flipH="1">
              <a:off x="954" y="1416"/>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34">
              <a:extLst>
                <a:ext uri="{FF2B5EF4-FFF2-40B4-BE49-F238E27FC236}">
                  <a16:creationId xmlns:a16="http://schemas.microsoft.com/office/drawing/2014/main" id="{C3F1631A-9C8C-7461-CDCE-8D1B86B46548}"/>
                </a:ext>
              </a:extLst>
            </p:cNvPr>
            <p:cNvSpPr>
              <a:spLocks/>
            </p:cNvSpPr>
            <p:nvPr/>
          </p:nvSpPr>
          <p:spPr bwMode="auto">
            <a:xfrm>
              <a:off x="1188" y="188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35">
              <a:extLst>
                <a:ext uri="{FF2B5EF4-FFF2-40B4-BE49-F238E27FC236}">
                  <a16:creationId xmlns:a16="http://schemas.microsoft.com/office/drawing/2014/main" id="{7E7FA1FB-93EA-782E-6B3A-D517DE6DA684}"/>
                </a:ext>
              </a:extLst>
            </p:cNvPr>
            <p:cNvSpPr>
              <a:spLocks/>
            </p:cNvSpPr>
            <p:nvPr/>
          </p:nvSpPr>
          <p:spPr bwMode="auto">
            <a:xfrm flipH="1">
              <a:off x="750" y="1890"/>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Oval 36">
              <a:extLst>
                <a:ext uri="{FF2B5EF4-FFF2-40B4-BE49-F238E27FC236}">
                  <a16:creationId xmlns:a16="http://schemas.microsoft.com/office/drawing/2014/main" id="{2D34AE16-6101-49BD-70A2-661C48097D2A}"/>
                </a:ext>
              </a:extLst>
            </p:cNvPr>
            <p:cNvSpPr>
              <a:spLocks noChangeArrowheads="1"/>
            </p:cNvSpPr>
            <p:nvPr/>
          </p:nvSpPr>
          <p:spPr bwMode="auto">
            <a:xfrm flipH="1">
              <a:off x="626"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0" name="Text Box 37">
            <a:extLst>
              <a:ext uri="{FF2B5EF4-FFF2-40B4-BE49-F238E27FC236}">
                <a16:creationId xmlns:a16="http://schemas.microsoft.com/office/drawing/2014/main" id="{AA112247-87B1-43C6-9A44-59506B31B84A}"/>
              </a:ext>
            </a:extLst>
          </p:cNvPr>
          <p:cNvSpPr txBox="1">
            <a:spLocks noChangeArrowheads="1"/>
          </p:cNvSpPr>
          <p:nvPr/>
        </p:nvSpPr>
        <p:spPr bwMode="auto">
          <a:xfrm>
            <a:off x="1693504" y="3450973"/>
            <a:ext cx="536575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设触发器初始状态为</a:t>
            </a:r>
            <a:r>
              <a:rPr lang="en-US" altLang="zh-CN" sz="2800" b="1"/>
              <a:t>0</a:t>
            </a:r>
            <a:r>
              <a:rPr lang="zh-CN" altLang="en-US" sz="2800" b="1"/>
              <a:t>：</a:t>
            </a:r>
          </a:p>
        </p:txBody>
      </p:sp>
      <p:graphicFrame>
        <p:nvGraphicFramePr>
          <p:cNvPr id="41" name="Object 38">
            <a:extLst>
              <a:ext uri="{FF2B5EF4-FFF2-40B4-BE49-F238E27FC236}">
                <a16:creationId xmlns:a16="http://schemas.microsoft.com/office/drawing/2014/main" id="{B1724749-7B5C-82D7-3938-F4F12540EE08}"/>
              </a:ext>
            </a:extLst>
          </p:cNvPr>
          <p:cNvGraphicFramePr>
            <a:graphicFrameLocks noChangeAspect="1"/>
          </p:cNvGraphicFramePr>
          <p:nvPr>
            <p:extLst>
              <p:ext uri="{D42A27DB-BD31-4B8C-83A1-F6EECF244321}">
                <p14:modId xmlns:p14="http://schemas.microsoft.com/office/powerpoint/2010/main" val="2521742884"/>
              </p:ext>
            </p:extLst>
          </p:nvPr>
        </p:nvGraphicFramePr>
        <p:xfrm>
          <a:off x="1864954" y="3990723"/>
          <a:ext cx="371475" cy="525463"/>
        </p:xfrm>
        <a:graphic>
          <a:graphicData uri="http://schemas.openxmlformats.org/presentationml/2006/ole">
            <mc:AlternateContent xmlns:mc="http://schemas.openxmlformats.org/markup-compatibility/2006">
              <mc:Choice xmlns:v="urn:schemas-microsoft-com:vml" Requires="v">
                <p:oleObj name="Equation" r:id="rId2" imgW="152268" imgH="215713" progId="Equation.3">
                  <p:embed/>
                </p:oleObj>
              </mc:Choice>
              <mc:Fallback>
                <p:oleObj name="Equation" r:id="rId2" imgW="152268" imgH="215713" progId="Equation.3">
                  <p:embed/>
                  <p:pic>
                    <p:nvPicPr>
                      <p:cNvPr id="7991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954" y="3990723"/>
                        <a:ext cx="3714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Freeform 39">
            <a:extLst>
              <a:ext uri="{FF2B5EF4-FFF2-40B4-BE49-F238E27FC236}">
                <a16:creationId xmlns:a16="http://schemas.microsoft.com/office/drawing/2014/main" id="{F3224E3E-B9BB-9BD0-F204-47A58E1B896A}"/>
              </a:ext>
            </a:extLst>
          </p:cNvPr>
          <p:cNvSpPr>
            <a:spLocks/>
          </p:cNvSpPr>
          <p:nvPr/>
        </p:nvSpPr>
        <p:spPr bwMode="auto">
          <a:xfrm>
            <a:off x="2531704" y="4308223"/>
            <a:ext cx="2552700" cy="295275"/>
          </a:xfrm>
          <a:custGeom>
            <a:avLst/>
            <a:gdLst>
              <a:gd name="T0" fmla="*/ 0 w 1608"/>
              <a:gd name="T1" fmla="*/ 1588 h 186"/>
              <a:gd name="T2" fmla="*/ 423863 w 1608"/>
              <a:gd name="T3" fmla="*/ 1588 h 186"/>
              <a:gd name="T4" fmla="*/ 423863 w 1608"/>
              <a:gd name="T5" fmla="*/ 295275 h 186"/>
              <a:gd name="T6" fmla="*/ 785813 w 1608"/>
              <a:gd name="T7" fmla="*/ 295275 h 186"/>
              <a:gd name="T8" fmla="*/ 785813 w 1608"/>
              <a:gd name="T9" fmla="*/ 1588 h 186"/>
              <a:gd name="T10" fmla="*/ 2552700 w 1608"/>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86">
                <a:moveTo>
                  <a:pt x="0" y="1"/>
                </a:moveTo>
                <a:lnTo>
                  <a:pt x="267" y="1"/>
                </a:lnTo>
                <a:lnTo>
                  <a:pt x="267" y="186"/>
                </a:lnTo>
                <a:lnTo>
                  <a:pt x="495" y="186"/>
                </a:lnTo>
                <a:lnTo>
                  <a:pt x="495" y="1"/>
                </a:lnTo>
                <a:lnTo>
                  <a:pt x="1608" y="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 name="Object 40">
            <a:extLst>
              <a:ext uri="{FF2B5EF4-FFF2-40B4-BE49-F238E27FC236}">
                <a16:creationId xmlns:a16="http://schemas.microsoft.com/office/drawing/2014/main" id="{5551BA98-C7F5-BC11-C769-DF3316F7C374}"/>
              </a:ext>
            </a:extLst>
          </p:cNvPr>
          <p:cNvGraphicFramePr>
            <a:graphicFrameLocks noChangeAspect="1"/>
          </p:cNvGraphicFramePr>
          <p:nvPr>
            <p:extLst>
              <p:ext uri="{D42A27DB-BD31-4B8C-83A1-F6EECF244321}">
                <p14:modId xmlns:p14="http://schemas.microsoft.com/office/powerpoint/2010/main" val="3495284393"/>
              </p:ext>
            </p:extLst>
          </p:nvPr>
        </p:nvGraphicFramePr>
        <p:xfrm>
          <a:off x="1868129" y="4671761"/>
          <a:ext cx="403225" cy="495300"/>
        </p:xfrm>
        <a:graphic>
          <a:graphicData uri="http://schemas.openxmlformats.org/presentationml/2006/ole">
            <mc:AlternateContent xmlns:mc="http://schemas.openxmlformats.org/markup-compatibility/2006">
              <mc:Choice xmlns:v="urn:schemas-microsoft-com:vml" Requires="v">
                <p:oleObj name="Equation" r:id="rId4" imgW="164957" imgH="203024" progId="Equation.3">
                  <p:embed/>
                </p:oleObj>
              </mc:Choice>
              <mc:Fallback>
                <p:oleObj name="Equation" r:id="rId4" imgW="164957" imgH="203024" progId="Equation.3">
                  <p:embed/>
                  <p:pic>
                    <p:nvPicPr>
                      <p:cNvPr id="79912"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8129" y="4671761"/>
                        <a:ext cx="4032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Freeform 41">
            <a:extLst>
              <a:ext uri="{FF2B5EF4-FFF2-40B4-BE49-F238E27FC236}">
                <a16:creationId xmlns:a16="http://schemas.microsoft.com/office/drawing/2014/main" id="{09C2B96A-8AFF-DB06-D418-90C46FF3ED2D}"/>
              </a:ext>
            </a:extLst>
          </p:cNvPr>
          <p:cNvSpPr>
            <a:spLocks/>
          </p:cNvSpPr>
          <p:nvPr/>
        </p:nvSpPr>
        <p:spPr bwMode="auto">
          <a:xfrm flipH="1">
            <a:off x="2503129" y="4803523"/>
            <a:ext cx="2571750" cy="295275"/>
          </a:xfrm>
          <a:custGeom>
            <a:avLst/>
            <a:gdLst>
              <a:gd name="T0" fmla="*/ 0 w 1608"/>
              <a:gd name="T1" fmla="*/ 1588 h 186"/>
              <a:gd name="T2" fmla="*/ 427026 w 1608"/>
              <a:gd name="T3" fmla="*/ 1588 h 186"/>
              <a:gd name="T4" fmla="*/ 427026 w 1608"/>
              <a:gd name="T5" fmla="*/ 295275 h 186"/>
              <a:gd name="T6" fmla="*/ 791677 w 1608"/>
              <a:gd name="T7" fmla="*/ 295275 h 186"/>
              <a:gd name="T8" fmla="*/ 791677 w 1608"/>
              <a:gd name="T9" fmla="*/ 1588 h 186"/>
              <a:gd name="T10" fmla="*/ 2571750 w 1608"/>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86">
                <a:moveTo>
                  <a:pt x="0" y="1"/>
                </a:moveTo>
                <a:lnTo>
                  <a:pt x="267" y="1"/>
                </a:lnTo>
                <a:lnTo>
                  <a:pt x="267" y="186"/>
                </a:lnTo>
                <a:lnTo>
                  <a:pt x="495" y="186"/>
                </a:lnTo>
                <a:lnTo>
                  <a:pt x="495" y="1"/>
                </a:lnTo>
                <a:lnTo>
                  <a:pt x="1608" y="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2">
            <a:extLst>
              <a:ext uri="{FF2B5EF4-FFF2-40B4-BE49-F238E27FC236}">
                <a16:creationId xmlns:a16="http://schemas.microsoft.com/office/drawing/2014/main" id="{E9FC8671-B394-D61F-D8AB-D1F90B2588AB}"/>
              </a:ext>
            </a:extLst>
          </p:cNvPr>
          <p:cNvSpPr>
            <a:spLocks noChangeShapeType="1"/>
          </p:cNvSpPr>
          <p:nvPr/>
        </p:nvSpPr>
        <p:spPr bwMode="auto">
          <a:xfrm>
            <a:off x="2950804" y="4289173"/>
            <a:ext cx="0" cy="1979613"/>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3">
            <a:extLst>
              <a:ext uri="{FF2B5EF4-FFF2-40B4-BE49-F238E27FC236}">
                <a16:creationId xmlns:a16="http://schemas.microsoft.com/office/drawing/2014/main" id="{BE7CCEF1-F66C-573B-9326-1492FCFD2829}"/>
              </a:ext>
            </a:extLst>
          </p:cNvPr>
          <p:cNvSpPr>
            <a:spLocks noChangeShapeType="1"/>
          </p:cNvSpPr>
          <p:nvPr/>
        </p:nvSpPr>
        <p:spPr bwMode="auto">
          <a:xfrm>
            <a:off x="3317517" y="4441573"/>
            <a:ext cx="0" cy="1979613"/>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a:extLst>
              <a:ext uri="{FF2B5EF4-FFF2-40B4-BE49-F238E27FC236}">
                <a16:creationId xmlns:a16="http://schemas.microsoft.com/office/drawing/2014/main" id="{148F7722-E672-0931-E061-1B232AB24E3E}"/>
              </a:ext>
            </a:extLst>
          </p:cNvPr>
          <p:cNvSpPr>
            <a:spLocks noChangeShapeType="1"/>
          </p:cNvSpPr>
          <p:nvPr/>
        </p:nvSpPr>
        <p:spPr bwMode="auto">
          <a:xfrm>
            <a:off x="4284304" y="4841623"/>
            <a:ext cx="0" cy="1439863"/>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a:extLst>
              <a:ext uri="{FF2B5EF4-FFF2-40B4-BE49-F238E27FC236}">
                <a16:creationId xmlns:a16="http://schemas.microsoft.com/office/drawing/2014/main" id="{645C8F55-8278-1083-809C-0E760502C896}"/>
              </a:ext>
            </a:extLst>
          </p:cNvPr>
          <p:cNvSpPr>
            <a:spLocks noChangeShapeType="1"/>
          </p:cNvSpPr>
          <p:nvPr/>
        </p:nvSpPr>
        <p:spPr bwMode="auto">
          <a:xfrm>
            <a:off x="4655779" y="5027361"/>
            <a:ext cx="0" cy="1268412"/>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46">
            <a:extLst>
              <a:ext uri="{FF2B5EF4-FFF2-40B4-BE49-F238E27FC236}">
                <a16:creationId xmlns:a16="http://schemas.microsoft.com/office/drawing/2014/main" id="{C99B1021-AD65-F87B-B011-C62318927A59}"/>
              </a:ext>
            </a:extLst>
          </p:cNvPr>
          <p:cNvSpPr txBox="1">
            <a:spLocks noChangeArrowheads="1"/>
          </p:cNvSpPr>
          <p:nvPr/>
        </p:nvSpPr>
        <p:spPr bwMode="auto">
          <a:xfrm>
            <a:off x="1903054" y="5108323"/>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sp>
        <p:nvSpPr>
          <p:cNvPr id="50" name="Line 47">
            <a:extLst>
              <a:ext uri="{FF2B5EF4-FFF2-40B4-BE49-F238E27FC236}">
                <a16:creationId xmlns:a16="http://schemas.microsoft.com/office/drawing/2014/main" id="{6F035BEA-45DB-FCCD-4D73-E0AC0701E43C}"/>
              </a:ext>
            </a:extLst>
          </p:cNvPr>
          <p:cNvSpPr>
            <a:spLocks noChangeShapeType="1"/>
          </p:cNvSpPr>
          <p:nvPr/>
        </p:nvSpPr>
        <p:spPr bwMode="auto">
          <a:xfrm>
            <a:off x="2503129" y="5584573"/>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8">
            <a:extLst>
              <a:ext uri="{FF2B5EF4-FFF2-40B4-BE49-F238E27FC236}">
                <a16:creationId xmlns:a16="http://schemas.microsoft.com/office/drawing/2014/main" id="{02C92475-C8DC-798E-4895-D032792297DA}"/>
              </a:ext>
            </a:extLst>
          </p:cNvPr>
          <p:cNvSpPr>
            <a:spLocks noChangeShapeType="1"/>
          </p:cNvSpPr>
          <p:nvPr/>
        </p:nvSpPr>
        <p:spPr bwMode="auto">
          <a:xfrm flipV="1">
            <a:off x="2950804" y="520357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a:extLst>
              <a:ext uri="{FF2B5EF4-FFF2-40B4-BE49-F238E27FC236}">
                <a16:creationId xmlns:a16="http://schemas.microsoft.com/office/drawing/2014/main" id="{F428F5E4-54E5-C4D4-1FA7-F4DC734EE152}"/>
              </a:ext>
            </a:extLst>
          </p:cNvPr>
          <p:cNvSpPr>
            <a:spLocks noChangeShapeType="1"/>
          </p:cNvSpPr>
          <p:nvPr/>
        </p:nvSpPr>
        <p:spPr bwMode="auto">
          <a:xfrm>
            <a:off x="2950804" y="5208336"/>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a:extLst>
              <a:ext uri="{FF2B5EF4-FFF2-40B4-BE49-F238E27FC236}">
                <a16:creationId xmlns:a16="http://schemas.microsoft.com/office/drawing/2014/main" id="{00EDC3DE-2B91-BC02-49CC-A2A17CFAB2BE}"/>
              </a:ext>
            </a:extLst>
          </p:cNvPr>
          <p:cNvSpPr>
            <a:spLocks noChangeShapeType="1"/>
          </p:cNvSpPr>
          <p:nvPr/>
        </p:nvSpPr>
        <p:spPr bwMode="auto">
          <a:xfrm>
            <a:off x="4289067" y="5194048"/>
            <a:ext cx="0" cy="3857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Freeform 51">
            <a:extLst>
              <a:ext uri="{FF2B5EF4-FFF2-40B4-BE49-F238E27FC236}">
                <a16:creationId xmlns:a16="http://schemas.microsoft.com/office/drawing/2014/main" id="{9FDC3DEE-D928-F932-80C9-DF01D4D26F63}"/>
              </a:ext>
            </a:extLst>
          </p:cNvPr>
          <p:cNvSpPr>
            <a:spLocks/>
          </p:cNvSpPr>
          <p:nvPr/>
        </p:nvSpPr>
        <p:spPr bwMode="auto">
          <a:xfrm flipV="1">
            <a:off x="4279542" y="5532186"/>
            <a:ext cx="376237" cy="42862"/>
          </a:xfrm>
          <a:custGeom>
            <a:avLst/>
            <a:gdLst>
              <a:gd name="T0" fmla="*/ 0 w 252"/>
              <a:gd name="T1" fmla="*/ 0 h 1"/>
              <a:gd name="T2" fmla="*/ 376237 w 252"/>
              <a:gd name="T3" fmla="*/ 0 h 1"/>
              <a:gd name="T4" fmla="*/ 0 60000 65536"/>
              <a:gd name="T5" fmla="*/ 0 60000 65536"/>
            </a:gdLst>
            <a:ahLst/>
            <a:cxnLst>
              <a:cxn ang="T4">
                <a:pos x="T0" y="T1"/>
              </a:cxn>
              <a:cxn ang="T5">
                <a:pos x="T2" y="T3"/>
              </a:cxn>
            </a:cxnLst>
            <a:rect l="0" t="0" r="r" b="b"/>
            <a:pathLst>
              <a:path w="252" h="1">
                <a:moveTo>
                  <a:pt x="0" y="0"/>
                </a:moveTo>
                <a:lnTo>
                  <a:pt x="252" y="0"/>
                </a:lnTo>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Freeform 52">
            <a:extLst>
              <a:ext uri="{FF2B5EF4-FFF2-40B4-BE49-F238E27FC236}">
                <a16:creationId xmlns:a16="http://schemas.microsoft.com/office/drawing/2014/main" id="{149C195C-FE15-363A-2DCF-DBB534846520}"/>
              </a:ext>
            </a:extLst>
          </p:cNvPr>
          <p:cNvSpPr>
            <a:spLocks/>
          </p:cNvSpPr>
          <p:nvPr/>
        </p:nvSpPr>
        <p:spPr bwMode="auto">
          <a:xfrm>
            <a:off x="3408004" y="5203573"/>
            <a:ext cx="876300" cy="4763"/>
          </a:xfrm>
          <a:custGeom>
            <a:avLst/>
            <a:gdLst>
              <a:gd name="T0" fmla="*/ 0 w 552"/>
              <a:gd name="T1" fmla="*/ 0 h 3"/>
              <a:gd name="T2" fmla="*/ 876300 w 552"/>
              <a:gd name="T3" fmla="*/ 4763 h 3"/>
              <a:gd name="T4" fmla="*/ 0 60000 65536"/>
              <a:gd name="T5" fmla="*/ 0 60000 65536"/>
            </a:gdLst>
            <a:ahLst/>
            <a:cxnLst>
              <a:cxn ang="T4">
                <a:pos x="T0" y="T1"/>
              </a:cxn>
              <a:cxn ang="T5">
                <a:pos x="T2" y="T3"/>
              </a:cxn>
            </a:cxnLst>
            <a:rect l="0" t="0" r="r" b="b"/>
            <a:pathLst>
              <a:path w="552" h="3">
                <a:moveTo>
                  <a:pt x="0" y="0"/>
                </a:moveTo>
                <a:lnTo>
                  <a:pt x="552" y="3"/>
                </a:lnTo>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a:extLst>
              <a:ext uri="{FF2B5EF4-FFF2-40B4-BE49-F238E27FC236}">
                <a16:creationId xmlns:a16="http://schemas.microsoft.com/office/drawing/2014/main" id="{3A83D851-8461-3D4F-3529-9093E9A3D46F}"/>
              </a:ext>
            </a:extLst>
          </p:cNvPr>
          <p:cNvSpPr>
            <a:spLocks noChangeShapeType="1"/>
          </p:cNvSpPr>
          <p:nvPr/>
        </p:nvSpPr>
        <p:spPr bwMode="auto">
          <a:xfrm>
            <a:off x="4660542" y="5575048"/>
            <a:ext cx="5397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a:extLst>
              <a:ext uri="{FF2B5EF4-FFF2-40B4-BE49-F238E27FC236}">
                <a16:creationId xmlns:a16="http://schemas.microsoft.com/office/drawing/2014/main" id="{51105459-886F-42F5-4052-3DF60CC5CC1D}"/>
              </a:ext>
            </a:extLst>
          </p:cNvPr>
          <p:cNvSpPr>
            <a:spLocks noChangeShapeType="1"/>
          </p:cNvSpPr>
          <p:nvPr/>
        </p:nvSpPr>
        <p:spPr bwMode="auto">
          <a:xfrm>
            <a:off x="2503129" y="5965573"/>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a:extLst>
              <a:ext uri="{FF2B5EF4-FFF2-40B4-BE49-F238E27FC236}">
                <a16:creationId xmlns:a16="http://schemas.microsoft.com/office/drawing/2014/main" id="{3603CCEA-9E44-4742-2909-3AF88EA12F25}"/>
              </a:ext>
            </a:extLst>
          </p:cNvPr>
          <p:cNvSpPr>
            <a:spLocks noChangeShapeType="1"/>
          </p:cNvSpPr>
          <p:nvPr/>
        </p:nvSpPr>
        <p:spPr bwMode="auto">
          <a:xfrm>
            <a:off x="2950804" y="596557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a:extLst>
              <a:ext uri="{FF2B5EF4-FFF2-40B4-BE49-F238E27FC236}">
                <a16:creationId xmlns:a16="http://schemas.microsoft.com/office/drawing/2014/main" id="{76604D15-DA3D-6BD5-3993-15388C480465}"/>
              </a:ext>
            </a:extLst>
          </p:cNvPr>
          <p:cNvSpPr>
            <a:spLocks noChangeShapeType="1"/>
          </p:cNvSpPr>
          <p:nvPr/>
        </p:nvSpPr>
        <p:spPr bwMode="auto">
          <a:xfrm>
            <a:off x="2941279" y="6346573"/>
            <a:ext cx="419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a:extLst>
              <a:ext uri="{FF2B5EF4-FFF2-40B4-BE49-F238E27FC236}">
                <a16:creationId xmlns:a16="http://schemas.microsoft.com/office/drawing/2014/main" id="{B1B4F9D3-53B4-4DEE-926F-71C167ADA363}"/>
              </a:ext>
            </a:extLst>
          </p:cNvPr>
          <p:cNvSpPr>
            <a:spLocks noChangeShapeType="1"/>
          </p:cNvSpPr>
          <p:nvPr/>
        </p:nvSpPr>
        <p:spPr bwMode="auto">
          <a:xfrm flipV="1">
            <a:off x="4289067" y="5951286"/>
            <a:ext cx="0" cy="395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8">
            <a:extLst>
              <a:ext uri="{FF2B5EF4-FFF2-40B4-BE49-F238E27FC236}">
                <a16:creationId xmlns:a16="http://schemas.microsoft.com/office/drawing/2014/main" id="{8004C77F-0BED-142C-BF76-D3D6022861C9}"/>
              </a:ext>
            </a:extLst>
          </p:cNvPr>
          <p:cNvSpPr>
            <a:spLocks noChangeShapeType="1"/>
          </p:cNvSpPr>
          <p:nvPr/>
        </p:nvSpPr>
        <p:spPr bwMode="auto">
          <a:xfrm>
            <a:off x="4303354" y="5965573"/>
            <a:ext cx="4000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9">
            <a:extLst>
              <a:ext uri="{FF2B5EF4-FFF2-40B4-BE49-F238E27FC236}">
                <a16:creationId xmlns:a16="http://schemas.microsoft.com/office/drawing/2014/main" id="{E1E1F0D2-5B95-A31B-EB27-14A896540886}"/>
              </a:ext>
            </a:extLst>
          </p:cNvPr>
          <p:cNvSpPr>
            <a:spLocks noChangeShapeType="1"/>
          </p:cNvSpPr>
          <p:nvPr/>
        </p:nvSpPr>
        <p:spPr bwMode="auto">
          <a:xfrm>
            <a:off x="3317517" y="6346573"/>
            <a:ext cx="9715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 name="Group 60">
            <a:extLst>
              <a:ext uri="{FF2B5EF4-FFF2-40B4-BE49-F238E27FC236}">
                <a16:creationId xmlns:a16="http://schemas.microsoft.com/office/drawing/2014/main" id="{53A4511C-6CE5-7901-B15B-74B42499D484}"/>
              </a:ext>
            </a:extLst>
          </p:cNvPr>
          <p:cNvGrpSpPr>
            <a:grpSpLocks/>
          </p:cNvGrpSpPr>
          <p:nvPr/>
        </p:nvGrpSpPr>
        <p:grpSpPr bwMode="auto">
          <a:xfrm>
            <a:off x="1922104" y="5794123"/>
            <a:ext cx="396875" cy="519113"/>
            <a:chOff x="444" y="3552"/>
            <a:chExt cx="250" cy="327"/>
          </a:xfrm>
        </p:grpSpPr>
        <p:sp>
          <p:nvSpPr>
            <p:cNvPr id="64" name="Text Box 61">
              <a:extLst>
                <a:ext uri="{FF2B5EF4-FFF2-40B4-BE49-F238E27FC236}">
                  <a16:creationId xmlns:a16="http://schemas.microsoft.com/office/drawing/2014/main" id="{0FF764B1-6686-4826-57DB-23B6E1046AFA}"/>
                </a:ext>
              </a:extLst>
            </p:cNvPr>
            <p:cNvSpPr txBox="1">
              <a:spLocks noChangeArrowheads="1"/>
            </p:cNvSpPr>
            <p:nvPr/>
          </p:nvSpPr>
          <p:spPr bwMode="auto">
            <a:xfrm>
              <a:off x="444" y="3552"/>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sp>
          <p:nvSpPr>
            <p:cNvPr id="65" name="Line 62">
              <a:extLst>
                <a:ext uri="{FF2B5EF4-FFF2-40B4-BE49-F238E27FC236}">
                  <a16:creationId xmlns:a16="http://schemas.microsoft.com/office/drawing/2014/main" id="{09C5A1CD-BAB6-92A4-AE57-F016811A2EA1}"/>
                </a:ext>
              </a:extLst>
            </p:cNvPr>
            <p:cNvSpPr>
              <a:spLocks noChangeShapeType="1"/>
            </p:cNvSpPr>
            <p:nvPr/>
          </p:nvSpPr>
          <p:spPr bwMode="auto">
            <a:xfrm>
              <a:off x="521" y="3612"/>
              <a:ext cx="159"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 name="Line 63">
            <a:extLst>
              <a:ext uri="{FF2B5EF4-FFF2-40B4-BE49-F238E27FC236}">
                <a16:creationId xmlns:a16="http://schemas.microsoft.com/office/drawing/2014/main" id="{1FF37363-BA7A-F75F-8FDB-1268185D3EF7}"/>
              </a:ext>
            </a:extLst>
          </p:cNvPr>
          <p:cNvSpPr>
            <a:spLocks noChangeShapeType="1"/>
          </p:cNvSpPr>
          <p:nvPr/>
        </p:nvSpPr>
        <p:spPr bwMode="auto">
          <a:xfrm>
            <a:off x="4665304" y="5965573"/>
            <a:ext cx="5397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7" name="Group 64">
            <a:extLst>
              <a:ext uri="{FF2B5EF4-FFF2-40B4-BE49-F238E27FC236}">
                <a16:creationId xmlns:a16="http://schemas.microsoft.com/office/drawing/2014/main" id="{7CA20806-ED9C-7B36-03A4-C0B0523C521D}"/>
              </a:ext>
            </a:extLst>
          </p:cNvPr>
          <p:cNvGrpSpPr>
            <a:grpSpLocks/>
          </p:cNvGrpSpPr>
          <p:nvPr/>
        </p:nvGrpSpPr>
        <p:grpSpPr bwMode="auto">
          <a:xfrm>
            <a:off x="5681304" y="3760536"/>
            <a:ext cx="233363" cy="457200"/>
            <a:chOff x="3064" y="2247"/>
            <a:chExt cx="147" cy="288"/>
          </a:xfrm>
        </p:grpSpPr>
        <p:sp>
          <p:nvSpPr>
            <p:cNvPr id="68" name="Rectangle 65">
              <a:extLst>
                <a:ext uri="{FF2B5EF4-FFF2-40B4-BE49-F238E27FC236}">
                  <a16:creationId xmlns:a16="http://schemas.microsoft.com/office/drawing/2014/main" id="{1EE6DAA5-7393-BF42-521A-E226D302DAB5}"/>
                </a:ext>
              </a:extLst>
            </p:cNvPr>
            <p:cNvSpPr>
              <a:spLocks noChangeArrowheads="1"/>
            </p:cNvSpPr>
            <p:nvPr/>
          </p:nvSpPr>
          <p:spPr bwMode="auto">
            <a:xfrm>
              <a:off x="3064" y="2247"/>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i="1">
                  <a:solidFill>
                    <a:srgbClr val="000000"/>
                  </a:solidFill>
                </a:rPr>
                <a:t>S</a:t>
              </a:r>
              <a:endParaRPr lang="en-US" altLang="zh-CN"/>
            </a:p>
          </p:txBody>
        </p:sp>
        <p:sp>
          <p:nvSpPr>
            <p:cNvPr id="69" name="Line 66">
              <a:extLst>
                <a:ext uri="{FF2B5EF4-FFF2-40B4-BE49-F238E27FC236}">
                  <a16:creationId xmlns:a16="http://schemas.microsoft.com/office/drawing/2014/main" id="{0D266C25-E10A-8832-1D55-BC915C7F793B}"/>
                </a:ext>
              </a:extLst>
            </p:cNvPr>
            <p:cNvSpPr>
              <a:spLocks noChangeShapeType="1"/>
            </p:cNvSpPr>
            <p:nvPr/>
          </p:nvSpPr>
          <p:spPr bwMode="auto">
            <a:xfrm>
              <a:off x="3066" y="2257"/>
              <a:ext cx="1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 name="Group 67">
            <a:extLst>
              <a:ext uri="{FF2B5EF4-FFF2-40B4-BE49-F238E27FC236}">
                <a16:creationId xmlns:a16="http://schemas.microsoft.com/office/drawing/2014/main" id="{EA23A7D8-A244-39B1-6608-9DC56BE32548}"/>
              </a:ext>
            </a:extLst>
          </p:cNvPr>
          <p:cNvGrpSpPr>
            <a:grpSpLocks/>
          </p:cNvGrpSpPr>
          <p:nvPr/>
        </p:nvGrpSpPr>
        <p:grpSpPr bwMode="auto">
          <a:xfrm>
            <a:off x="5630504" y="4420936"/>
            <a:ext cx="349250" cy="457200"/>
            <a:chOff x="3032" y="2663"/>
            <a:chExt cx="220" cy="288"/>
          </a:xfrm>
        </p:grpSpPr>
        <p:sp>
          <p:nvSpPr>
            <p:cNvPr id="71" name="Rectangle 68">
              <a:extLst>
                <a:ext uri="{FF2B5EF4-FFF2-40B4-BE49-F238E27FC236}">
                  <a16:creationId xmlns:a16="http://schemas.microsoft.com/office/drawing/2014/main" id="{7BE13208-EBC6-61B7-7864-563D7CAAB375}"/>
                </a:ext>
              </a:extLst>
            </p:cNvPr>
            <p:cNvSpPr>
              <a:spLocks noChangeArrowheads="1"/>
            </p:cNvSpPr>
            <p:nvPr/>
          </p:nvSpPr>
          <p:spPr bwMode="auto">
            <a:xfrm>
              <a:off x="3032" y="2663"/>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i="1">
                  <a:solidFill>
                    <a:srgbClr val="000000"/>
                  </a:solidFill>
                </a:rPr>
                <a:t>R</a:t>
              </a:r>
              <a:endParaRPr lang="en-US" altLang="zh-CN"/>
            </a:p>
          </p:txBody>
        </p:sp>
        <p:sp>
          <p:nvSpPr>
            <p:cNvPr id="72" name="Freeform 69">
              <a:extLst>
                <a:ext uri="{FF2B5EF4-FFF2-40B4-BE49-F238E27FC236}">
                  <a16:creationId xmlns:a16="http://schemas.microsoft.com/office/drawing/2014/main" id="{0C184C61-D01C-2162-9AE4-184EFE58D9EF}"/>
                </a:ext>
              </a:extLst>
            </p:cNvPr>
            <p:cNvSpPr>
              <a:spLocks/>
            </p:cNvSpPr>
            <p:nvPr/>
          </p:nvSpPr>
          <p:spPr bwMode="auto">
            <a:xfrm>
              <a:off x="3066" y="2673"/>
              <a:ext cx="145" cy="1"/>
            </a:xfrm>
            <a:custGeom>
              <a:avLst/>
              <a:gdLst>
                <a:gd name="T0" fmla="*/ 0 w 123"/>
                <a:gd name="T1" fmla="*/ 0 h 1"/>
                <a:gd name="T2" fmla="*/ 145 w 123"/>
                <a:gd name="T3" fmla="*/ 0 h 1"/>
                <a:gd name="T4" fmla="*/ 0 60000 65536"/>
                <a:gd name="T5" fmla="*/ 0 60000 65536"/>
              </a:gdLst>
              <a:ahLst/>
              <a:cxnLst>
                <a:cxn ang="T4">
                  <a:pos x="T0" y="T1"/>
                </a:cxn>
                <a:cxn ang="T5">
                  <a:pos x="T2" y="T3"/>
                </a:cxn>
              </a:cxnLst>
              <a:rect l="0" t="0" r="r" b="b"/>
              <a:pathLst>
                <a:path w="123" h="1">
                  <a:moveTo>
                    <a:pt x="0" y="0"/>
                  </a:moveTo>
                  <a:lnTo>
                    <a:pt x="123" y="0"/>
                  </a:lnTo>
                </a:path>
              </a:pathLst>
            </a:custGeom>
            <a:solidFill>
              <a:srgbClr val="FFFFFF"/>
            </a:solidFill>
            <a:ln w="28575" cmpd="sng">
              <a:solidFill>
                <a:srgbClr val="000000"/>
              </a:solidFill>
              <a:prstDash val="solid"/>
              <a:round/>
              <a:headEnd/>
              <a:tailEnd/>
            </a:ln>
          </p:spPr>
          <p:txBody>
            <a:bodyPr/>
            <a:lstStyle/>
            <a:p>
              <a:endParaRPr lang="zh-CN" altLang="en-US"/>
            </a:p>
          </p:txBody>
        </p:sp>
      </p:grpSp>
      <p:grpSp>
        <p:nvGrpSpPr>
          <p:cNvPr id="73" name="Group 70">
            <a:extLst>
              <a:ext uri="{FF2B5EF4-FFF2-40B4-BE49-F238E27FC236}">
                <a16:creationId xmlns:a16="http://schemas.microsoft.com/office/drawing/2014/main" id="{1E41D61D-DE3F-BD69-662A-E5BEBEAE4FF6}"/>
              </a:ext>
            </a:extLst>
          </p:cNvPr>
          <p:cNvGrpSpPr>
            <a:grpSpLocks/>
          </p:cNvGrpSpPr>
          <p:nvPr/>
        </p:nvGrpSpPr>
        <p:grpSpPr bwMode="auto">
          <a:xfrm>
            <a:off x="6141679" y="3771648"/>
            <a:ext cx="3759200" cy="360363"/>
            <a:chOff x="3102" y="2266"/>
            <a:chExt cx="2368" cy="227"/>
          </a:xfrm>
        </p:grpSpPr>
        <p:sp>
          <p:nvSpPr>
            <p:cNvPr id="74" name="Line 71">
              <a:extLst>
                <a:ext uri="{FF2B5EF4-FFF2-40B4-BE49-F238E27FC236}">
                  <a16:creationId xmlns:a16="http://schemas.microsoft.com/office/drawing/2014/main" id="{AD9C921F-B4EF-8FCB-90BD-3F758059DE10}"/>
                </a:ext>
              </a:extLst>
            </p:cNvPr>
            <p:cNvSpPr>
              <a:spLocks noChangeShapeType="1"/>
            </p:cNvSpPr>
            <p:nvPr/>
          </p:nvSpPr>
          <p:spPr bwMode="auto">
            <a:xfrm>
              <a:off x="3102" y="2278"/>
              <a:ext cx="28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72">
              <a:extLst>
                <a:ext uri="{FF2B5EF4-FFF2-40B4-BE49-F238E27FC236}">
                  <a16:creationId xmlns:a16="http://schemas.microsoft.com/office/drawing/2014/main" id="{5A740E63-8431-8CD5-8183-DAAA84A79B4B}"/>
                </a:ext>
              </a:extLst>
            </p:cNvPr>
            <p:cNvSpPr>
              <a:spLocks noChangeShapeType="1"/>
            </p:cNvSpPr>
            <p:nvPr/>
          </p:nvSpPr>
          <p:spPr bwMode="auto">
            <a:xfrm flipH="1">
              <a:off x="3391" y="2266"/>
              <a:ext cx="1" cy="22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3">
              <a:extLst>
                <a:ext uri="{FF2B5EF4-FFF2-40B4-BE49-F238E27FC236}">
                  <a16:creationId xmlns:a16="http://schemas.microsoft.com/office/drawing/2014/main" id="{A7F9C2A4-19D9-6D60-E865-E98EA5333646}"/>
                </a:ext>
              </a:extLst>
            </p:cNvPr>
            <p:cNvSpPr>
              <a:spLocks noChangeShapeType="1"/>
            </p:cNvSpPr>
            <p:nvPr/>
          </p:nvSpPr>
          <p:spPr bwMode="auto">
            <a:xfrm>
              <a:off x="3390" y="2479"/>
              <a:ext cx="3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74">
              <a:extLst>
                <a:ext uri="{FF2B5EF4-FFF2-40B4-BE49-F238E27FC236}">
                  <a16:creationId xmlns:a16="http://schemas.microsoft.com/office/drawing/2014/main" id="{46D45117-8D9E-7DF1-7B33-E2CE5753925E}"/>
                </a:ext>
              </a:extLst>
            </p:cNvPr>
            <p:cNvSpPr>
              <a:spLocks noChangeShapeType="1"/>
            </p:cNvSpPr>
            <p:nvPr/>
          </p:nvSpPr>
          <p:spPr bwMode="auto">
            <a:xfrm flipV="1">
              <a:off x="3710" y="2267"/>
              <a:ext cx="0" cy="2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75">
              <a:extLst>
                <a:ext uri="{FF2B5EF4-FFF2-40B4-BE49-F238E27FC236}">
                  <a16:creationId xmlns:a16="http://schemas.microsoft.com/office/drawing/2014/main" id="{3C95E68C-E4EE-D509-A018-1852D16268E7}"/>
                </a:ext>
              </a:extLst>
            </p:cNvPr>
            <p:cNvSpPr>
              <a:spLocks noChangeShapeType="1"/>
            </p:cNvSpPr>
            <p:nvPr/>
          </p:nvSpPr>
          <p:spPr bwMode="auto">
            <a:xfrm>
              <a:off x="3708" y="2278"/>
              <a:ext cx="354"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76">
              <a:extLst>
                <a:ext uri="{FF2B5EF4-FFF2-40B4-BE49-F238E27FC236}">
                  <a16:creationId xmlns:a16="http://schemas.microsoft.com/office/drawing/2014/main" id="{A714D356-1255-B0AF-D80C-5D694FA6E9A9}"/>
                </a:ext>
              </a:extLst>
            </p:cNvPr>
            <p:cNvSpPr>
              <a:spLocks noChangeShapeType="1"/>
            </p:cNvSpPr>
            <p:nvPr/>
          </p:nvSpPr>
          <p:spPr bwMode="auto">
            <a:xfrm>
              <a:off x="4063" y="2269"/>
              <a:ext cx="1" cy="2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77">
              <a:extLst>
                <a:ext uri="{FF2B5EF4-FFF2-40B4-BE49-F238E27FC236}">
                  <a16:creationId xmlns:a16="http://schemas.microsoft.com/office/drawing/2014/main" id="{D0E484BC-D7DC-45F5-88D4-B5E460A0942D}"/>
                </a:ext>
              </a:extLst>
            </p:cNvPr>
            <p:cNvSpPr>
              <a:spLocks noChangeShapeType="1"/>
            </p:cNvSpPr>
            <p:nvPr/>
          </p:nvSpPr>
          <p:spPr bwMode="auto">
            <a:xfrm>
              <a:off x="4061" y="2473"/>
              <a:ext cx="38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78">
              <a:extLst>
                <a:ext uri="{FF2B5EF4-FFF2-40B4-BE49-F238E27FC236}">
                  <a16:creationId xmlns:a16="http://schemas.microsoft.com/office/drawing/2014/main" id="{456CF344-0078-4726-A6E1-7CB51F7D17BA}"/>
                </a:ext>
              </a:extLst>
            </p:cNvPr>
            <p:cNvSpPr>
              <a:spLocks noChangeShapeType="1"/>
            </p:cNvSpPr>
            <p:nvPr/>
          </p:nvSpPr>
          <p:spPr bwMode="auto">
            <a:xfrm flipV="1">
              <a:off x="4447" y="2281"/>
              <a:ext cx="0" cy="19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79">
              <a:extLst>
                <a:ext uri="{FF2B5EF4-FFF2-40B4-BE49-F238E27FC236}">
                  <a16:creationId xmlns:a16="http://schemas.microsoft.com/office/drawing/2014/main" id="{A5DF287D-BEF4-9D43-E86C-BFEC4990CD49}"/>
                </a:ext>
              </a:extLst>
            </p:cNvPr>
            <p:cNvSpPr>
              <a:spLocks noChangeShapeType="1"/>
            </p:cNvSpPr>
            <p:nvPr/>
          </p:nvSpPr>
          <p:spPr bwMode="auto">
            <a:xfrm>
              <a:off x="4446" y="2281"/>
              <a:ext cx="352"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80">
              <a:extLst>
                <a:ext uri="{FF2B5EF4-FFF2-40B4-BE49-F238E27FC236}">
                  <a16:creationId xmlns:a16="http://schemas.microsoft.com/office/drawing/2014/main" id="{42C826AA-55B4-D832-1805-8C62C3815F52}"/>
                </a:ext>
              </a:extLst>
            </p:cNvPr>
            <p:cNvSpPr>
              <a:spLocks noChangeShapeType="1"/>
            </p:cNvSpPr>
            <p:nvPr/>
          </p:nvSpPr>
          <p:spPr bwMode="auto">
            <a:xfrm>
              <a:off x="4798" y="2281"/>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81">
              <a:extLst>
                <a:ext uri="{FF2B5EF4-FFF2-40B4-BE49-F238E27FC236}">
                  <a16:creationId xmlns:a16="http://schemas.microsoft.com/office/drawing/2014/main" id="{AA801DBB-7FF6-BB52-C009-63866B08A646}"/>
                </a:ext>
              </a:extLst>
            </p:cNvPr>
            <p:cNvSpPr>
              <a:spLocks noChangeShapeType="1"/>
            </p:cNvSpPr>
            <p:nvPr/>
          </p:nvSpPr>
          <p:spPr bwMode="auto">
            <a:xfrm>
              <a:off x="4789" y="2473"/>
              <a:ext cx="33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82">
              <a:extLst>
                <a:ext uri="{FF2B5EF4-FFF2-40B4-BE49-F238E27FC236}">
                  <a16:creationId xmlns:a16="http://schemas.microsoft.com/office/drawing/2014/main" id="{C00C6103-2A07-5976-8763-1493B190944E}"/>
                </a:ext>
              </a:extLst>
            </p:cNvPr>
            <p:cNvSpPr>
              <a:spLocks noChangeShapeType="1"/>
            </p:cNvSpPr>
            <p:nvPr/>
          </p:nvSpPr>
          <p:spPr bwMode="auto">
            <a:xfrm flipH="1" flipV="1">
              <a:off x="5118" y="2276"/>
              <a:ext cx="0" cy="19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83">
              <a:extLst>
                <a:ext uri="{FF2B5EF4-FFF2-40B4-BE49-F238E27FC236}">
                  <a16:creationId xmlns:a16="http://schemas.microsoft.com/office/drawing/2014/main" id="{A7CB4A0E-48D9-6F5F-C5C5-A7E23A3EE630}"/>
                </a:ext>
              </a:extLst>
            </p:cNvPr>
            <p:cNvSpPr>
              <a:spLocks noChangeShapeType="1"/>
            </p:cNvSpPr>
            <p:nvPr/>
          </p:nvSpPr>
          <p:spPr bwMode="auto">
            <a:xfrm>
              <a:off x="5118" y="2281"/>
              <a:ext cx="352"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 name="Group 84">
            <a:extLst>
              <a:ext uri="{FF2B5EF4-FFF2-40B4-BE49-F238E27FC236}">
                <a16:creationId xmlns:a16="http://schemas.microsoft.com/office/drawing/2014/main" id="{5C4F2EAB-7219-4255-634B-DE54AA680CD1}"/>
              </a:ext>
            </a:extLst>
          </p:cNvPr>
          <p:cNvGrpSpPr>
            <a:grpSpLocks/>
          </p:cNvGrpSpPr>
          <p:nvPr/>
        </p:nvGrpSpPr>
        <p:grpSpPr bwMode="auto">
          <a:xfrm>
            <a:off x="6178192" y="4409823"/>
            <a:ext cx="3722687" cy="350838"/>
            <a:chOff x="3125" y="2680"/>
            <a:chExt cx="2345" cy="221"/>
          </a:xfrm>
        </p:grpSpPr>
        <p:sp>
          <p:nvSpPr>
            <p:cNvPr id="88" name="Line 85">
              <a:extLst>
                <a:ext uri="{FF2B5EF4-FFF2-40B4-BE49-F238E27FC236}">
                  <a16:creationId xmlns:a16="http://schemas.microsoft.com/office/drawing/2014/main" id="{FB6A3F8F-D9FD-1FA3-AE3B-9FBB3BFAF15D}"/>
                </a:ext>
              </a:extLst>
            </p:cNvPr>
            <p:cNvSpPr>
              <a:spLocks noChangeShapeType="1"/>
            </p:cNvSpPr>
            <p:nvPr/>
          </p:nvSpPr>
          <p:spPr bwMode="auto">
            <a:xfrm>
              <a:off x="3125" y="2890"/>
              <a:ext cx="15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86">
              <a:extLst>
                <a:ext uri="{FF2B5EF4-FFF2-40B4-BE49-F238E27FC236}">
                  <a16:creationId xmlns:a16="http://schemas.microsoft.com/office/drawing/2014/main" id="{DF91A5AB-F286-5512-C5D6-9B83008873F8}"/>
                </a:ext>
              </a:extLst>
            </p:cNvPr>
            <p:cNvSpPr>
              <a:spLocks noChangeShapeType="1"/>
            </p:cNvSpPr>
            <p:nvPr/>
          </p:nvSpPr>
          <p:spPr bwMode="auto">
            <a:xfrm flipV="1">
              <a:off x="3268" y="2697"/>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87">
              <a:extLst>
                <a:ext uri="{FF2B5EF4-FFF2-40B4-BE49-F238E27FC236}">
                  <a16:creationId xmlns:a16="http://schemas.microsoft.com/office/drawing/2014/main" id="{6170BF5D-DF87-1CAE-4AB8-EBF59090BDF8}"/>
                </a:ext>
              </a:extLst>
            </p:cNvPr>
            <p:cNvSpPr>
              <a:spLocks noChangeShapeType="1"/>
            </p:cNvSpPr>
            <p:nvPr/>
          </p:nvSpPr>
          <p:spPr bwMode="auto">
            <a:xfrm>
              <a:off x="3260" y="2697"/>
              <a:ext cx="30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88">
              <a:extLst>
                <a:ext uri="{FF2B5EF4-FFF2-40B4-BE49-F238E27FC236}">
                  <a16:creationId xmlns:a16="http://schemas.microsoft.com/office/drawing/2014/main" id="{01133AF1-9433-43E3-5740-DA3CA746C7C1}"/>
                </a:ext>
              </a:extLst>
            </p:cNvPr>
            <p:cNvSpPr>
              <a:spLocks noChangeShapeType="1"/>
            </p:cNvSpPr>
            <p:nvPr/>
          </p:nvSpPr>
          <p:spPr bwMode="auto">
            <a:xfrm>
              <a:off x="3550" y="2694"/>
              <a:ext cx="1" cy="19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89">
              <a:extLst>
                <a:ext uri="{FF2B5EF4-FFF2-40B4-BE49-F238E27FC236}">
                  <a16:creationId xmlns:a16="http://schemas.microsoft.com/office/drawing/2014/main" id="{8D00D248-48F8-3675-1714-777180AA9010}"/>
                </a:ext>
              </a:extLst>
            </p:cNvPr>
            <p:cNvSpPr>
              <a:spLocks noChangeShapeType="1"/>
            </p:cNvSpPr>
            <p:nvPr/>
          </p:nvSpPr>
          <p:spPr bwMode="auto">
            <a:xfrm flipV="1">
              <a:off x="3542" y="2890"/>
              <a:ext cx="18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90">
              <a:extLst>
                <a:ext uri="{FF2B5EF4-FFF2-40B4-BE49-F238E27FC236}">
                  <a16:creationId xmlns:a16="http://schemas.microsoft.com/office/drawing/2014/main" id="{0928C0B7-6448-17DA-16AC-56484DF0AC8D}"/>
                </a:ext>
              </a:extLst>
            </p:cNvPr>
            <p:cNvSpPr>
              <a:spLocks noChangeShapeType="1"/>
            </p:cNvSpPr>
            <p:nvPr/>
          </p:nvSpPr>
          <p:spPr bwMode="auto">
            <a:xfrm flipV="1">
              <a:off x="3712" y="2680"/>
              <a:ext cx="1" cy="21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91">
              <a:extLst>
                <a:ext uri="{FF2B5EF4-FFF2-40B4-BE49-F238E27FC236}">
                  <a16:creationId xmlns:a16="http://schemas.microsoft.com/office/drawing/2014/main" id="{8905762F-61EE-F72D-956E-A0A3AA3F5016}"/>
                </a:ext>
              </a:extLst>
            </p:cNvPr>
            <p:cNvSpPr>
              <a:spLocks noChangeShapeType="1"/>
            </p:cNvSpPr>
            <p:nvPr/>
          </p:nvSpPr>
          <p:spPr bwMode="auto">
            <a:xfrm flipV="1">
              <a:off x="3710" y="2695"/>
              <a:ext cx="34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92">
              <a:extLst>
                <a:ext uri="{FF2B5EF4-FFF2-40B4-BE49-F238E27FC236}">
                  <a16:creationId xmlns:a16="http://schemas.microsoft.com/office/drawing/2014/main" id="{58D54A3B-3FE8-E2D3-2F73-3401962E9AA6}"/>
                </a:ext>
              </a:extLst>
            </p:cNvPr>
            <p:cNvSpPr>
              <a:spLocks noChangeShapeType="1"/>
            </p:cNvSpPr>
            <p:nvPr/>
          </p:nvSpPr>
          <p:spPr bwMode="auto">
            <a:xfrm flipH="1">
              <a:off x="4056" y="2697"/>
              <a:ext cx="0"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93">
              <a:extLst>
                <a:ext uri="{FF2B5EF4-FFF2-40B4-BE49-F238E27FC236}">
                  <a16:creationId xmlns:a16="http://schemas.microsoft.com/office/drawing/2014/main" id="{591662E9-DB95-456A-C9C3-285538701C96}"/>
                </a:ext>
              </a:extLst>
            </p:cNvPr>
            <p:cNvSpPr>
              <a:spLocks noChangeShapeType="1"/>
            </p:cNvSpPr>
            <p:nvPr/>
          </p:nvSpPr>
          <p:spPr bwMode="auto">
            <a:xfrm flipV="1">
              <a:off x="4053" y="2890"/>
              <a:ext cx="16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94">
              <a:extLst>
                <a:ext uri="{FF2B5EF4-FFF2-40B4-BE49-F238E27FC236}">
                  <a16:creationId xmlns:a16="http://schemas.microsoft.com/office/drawing/2014/main" id="{D42F62B5-D69C-0C19-0E9B-570D2018A42B}"/>
                </a:ext>
              </a:extLst>
            </p:cNvPr>
            <p:cNvSpPr>
              <a:spLocks noChangeShapeType="1"/>
            </p:cNvSpPr>
            <p:nvPr/>
          </p:nvSpPr>
          <p:spPr bwMode="auto">
            <a:xfrm flipV="1">
              <a:off x="4222" y="2683"/>
              <a:ext cx="1"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95">
              <a:extLst>
                <a:ext uri="{FF2B5EF4-FFF2-40B4-BE49-F238E27FC236}">
                  <a16:creationId xmlns:a16="http://schemas.microsoft.com/office/drawing/2014/main" id="{2EF0874E-2C26-33FB-85B2-7AA0F57174E0}"/>
                </a:ext>
              </a:extLst>
            </p:cNvPr>
            <p:cNvSpPr>
              <a:spLocks noChangeShapeType="1"/>
            </p:cNvSpPr>
            <p:nvPr/>
          </p:nvSpPr>
          <p:spPr bwMode="auto">
            <a:xfrm flipV="1">
              <a:off x="4222" y="2697"/>
              <a:ext cx="58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96">
              <a:extLst>
                <a:ext uri="{FF2B5EF4-FFF2-40B4-BE49-F238E27FC236}">
                  <a16:creationId xmlns:a16="http://schemas.microsoft.com/office/drawing/2014/main" id="{8847B93A-CA6C-7867-BABC-9AA855ECFF59}"/>
                </a:ext>
              </a:extLst>
            </p:cNvPr>
            <p:cNvSpPr>
              <a:spLocks noChangeShapeType="1"/>
            </p:cNvSpPr>
            <p:nvPr/>
          </p:nvSpPr>
          <p:spPr bwMode="auto">
            <a:xfrm>
              <a:off x="4792" y="2697"/>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97">
              <a:extLst>
                <a:ext uri="{FF2B5EF4-FFF2-40B4-BE49-F238E27FC236}">
                  <a16:creationId xmlns:a16="http://schemas.microsoft.com/office/drawing/2014/main" id="{F443797D-5A8E-8CC1-366B-AEBD62FF7E73}"/>
                </a:ext>
              </a:extLst>
            </p:cNvPr>
            <p:cNvSpPr>
              <a:spLocks noChangeShapeType="1"/>
            </p:cNvSpPr>
            <p:nvPr/>
          </p:nvSpPr>
          <p:spPr bwMode="auto">
            <a:xfrm>
              <a:off x="4786" y="2889"/>
              <a:ext cx="53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98">
              <a:extLst>
                <a:ext uri="{FF2B5EF4-FFF2-40B4-BE49-F238E27FC236}">
                  <a16:creationId xmlns:a16="http://schemas.microsoft.com/office/drawing/2014/main" id="{544DBC9C-8867-64BB-4F90-D31AFBA5F674}"/>
                </a:ext>
              </a:extLst>
            </p:cNvPr>
            <p:cNvSpPr>
              <a:spLocks noChangeShapeType="1"/>
            </p:cNvSpPr>
            <p:nvPr/>
          </p:nvSpPr>
          <p:spPr bwMode="auto">
            <a:xfrm flipV="1">
              <a:off x="5310" y="2685"/>
              <a:ext cx="0"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99">
              <a:extLst>
                <a:ext uri="{FF2B5EF4-FFF2-40B4-BE49-F238E27FC236}">
                  <a16:creationId xmlns:a16="http://schemas.microsoft.com/office/drawing/2014/main" id="{FC5FFF6E-A9E7-EDE2-798C-5E2EEBB4E61E}"/>
                </a:ext>
              </a:extLst>
            </p:cNvPr>
            <p:cNvSpPr>
              <a:spLocks noChangeShapeType="1"/>
            </p:cNvSpPr>
            <p:nvPr/>
          </p:nvSpPr>
          <p:spPr bwMode="auto">
            <a:xfrm flipV="1">
              <a:off x="5310" y="2697"/>
              <a:ext cx="16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 name="Group 100">
            <a:extLst>
              <a:ext uri="{FF2B5EF4-FFF2-40B4-BE49-F238E27FC236}">
                <a16:creationId xmlns:a16="http://schemas.microsoft.com/office/drawing/2014/main" id="{6203FEA4-C5C6-6181-5C7E-B50930606188}"/>
              </a:ext>
            </a:extLst>
          </p:cNvPr>
          <p:cNvGrpSpPr>
            <a:grpSpLocks/>
          </p:cNvGrpSpPr>
          <p:nvPr/>
        </p:nvGrpSpPr>
        <p:grpSpPr bwMode="auto">
          <a:xfrm>
            <a:off x="6408379" y="4106611"/>
            <a:ext cx="3248025" cy="2590800"/>
            <a:chOff x="3270" y="2465"/>
            <a:chExt cx="2046" cy="1632"/>
          </a:xfrm>
        </p:grpSpPr>
        <p:sp>
          <p:nvSpPr>
            <p:cNvPr id="104" name="Line 101">
              <a:extLst>
                <a:ext uri="{FF2B5EF4-FFF2-40B4-BE49-F238E27FC236}">
                  <a16:creationId xmlns:a16="http://schemas.microsoft.com/office/drawing/2014/main" id="{2B17768A-EA02-0B4C-30F8-7449F4D3F14C}"/>
                </a:ext>
              </a:extLst>
            </p:cNvPr>
            <p:cNvSpPr>
              <a:spLocks noChangeShapeType="1"/>
            </p:cNvSpPr>
            <p:nvPr/>
          </p:nvSpPr>
          <p:spPr bwMode="auto">
            <a:xfrm>
              <a:off x="3396"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02">
              <a:extLst>
                <a:ext uri="{FF2B5EF4-FFF2-40B4-BE49-F238E27FC236}">
                  <a16:creationId xmlns:a16="http://schemas.microsoft.com/office/drawing/2014/main" id="{A11D30DC-520A-E9A1-E4AB-78483453D996}"/>
                </a:ext>
              </a:extLst>
            </p:cNvPr>
            <p:cNvSpPr>
              <a:spLocks noChangeShapeType="1"/>
            </p:cNvSpPr>
            <p:nvPr/>
          </p:nvSpPr>
          <p:spPr bwMode="auto">
            <a:xfrm>
              <a:off x="3540" y="2849"/>
              <a:ext cx="0" cy="120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03">
              <a:extLst>
                <a:ext uri="{FF2B5EF4-FFF2-40B4-BE49-F238E27FC236}">
                  <a16:creationId xmlns:a16="http://schemas.microsoft.com/office/drawing/2014/main" id="{33B3B075-0222-E47D-4365-490AA8D7F4BE}"/>
                </a:ext>
              </a:extLst>
            </p:cNvPr>
            <p:cNvSpPr>
              <a:spLocks noChangeShapeType="1"/>
            </p:cNvSpPr>
            <p:nvPr/>
          </p:nvSpPr>
          <p:spPr bwMode="auto">
            <a:xfrm>
              <a:off x="3708"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104">
              <a:extLst>
                <a:ext uri="{FF2B5EF4-FFF2-40B4-BE49-F238E27FC236}">
                  <a16:creationId xmlns:a16="http://schemas.microsoft.com/office/drawing/2014/main" id="{7CD48CF1-5A0B-2890-92E1-21CAD355A506}"/>
                </a:ext>
              </a:extLst>
            </p:cNvPr>
            <p:cNvSpPr>
              <a:spLocks noChangeShapeType="1"/>
            </p:cNvSpPr>
            <p:nvPr/>
          </p:nvSpPr>
          <p:spPr bwMode="auto">
            <a:xfrm>
              <a:off x="4056"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05">
              <a:extLst>
                <a:ext uri="{FF2B5EF4-FFF2-40B4-BE49-F238E27FC236}">
                  <a16:creationId xmlns:a16="http://schemas.microsoft.com/office/drawing/2014/main" id="{FB0E4E0D-CA0B-2F7D-848E-A270426EEE0C}"/>
                </a:ext>
              </a:extLst>
            </p:cNvPr>
            <p:cNvSpPr>
              <a:spLocks noChangeShapeType="1"/>
            </p:cNvSpPr>
            <p:nvPr/>
          </p:nvSpPr>
          <p:spPr bwMode="auto">
            <a:xfrm>
              <a:off x="4224" y="2849"/>
              <a:ext cx="0" cy="120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106">
              <a:extLst>
                <a:ext uri="{FF2B5EF4-FFF2-40B4-BE49-F238E27FC236}">
                  <a16:creationId xmlns:a16="http://schemas.microsoft.com/office/drawing/2014/main" id="{7F6B2F4F-1DF7-DE2A-F41C-011D16FC113D}"/>
                </a:ext>
              </a:extLst>
            </p:cNvPr>
            <p:cNvSpPr>
              <a:spLocks noChangeShapeType="1"/>
            </p:cNvSpPr>
            <p:nvPr/>
          </p:nvSpPr>
          <p:spPr bwMode="auto">
            <a:xfrm>
              <a:off x="4788"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107">
              <a:extLst>
                <a:ext uri="{FF2B5EF4-FFF2-40B4-BE49-F238E27FC236}">
                  <a16:creationId xmlns:a16="http://schemas.microsoft.com/office/drawing/2014/main" id="{41BC4592-6E92-6F1F-4ADA-39EA97F6F9B3}"/>
                </a:ext>
              </a:extLst>
            </p:cNvPr>
            <p:cNvSpPr>
              <a:spLocks noChangeShapeType="1"/>
            </p:cNvSpPr>
            <p:nvPr/>
          </p:nvSpPr>
          <p:spPr bwMode="auto">
            <a:xfrm>
              <a:off x="5124"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108">
              <a:extLst>
                <a:ext uri="{FF2B5EF4-FFF2-40B4-BE49-F238E27FC236}">
                  <a16:creationId xmlns:a16="http://schemas.microsoft.com/office/drawing/2014/main" id="{4283CC9C-801B-9CD8-B0AC-E386EF60F343}"/>
                </a:ext>
              </a:extLst>
            </p:cNvPr>
            <p:cNvSpPr>
              <a:spLocks noChangeShapeType="1"/>
            </p:cNvSpPr>
            <p:nvPr/>
          </p:nvSpPr>
          <p:spPr bwMode="auto">
            <a:xfrm>
              <a:off x="3270" y="2849"/>
              <a:ext cx="0" cy="108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109">
              <a:extLst>
                <a:ext uri="{FF2B5EF4-FFF2-40B4-BE49-F238E27FC236}">
                  <a16:creationId xmlns:a16="http://schemas.microsoft.com/office/drawing/2014/main" id="{4BF0AEE6-7E14-F532-8BAE-9AFCDC16969C}"/>
                </a:ext>
              </a:extLst>
            </p:cNvPr>
            <p:cNvSpPr>
              <a:spLocks noChangeShapeType="1"/>
            </p:cNvSpPr>
            <p:nvPr/>
          </p:nvSpPr>
          <p:spPr bwMode="auto">
            <a:xfrm>
              <a:off x="4452"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10">
              <a:extLst>
                <a:ext uri="{FF2B5EF4-FFF2-40B4-BE49-F238E27FC236}">
                  <a16:creationId xmlns:a16="http://schemas.microsoft.com/office/drawing/2014/main" id="{A2C43C5C-E9BA-1D6F-FE8F-1C4819564D1E}"/>
                </a:ext>
              </a:extLst>
            </p:cNvPr>
            <p:cNvSpPr>
              <a:spLocks noChangeShapeType="1"/>
            </p:cNvSpPr>
            <p:nvPr/>
          </p:nvSpPr>
          <p:spPr bwMode="auto">
            <a:xfrm>
              <a:off x="5316" y="2849"/>
              <a:ext cx="0" cy="1248"/>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 name="Text Box 111">
            <a:extLst>
              <a:ext uri="{FF2B5EF4-FFF2-40B4-BE49-F238E27FC236}">
                <a16:creationId xmlns:a16="http://schemas.microsoft.com/office/drawing/2014/main" id="{D42C266D-6411-D3B9-3185-55B858B103C1}"/>
              </a:ext>
            </a:extLst>
          </p:cNvPr>
          <p:cNvSpPr txBox="1">
            <a:spLocks noChangeArrowheads="1"/>
          </p:cNvSpPr>
          <p:nvPr/>
        </p:nvSpPr>
        <p:spPr bwMode="auto">
          <a:xfrm>
            <a:off x="5503504" y="5032123"/>
            <a:ext cx="51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grpSp>
        <p:nvGrpSpPr>
          <p:cNvPr id="115" name="Group 112">
            <a:extLst>
              <a:ext uri="{FF2B5EF4-FFF2-40B4-BE49-F238E27FC236}">
                <a16:creationId xmlns:a16="http://schemas.microsoft.com/office/drawing/2014/main" id="{48BED8D4-371E-9D53-5BCC-B4FB2C7D4257}"/>
              </a:ext>
            </a:extLst>
          </p:cNvPr>
          <p:cNvGrpSpPr>
            <a:grpSpLocks/>
          </p:cNvGrpSpPr>
          <p:nvPr/>
        </p:nvGrpSpPr>
        <p:grpSpPr bwMode="auto">
          <a:xfrm>
            <a:off x="5503504" y="5786186"/>
            <a:ext cx="549275" cy="519112"/>
            <a:chOff x="2700" y="3523"/>
            <a:chExt cx="346" cy="327"/>
          </a:xfrm>
        </p:grpSpPr>
        <p:sp>
          <p:nvSpPr>
            <p:cNvPr id="116" name="Text Box 113">
              <a:extLst>
                <a:ext uri="{FF2B5EF4-FFF2-40B4-BE49-F238E27FC236}">
                  <a16:creationId xmlns:a16="http://schemas.microsoft.com/office/drawing/2014/main" id="{8F1B6444-9183-2547-6228-3BF69EF41466}"/>
                </a:ext>
              </a:extLst>
            </p:cNvPr>
            <p:cNvSpPr txBox="1">
              <a:spLocks noChangeArrowheads="1"/>
            </p:cNvSpPr>
            <p:nvPr/>
          </p:nvSpPr>
          <p:spPr bwMode="auto">
            <a:xfrm>
              <a:off x="2700" y="3523"/>
              <a:ext cx="3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sp>
          <p:nvSpPr>
            <p:cNvPr id="117" name="Line 114">
              <a:extLst>
                <a:ext uri="{FF2B5EF4-FFF2-40B4-BE49-F238E27FC236}">
                  <a16:creationId xmlns:a16="http://schemas.microsoft.com/office/drawing/2014/main" id="{7B5394A7-D0EA-5B79-AA71-62C0E4C65EFB}"/>
                </a:ext>
              </a:extLst>
            </p:cNvPr>
            <p:cNvSpPr>
              <a:spLocks noChangeShapeType="1"/>
            </p:cNvSpPr>
            <p:nvPr/>
          </p:nvSpPr>
          <p:spPr bwMode="auto">
            <a:xfrm>
              <a:off x="2796" y="3564"/>
              <a:ext cx="14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8" name="Line 115">
            <a:extLst>
              <a:ext uri="{FF2B5EF4-FFF2-40B4-BE49-F238E27FC236}">
                <a16:creationId xmlns:a16="http://schemas.microsoft.com/office/drawing/2014/main" id="{47F86F71-2C0B-0ED2-A450-70CD80F492CB}"/>
              </a:ext>
            </a:extLst>
          </p:cNvPr>
          <p:cNvSpPr>
            <a:spLocks noChangeShapeType="1"/>
          </p:cNvSpPr>
          <p:nvPr/>
        </p:nvSpPr>
        <p:spPr bwMode="auto">
          <a:xfrm>
            <a:off x="6837004" y="5887786"/>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9" name="Group 116">
            <a:extLst>
              <a:ext uri="{FF2B5EF4-FFF2-40B4-BE49-F238E27FC236}">
                <a16:creationId xmlns:a16="http://schemas.microsoft.com/office/drawing/2014/main" id="{D13C7E92-FD49-FCDB-2684-2BDE1E64ACAA}"/>
              </a:ext>
            </a:extLst>
          </p:cNvPr>
          <p:cNvGrpSpPr>
            <a:grpSpLocks/>
          </p:cNvGrpSpPr>
          <p:nvPr/>
        </p:nvGrpSpPr>
        <p:grpSpPr bwMode="auto">
          <a:xfrm>
            <a:off x="6113104" y="5497261"/>
            <a:ext cx="320675" cy="381000"/>
            <a:chOff x="3084" y="3365"/>
            <a:chExt cx="190" cy="240"/>
          </a:xfrm>
        </p:grpSpPr>
        <p:sp>
          <p:nvSpPr>
            <p:cNvPr id="120" name="Line 117">
              <a:extLst>
                <a:ext uri="{FF2B5EF4-FFF2-40B4-BE49-F238E27FC236}">
                  <a16:creationId xmlns:a16="http://schemas.microsoft.com/office/drawing/2014/main" id="{91FBB144-58A0-5930-1970-EFF2356745DE}"/>
                </a:ext>
              </a:extLst>
            </p:cNvPr>
            <p:cNvSpPr>
              <a:spLocks noChangeShapeType="1"/>
            </p:cNvSpPr>
            <p:nvPr/>
          </p:nvSpPr>
          <p:spPr bwMode="auto">
            <a:xfrm>
              <a:off x="3084" y="360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118">
              <a:extLst>
                <a:ext uri="{FF2B5EF4-FFF2-40B4-BE49-F238E27FC236}">
                  <a16:creationId xmlns:a16="http://schemas.microsoft.com/office/drawing/2014/main" id="{C0C8B4E7-2B4C-09A4-3E84-E7E3374930F4}"/>
                </a:ext>
              </a:extLst>
            </p:cNvPr>
            <p:cNvSpPr>
              <a:spLocks noChangeShapeType="1"/>
            </p:cNvSpPr>
            <p:nvPr/>
          </p:nvSpPr>
          <p:spPr bwMode="auto">
            <a:xfrm>
              <a:off x="3084" y="336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 name="Group 119">
            <a:extLst>
              <a:ext uri="{FF2B5EF4-FFF2-40B4-BE49-F238E27FC236}">
                <a16:creationId xmlns:a16="http://schemas.microsoft.com/office/drawing/2014/main" id="{C4492936-05A8-2BA3-422C-6B70532253D8}"/>
              </a:ext>
            </a:extLst>
          </p:cNvPr>
          <p:cNvGrpSpPr>
            <a:grpSpLocks/>
          </p:cNvGrpSpPr>
          <p:nvPr/>
        </p:nvGrpSpPr>
        <p:grpSpPr bwMode="auto">
          <a:xfrm flipH="1">
            <a:off x="6573839" y="5097518"/>
            <a:ext cx="42862" cy="1238250"/>
            <a:chOff x="3276" y="3125"/>
            <a:chExt cx="0" cy="762"/>
          </a:xfrm>
        </p:grpSpPr>
        <p:sp>
          <p:nvSpPr>
            <p:cNvPr id="123" name="Line 120">
              <a:extLst>
                <a:ext uri="{FF2B5EF4-FFF2-40B4-BE49-F238E27FC236}">
                  <a16:creationId xmlns:a16="http://schemas.microsoft.com/office/drawing/2014/main" id="{78BC48FC-54FE-50BE-545C-517EEBD65278}"/>
                </a:ext>
              </a:extLst>
            </p:cNvPr>
            <p:cNvSpPr>
              <a:spLocks noChangeShapeType="1"/>
            </p:cNvSpPr>
            <p:nvPr/>
          </p:nvSpPr>
          <p:spPr bwMode="auto">
            <a:xfrm>
              <a:off x="3276" y="3599"/>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121">
              <a:extLst>
                <a:ext uri="{FF2B5EF4-FFF2-40B4-BE49-F238E27FC236}">
                  <a16:creationId xmlns:a16="http://schemas.microsoft.com/office/drawing/2014/main" id="{924B724E-98CC-E9F4-FFE1-6D204F9C3096}"/>
                </a:ext>
              </a:extLst>
            </p:cNvPr>
            <p:cNvSpPr>
              <a:spLocks noChangeShapeType="1"/>
            </p:cNvSpPr>
            <p:nvPr/>
          </p:nvSpPr>
          <p:spPr bwMode="auto">
            <a:xfrm flipV="1">
              <a:off x="3276" y="3125"/>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5" name="Group 122">
            <a:extLst>
              <a:ext uri="{FF2B5EF4-FFF2-40B4-BE49-F238E27FC236}">
                <a16:creationId xmlns:a16="http://schemas.microsoft.com/office/drawing/2014/main" id="{A38774F3-ACC3-89D8-F245-E19C1E18B9FD}"/>
              </a:ext>
            </a:extLst>
          </p:cNvPr>
          <p:cNvGrpSpPr>
            <a:grpSpLocks/>
          </p:cNvGrpSpPr>
          <p:nvPr/>
        </p:nvGrpSpPr>
        <p:grpSpPr bwMode="auto">
          <a:xfrm>
            <a:off x="6617929" y="5116261"/>
            <a:ext cx="219075" cy="1219200"/>
            <a:chOff x="3270" y="3125"/>
            <a:chExt cx="150" cy="768"/>
          </a:xfrm>
        </p:grpSpPr>
        <p:sp>
          <p:nvSpPr>
            <p:cNvPr id="126" name="Line 123">
              <a:extLst>
                <a:ext uri="{FF2B5EF4-FFF2-40B4-BE49-F238E27FC236}">
                  <a16:creationId xmlns:a16="http://schemas.microsoft.com/office/drawing/2014/main" id="{905CB25B-0ECA-DB08-0BF5-FF804CE3D1D6}"/>
                </a:ext>
              </a:extLst>
            </p:cNvPr>
            <p:cNvSpPr>
              <a:spLocks noChangeShapeType="1"/>
            </p:cNvSpPr>
            <p:nvPr/>
          </p:nvSpPr>
          <p:spPr bwMode="auto">
            <a:xfrm>
              <a:off x="3270" y="3893"/>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124">
              <a:extLst>
                <a:ext uri="{FF2B5EF4-FFF2-40B4-BE49-F238E27FC236}">
                  <a16:creationId xmlns:a16="http://schemas.microsoft.com/office/drawing/2014/main" id="{E1FA0113-6745-51E5-A469-CAF42F8D9FF0}"/>
                </a:ext>
              </a:extLst>
            </p:cNvPr>
            <p:cNvSpPr>
              <a:spLocks noChangeShapeType="1"/>
            </p:cNvSpPr>
            <p:nvPr/>
          </p:nvSpPr>
          <p:spPr bwMode="auto">
            <a:xfrm>
              <a:off x="3276" y="3125"/>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 name="Group 125">
            <a:extLst>
              <a:ext uri="{FF2B5EF4-FFF2-40B4-BE49-F238E27FC236}">
                <a16:creationId xmlns:a16="http://schemas.microsoft.com/office/drawing/2014/main" id="{A3435441-6A73-5179-5303-2B60B3FC25E3}"/>
              </a:ext>
            </a:extLst>
          </p:cNvPr>
          <p:cNvGrpSpPr>
            <a:grpSpLocks/>
          </p:cNvGrpSpPr>
          <p:nvPr/>
        </p:nvGrpSpPr>
        <p:grpSpPr bwMode="auto">
          <a:xfrm>
            <a:off x="6822717" y="5113086"/>
            <a:ext cx="280987" cy="765175"/>
            <a:chOff x="3531" y="3123"/>
            <a:chExt cx="177" cy="482"/>
          </a:xfrm>
        </p:grpSpPr>
        <p:sp>
          <p:nvSpPr>
            <p:cNvPr id="129" name="Line 126">
              <a:extLst>
                <a:ext uri="{FF2B5EF4-FFF2-40B4-BE49-F238E27FC236}">
                  <a16:creationId xmlns:a16="http://schemas.microsoft.com/office/drawing/2014/main" id="{D9646306-E85C-F49C-AEEC-F302A96B443D}"/>
                </a:ext>
              </a:extLst>
            </p:cNvPr>
            <p:cNvSpPr>
              <a:spLocks noChangeShapeType="1"/>
            </p:cNvSpPr>
            <p:nvPr/>
          </p:nvSpPr>
          <p:spPr bwMode="auto">
            <a:xfrm>
              <a:off x="3531" y="3605"/>
              <a:ext cx="1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127">
              <a:extLst>
                <a:ext uri="{FF2B5EF4-FFF2-40B4-BE49-F238E27FC236}">
                  <a16:creationId xmlns:a16="http://schemas.microsoft.com/office/drawing/2014/main" id="{F9BE2F60-4DB4-5C75-C75B-477DB0CD643F}"/>
                </a:ext>
              </a:extLst>
            </p:cNvPr>
            <p:cNvSpPr>
              <a:spLocks noChangeShapeType="1"/>
            </p:cNvSpPr>
            <p:nvPr/>
          </p:nvSpPr>
          <p:spPr bwMode="auto">
            <a:xfrm>
              <a:off x="3540" y="3123"/>
              <a:ext cx="168"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 name="Group 128">
            <a:extLst>
              <a:ext uri="{FF2B5EF4-FFF2-40B4-BE49-F238E27FC236}">
                <a16:creationId xmlns:a16="http://schemas.microsoft.com/office/drawing/2014/main" id="{87AF3E34-582B-2C13-37C7-83B28723F607}"/>
              </a:ext>
            </a:extLst>
          </p:cNvPr>
          <p:cNvGrpSpPr>
            <a:grpSpLocks/>
          </p:cNvGrpSpPr>
          <p:nvPr/>
        </p:nvGrpSpPr>
        <p:grpSpPr bwMode="auto">
          <a:xfrm>
            <a:off x="7094179" y="5111498"/>
            <a:ext cx="552450" cy="771525"/>
            <a:chOff x="3702" y="3119"/>
            <a:chExt cx="348" cy="486"/>
          </a:xfrm>
        </p:grpSpPr>
        <p:sp>
          <p:nvSpPr>
            <p:cNvPr id="132" name="Line 129">
              <a:extLst>
                <a:ext uri="{FF2B5EF4-FFF2-40B4-BE49-F238E27FC236}">
                  <a16:creationId xmlns:a16="http://schemas.microsoft.com/office/drawing/2014/main" id="{BEDC460B-F0F3-9C1B-1043-83D77768AEC3}"/>
                </a:ext>
              </a:extLst>
            </p:cNvPr>
            <p:cNvSpPr>
              <a:spLocks noChangeShapeType="1"/>
            </p:cNvSpPr>
            <p:nvPr/>
          </p:nvSpPr>
          <p:spPr bwMode="auto">
            <a:xfrm>
              <a:off x="3702" y="3371"/>
              <a:ext cx="348" cy="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30">
              <a:extLst>
                <a:ext uri="{FF2B5EF4-FFF2-40B4-BE49-F238E27FC236}">
                  <a16:creationId xmlns:a16="http://schemas.microsoft.com/office/drawing/2014/main" id="{985134ED-5802-562B-EDB5-BC4AA095D37B}"/>
                </a:ext>
              </a:extLst>
            </p:cNvPr>
            <p:cNvSpPr>
              <a:spLocks noChangeShapeType="1"/>
            </p:cNvSpPr>
            <p:nvPr/>
          </p:nvSpPr>
          <p:spPr bwMode="auto">
            <a:xfrm>
              <a:off x="3708" y="3605"/>
              <a:ext cx="342" cy="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131">
              <a:extLst>
                <a:ext uri="{FF2B5EF4-FFF2-40B4-BE49-F238E27FC236}">
                  <a16:creationId xmlns:a16="http://schemas.microsoft.com/office/drawing/2014/main" id="{8DBA9B5D-56E4-2A35-D8CB-67BD7A16FBC8}"/>
                </a:ext>
              </a:extLst>
            </p:cNvPr>
            <p:cNvSpPr>
              <a:spLocks noChangeShapeType="1"/>
            </p:cNvSpPr>
            <p:nvPr/>
          </p:nvSpPr>
          <p:spPr bwMode="auto">
            <a:xfrm>
              <a:off x="3708" y="3119"/>
              <a:ext cx="0" cy="24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5" name="Group 132">
            <a:extLst>
              <a:ext uri="{FF2B5EF4-FFF2-40B4-BE49-F238E27FC236}">
                <a16:creationId xmlns:a16="http://schemas.microsoft.com/office/drawing/2014/main" id="{F24120D4-2101-6426-FB92-4948A7CC8AF8}"/>
              </a:ext>
            </a:extLst>
          </p:cNvPr>
          <p:cNvGrpSpPr>
            <a:grpSpLocks/>
          </p:cNvGrpSpPr>
          <p:nvPr/>
        </p:nvGrpSpPr>
        <p:grpSpPr bwMode="auto">
          <a:xfrm>
            <a:off x="7103704" y="5109911"/>
            <a:ext cx="581025" cy="1257300"/>
            <a:chOff x="3708" y="3125"/>
            <a:chExt cx="366" cy="780"/>
          </a:xfrm>
        </p:grpSpPr>
        <p:sp>
          <p:nvSpPr>
            <p:cNvPr id="136" name="Line 133">
              <a:extLst>
                <a:ext uri="{FF2B5EF4-FFF2-40B4-BE49-F238E27FC236}">
                  <a16:creationId xmlns:a16="http://schemas.microsoft.com/office/drawing/2014/main" id="{0E13B3BC-4134-D234-92E8-E369CC668030}"/>
                </a:ext>
              </a:extLst>
            </p:cNvPr>
            <p:cNvSpPr>
              <a:spLocks noChangeShapeType="1"/>
            </p:cNvSpPr>
            <p:nvPr/>
          </p:nvSpPr>
          <p:spPr bwMode="auto">
            <a:xfrm>
              <a:off x="3708" y="3125"/>
              <a:ext cx="354"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134">
              <a:extLst>
                <a:ext uri="{FF2B5EF4-FFF2-40B4-BE49-F238E27FC236}">
                  <a16:creationId xmlns:a16="http://schemas.microsoft.com/office/drawing/2014/main" id="{2DC9F528-58AA-45D7-E487-B5D09439EB0B}"/>
                </a:ext>
              </a:extLst>
            </p:cNvPr>
            <p:cNvSpPr>
              <a:spLocks noChangeShapeType="1"/>
            </p:cNvSpPr>
            <p:nvPr/>
          </p:nvSpPr>
          <p:spPr bwMode="auto">
            <a:xfrm flipV="1">
              <a:off x="3708" y="3893"/>
              <a:ext cx="366"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135">
              <a:extLst>
                <a:ext uri="{FF2B5EF4-FFF2-40B4-BE49-F238E27FC236}">
                  <a16:creationId xmlns:a16="http://schemas.microsoft.com/office/drawing/2014/main" id="{73F48E93-A217-0570-FE2A-7C5EDB7A6D3E}"/>
                </a:ext>
              </a:extLst>
            </p:cNvPr>
            <p:cNvSpPr>
              <a:spLocks noChangeShapeType="1"/>
            </p:cNvSpPr>
            <p:nvPr/>
          </p:nvSpPr>
          <p:spPr bwMode="auto">
            <a:xfrm>
              <a:off x="3708" y="3617"/>
              <a:ext cx="0" cy="288"/>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9" name="Line 136">
            <a:extLst>
              <a:ext uri="{FF2B5EF4-FFF2-40B4-BE49-F238E27FC236}">
                <a16:creationId xmlns:a16="http://schemas.microsoft.com/office/drawing/2014/main" id="{A32A7031-6633-08B3-9115-04206810EE11}"/>
              </a:ext>
            </a:extLst>
          </p:cNvPr>
          <p:cNvSpPr>
            <a:spLocks noChangeShapeType="1"/>
          </p:cNvSpPr>
          <p:nvPr/>
        </p:nvSpPr>
        <p:spPr bwMode="auto">
          <a:xfrm flipV="1">
            <a:off x="7656154" y="5868736"/>
            <a:ext cx="0" cy="4667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 name="Group 137">
            <a:extLst>
              <a:ext uri="{FF2B5EF4-FFF2-40B4-BE49-F238E27FC236}">
                <a16:creationId xmlns:a16="http://schemas.microsoft.com/office/drawing/2014/main" id="{E60D58D8-1A73-829E-AF0A-4A1EFDA1D1D7}"/>
              </a:ext>
            </a:extLst>
          </p:cNvPr>
          <p:cNvGrpSpPr>
            <a:grpSpLocks/>
          </p:cNvGrpSpPr>
          <p:nvPr/>
        </p:nvGrpSpPr>
        <p:grpSpPr bwMode="auto">
          <a:xfrm>
            <a:off x="7643454" y="5105148"/>
            <a:ext cx="280988" cy="785813"/>
            <a:chOff x="4048" y="3078"/>
            <a:chExt cx="177" cy="495"/>
          </a:xfrm>
        </p:grpSpPr>
        <p:sp>
          <p:nvSpPr>
            <p:cNvPr id="141" name="Line 138">
              <a:extLst>
                <a:ext uri="{FF2B5EF4-FFF2-40B4-BE49-F238E27FC236}">
                  <a16:creationId xmlns:a16="http://schemas.microsoft.com/office/drawing/2014/main" id="{3C93DC8A-E971-292D-E4FD-FB1A28E3284E}"/>
                </a:ext>
              </a:extLst>
            </p:cNvPr>
            <p:cNvSpPr>
              <a:spLocks noChangeShapeType="1"/>
            </p:cNvSpPr>
            <p:nvPr/>
          </p:nvSpPr>
          <p:spPr bwMode="auto">
            <a:xfrm flipV="1">
              <a:off x="4048" y="3573"/>
              <a:ext cx="17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139">
              <a:extLst>
                <a:ext uri="{FF2B5EF4-FFF2-40B4-BE49-F238E27FC236}">
                  <a16:creationId xmlns:a16="http://schemas.microsoft.com/office/drawing/2014/main" id="{28CAF4C9-283B-6E95-BBEB-6AA089BB53AF}"/>
                </a:ext>
              </a:extLst>
            </p:cNvPr>
            <p:cNvSpPr>
              <a:spLocks noChangeShapeType="1"/>
            </p:cNvSpPr>
            <p:nvPr/>
          </p:nvSpPr>
          <p:spPr bwMode="auto">
            <a:xfrm>
              <a:off x="4057" y="3078"/>
              <a:ext cx="162"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 name="Line 140">
            <a:extLst>
              <a:ext uri="{FF2B5EF4-FFF2-40B4-BE49-F238E27FC236}">
                <a16:creationId xmlns:a16="http://schemas.microsoft.com/office/drawing/2014/main" id="{719B2C64-EB83-98EE-D4D9-F3824FFE26FE}"/>
              </a:ext>
            </a:extLst>
          </p:cNvPr>
          <p:cNvSpPr>
            <a:spLocks noChangeShapeType="1"/>
          </p:cNvSpPr>
          <p:nvPr/>
        </p:nvSpPr>
        <p:spPr bwMode="auto">
          <a:xfrm>
            <a:off x="7922854" y="5106736"/>
            <a:ext cx="885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141">
            <a:extLst>
              <a:ext uri="{FF2B5EF4-FFF2-40B4-BE49-F238E27FC236}">
                <a16:creationId xmlns:a16="http://schemas.microsoft.com/office/drawing/2014/main" id="{1A4E681D-5E9A-9EEB-694B-DCE8A35405D4}"/>
              </a:ext>
            </a:extLst>
          </p:cNvPr>
          <p:cNvSpPr>
            <a:spLocks noChangeShapeType="1"/>
          </p:cNvSpPr>
          <p:nvPr/>
        </p:nvSpPr>
        <p:spPr bwMode="auto">
          <a:xfrm>
            <a:off x="7926029" y="5887786"/>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142">
            <a:extLst>
              <a:ext uri="{FF2B5EF4-FFF2-40B4-BE49-F238E27FC236}">
                <a16:creationId xmlns:a16="http://schemas.microsoft.com/office/drawing/2014/main" id="{2F2DDD95-E56F-C0C2-166B-940A9F4B5173}"/>
              </a:ext>
            </a:extLst>
          </p:cNvPr>
          <p:cNvSpPr>
            <a:spLocks noChangeShapeType="1"/>
          </p:cNvSpPr>
          <p:nvPr/>
        </p:nvSpPr>
        <p:spPr bwMode="auto">
          <a:xfrm>
            <a:off x="7903804" y="6329111"/>
            <a:ext cx="927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143">
            <a:extLst>
              <a:ext uri="{FF2B5EF4-FFF2-40B4-BE49-F238E27FC236}">
                <a16:creationId xmlns:a16="http://schemas.microsoft.com/office/drawing/2014/main" id="{20D33721-C0CB-AD47-66B7-93C7FC45631A}"/>
              </a:ext>
            </a:extLst>
          </p:cNvPr>
          <p:cNvSpPr>
            <a:spLocks noChangeShapeType="1"/>
          </p:cNvSpPr>
          <p:nvPr/>
        </p:nvSpPr>
        <p:spPr bwMode="auto">
          <a:xfrm>
            <a:off x="8799154" y="5106736"/>
            <a:ext cx="546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144">
            <a:extLst>
              <a:ext uri="{FF2B5EF4-FFF2-40B4-BE49-F238E27FC236}">
                <a16:creationId xmlns:a16="http://schemas.microsoft.com/office/drawing/2014/main" id="{D05AABF5-3653-B4BC-C014-5A00DEE8EF6B}"/>
              </a:ext>
            </a:extLst>
          </p:cNvPr>
          <p:cNvSpPr>
            <a:spLocks noChangeShapeType="1"/>
          </p:cNvSpPr>
          <p:nvPr/>
        </p:nvSpPr>
        <p:spPr bwMode="auto">
          <a:xfrm>
            <a:off x="8808679" y="5878261"/>
            <a:ext cx="5524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145">
            <a:extLst>
              <a:ext uri="{FF2B5EF4-FFF2-40B4-BE49-F238E27FC236}">
                <a16:creationId xmlns:a16="http://schemas.microsoft.com/office/drawing/2014/main" id="{D522C369-B19C-3233-2115-AD2BDE80B3BC}"/>
              </a:ext>
            </a:extLst>
          </p:cNvPr>
          <p:cNvSpPr>
            <a:spLocks noChangeShapeType="1"/>
          </p:cNvSpPr>
          <p:nvPr/>
        </p:nvSpPr>
        <p:spPr bwMode="auto">
          <a:xfrm>
            <a:off x="8827729" y="5897311"/>
            <a:ext cx="0" cy="428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146">
            <a:extLst>
              <a:ext uri="{FF2B5EF4-FFF2-40B4-BE49-F238E27FC236}">
                <a16:creationId xmlns:a16="http://schemas.microsoft.com/office/drawing/2014/main" id="{F5F60620-B6C9-D165-400C-3AD7F6D6D1C8}"/>
              </a:ext>
            </a:extLst>
          </p:cNvPr>
          <p:cNvSpPr>
            <a:spLocks noChangeShapeType="1"/>
          </p:cNvSpPr>
          <p:nvPr/>
        </p:nvSpPr>
        <p:spPr bwMode="auto">
          <a:xfrm flipH="1">
            <a:off x="9340492" y="5087686"/>
            <a:ext cx="1587" cy="442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147">
            <a:extLst>
              <a:ext uri="{FF2B5EF4-FFF2-40B4-BE49-F238E27FC236}">
                <a16:creationId xmlns:a16="http://schemas.microsoft.com/office/drawing/2014/main" id="{B22B679F-31B9-0634-535D-9EE8853D9310}"/>
              </a:ext>
            </a:extLst>
          </p:cNvPr>
          <p:cNvSpPr>
            <a:spLocks noChangeShapeType="1"/>
          </p:cNvSpPr>
          <p:nvPr/>
        </p:nvSpPr>
        <p:spPr bwMode="auto">
          <a:xfrm>
            <a:off x="9332554" y="5506786"/>
            <a:ext cx="6715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148">
            <a:extLst>
              <a:ext uri="{FF2B5EF4-FFF2-40B4-BE49-F238E27FC236}">
                <a16:creationId xmlns:a16="http://schemas.microsoft.com/office/drawing/2014/main" id="{4B1E674A-A2F1-3E29-DC4A-ABBDFFF25FFB}"/>
              </a:ext>
            </a:extLst>
          </p:cNvPr>
          <p:cNvSpPr>
            <a:spLocks noChangeShapeType="1"/>
          </p:cNvSpPr>
          <p:nvPr/>
        </p:nvSpPr>
        <p:spPr bwMode="auto">
          <a:xfrm flipV="1">
            <a:off x="9332554" y="5876673"/>
            <a:ext cx="695325"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149">
            <a:extLst>
              <a:ext uri="{FF2B5EF4-FFF2-40B4-BE49-F238E27FC236}">
                <a16:creationId xmlns:a16="http://schemas.microsoft.com/office/drawing/2014/main" id="{8F8BC880-87DD-9D03-65AE-65C9E68EA607}"/>
              </a:ext>
            </a:extLst>
          </p:cNvPr>
          <p:cNvSpPr>
            <a:spLocks noChangeShapeType="1"/>
          </p:cNvSpPr>
          <p:nvPr/>
        </p:nvSpPr>
        <p:spPr bwMode="auto">
          <a:xfrm>
            <a:off x="7103704" y="3470023"/>
            <a:ext cx="0" cy="3219450"/>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 name="AutoShape 150">
            <a:extLst>
              <a:ext uri="{FF2B5EF4-FFF2-40B4-BE49-F238E27FC236}">
                <a16:creationId xmlns:a16="http://schemas.microsoft.com/office/drawing/2014/main" id="{B9DB403D-B627-2552-BEB5-D1A0BC0249FE}"/>
              </a:ext>
            </a:extLst>
          </p:cNvPr>
          <p:cNvSpPr>
            <a:spLocks noChangeArrowheads="1"/>
          </p:cNvSpPr>
          <p:nvPr/>
        </p:nvSpPr>
        <p:spPr bwMode="auto">
          <a:xfrm>
            <a:off x="7084654" y="2517523"/>
            <a:ext cx="3028950" cy="1104900"/>
          </a:xfrm>
          <a:prstGeom prst="wedgeRoundRectCallout">
            <a:avLst>
              <a:gd name="adj1" fmla="val -47852"/>
              <a:gd name="adj2" fmla="val 89366"/>
              <a:gd name="adj3" fmla="val 16667"/>
            </a:avLst>
          </a:prstGeom>
          <a:solidFill>
            <a:srgbClr val="FFFFCC"/>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993300"/>
                </a:solidFill>
              </a:rPr>
              <a:t>信号同时撤消</a:t>
            </a:r>
            <a:r>
              <a:rPr lang="en-US" altLang="zh-CN" sz="2800" b="1">
                <a:solidFill>
                  <a:srgbClr val="993300"/>
                </a:solidFill>
              </a:rPr>
              <a:t>,</a:t>
            </a:r>
            <a:r>
              <a:rPr lang="zh-CN" altLang="en-US" sz="2800" b="1">
                <a:solidFill>
                  <a:srgbClr val="993300"/>
                </a:solidFill>
              </a:rPr>
              <a:t>出现不确定状态</a:t>
            </a:r>
          </a:p>
        </p:txBody>
      </p:sp>
      <p:sp>
        <p:nvSpPr>
          <p:cNvPr id="154" name="Line 151">
            <a:extLst>
              <a:ext uri="{FF2B5EF4-FFF2-40B4-BE49-F238E27FC236}">
                <a16:creationId xmlns:a16="http://schemas.microsoft.com/office/drawing/2014/main" id="{3A7BAF0D-D59A-E67B-EBDC-0283487AC412}"/>
              </a:ext>
            </a:extLst>
          </p:cNvPr>
          <p:cNvSpPr>
            <a:spLocks noChangeShapeType="1"/>
          </p:cNvSpPr>
          <p:nvPr/>
        </p:nvSpPr>
        <p:spPr bwMode="auto">
          <a:xfrm>
            <a:off x="7922854" y="3793873"/>
            <a:ext cx="0" cy="2895600"/>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 name="Line 152">
            <a:extLst>
              <a:ext uri="{FF2B5EF4-FFF2-40B4-BE49-F238E27FC236}">
                <a16:creationId xmlns:a16="http://schemas.microsoft.com/office/drawing/2014/main" id="{6952DAA9-0014-6D74-7E25-695255F55C44}"/>
              </a:ext>
            </a:extLst>
          </p:cNvPr>
          <p:cNvSpPr>
            <a:spLocks noChangeShapeType="1"/>
          </p:cNvSpPr>
          <p:nvPr/>
        </p:nvSpPr>
        <p:spPr bwMode="auto">
          <a:xfrm>
            <a:off x="9351604" y="3650998"/>
            <a:ext cx="0" cy="2895600"/>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6" name="Group 153">
            <a:extLst>
              <a:ext uri="{FF2B5EF4-FFF2-40B4-BE49-F238E27FC236}">
                <a16:creationId xmlns:a16="http://schemas.microsoft.com/office/drawing/2014/main" id="{F4A4049A-1749-293F-227E-53FADF9AEA8C}"/>
              </a:ext>
            </a:extLst>
          </p:cNvPr>
          <p:cNvGrpSpPr>
            <a:grpSpLocks/>
          </p:cNvGrpSpPr>
          <p:nvPr/>
        </p:nvGrpSpPr>
        <p:grpSpPr bwMode="auto">
          <a:xfrm>
            <a:off x="7351354" y="2498473"/>
            <a:ext cx="2552700" cy="1562100"/>
            <a:chOff x="3864" y="1476"/>
            <a:chExt cx="1608" cy="984"/>
          </a:xfrm>
        </p:grpSpPr>
        <p:sp>
          <p:nvSpPr>
            <p:cNvPr id="157" name="AutoShape 154">
              <a:extLst>
                <a:ext uri="{FF2B5EF4-FFF2-40B4-BE49-F238E27FC236}">
                  <a16:creationId xmlns:a16="http://schemas.microsoft.com/office/drawing/2014/main" id="{186960B4-A17A-538E-AC5C-DF0A4453664B}"/>
                </a:ext>
              </a:extLst>
            </p:cNvPr>
            <p:cNvSpPr>
              <a:spLocks noChangeArrowheads="1"/>
            </p:cNvSpPr>
            <p:nvPr/>
          </p:nvSpPr>
          <p:spPr bwMode="auto">
            <a:xfrm>
              <a:off x="3864" y="1476"/>
              <a:ext cx="1608" cy="696"/>
            </a:xfrm>
            <a:prstGeom prst="wedgeRoundRectCallout">
              <a:avLst>
                <a:gd name="adj1" fmla="val -29292"/>
                <a:gd name="adj2" fmla="val 47991"/>
                <a:gd name="adj3" fmla="val 16667"/>
              </a:avLst>
            </a:prstGeom>
            <a:solidFill>
              <a:srgbClr val="FFFFCC"/>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993300"/>
                  </a:solidFill>
                </a:rPr>
                <a:t>信号不同时撤消，状态确定</a:t>
              </a:r>
            </a:p>
          </p:txBody>
        </p:sp>
        <p:sp>
          <p:nvSpPr>
            <p:cNvPr id="158" name="Line 155">
              <a:extLst>
                <a:ext uri="{FF2B5EF4-FFF2-40B4-BE49-F238E27FC236}">
                  <a16:creationId xmlns:a16="http://schemas.microsoft.com/office/drawing/2014/main" id="{EC3B2DF5-9F1D-677E-46B5-C2E439EE899E}"/>
                </a:ext>
              </a:extLst>
            </p:cNvPr>
            <p:cNvSpPr>
              <a:spLocks noChangeShapeType="1"/>
            </p:cNvSpPr>
            <p:nvPr/>
          </p:nvSpPr>
          <p:spPr bwMode="auto">
            <a:xfrm>
              <a:off x="4224" y="2160"/>
              <a:ext cx="0" cy="276"/>
            </a:xfrm>
            <a:prstGeom prst="line">
              <a:avLst/>
            </a:prstGeom>
            <a:noFill/>
            <a:ln w="76200">
              <a:solidFill>
                <a:srgbClr val="99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Line 156">
              <a:extLst>
                <a:ext uri="{FF2B5EF4-FFF2-40B4-BE49-F238E27FC236}">
                  <a16:creationId xmlns:a16="http://schemas.microsoft.com/office/drawing/2014/main" id="{9BA736F0-3F25-D063-DDDB-5BC5FCAEF3AF}"/>
                </a:ext>
              </a:extLst>
            </p:cNvPr>
            <p:cNvSpPr>
              <a:spLocks noChangeShapeType="1"/>
            </p:cNvSpPr>
            <p:nvPr/>
          </p:nvSpPr>
          <p:spPr bwMode="auto">
            <a:xfrm>
              <a:off x="5112" y="2184"/>
              <a:ext cx="0" cy="276"/>
            </a:xfrm>
            <a:prstGeom prst="line">
              <a:avLst/>
            </a:prstGeom>
            <a:noFill/>
            <a:ln w="76200">
              <a:solidFill>
                <a:srgbClr val="99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0" name="Group 161">
            <a:extLst>
              <a:ext uri="{FF2B5EF4-FFF2-40B4-BE49-F238E27FC236}">
                <a16:creationId xmlns:a16="http://schemas.microsoft.com/office/drawing/2014/main" id="{26D86C1C-189B-132B-B07D-0C646288AAF7}"/>
              </a:ext>
            </a:extLst>
          </p:cNvPr>
          <p:cNvGrpSpPr>
            <a:grpSpLocks/>
          </p:cNvGrpSpPr>
          <p:nvPr/>
        </p:nvGrpSpPr>
        <p:grpSpPr bwMode="auto">
          <a:xfrm>
            <a:off x="6379804" y="5497261"/>
            <a:ext cx="215900" cy="381000"/>
            <a:chOff x="3084" y="3365"/>
            <a:chExt cx="190" cy="240"/>
          </a:xfrm>
        </p:grpSpPr>
        <p:sp>
          <p:nvSpPr>
            <p:cNvPr id="161" name="Line 162">
              <a:extLst>
                <a:ext uri="{FF2B5EF4-FFF2-40B4-BE49-F238E27FC236}">
                  <a16:creationId xmlns:a16="http://schemas.microsoft.com/office/drawing/2014/main" id="{9E4EFED2-6010-78E9-01E2-8C704B7648A0}"/>
                </a:ext>
              </a:extLst>
            </p:cNvPr>
            <p:cNvSpPr>
              <a:spLocks noChangeShapeType="1"/>
            </p:cNvSpPr>
            <p:nvPr/>
          </p:nvSpPr>
          <p:spPr bwMode="auto">
            <a:xfrm>
              <a:off x="3084" y="360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163">
              <a:extLst>
                <a:ext uri="{FF2B5EF4-FFF2-40B4-BE49-F238E27FC236}">
                  <a16:creationId xmlns:a16="http://schemas.microsoft.com/office/drawing/2014/main" id="{CF201DA0-1B69-1EBF-1DD8-2CB616684E03}"/>
                </a:ext>
              </a:extLst>
            </p:cNvPr>
            <p:cNvSpPr>
              <a:spLocks noChangeShapeType="1"/>
            </p:cNvSpPr>
            <p:nvPr/>
          </p:nvSpPr>
          <p:spPr bwMode="auto">
            <a:xfrm>
              <a:off x="3084" y="336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a:extLst>
              <a:ext uri="{FF2B5EF4-FFF2-40B4-BE49-F238E27FC236}">
                <a16:creationId xmlns:a16="http://schemas.microsoft.com/office/drawing/2014/main" id="{5FC20437-554F-5CA2-7603-9A950949BD5A}"/>
              </a:ext>
            </a:extLst>
          </p:cNvPr>
          <p:cNvSpPr>
            <a:spLocks noGrp="1"/>
          </p:cNvSpPr>
          <p:nvPr>
            <p:ph type="sldNum" sz="quarter" idx="12"/>
          </p:nvPr>
        </p:nvSpPr>
        <p:spPr/>
        <p:txBody>
          <a:bodyPr/>
          <a:lstStyle/>
          <a:p>
            <a:fld id="{392CBAA0-59E6-204E-8F03-85E5040D48B8}" type="slidenum">
              <a:rPr kumimoji="1" lang="zh-CN" altLang="en-US" smtClean="0"/>
              <a:t>8</a:t>
            </a:fld>
            <a:r>
              <a:rPr kumimoji="1" lang="en-US" altLang="zh-CN"/>
              <a:t>/70</a:t>
            </a:r>
            <a:endParaRPr kumimoji="1" lang="zh-CN" altLang="en-US" dirty="0"/>
          </a:p>
        </p:txBody>
      </p:sp>
    </p:spTree>
    <p:extLst>
      <p:ext uri="{BB962C8B-B14F-4D97-AF65-F5344CB8AC3E}">
        <p14:creationId xmlns:p14="http://schemas.microsoft.com/office/powerpoint/2010/main" val="29303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0-#ppt_w/2"/>
                                          </p:val>
                                        </p:tav>
                                        <p:tav tm="100000">
                                          <p:val>
                                            <p:strVal val="#ppt_x"/>
                                          </p:val>
                                        </p:tav>
                                      </p:tavLst>
                                    </p:anim>
                                    <p:anim calcmode="lin" valueType="num">
                                      <p:cBhvr additive="base">
                                        <p:cTn id="48" dur="500" fill="hold"/>
                                        <p:tgtEl>
                                          <p:spTgt spid="41"/>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0-#ppt_w/2"/>
                                          </p:val>
                                        </p:tav>
                                        <p:tav tm="100000">
                                          <p:val>
                                            <p:strVal val="#ppt_x"/>
                                          </p:val>
                                        </p:tav>
                                      </p:tavLst>
                                    </p:anim>
                                    <p:anim calcmode="lin" valueType="num">
                                      <p:cBhvr additive="base">
                                        <p:cTn id="58" dur="500" fill="hold"/>
                                        <p:tgtEl>
                                          <p:spTgt spid="43"/>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up)">
                                      <p:cBhvr>
                                        <p:cTn id="67" dur="500"/>
                                        <p:tgtEl>
                                          <p:spTgt spid="45"/>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up)">
                                      <p:cBhvr>
                                        <p:cTn id="71" dur="500"/>
                                        <p:tgtEl>
                                          <p:spTgt spid="46"/>
                                        </p:tgtEl>
                                      </p:cBhvr>
                                    </p:animEffect>
                                  </p:childTnLst>
                                </p:cTn>
                              </p:par>
                            </p:childTnLst>
                          </p:cTn>
                        </p:par>
                        <p:par>
                          <p:cTn id="72" fill="hold">
                            <p:stCondLst>
                              <p:cond delay="1000"/>
                            </p:stCondLst>
                            <p:childTnLst>
                              <p:par>
                                <p:cTn id="73" presetID="22" presetClass="entr" presetSubtype="1" fill="hold"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1500"/>
                            </p:stCondLst>
                            <p:childTnLst>
                              <p:par>
                                <p:cTn id="77" presetID="22" presetClass="entr" presetSubtype="1"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50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9">
                                            <p:txEl>
                                              <p:pRg st="0" end="0"/>
                                            </p:txEl>
                                          </p:spTgt>
                                        </p:tgtEl>
                                        <p:attrNameLst>
                                          <p:attrName>style.visibility</p:attrName>
                                        </p:attrNameLst>
                                      </p:cBhvr>
                                      <p:to>
                                        <p:strVal val="visible"/>
                                      </p:to>
                                    </p:set>
                                    <p:animEffect transition="in" filter="wipe(left)">
                                      <p:cBhvr>
                                        <p:cTn id="84" dur="500"/>
                                        <p:tgtEl>
                                          <p:spTgt spid="49">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wipe(left)">
                                      <p:cBhvr>
                                        <p:cTn id="89" dur="500"/>
                                        <p:tgtEl>
                                          <p:spTgt spid="50"/>
                                        </p:tgtEl>
                                      </p:cBhvr>
                                    </p:animEffect>
                                  </p:childTnLst>
                                </p:cTn>
                              </p:par>
                            </p:childTnLst>
                          </p:cTn>
                        </p:par>
                        <p:par>
                          <p:cTn id="90" fill="hold">
                            <p:stCondLst>
                              <p:cond delay="500"/>
                            </p:stCondLst>
                            <p:childTnLst>
                              <p:par>
                                <p:cTn id="91" presetID="22" presetClass="entr" presetSubtype="4" fill="hold" nodeType="afterEffect">
                                  <p:stCondLst>
                                    <p:cond delay="2000"/>
                                  </p:stCondLst>
                                  <p:childTnLst>
                                    <p:set>
                                      <p:cBhvr>
                                        <p:cTn id="92" dur="1" fill="hold">
                                          <p:stCondLst>
                                            <p:cond delay="0"/>
                                          </p:stCondLst>
                                        </p:cTn>
                                        <p:tgtEl>
                                          <p:spTgt spid="51"/>
                                        </p:tgtEl>
                                        <p:attrNameLst>
                                          <p:attrName>style.visibility</p:attrName>
                                        </p:attrNameLst>
                                      </p:cBhvr>
                                      <p:to>
                                        <p:strVal val="visible"/>
                                      </p:to>
                                    </p:set>
                                    <p:animEffect transition="in" filter="wipe(down)">
                                      <p:cBhvr>
                                        <p:cTn id="93" dur="500"/>
                                        <p:tgtEl>
                                          <p:spTgt spid="51"/>
                                        </p:tgtEl>
                                      </p:cBhvr>
                                    </p:animEffect>
                                  </p:childTnLst>
                                </p:cTn>
                              </p:par>
                            </p:childTnLst>
                          </p:cTn>
                        </p:par>
                        <p:par>
                          <p:cTn id="94" fill="hold">
                            <p:stCondLst>
                              <p:cond delay="3000"/>
                            </p:stCondLst>
                            <p:childTnLst>
                              <p:par>
                                <p:cTn id="95" presetID="22" presetClass="entr" presetSubtype="8" fill="hold"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wipe(left)">
                                      <p:cBhvr>
                                        <p:cTn id="97" dur="500"/>
                                        <p:tgtEl>
                                          <p:spTgt spid="52"/>
                                        </p:tgtEl>
                                      </p:cBhvr>
                                    </p:animEffect>
                                  </p:childTnLst>
                                </p:cTn>
                              </p:par>
                            </p:childTnLst>
                          </p:cTn>
                        </p:par>
                        <p:par>
                          <p:cTn id="98" fill="hold">
                            <p:stCondLst>
                              <p:cond delay="3500"/>
                            </p:stCondLst>
                            <p:childTnLst>
                              <p:par>
                                <p:cTn id="99" presetID="22" presetClass="entr" presetSubtype="8" fill="hold" nodeType="afterEffect">
                                  <p:stCondLst>
                                    <p:cond delay="1000"/>
                                  </p:stCondLst>
                                  <p:childTnLst>
                                    <p:set>
                                      <p:cBhvr>
                                        <p:cTn id="100" dur="1" fill="hold">
                                          <p:stCondLst>
                                            <p:cond delay="0"/>
                                          </p:stCondLst>
                                        </p:cTn>
                                        <p:tgtEl>
                                          <p:spTgt spid="55"/>
                                        </p:tgtEl>
                                        <p:attrNameLst>
                                          <p:attrName>style.visibility</p:attrName>
                                        </p:attrNameLst>
                                      </p:cBhvr>
                                      <p:to>
                                        <p:strVal val="visible"/>
                                      </p:to>
                                    </p:set>
                                    <p:animEffect transition="in" filter="wipe(left)">
                                      <p:cBhvr>
                                        <p:cTn id="101" dur="500"/>
                                        <p:tgtEl>
                                          <p:spTgt spid="55"/>
                                        </p:tgtEl>
                                      </p:cBhvr>
                                    </p:animEffect>
                                  </p:childTnLst>
                                </p:cTn>
                              </p:par>
                            </p:childTnLst>
                          </p:cTn>
                        </p:par>
                        <p:par>
                          <p:cTn id="102" fill="hold">
                            <p:stCondLst>
                              <p:cond delay="5000"/>
                            </p:stCondLst>
                            <p:childTnLst>
                              <p:par>
                                <p:cTn id="103" presetID="22" presetClass="entr" presetSubtype="1" fill="hold" nodeType="afterEffect">
                                  <p:stCondLst>
                                    <p:cond delay="2000"/>
                                  </p:stCondLst>
                                  <p:childTnLst>
                                    <p:set>
                                      <p:cBhvr>
                                        <p:cTn id="104" dur="1" fill="hold">
                                          <p:stCondLst>
                                            <p:cond delay="0"/>
                                          </p:stCondLst>
                                        </p:cTn>
                                        <p:tgtEl>
                                          <p:spTgt spid="53"/>
                                        </p:tgtEl>
                                        <p:attrNameLst>
                                          <p:attrName>style.visibility</p:attrName>
                                        </p:attrNameLst>
                                      </p:cBhvr>
                                      <p:to>
                                        <p:strVal val="visible"/>
                                      </p:to>
                                    </p:set>
                                    <p:animEffect transition="in" filter="wipe(up)">
                                      <p:cBhvr>
                                        <p:cTn id="105" dur="500"/>
                                        <p:tgtEl>
                                          <p:spTgt spid="53"/>
                                        </p:tgtEl>
                                      </p:cBhvr>
                                    </p:animEffect>
                                  </p:childTnLst>
                                </p:cTn>
                              </p:par>
                            </p:childTnLst>
                          </p:cTn>
                        </p:par>
                        <p:par>
                          <p:cTn id="106" fill="hold">
                            <p:stCondLst>
                              <p:cond delay="7500"/>
                            </p:stCondLst>
                            <p:childTnLst>
                              <p:par>
                                <p:cTn id="107" presetID="22" presetClass="entr" presetSubtype="8" fill="hold"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wipe(left)">
                                      <p:cBhvr>
                                        <p:cTn id="109" dur="500"/>
                                        <p:tgtEl>
                                          <p:spTgt spid="54"/>
                                        </p:tgtEl>
                                      </p:cBhvr>
                                    </p:animEffect>
                                  </p:childTnLst>
                                </p:cTn>
                              </p:par>
                            </p:childTnLst>
                          </p:cTn>
                        </p:par>
                        <p:par>
                          <p:cTn id="110" fill="hold">
                            <p:stCondLst>
                              <p:cond delay="8000"/>
                            </p:stCondLst>
                            <p:childTnLst>
                              <p:par>
                                <p:cTn id="111" presetID="22" presetClass="entr" presetSubtype="8" fill="hold" nodeType="afterEffect">
                                  <p:stCondLst>
                                    <p:cond delay="100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8" fill="hold" nodeType="clickEffect">
                                  <p:stCondLst>
                                    <p:cond delay="0"/>
                                  </p:stCondLst>
                                  <p:childTnLst>
                                    <p:set>
                                      <p:cBhvr>
                                        <p:cTn id="117" dur="1" fill="hold">
                                          <p:stCondLst>
                                            <p:cond delay="0"/>
                                          </p:stCondLst>
                                        </p:cTn>
                                        <p:tgtEl>
                                          <p:spTgt spid="63"/>
                                        </p:tgtEl>
                                        <p:attrNameLst>
                                          <p:attrName>style.visibility</p:attrName>
                                        </p:attrNameLst>
                                      </p:cBhvr>
                                      <p:to>
                                        <p:strVal val="visible"/>
                                      </p:to>
                                    </p:set>
                                    <p:anim calcmode="lin" valueType="num">
                                      <p:cBhvr additive="base">
                                        <p:cTn id="118" dur="500" fill="hold"/>
                                        <p:tgtEl>
                                          <p:spTgt spid="63"/>
                                        </p:tgtEl>
                                        <p:attrNameLst>
                                          <p:attrName>ppt_x</p:attrName>
                                        </p:attrNameLst>
                                      </p:cBhvr>
                                      <p:tavLst>
                                        <p:tav tm="0">
                                          <p:val>
                                            <p:strVal val="0-#ppt_w/2"/>
                                          </p:val>
                                        </p:tav>
                                        <p:tav tm="100000">
                                          <p:val>
                                            <p:strVal val="#ppt_x"/>
                                          </p:val>
                                        </p:tav>
                                      </p:tavLst>
                                    </p:anim>
                                    <p:anim calcmode="lin" valueType="num">
                                      <p:cBhvr additive="base">
                                        <p:cTn id="119"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wipe(left)">
                                      <p:cBhvr>
                                        <p:cTn id="124" dur="500"/>
                                        <p:tgtEl>
                                          <p:spTgt spid="5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up)">
                                      <p:cBhvr>
                                        <p:cTn id="129" dur="500"/>
                                        <p:tgtEl>
                                          <p:spTgt spid="5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59"/>
                                        </p:tgtEl>
                                        <p:attrNameLst>
                                          <p:attrName>style.visibility</p:attrName>
                                        </p:attrNameLst>
                                      </p:cBhvr>
                                      <p:to>
                                        <p:strVal val="visible"/>
                                      </p:to>
                                    </p:set>
                                    <p:animEffect transition="in" filter="wipe(left)">
                                      <p:cBhvr>
                                        <p:cTn id="133" dur="500"/>
                                        <p:tgtEl>
                                          <p:spTgt spid="59"/>
                                        </p:tgtEl>
                                      </p:cBhvr>
                                    </p:animEffect>
                                  </p:childTnLst>
                                </p:cTn>
                              </p:par>
                            </p:childTnLst>
                          </p:cTn>
                        </p:par>
                        <p:par>
                          <p:cTn id="134" fill="hold">
                            <p:stCondLst>
                              <p:cond delay="1000"/>
                            </p:stCondLst>
                            <p:childTnLst>
                              <p:par>
                                <p:cTn id="135" presetID="22" presetClass="entr" presetSubtype="8" fill="hold" nodeType="afterEffect">
                                  <p:stCondLst>
                                    <p:cond delay="0"/>
                                  </p:stCondLst>
                                  <p:childTnLst>
                                    <p:set>
                                      <p:cBhvr>
                                        <p:cTn id="136" dur="1" fill="hold">
                                          <p:stCondLst>
                                            <p:cond delay="0"/>
                                          </p:stCondLst>
                                        </p:cTn>
                                        <p:tgtEl>
                                          <p:spTgt spid="62"/>
                                        </p:tgtEl>
                                        <p:attrNameLst>
                                          <p:attrName>style.visibility</p:attrName>
                                        </p:attrNameLst>
                                      </p:cBhvr>
                                      <p:to>
                                        <p:strVal val="visible"/>
                                      </p:to>
                                    </p:set>
                                    <p:animEffect transition="in" filter="wipe(left)">
                                      <p:cBhvr>
                                        <p:cTn id="137" dur="500"/>
                                        <p:tgtEl>
                                          <p:spTgt spid="62"/>
                                        </p:tgtEl>
                                      </p:cBhvr>
                                    </p:animEffect>
                                  </p:childTnLst>
                                </p:cTn>
                              </p:par>
                            </p:childTnLst>
                          </p:cTn>
                        </p:par>
                        <p:par>
                          <p:cTn id="138" fill="hold">
                            <p:stCondLst>
                              <p:cond delay="1500"/>
                            </p:stCondLst>
                            <p:childTnLst>
                              <p:par>
                                <p:cTn id="139" presetID="22" presetClass="entr" presetSubtype="4" fill="hold" nodeType="afterEffect">
                                  <p:stCondLst>
                                    <p:cond delay="0"/>
                                  </p:stCondLst>
                                  <p:childTnLst>
                                    <p:set>
                                      <p:cBhvr>
                                        <p:cTn id="140" dur="1" fill="hold">
                                          <p:stCondLst>
                                            <p:cond delay="0"/>
                                          </p:stCondLst>
                                        </p:cTn>
                                        <p:tgtEl>
                                          <p:spTgt spid="60"/>
                                        </p:tgtEl>
                                        <p:attrNameLst>
                                          <p:attrName>style.visibility</p:attrName>
                                        </p:attrNameLst>
                                      </p:cBhvr>
                                      <p:to>
                                        <p:strVal val="visible"/>
                                      </p:to>
                                    </p:set>
                                    <p:animEffect transition="in" filter="wipe(down)">
                                      <p:cBhvr>
                                        <p:cTn id="141" dur="500"/>
                                        <p:tgtEl>
                                          <p:spTgt spid="60"/>
                                        </p:tgtEl>
                                      </p:cBhvr>
                                    </p:animEffect>
                                  </p:childTnLst>
                                </p:cTn>
                              </p:par>
                            </p:childTnLst>
                          </p:cTn>
                        </p:par>
                        <p:par>
                          <p:cTn id="142" fill="hold">
                            <p:stCondLst>
                              <p:cond delay="2000"/>
                            </p:stCondLst>
                            <p:childTnLst>
                              <p:par>
                                <p:cTn id="143" presetID="22" presetClass="entr" presetSubtype="8" fill="hold" nodeType="after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wipe(left)">
                                      <p:cBhvr>
                                        <p:cTn id="145" dur="500"/>
                                        <p:tgtEl>
                                          <p:spTgt spid="61"/>
                                        </p:tgtEl>
                                      </p:cBhvr>
                                    </p:animEffect>
                                  </p:childTnLst>
                                </p:cTn>
                              </p:par>
                            </p:childTnLst>
                          </p:cTn>
                        </p:par>
                        <p:par>
                          <p:cTn id="146" fill="hold">
                            <p:stCondLst>
                              <p:cond delay="2500"/>
                            </p:stCondLst>
                            <p:childTnLst>
                              <p:par>
                                <p:cTn id="147" presetID="22" presetClass="entr" presetSubtype="8" fill="hold" nodeType="afterEffect">
                                  <p:stCondLst>
                                    <p:cond delay="0"/>
                                  </p:stCondLst>
                                  <p:childTnLst>
                                    <p:set>
                                      <p:cBhvr>
                                        <p:cTn id="148" dur="1" fill="hold">
                                          <p:stCondLst>
                                            <p:cond delay="0"/>
                                          </p:stCondLst>
                                        </p:cTn>
                                        <p:tgtEl>
                                          <p:spTgt spid="66"/>
                                        </p:tgtEl>
                                        <p:attrNameLst>
                                          <p:attrName>style.visibility</p:attrName>
                                        </p:attrNameLst>
                                      </p:cBhvr>
                                      <p:to>
                                        <p:strVal val="visible"/>
                                      </p:to>
                                    </p:set>
                                    <p:animEffect transition="in" filter="wipe(left)">
                                      <p:cBhvr>
                                        <p:cTn id="149" dur="500"/>
                                        <p:tgtEl>
                                          <p:spTgt spid="66"/>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67"/>
                                        </p:tgtEl>
                                        <p:attrNameLst>
                                          <p:attrName>style.visibility</p:attrName>
                                        </p:attrNameLst>
                                      </p:cBhvr>
                                      <p:to>
                                        <p:strVal val="visible"/>
                                      </p:to>
                                    </p:set>
                                    <p:animEffect transition="in" filter="wipe(left)">
                                      <p:cBhvr>
                                        <p:cTn id="154" dur="500"/>
                                        <p:tgtEl>
                                          <p:spTgt spid="67"/>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70"/>
                                        </p:tgtEl>
                                        <p:attrNameLst>
                                          <p:attrName>style.visibility</p:attrName>
                                        </p:attrNameLst>
                                      </p:cBhvr>
                                      <p:to>
                                        <p:strVal val="visible"/>
                                      </p:to>
                                    </p:set>
                                    <p:animEffect transition="in" filter="wipe(left)">
                                      <p:cBhvr>
                                        <p:cTn id="159" dur="500"/>
                                        <p:tgtEl>
                                          <p:spTgt spid="70"/>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left)">
                                      <p:cBhvr>
                                        <p:cTn id="164" dur="500"/>
                                        <p:tgtEl>
                                          <p:spTgt spid="73"/>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wipe(left)">
                                      <p:cBhvr>
                                        <p:cTn id="169" dur="500"/>
                                        <p:tgtEl>
                                          <p:spTgt spid="87"/>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nodeType="clickEffect">
                                  <p:stCondLst>
                                    <p:cond delay="0"/>
                                  </p:stCondLst>
                                  <p:childTnLst>
                                    <p:set>
                                      <p:cBhvr>
                                        <p:cTn id="173" dur="1" fill="hold">
                                          <p:stCondLst>
                                            <p:cond delay="0"/>
                                          </p:stCondLst>
                                        </p:cTn>
                                        <p:tgtEl>
                                          <p:spTgt spid="103"/>
                                        </p:tgtEl>
                                        <p:attrNameLst>
                                          <p:attrName>style.visibility</p:attrName>
                                        </p:attrNameLst>
                                      </p:cBhvr>
                                      <p:to>
                                        <p:strVal val="visible"/>
                                      </p:to>
                                    </p:set>
                                    <p:animEffect transition="in" filter="wipe(up)">
                                      <p:cBhvr>
                                        <p:cTn id="174" dur="500"/>
                                        <p:tgtEl>
                                          <p:spTgt spid="103"/>
                                        </p:tgtEl>
                                      </p:cBhvr>
                                    </p:animEffect>
                                  </p:childTnLst>
                                </p:cTn>
                              </p:par>
                            </p:childTnLst>
                          </p:cTn>
                        </p:par>
                      </p:childTnLst>
                    </p:cTn>
                  </p:par>
                  <p:par>
                    <p:cTn id="175" fill="hold">
                      <p:stCondLst>
                        <p:cond delay="indefinite"/>
                      </p:stCondLst>
                      <p:childTnLst>
                        <p:par>
                          <p:cTn id="176" fill="hold">
                            <p:stCondLst>
                              <p:cond delay="0"/>
                            </p:stCondLst>
                            <p:childTnLst>
                              <p:par>
                                <p:cTn id="177" presetID="12" presetClass="entr" presetSubtype="8" fill="hold" grpId="0" nodeType="clickEffect">
                                  <p:stCondLst>
                                    <p:cond delay="0"/>
                                  </p:stCondLst>
                                  <p:childTnLst>
                                    <p:set>
                                      <p:cBhvr>
                                        <p:cTn id="178" dur="1" fill="hold">
                                          <p:stCondLst>
                                            <p:cond delay="0"/>
                                          </p:stCondLst>
                                        </p:cTn>
                                        <p:tgtEl>
                                          <p:spTgt spid="114"/>
                                        </p:tgtEl>
                                        <p:attrNameLst>
                                          <p:attrName>style.visibility</p:attrName>
                                        </p:attrNameLst>
                                      </p:cBhvr>
                                      <p:to>
                                        <p:strVal val="visible"/>
                                      </p:to>
                                    </p:set>
                                    <p:animEffect transition="in" filter="slide(fromLeft)">
                                      <p:cBhvr>
                                        <p:cTn id="179" dur="500"/>
                                        <p:tgtEl>
                                          <p:spTgt spid="114"/>
                                        </p:tgtEl>
                                      </p:cBhvr>
                                    </p:animEffect>
                                  </p:childTnLst>
                                </p:cTn>
                              </p:par>
                            </p:childTnLst>
                          </p:cTn>
                        </p:par>
                      </p:childTnLst>
                    </p:cTn>
                  </p:par>
                  <p:par>
                    <p:cTn id="180" fill="hold">
                      <p:stCondLst>
                        <p:cond delay="indefinite"/>
                      </p:stCondLst>
                      <p:childTnLst>
                        <p:par>
                          <p:cTn id="181" fill="hold">
                            <p:stCondLst>
                              <p:cond delay="0"/>
                            </p:stCondLst>
                            <p:childTnLst>
                              <p:par>
                                <p:cTn id="182" presetID="12" presetClass="entr" presetSubtype="8" fill="hold" nodeType="clickEffect">
                                  <p:stCondLst>
                                    <p:cond delay="0"/>
                                  </p:stCondLst>
                                  <p:childTnLst>
                                    <p:set>
                                      <p:cBhvr>
                                        <p:cTn id="183" dur="1" fill="hold">
                                          <p:stCondLst>
                                            <p:cond delay="0"/>
                                          </p:stCondLst>
                                        </p:cTn>
                                        <p:tgtEl>
                                          <p:spTgt spid="115"/>
                                        </p:tgtEl>
                                        <p:attrNameLst>
                                          <p:attrName>style.visibility</p:attrName>
                                        </p:attrNameLst>
                                      </p:cBhvr>
                                      <p:to>
                                        <p:strVal val="visible"/>
                                      </p:to>
                                    </p:set>
                                    <p:animEffect transition="in" filter="slide(fromLeft)">
                                      <p:cBhvr>
                                        <p:cTn id="184" dur="500"/>
                                        <p:tgtEl>
                                          <p:spTgt spid="115"/>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nodeType="clickEffect">
                                  <p:stCondLst>
                                    <p:cond delay="0"/>
                                  </p:stCondLst>
                                  <p:childTnLst>
                                    <p:set>
                                      <p:cBhvr>
                                        <p:cTn id="188" dur="1" fill="hold">
                                          <p:stCondLst>
                                            <p:cond delay="0"/>
                                          </p:stCondLst>
                                        </p:cTn>
                                        <p:tgtEl>
                                          <p:spTgt spid="119"/>
                                        </p:tgtEl>
                                        <p:attrNameLst>
                                          <p:attrName>style.visibility</p:attrName>
                                        </p:attrNameLst>
                                      </p:cBhvr>
                                      <p:to>
                                        <p:strVal val="visible"/>
                                      </p:to>
                                    </p:set>
                                    <p:animEffect transition="in" filter="wipe(left)">
                                      <p:cBhvr>
                                        <p:cTn id="189" dur="500"/>
                                        <p:tgtEl>
                                          <p:spTgt spid="119"/>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160"/>
                                        </p:tgtEl>
                                        <p:attrNameLst>
                                          <p:attrName>style.visibility</p:attrName>
                                        </p:attrNameLst>
                                      </p:cBhvr>
                                      <p:to>
                                        <p:strVal val="visible"/>
                                      </p:to>
                                    </p:set>
                                    <p:animEffect transition="in" filter="wipe(left)">
                                      <p:cBhvr>
                                        <p:cTn id="194" dur="500"/>
                                        <p:tgtEl>
                                          <p:spTgt spid="160"/>
                                        </p:tgtEl>
                                      </p:cBhvr>
                                    </p:animEffect>
                                  </p:childTnLst>
                                </p:cTn>
                              </p:par>
                            </p:childTnLst>
                          </p:cTn>
                        </p:par>
                      </p:childTnLst>
                    </p:cTn>
                  </p:par>
                  <p:par>
                    <p:cTn id="195" fill="hold">
                      <p:stCondLst>
                        <p:cond delay="indefinite"/>
                      </p:stCondLst>
                      <p:childTnLst>
                        <p:par>
                          <p:cTn id="196" fill="hold">
                            <p:stCondLst>
                              <p:cond delay="0"/>
                            </p:stCondLst>
                            <p:childTnLst>
                              <p:par>
                                <p:cTn id="197" presetID="16" presetClass="entr" presetSubtype="42" fill="hold" nodeType="clickEffect">
                                  <p:stCondLst>
                                    <p:cond delay="0"/>
                                  </p:stCondLst>
                                  <p:childTnLst>
                                    <p:set>
                                      <p:cBhvr>
                                        <p:cTn id="198" dur="1" fill="hold">
                                          <p:stCondLst>
                                            <p:cond delay="0"/>
                                          </p:stCondLst>
                                        </p:cTn>
                                        <p:tgtEl>
                                          <p:spTgt spid="122"/>
                                        </p:tgtEl>
                                        <p:attrNameLst>
                                          <p:attrName>style.visibility</p:attrName>
                                        </p:attrNameLst>
                                      </p:cBhvr>
                                      <p:to>
                                        <p:strVal val="visible"/>
                                      </p:to>
                                    </p:set>
                                    <p:animEffect transition="in" filter="barn(outHorizontal)">
                                      <p:cBhvr>
                                        <p:cTn id="199" dur="500"/>
                                        <p:tgtEl>
                                          <p:spTgt spid="122"/>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125"/>
                                        </p:tgtEl>
                                        <p:attrNameLst>
                                          <p:attrName>style.visibility</p:attrName>
                                        </p:attrNameLst>
                                      </p:cBhvr>
                                      <p:to>
                                        <p:strVal val="visible"/>
                                      </p:to>
                                    </p:set>
                                    <p:animEffect transition="in" filter="wipe(left)">
                                      <p:cBhvr>
                                        <p:cTn id="204" dur="500"/>
                                        <p:tgtEl>
                                          <p:spTgt spid="125"/>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nodeType="clickEffect">
                                  <p:stCondLst>
                                    <p:cond delay="0"/>
                                  </p:stCondLst>
                                  <p:childTnLst>
                                    <p:set>
                                      <p:cBhvr>
                                        <p:cTn id="208" dur="1" fill="hold">
                                          <p:stCondLst>
                                            <p:cond delay="0"/>
                                          </p:stCondLst>
                                        </p:cTn>
                                        <p:tgtEl>
                                          <p:spTgt spid="118"/>
                                        </p:tgtEl>
                                        <p:attrNameLst>
                                          <p:attrName>style.visibility</p:attrName>
                                        </p:attrNameLst>
                                      </p:cBhvr>
                                      <p:to>
                                        <p:strVal val="visible"/>
                                      </p:to>
                                    </p:set>
                                    <p:animEffect transition="in" filter="wipe(down)">
                                      <p:cBhvr>
                                        <p:cTn id="209" dur="500"/>
                                        <p:tgtEl>
                                          <p:spTgt spid="118"/>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nodeType="clickEffect">
                                  <p:stCondLst>
                                    <p:cond delay="0"/>
                                  </p:stCondLst>
                                  <p:childTnLst>
                                    <p:set>
                                      <p:cBhvr>
                                        <p:cTn id="213" dur="1" fill="hold">
                                          <p:stCondLst>
                                            <p:cond delay="0"/>
                                          </p:stCondLst>
                                        </p:cTn>
                                        <p:tgtEl>
                                          <p:spTgt spid="128"/>
                                        </p:tgtEl>
                                        <p:attrNameLst>
                                          <p:attrName>style.visibility</p:attrName>
                                        </p:attrNameLst>
                                      </p:cBhvr>
                                      <p:to>
                                        <p:strVal val="visible"/>
                                      </p:to>
                                    </p:set>
                                    <p:animEffect transition="in" filter="wipe(left)">
                                      <p:cBhvr>
                                        <p:cTn id="214" dur="500"/>
                                        <p:tgtEl>
                                          <p:spTgt spid="128"/>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nodeType="clickEffect">
                                  <p:stCondLst>
                                    <p:cond delay="0"/>
                                  </p:stCondLst>
                                  <p:childTnLst>
                                    <p:set>
                                      <p:cBhvr>
                                        <p:cTn id="218" dur="1" fill="hold">
                                          <p:stCondLst>
                                            <p:cond delay="0"/>
                                          </p:stCondLst>
                                        </p:cTn>
                                        <p:tgtEl>
                                          <p:spTgt spid="131"/>
                                        </p:tgtEl>
                                        <p:attrNameLst>
                                          <p:attrName>style.visibility</p:attrName>
                                        </p:attrNameLst>
                                      </p:cBhvr>
                                      <p:to>
                                        <p:strVal val="visible"/>
                                      </p:to>
                                    </p:set>
                                    <p:animEffect transition="in" filter="wipe(left)">
                                      <p:cBhvr>
                                        <p:cTn id="219" dur="500"/>
                                        <p:tgtEl>
                                          <p:spTgt spid="131"/>
                                        </p:tgtEl>
                                      </p:cBhvr>
                                    </p:animEffect>
                                  </p:childTnLst>
                                </p:cTn>
                              </p:par>
                            </p:childTnLst>
                          </p:cTn>
                        </p:par>
                        <p:par>
                          <p:cTn id="220" fill="hold">
                            <p:stCondLst>
                              <p:cond delay="500"/>
                            </p:stCondLst>
                            <p:childTnLst>
                              <p:par>
                                <p:cTn id="221" presetID="22" presetClass="entr" presetSubtype="8" fill="hold" nodeType="afterEffect">
                                  <p:stCondLst>
                                    <p:cond delay="1000"/>
                                  </p:stCondLst>
                                  <p:childTnLst>
                                    <p:set>
                                      <p:cBhvr>
                                        <p:cTn id="222" dur="1" fill="hold">
                                          <p:stCondLst>
                                            <p:cond delay="0"/>
                                          </p:stCondLst>
                                        </p:cTn>
                                        <p:tgtEl>
                                          <p:spTgt spid="135"/>
                                        </p:tgtEl>
                                        <p:attrNameLst>
                                          <p:attrName>style.visibility</p:attrName>
                                        </p:attrNameLst>
                                      </p:cBhvr>
                                      <p:to>
                                        <p:strVal val="visible"/>
                                      </p:to>
                                    </p:set>
                                    <p:animEffect transition="in" filter="wipe(left)">
                                      <p:cBhvr>
                                        <p:cTn id="223" dur="500"/>
                                        <p:tgtEl>
                                          <p:spTgt spid="135"/>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139"/>
                                        </p:tgtEl>
                                        <p:attrNameLst>
                                          <p:attrName>style.visibility</p:attrName>
                                        </p:attrNameLst>
                                      </p:cBhvr>
                                      <p:to>
                                        <p:strVal val="visible"/>
                                      </p:to>
                                    </p:set>
                                    <p:animEffect transition="in" filter="wipe(down)">
                                      <p:cBhvr>
                                        <p:cTn id="228" dur="500"/>
                                        <p:tgtEl>
                                          <p:spTgt spid="139"/>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140"/>
                                        </p:tgtEl>
                                        <p:attrNameLst>
                                          <p:attrName>style.visibility</p:attrName>
                                        </p:attrNameLst>
                                      </p:cBhvr>
                                      <p:to>
                                        <p:strVal val="visible"/>
                                      </p:to>
                                    </p:set>
                                    <p:animEffect transition="in" filter="wipe(left)">
                                      <p:cBhvr>
                                        <p:cTn id="233" dur="500"/>
                                        <p:tgtEl>
                                          <p:spTgt spid="140"/>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nodeType="clickEffect">
                                  <p:stCondLst>
                                    <p:cond delay="0"/>
                                  </p:stCondLst>
                                  <p:childTnLst>
                                    <p:set>
                                      <p:cBhvr>
                                        <p:cTn id="237" dur="1" fill="hold">
                                          <p:stCondLst>
                                            <p:cond delay="0"/>
                                          </p:stCondLst>
                                        </p:cTn>
                                        <p:tgtEl>
                                          <p:spTgt spid="143"/>
                                        </p:tgtEl>
                                        <p:attrNameLst>
                                          <p:attrName>style.visibility</p:attrName>
                                        </p:attrNameLst>
                                      </p:cBhvr>
                                      <p:to>
                                        <p:strVal val="visible"/>
                                      </p:to>
                                    </p:set>
                                    <p:animEffect transition="in" filter="wipe(left)">
                                      <p:cBhvr>
                                        <p:cTn id="238" dur="500"/>
                                        <p:tgtEl>
                                          <p:spTgt spid="14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144"/>
                                        </p:tgtEl>
                                        <p:attrNameLst>
                                          <p:attrName>style.visibility</p:attrName>
                                        </p:attrNameLst>
                                      </p:cBhvr>
                                      <p:to>
                                        <p:strVal val="visible"/>
                                      </p:to>
                                    </p:set>
                                    <p:animEffect transition="in" filter="wipe(up)">
                                      <p:cBhvr>
                                        <p:cTn id="243" dur="500"/>
                                        <p:tgtEl>
                                          <p:spTgt spid="144"/>
                                        </p:tgtEl>
                                      </p:cBhvr>
                                    </p:animEffect>
                                  </p:childTnLst>
                                </p:cTn>
                              </p:par>
                            </p:childTnLst>
                          </p:cTn>
                        </p:par>
                        <p:par>
                          <p:cTn id="244" fill="hold">
                            <p:stCondLst>
                              <p:cond delay="500"/>
                            </p:stCondLst>
                            <p:childTnLst>
                              <p:par>
                                <p:cTn id="245" presetID="22" presetClass="entr" presetSubtype="8" fill="hold" nodeType="afterEffect">
                                  <p:stCondLst>
                                    <p:cond delay="0"/>
                                  </p:stCondLst>
                                  <p:childTnLst>
                                    <p:set>
                                      <p:cBhvr>
                                        <p:cTn id="246" dur="1" fill="hold">
                                          <p:stCondLst>
                                            <p:cond delay="0"/>
                                          </p:stCondLst>
                                        </p:cTn>
                                        <p:tgtEl>
                                          <p:spTgt spid="145"/>
                                        </p:tgtEl>
                                        <p:attrNameLst>
                                          <p:attrName>style.visibility</p:attrName>
                                        </p:attrNameLst>
                                      </p:cBhvr>
                                      <p:to>
                                        <p:strVal val="visible"/>
                                      </p:to>
                                    </p:set>
                                    <p:animEffect transition="in" filter="wipe(left)">
                                      <p:cBhvr>
                                        <p:cTn id="247" dur="500"/>
                                        <p:tgtEl>
                                          <p:spTgt spid="145"/>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nodeType="clickEffect">
                                  <p:stCondLst>
                                    <p:cond delay="0"/>
                                  </p:stCondLst>
                                  <p:childTnLst>
                                    <p:set>
                                      <p:cBhvr>
                                        <p:cTn id="251" dur="1" fill="hold">
                                          <p:stCondLst>
                                            <p:cond delay="0"/>
                                          </p:stCondLst>
                                        </p:cTn>
                                        <p:tgtEl>
                                          <p:spTgt spid="146"/>
                                        </p:tgtEl>
                                        <p:attrNameLst>
                                          <p:attrName>style.visibility</p:attrName>
                                        </p:attrNameLst>
                                      </p:cBhvr>
                                      <p:to>
                                        <p:strVal val="visible"/>
                                      </p:to>
                                    </p:set>
                                    <p:animEffect transition="in" filter="wipe(left)">
                                      <p:cBhvr>
                                        <p:cTn id="252" dur="500"/>
                                        <p:tgtEl>
                                          <p:spTgt spid="146"/>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4" fill="hold" nodeType="clickEffect">
                                  <p:stCondLst>
                                    <p:cond delay="0"/>
                                  </p:stCondLst>
                                  <p:childTnLst>
                                    <p:set>
                                      <p:cBhvr>
                                        <p:cTn id="256" dur="1" fill="hold">
                                          <p:stCondLst>
                                            <p:cond delay="0"/>
                                          </p:stCondLst>
                                        </p:cTn>
                                        <p:tgtEl>
                                          <p:spTgt spid="148"/>
                                        </p:tgtEl>
                                        <p:attrNameLst>
                                          <p:attrName>style.visibility</p:attrName>
                                        </p:attrNameLst>
                                      </p:cBhvr>
                                      <p:to>
                                        <p:strVal val="visible"/>
                                      </p:to>
                                    </p:set>
                                    <p:animEffect transition="in" filter="wipe(down)">
                                      <p:cBhvr>
                                        <p:cTn id="257" dur="500"/>
                                        <p:tgtEl>
                                          <p:spTgt spid="148"/>
                                        </p:tgtEl>
                                      </p:cBhvr>
                                    </p:animEffect>
                                  </p:childTnLst>
                                </p:cTn>
                              </p:par>
                            </p:childTnLst>
                          </p:cTn>
                        </p:par>
                        <p:par>
                          <p:cTn id="258" fill="hold">
                            <p:stCondLst>
                              <p:cond delay="500"/>
                            </p:stCondLst>
                            <p:childTnLst>
                              <p:par>
                                <p:cTn id="259" presetID="22" presetClass="entr" presetSubtype="8" fill="hold" nodeType="afterEffect">
                                  <p:stCondLst>
                                    <p:cond delay="0"/>
                                  </p:stCondLst>
                                  <p:childTnLst>
                                    <p:set>
                                      <p:cBhvr>
                                        <p:cTn id="260" dur="1" fill="hold">
                                          <p:stCondLst>
                                            <p:cond delay="0"/>
                                          </p:stCondLst>
                                        </p:cTn>
                                        <p:tgtEl>
                                          <p:spTgt spid="147"/>
                                        </p:tgtEl>
                                        <p:attrNameLst>
                                          <p:attrName>style.visibility</p:attrName>
                                        </p:attrNameLst>
                                      </p:cBhvr>
                                      <p:to>
                                        <p:strVal val="visible"/>
                                      </p:to>
                                    </p:set>
                                    <p:animEffect transition="in" filter="wipe(left)">
                                      <p:cBhvr>
                                        <p:cTn id="261" dur="500"/>
                                        <p:tgtEl>
                                          <p:spTgt spid="147"/>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1" fill="hold" nodeType="clickEffect">
                                  <p:stCondLst>
                                    <p:cond delay="0"/>
                                  </p:stCondLst>
                                  <p:childTnLst>
                                    <p:set>
                                      <p:cBhvr>
                                        <p:cTn id="265" dur="1" fill="hold">
                                          <p:stCondLst>
                                            <p:cond delay="0"/>
                                          </p:stCondLst>
                                        </p:cTn>
                                        <p:tgtEl>
                                          <p:spTgt spid="149"/>
                                        </p:tgtEl>
                                        <p:attrNameLst>
                                          <p:attrName>style.visibility</p:attrName>
                                        </p:attrNameLst>
                                      </p:cBhvr>
                                      <p:to>
                                        <p:strVal val="visible"/>
                                      </p:to>
                                    </p:set>
                                    <p:animEffect transition="in" filter="wipe(up)">
                                      <p:cBhvr>
                                        <p:cTn id="266" dur="500"/>
                                        <p:tgtEl>
                                          <p:spTgt spid="149"/>
                                        </p:tgtEl>
                                      </p:cBhvr>
                                    </p:animEffect>
                                  </p:childTnLst>
                                </p:cTn>
                              </p:par>
                            </p:childTnLst>
                          </p:cTn>
                        </p:par>
                        <p:par>
                          <p:cTn id="267" fill="hold">
                            <p:stCondLst>
                              <p:cond delay="500"/>
                            </p:stCondLst>
                            <p:childTnLst>
                              <p:par>
                                <p:cTn id="268" presetID="22" presetClass="entr" presetSubtype="8" fill="hold" nodeType="afterEffect">
                                  <p:stCondLst>
                                    <p:cond delay="1000"/>
                                  </p:stCondLst>
                                  <p:childTnLst>
                                    <p:set>
                                      <p:cBhvr>
                                        <p:cTn id="269" dur="1" fill="hold">
                                          <p:stCondLst>
                                            <p:cond delay="0"/>
                                          </p:stCondLst>
                                        </p:cTn>
                                        <p:tgtEl>
                                          <p:spTgt spid="150"/>
                                        </p:tgtEl>
                                        <p:attrNameLst>
                                          <p:attrName>style.visibility</p:attrName>
                                        </p:attrNameLst>
                                      </p:cBhvr>
                                      <p:to>
                                        <p:strVal val="visible"/>
                                      </p:to>
                                    </p:set>
                                    <p:animEffect transition="in" filter="wipe(left)">
                                      <p:cBhvr>
                                        <p:cTn id="270" dur="500"/>
                                        <p:tgtEl>
                                          <p:spTgt spid="150"/>
                                        </p:tgtEl>
                                      </p:cBhvr>
                                    </p:animEffect>
                                  </p:childTnLst>
                                </p:cTn>
                              </p:par>
                            </p:childTnLst>
                          </p:cTn>
                        </p:par>
                        <p:par>
                          <p:cTn id="271" fill="hold">
                            <p:stCondLst>
                              <p:cond delay="2000"/>
                            </p:stCondLst>
                            <p:childTnLst>
                              <p:par>
                                <p:cTn id="272" presetID="22" presetClass="entr" presetSubtype="8" fill="hold" nodeType="afterEffect">
                                  <p:stCondLst>
                                    <p:cond delay="0"/>
                                  </p:stCondLst>
                                  <p:childTnLst>
                                    <p:set>
                                      <p:cBhvr>
                                        <p:cTn id="273" dur="1" fill="hold">
                                          <p:stCondLst>
                                            <p:cond delay="0"/>
                                          </p:stCondLst>
                                        </p:cTn>
                                        <p:tgtEl>
                                          <p:spTgt spid="151"/>
                                        </p:tgtEl>
                                        <p:attrNameLst>
                                          <p:attrName>style.visibility</p:attrName>
                                        </p:attrNameLst>
                                      </p:cBhvr>
                                      <p:to>
                                        <p:strVal val="visible"/>
                                      </p:to>
                                    </p:set>
                                    <p:animEffect transition="in" filter="wipe(left)">
                                      <p:cBhvr>
                                        <p:cTn id="274" dur="500"/>
                                        <p:tgtEl>
                                          <p:spTgt spid="151"/>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1" fill="hold" nodeType="clickEffect">
                                  <p:stCondLst>
                                    <p:cond delay="0"/>
                                  </p:stCondLst>
                                  <p:childTnLst>
                                    <p:set>
                                      <p:cBhvr>
                                        <p:cTn id="278" dur="1" fill="hold">
                                          <p:stCondLst>
                                            <p:cond delay="0"/>
                                          </p:stCondLst>
                                        </p:cTn>
                                        <p:tgtEl>
                                          <p:spTgt spid="152"/>
                                        </p:tgtEl>
                                        <p:attrNameLst>
                                          <p:attrName>style.visibility</p:attrName>
                                        </p:attrNameLst>
                                      </p:cBhvr>
                                      <p:to>
                                        <p:strVal val="visible"/>
                                      </p:to>
                                    </p:set>
                                    <p:animEffect transition="in" filter="wipe(up)">
                                      <p:cBhvr>
                                        <p:cTn id="279" dur="500"/>
                                        <p:tgtEl>
                                          <p:spTgt spid="152"/>
                                        </p:tgtEl>
                                      </p:cBhvr>
                                    </p:animEffect>
                                  </p:childTnLst>
                                </p:cTn>
                              </p:par>
                            </p:childTnLst>
                          </p:cTn>
                        </p:par>
                        <p:par>
                          <p:cTn id="280" fill="hold">
                            <p:stCondLst>
                              <p:cond delay="500"/>
                            </p:stCondLst>
                            <p:childTnLst>
                              <p:par>
                                <p:cTn id="281" presetID="22" presetClass="entr" presetSubtype="8" fill="hold" grpId="0" nodeType="afterEffect">
                                  <p:stCondLst>
                                    <p:cond delay="0"/>
                                  </p:stCondLst>
                                  <p:childTnLst>
                                    <p:set>
                                      <p:cBhvr>
                                        <p:cTn id="282" dur="1" fill="hold">
                                          <p:stCondLst>
                                            <p:cond delay="0"/>
                                          </p:stCondLst>
                                        </p:cTn>
                                        <p:tgtEl>
                                          <p:spTgt spid="153"/>
                                        </p:tgtEl>
                                        <p:attrNameLst>
                                          <p:attrName>style.visibility</p:attrName>
                                        </p:attrNameLst>
                                      </p:cBhvr>
                                      <p:to>
                                        <p:strVal val="visible"/>
                                      </p:to>
                                    </p:set>
                                    <p:animEffect transition="in" filter="wipe(left)">
                                      <p:cBhvr>
                                        <p:cTn id="283" dur="500"/>
                                        <p:tgtEl>
                                          <p:spTgt spid="153"/>
                                        </p:tgtEl>
                                      </p:cBhvr>
                                    </p:animEffec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284" fill="hold">
                      <p:stCondLst>
                        <p:cond delay="indefinite"/>
                      </p:stCondLst>
                      <p:childTnLst>
                        <p:par>
                          <p:cTn id="285" fill="hold">
                            <p:stCondLst>
                              <p:cond delay="0"/>
                            </p:stCondLst>
                            <p:childTnLst>
                              <p:par>
                                <p:cTn id="286" presetID="22" presetClass="entr" presetSubtype="1" fill="hold" nodeType="clickEffect">
                                  <p:stCondLst>
                                    <p:cond delay="0"/>
                                  </p:stCondLst>
                                  <p:childTnLst>
                                    <p:set>
                                      <p:cBhvr>
                                        <p:cTn id="287" dur="1" fill="hold">
                                          <p:stCondLst>
                                            <p:cond delay="0"/>
                                          </p:stCondLst>
                                        </p:cTn>
                                        <p:tgtEl>
                                          <p:spTgt spid="154"/>
                                        </p:tgtEl>
                                        <p:attrNameLst>
                                          <p:attrName>style.visibility</p:attrName>
                                        </p:attrNameLst>
                                      </p:cBhvr>
                                      <p:to>
                                        <p:strVal val="visible"/>
                                      </p:to>
                                    </p:set>
                                    <p:animEffect transition="in" filter="wipe(up)">
                                      <p:cBhvr>
                                        <p:cTn id="288" dur="500"/>
                                        <p:tgtEl>
                                          <p:spTgt spid="154"/>
                                        </p:tgtEl>
                                      </p:cBhvr>
                                    </p:animEffect>
                                  </p:childTnLst>
                                </p:cTn>
                              </p:par>
                            </p:childTnLst>
                          </p:cTn>
                        </p:par>
                        <p:par>
                          <p:cTn id="289" fill="hold">
                            <p:stCondLst>
                              <p:cond delay="500"/>
                            </p:stCondLst>
                            <p:childTnLst>
                              <p:par>
                                <p:cTn id="290" presetID="22" presetClass="entr" presetSubtype="1" fill="hold" nodeType="afterEffect">
                                  <p:stCondLst>
                                    <p:cond delay="0"/>
                                  </p:stCondLst>
                                  <p:childTnLst>
                                    <p:set>
                                      <p:cBhvr>
                                        <p:cTn id="291" dur="1" fill="hold">
                                          <p:stCondLst>
                                            <p:cond delay="0"/>
                                          </p:stCondLst>
                                        </p:cTn>
                                        <p:tgtEl>
                                          <p:spTgt spid="155"/>
                                        </p:tgtEl>
                                        <p:attrNameLst>
                                          <p:attrName>style.visibility</p:attrName>
                                        </p:attrNameLst>
                                      </p:cBhvr>
                                      <p:to>
                                        <p:strVal val="visible"/>
                                      </p:to>
                                    </p:set>
                                    <p:animEffect transition="in" filter="wipe(up)">
                                      <p:cBhvr>
                                        <p:cTn id="292" dur="500"/>
                                        <p:tgtEl>
                                          <p:spTgt spid="155"/>
                                        </p:tgtEl>
                                      </p:cBhvr>
                                    </p:animEffect>
                                  </p:childTnLst>
                                </p:cTn>
                              </p:par>
                            </p:childTnLst>
                          </p:cTn>
                        </p:par>
                        <p:par>
                          <p:cTn id="293" fill="hold">
                            <p:stCondLst>
                              <p:cond delay="1000"/>
                            </p:stCondLst>
                            <p:childTnLst>
                              <p:par>
                                <p:cTn id="294" presetID="12" presetClass="entr" presetSubtype="1" fill="hold" nodeType="afterEffect">
                                  <p:stCondLst>
                                    <p:cond delay="0"/>
                                  </p:stCondLst>
                                  <p:childTnLst>
                                    <p:set>
                                      <p:cBhvr>
                                        <p:cTn id="295" dur="1" fill="hold">
                                          <p:stCondLst>
                                            <p:cond delay="0"/>
                                          </p:stCondLst>
                                        </p:cTn>
                                        <p:tgtEl>
                                          <p:spTgt spid="156"/>
                                        </p:tgtEl>
                                        <p:attrNameLst>
                                          <p:attrName>style.visibility</p:attrName>
                                        </p:attrNameLst>
                                      </p:cBhvr>
                                      <p:to>
                                        <p:strVal val="visible"/>
                                      </p:to>
                                    </p:set>
                                    <p:animEffect transition="in" filter="slide(fromTop)">
                                      <p:cBhvr>
                                        <p:cTn id="296"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40" grpId="0" autoUpdateAnimBg="0"/>
      <p:bldP spid="49" grpId="0" build="p" autoUpdateAnimBg="0"/>
      <p:bldP spid="114" grpId="0" autoUpdateAnimBg="0"/>
      <p:bldP spid="15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5" name="Text Box 4">
            <a:extLst>
              <a:ext uri="{FF2B5EF4-FFF2-40B4-BE49-F238E27FC236}">
                <a16:creationId xmlns:a16="http://schemas.microsoft.com/office/drawing/2014/main" id="{49D7E69B-6BE3-458E-55A9-807260DAC722}"/>
              </a:ext>
            </a:extLst>
          </p:cNvPr>
          <p:cNvSpPr txBox="1">
            <a:spLocks noChangeArrowheads="1"/>
          </p:cNvSpPr>
          <p:nvPr/>
        </p:nvSpPr>
        <p:spPr bwMode="auto">
          <a:xfrm>
            <a:off x="1368323" y="619124"/>
            <a:ext cx="675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33CC"/>
                </a:solidFill>
              </a:rPr>
              <a:t>三、现态、次态、特性表和特性方程</a:t>
            </a:r>
          </a:p>
        </p:txBody>
      </p:sp>
      <p:sp>
        <p:nvSpPr>
          <p:cNvPr id="6" name="Text Box 5">
            <a:extLst>
              <a:ext uri="{FF2B5EF4-FFF2-40B4-BE49-F238E27FC236}">
                <a16:creationId xmlns:a16="http://schemas.microsoft.com/office/drawing/2014/main" id="{0864B811-2F8D-6143-1A7B-9B3E531D54A0}"/>
              </a:ext>
            </a:extLst>
          </p:cNvPr>
          <p:cNvSpPr txBox="1">
            <a:spLocks noChangeArrowheads="1"/>
          </p:cNvSpPr>
          <p:nvPr/>
        </p:nvSpPr>
        <p:spPr bwMode="auto">
          <a:xfrm>
            <a:off x="1400073" y="1138237"/>
            <a:ext cx="3065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 </a:t>
            </a:r>
            <a:r>
              <a:rPr lang="zh-CN" altLang="en-US" sz="2800" b="1"/>
              <a:t>现态和次态</a:t>
            </a:r>
          </a:p>
        </p:txBody>
      </p:sp>
      <p:sp>
        <p:nvSpPr>
          <p:cNvPr id="7" name="Rectangle 6">
            <a:extLst>
              <a:ext uri="{FF2B5EF4-FFF2-40B4-BE49-F238E27FC236}">
                <a16:creationId xmlns:a16="http://schemas.microsoft.com/office/drawing/2014/main" id="{A4116832-7ACE-CED5-87A5-03BB15EB319F}"/>
              </a:ext>
            </a:extLst>
          </p:cNvPr>
          <p:cNvSpPr>
            <a:spLocks noChangeArrowheads="1"/>
          </p:cNvSpPr>
          <p:nvPr/>
        </p:nvSpPr>
        <p:spPr bwMode="auto">
          <a:xfrm>
            <a:off x="1966811" y="1639887"/>
            <a:ext cx="76295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FF0066"/>
                </a:solidFill>
              </a:rPr>
              <a:t>现态</a:t>
            </a:r>
            <a:r>
              <a:rPr lang="en-US" altLang="zh-CN" sz="2600" b="1" i="1" dirty="0" err="1">
                <a:solidFill>
                  <a:srgbClr val="FF0066"/>
                </a:solidFill>
              </a:rPr>
              <a:t>Q</a:t>
            </a:r>
            <a:r>
              <a:rPr lang="en-US" altLang="zh-CN" sz="2600" b="1" i="1" baseline="30000" dirty="0" err="1">
                <a:solidFill>
                  <a:srgbClr val="FF0066"/>
                </a:solidFill>
              </a:rPr>
              <a:t>n</a:t>
            </a:r>
            <a:r>
              <a:rPr lang="zh-CN" altLang="en-US" sz="2600" b="1" dirty="0">
                <a:solidFill>
                  <a:srgbClr val="FF0066"/>
                </a:solidFill>
              </a:rPr>
              <a:t>：</a:t>
            </a:r>
            <a:r>
              <a:rPr lang="zh-CN" altLang="en-US" sz="2600" b="1" dirty="0"/>
              <a:t>触发器接收</a:t>
            </a:r>
            <a:r>
              <a:rPr lang="zh-CN" altLang="en-US" sz="2600" b="1" dirty="0">
                <a:solidFill>
                  <a:srgbClr val="FF0000"/>
                </a:solidFill>
              </a:rPr>
              <a:t>触发信号</a:t>
            </a:r>
            <a:r>
              <a:rPr lang="zh-CN" altLang="en-US" sz="2600" b="1" dirty="0"/>
              <a:t>之前的状态。</a:t>
            </a:r>
            <a:endParaRPr lang="zh-CN" altLang="en-US" sz="2600" b="1" dirty="0">
              <a:solidFill>
                <a:srgbClr val="FF0066"/>
              </a:solidFill>
            </a:endParaRPr>
          </a:p>
        </p:txBody>
      </p:sp>
      <p:sp>
        <p:nvSpPr>
          <p:cNvPr id="8" name="Rectangle 7">
            <a:extLst>
              <a:ext uri="{FF2B5EF4-FFF2-40B4-BE49-F238E27FC236}">
                <a16:creationId xmlns:a16="http://schemas.microsoft.com/office/drawing/2014/main" id="{034EBDF0-44C2-CC87-B3BC-29876E506EAA}"/>
              </a:ext>
            </a:extLst>
          </p:cNvPr>
          <p:cNvSpPr>
            <a:spLocks noChangeArrowheads="1"/>
          </p:cNvSpPr>
          <p:nvPr/>
        </p:nvSpPr>
        <p:spPr bwMode="auto">
          <a:xfrm>
            <a:off x="1981098" y="2133599"/>
            <a:ext cx="8312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FF0066"/>
                </a:solidFill>
              </a:rPr>
              <a:t>次态</a:t>
            </a:r>
            <a:r>
              <a:rPr lang="en-US" altLang="zh-CN" sz="2600" b="1" i="1" dirty="0">
                <a:solidFill>
                  <a:srgbClr val="FF0066"/>
                </a:solidFill>
              </a:rPr>
              <a:t>Q</a:t>
            </a:r>
            <a:r>
              <a:rPr lang="en-US" altLang="zh-CN" sz="2600" b="1" i="1" baseline="30000" dirty="0">
                <a:solidFill>
                  <a:srgbClr val="FF0066"/>
                </a:solidFill>
              </a:rPr>
              <a:t>n+</a:t>
            </a:r>
            <a:r>
              <a:rPr lang="en-US" altLang="zh-CN" sz="2600" b="1" baseline="30000" dirty="0">
                <a:solidFill>
                  <a:srgbClr val="FF0066"/>
                </a:solidFill>
              </a:rPr>
              <a:t>1</a:t>
            </a:r>
            <a:r>
              <a:rPr lang="zh-CN" altLang="en-US" sz="2600" b="1" dirty="0">
                <a:solidFill>
                  <a:srgbClr val="FF0066"/>
                </a:solidFill>
              </a:rPr>
              <a:t>：</a:t>
            </a:r>
            <a:r>
              <a:rPr lang="zh-CN" altLang="en-US" sz="2600" b="1" dirty="0"/>
              <a:t>触发器接收</a:t>
            </a:r>
            <a:r>
              <a:rPr lang="zh-CN" altLang="en-US" sz="2600" b="1" dirty="0">
                <a:solidFill>
                  <a:srgbClr val="FF0000"/>
                </a:solidFill>
              </a:rPr>
              <a:t>触发信号</a:t>
            </a:r>
            <a:r>
              <a:rPr lang="zh-CN" altLang="en-US" sz="2600" b="1" dirty="0"/>
              <a:t>之后的新状态。</a:t>
            </a:r>
            <a:endParaRPr lang="zh-CN" altLang="en-US" sz="2600" b="1" dirty="0">
              <a:solidFill>
                <a:srgbClr val="FF0066"/>
              </a:solidFill>
            </a:endParaRPr>
          </a:p>
        </p:txBody>
      </p:sp>
      <p:sp>
        <p:nvSpPr>
          <p:cNvPr id="9" name="Text Box 8">
            <a:extLst>
              <a:ext uri="{FF2B5EF4-FFF2-40B4-BE49-F238E27FC236}">
                <a16:creationId xmlns:a16="http://schemas.microsoft.com/office/drawing/2014/main" id="{20C3452A-5A77-F873-4477-502E86C73E5A}"/>
              </a:ext>
            </a:extLst>
          </p:cNvPr>
          <p:cNvSpPr txBox="1">
            <a:spLocks noChangeArrowheads="1"/>
          </p:cNvSpPr>
          <p:nvPr/>
        </p:nvSpPr>
        <p:spPr bwMode="auto">
          <a:xfrm>
            <a:off x="1396898" y="2646362"/>
            <a:ext cx="3617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2. </a:t>
            </a:r>
            <a:r>
              <a:rPr lang="zh-CN" altLang="en-US" sz="2800" b="1"/>
              <a:t>特性表和特性方程</a:t>
            </a:r>
          </a:p>
        </p:txBody>
      </p:sp>
      <p:sp>
        <p:nvSpPr>
          <p:cNvPr id="10" name="Line 9">
            <a:extLst>
              <a:ext uri="{FF2B5EF4-FFF2-40B4-BE49-F238E27FC236}">
                <a16:creationId xmlns:a16="http://schemas.microsoft.com/office/drawing/2014/main" id="{76AA5C32-33DA-B09C-2B2A-55952B1712FC}"/>
              </a:ext>
            </a:extLst>
          </p:cNvPr>
          <p:cNvSpPr>
            <a:spLocks noChangeShapeType="1"/>
          </p:cNvSpPr>
          <p:nvPr/>
        </p:nvSpPr>
        <p:spPr bwMode="auto">
          <a:xfrm>
            <a:off x="1496911" y="3571874"/>
            <a:ext cx="25193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a:extLst>
              <a:ext uri="{FF2B5EF4-FFF2-40B4-BE49-F238E27FC236}">
                <a16:creationId xmlns:a16="http://schemas.microsoft.com/office/drawing/2014/main" id="{BECC7598-F52B-900D-D4D7-F3AD55F6D1CD}"/>
              </a:ext>
            </a:extLst>
          </p:cNvPr>
          <p:cNvSpPr>
            <a:spLocks noChangeShapeType="1"/>
          </p:cNvSpPr>
          <p:nvPr/>
        </p:nvSpPr>
        <p:spPr bwMode="auto">
          <a:xfrm>
            <a:off x="3025673" y="3559174"/>
            <a:ext cx="14288" cy="3048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11">
            <a:extLst>
              <a:ext uri="{FF2B5EF4-FFF2-40B4-BE49-F238E27FC236}">
                <a16:creationId xmlns:a16="http://schemas.microsoft.com/office/drawing/2014/main" id="{AC84E55D-47EC-1B57-929A-DC16F09F43E5}"/>
              </a:ext>
            </a:extLst>
          </p:cNvPr>
          <p:cNvSpPr txBox="1">
            <a:spLocks noChangeArrowheads="1"/>
          </p:cNvSpPr>
          <p:nvPr/>
        </p:nvSpPr>
        <p:spPr bwMode="auto">
          <a:xfrm>
            <a:off x="1531836" y="3546474"/>
            <a:ext cx="1692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ea typeface="楷体_GB2312" pitchFamily="49" charset="-122"/>
              </a:rPr>
              <a:t>R  S  Q</a:t>
            </a:r>
            <a:r>
              <a:rPr lang="en-US" altLang="zh-CN" sz="2600" b="1" i="1" baseline="30000">
                <a:ea typeface="楷体_GB2312" pitchFamily="49" charset="-122"/>
              </a:rPr>
              <a:t>n</a:t>
            </a:r>
          </a:p>
        </p:txBody>
      </p:sp>
      <p:sp>
        <p:nvSpPr>
          <p:cNvPr id="13" name="Text Box 12">
            <a:extLst>
              <a:ext uri="{FF2B5EF4-FFF2-40B4-BE49-F238E27FC236}">
                <a16:creationId xmlns:a16="http://schemas.microsoft.com/office/drawing/2014/main" id="{0E6DC68E-FFF2-78FF-C31C-96F17CC3777F}"/>
              </a:ext>
            </a:extLst>
          </p:cNvPr>
          <p:cNvSpPr txBox="1">
            <a:spLocks noChangeArrowheads="1"/>
          </p:cNvSpPr>
          <p:nvPr/>
        </p:nvSpPr>
        <p:spPr bwMode="auto">
          <a:xfrm>
            <a:off x="3081236" y="3530599"/>
            <a:ext cx="1482725" cy="488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solidFill>
                  <a:srgbClr val="FF0066"/>
                </a:solidFill>
              </a:rPr>
              <a:t>Q</a:t>
            </a:r>
            <a:r>
              <a:rPr lang="en-US" altLang="zh-CN" sz="2600" b="1" baseline="50000">
                <a:solidFill>
                  <a:srgbClr val="FF0066"/>
                </a:solidFill>
              </a:rPr>
              <a:t> </a:t>
            </a:r>
            <a:r>
              <a:rPr lang="en-US" altLang="zh-CN" sz="2600" b="1" i="1" baseline="50000">
                <a:solidFill>
                  <a:srgbClr val="FF0066"/>
                </a:solidFill>
              </a:rPr>
              <a:t>n</a:t>
            </a:r>
            <a:r>
              <a:rPr lang="en-US" altLang="zh-CN" sz="2600" b="1" baseline="50000">
                <a:solidFill>
                  <a:srgbClr val="FF0066"/>
                </a:solidFill>
              </a:rPr>
              <a:t>+1</a:t>
            </a:r>
          </a:p>
        </p:txBody>
      </p:sp>
      <p:sp>
        <p:nvSpPr>
          <p:cNvPr id="14" name="Line 13">
            <a:extLst>
              <a:ext uri="{FF2B5EF4-FFF2-40B4-BE49-F238E27FC236}">
                <a16:creationId xmlns:a16="http://schemas.microsoft.com/office/drawing/2014/main" id="{836C83AD-A5F1-5293-0398-8B1246073709}"/>
              </a:ext>
            </a:extLst>
          </p:cNvPr>
          <p:cNvSpPr>
            <a:spLocks noChangeShapeType="1"/>
          </p:cNvSpPr>
          <p:nvPr/>
        </p:nvSpPr>
        <p:spPr bwMode="auto">
          <a:xfrm>
            <a:off x="1438173" y="4016374"/>
            <a:ext cx="2519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a:extLst>
              <a:ext uri="{FF2B5EF4-FFF2-40B4-BE49-F238E27FC236}">
                <a16:creationId xmlns:a16="http://schemas.microsoft.com/office/drawing/2014/main" id="{38FB04CD-3D46-BA1D-8174-4637105FA8DC}"/>
              </a:ext>
            </a:extLst>
          </p:cNvPr>
          <p:cNvSpPr>
            <a:spLocks noChangeShapeType="1"/>
          </p:cNvSpPr>
          <p:nvPr/>
        </p:nvSpPr>
        <p:spPr bwMode="auto">
          <a:xfrm>
            <a:off x="1515961" y="6608762"/>
            <a:ext cx="25193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5">
            <a:extLst>
              <a:ext uri="{FF2B5EF4-FFF2-40B4-BE49-F238E27FC236}">
                <a16:creationId xmlns:a16="http://schemas.microsoft.com/office/drawing/2014/main" id="{C60D63C9-F091-F7D8-EE14-4F6BD49BC693}"/>
              </a:ext>
            </a:extLst>
          </p:cNvPr>
          <p:cNvSpPr txBox="1">
            <a:spLocks noChangeArrowheads="1"/>
          </p:cNvSpPr>
          <p:nvPr/>
        </p:nvSpPr>
        <p:spPr bwMode="auto">
          <a:xfrm>
            <a:off x="1592161" y="3989387"/>
            <a:ext cx="1689100"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b="1" dirty="0">
                <a:ea typeface="楷体_GB2312" pitchFamily="49" charset="-122"/>
              </a:rPr>
              <a:t>0  0   0</a:t>
            </a:r>
          </a:p>
          <a:p>
            <a:pPr eaLnBrk="1" hangingPunct="1">
              <a:lnSpc>
                <a:spcPct val="80000"/>
              </a:lnSpc>
            </a:pPr>
            <a:r>
              <a:rPr lang="en-US" altLang="zh-CN" sz="2600" b="1" dirty="0">
                <a:ea typeface="楷体_GB2312" pitchFamily="49" charset="-122"/>
              </a:rPr>
              <a:t>0  0   1</a:t>
            </a:r>
          </a:p>
          <a:p>
            <a:pPr eaLnBrk="1" hangingPunct="1">
              <a:lnSpc>
                <a:spcPct val="80000"/>
              </a:lnSpc>
            </a:pPr>
            <a:r>
              <a:rPr lang="en-US" altLang="zh-CN" sz="2600" b="1" dirty="0">
                <a:ea typeface="楷体_GB2312" pitchFamily="49" charset="-122"/>
              </a:rPr>
              <a:t>0  </a:t>
            </a:r>
            <a:r>
              <a:rPr lang="en-US" altLang="zh-CN" sz="2600" b="1" dirty="0">
                <a:solidFill>
                  <a:srgbClr val="FF0066"/>
                </a:solidFill>
                <a:ea typeface="楷体_GB2312" pitchFamily="49" charset="-122"/>
              </a:rPr>
              <a:t>1</a:t>
            </a:r>
            <a:r>
              <a:rPr lang="en-US" altLang="zh-CN" sz="2600" b="1" dirty="0">
                <a:ea typeface="楷体_GB2312" pitchFamily="49" charset="-122"/>
              </a:rPr>
              <a:t>   0</a:t>
            </a:r>
          </a:p>
          <a:p>
            <a:pPr eaLnBrk="1" hangingPunct="1">
              <a:lnSpc>
                <a:spcPct val="80000"/>
              </a:lnSpc>
            </a:pPr>
            <a:r>
              <a:rPr lang="en-US" altLang="zh-CN" sz="2600" b="1" dirty="0">
                <a:ea typeface="楷体_GB2312" pitchFamily="49" charset="-122"/>
              </a:rPr>
              <a:t>0  </a:t>
            </a:r>
            <a:r>
              <a:rPr lang="en-US" altLang="zh-CN" sz="2600" b="1" dirty="0">
                <a:solidFill>
                  <a:srgbClr val="FF0066"/>
                </a:solidFill>
                <a:ea typeface="楷体_GB2312" pitchFamily="49" charset="-122"/>
              </a:rPr>
              <a:t>1  </a:t>
            </a:r>
            <a:r>
              <a:rPr lang="en-US" altLang="zh-CN" sz="2600" b="1" dirty="0">
                <a:ea typeface="楷体_GB2312" pitchFamily="49" charset="-122"/>
              </a:rPr>
              <a:t> 1</a:t>
            </a:r>
          </a:p>
          <a:p>
            <a:pPr eaLnBrk="1" hangingPunct="1">
              <a:lnSpc>
                <a:spcPct val="80000"/>
              </a:lnSpc>
            </a:pPr>
            <a:r>
              <a:rPr lang="en-US" altLang="zh-CN" sz="2600" b="1" dirty="0">
                <a:ea typeface="楷体_GB2312" pitchFamily="49" charset="-122"/>
              </a:rPr>
              <a:t>1  </a:t>
            </a:r>
            <a:r>
              <a:rPr lang="en-US" altLang="zh-CN" sz="2600" b="1" dirty="0">
                <a:solidFill>
                  <a:srgbClr val="0033CC"/>
                </a:solidFill>
                <a:ea typeface="楷体_GB2312" pitchFamily="49" charset="-122"/>
              </a:rPr>
              <a:t>0 </a:t>
            </a:r>
            <a:r>
              <a:rPr lang="en-US" altLang="zh-CN" sz="2600" b="1" dirty="0">
                <a:ea typeface="楷体_GB2312" pitchFamily="49" charset="-122"/>
              </a:rPr>
              <a:t>  0</a:t>
            </a:r>
          </a:p>
          <a:p>
            <a:pPr eaLnBrk="1" hangingPunct="1">
              <a:lnSpc>
                <a:spcPct val="80000"/>
              </a:lnSpc>
            </a:pPr>
            <a:r>
              <a:rPr lang="en-US" altLang="zh-CN" sz="2600" b="1" dirty="0">
                <a:ea typeface="楷体_GB2312" pitchFamily="49" charset="-122"/>
              </a:rPr>
              <a:t>1  </a:t>
            </a:r>
            <a:r>
              <a:rPr lang="en-US" altLang="zh-CN" sz="2600" b="1" dirty="0">
                <a:solidFill>
                  <a:srgbClr val="0033CC"/>
                </a:solidFill>
                <a:ea typeface="楷体_GB2312" pitchFamily="49" charset="-122"/>
              </a:rPr>
              <a:t>0 </a:t>
            </a:r>
            <a:r>
              <a:rPr lang="en-US" altLang="zh-CN" sz="2600" b="1" dirty="0">
                <a:ea typeface="楷体_GB2312" pitchFamily="49" charset="-122"/>
              </a:rPr>
              <a:t>  1</a:t>
            </a:r>
          </a:p>
          <a:p>
            <a:pPr eaLnBrk="1" hangingPunct="1">
              <a:lnSpc>
                <a:spcPct val="80000"/>
              </a:lnSpc>
            </a:pPr>
            <a:r>
              <a:rPr lang="en-US" altLang="zh-CN" sz="2600" b="1" dirty="0">
                <a:solidFill>
                  <a:srgbClr val="FF0000"/>
                </a:solidFill>
                <a:ea typeface="楷体_GB2312" pitchFamily="49" charset="-122"/>
              </a:rPr>
              <a:t>1  1</a:t>
            </a:r>
            <a:r>
              <a:rPr lang="en-US" altLang="zh-CN" sz="2600" b="1" dirty="0">
                <a:ea typeface="楷体_GB2312" pitchFamily="49" charset="-122"/>
              </a:rPr>
              <a:t>   0</a:t>
            </a:r>
          </a:p>
          <a:p>
            <a:pPr eaLnBrk="1" hangingPunct="1">
              <a:lnSpc>
                <a:spcPct val="80000"/>
              </a:lnSpc>
            </a:pPr>
            <a:r>
              <a:rPr lang="en-US" altLang="zh-CN" sz="2600" b="1" dirty="0">
                <a:solidFill>
                  <a:srgbClr val="FF0000"/>
                </a:solidFill>
                <a:ea typeface="楷体_GB2312" pitchFamily="49" charset="-122"/>
              </a:rPr>
              <a:t>1  1</a:t>
            </a:r>
            <a:r>
              <a:rPr lang="en-US" altLang="zh-CN" sz="2600" b="1" dirty="0">
                <a:ea typeface="楷体_GB2312" pitchFamily="49" charset="-122"/>
              </a:rPr>
              <a:t>   1</a:t>
            </a:r>
          </a:p>
        </p:txBody>
      </p:sp>
      <p:sp>
        <p:nvSpPr>
          <p:cNvPr id="17" name="Text Box 16">
            <a:extLst>
              <a:ext uri="{FF2B5EF4-FFF2-40B4-BE49-F238E27FC236}">
                <a16:creationId xmlns:a16="http://schemas.microsoft.com/office/drawing/2014/main" id="{FC798385-A6F6-0C63-FB6F-92853A939C7F}"/>
              </a:ext>
            </a:extLst>
          </p:cNvPr>
          <p:cNvSpPr txBox="1">
            <a:spLocks noChangeArrowheads="1"/>
          </p:cNvSpPr>
          <p:nvPr/>
        </p:nvSpPr>
        <p:spPr bwMode="auto">
          <a:xfrm>
            <a:off x="3244748" y="3976687"/>
            <a:ext cx="5143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b="1"/>
              <a:t>0</a:t>
            </a:r>
          </a:p>
          <a:p>
            <a:pPr eaLnBrk="1" hangingPunct="1">
              <a:lnSpc>
                <a:spcPct val="80000"/>
              </a:lnSpc>
            </a:pPr>
            <a:r>
              <a:rPr lang="en-US" altLang="zh-CN" sz="2600" b="1"/>
              <a:t>1</a:t>
            </a:r>
          </a:p>
          <a:p>
            <a:pPr eaLnBrk="1" hangingPunct="1">
              <a:lnSpc>
                <a:spcPct val="80000"/>
              </a:lnSpc>
            </a:pPr>
            <a:r>
              <a:rPr lang="en-US" altLang="zh-CN" sz="2600" b="1">
                <a:solidFill>
                  <a:srgbClr val="FF0066"/>
                </a:solidFill>
              </a:rPr>
              <a:t>1</a:t>
            </a:r>
          </a:p>
          <a:p>
            <a:pPr eaLnBrk="1" hangingPunct="1">
              <a:lnSpc>
                <a:spcPct val="80000"/>
              </a:lnSpc>
            </a:pPr>
            <a:r>
              <a:rPr lang="en-US" altLang="zh-CN" sz="2600" b="1">
                <a:solidFill>
                  <a:srgbClr val="FF0066"/>
                </a:solidFill>
              </a:rPr>
              <a:t>1</a:t>
            </a:r>
          </a:p>
          <a:p>
            <a:pPr eaLnBrk="1" hangingPunct="1">
              <a:lnSpc>
                <a:spcPct val="80000"/>
              </a:lnSpc>
            </a:pPr>
            <a:r>
              <a:rPr lang="en-US" altLang="zh-CN" sz="2600" b="1">
                <a:solidFill>
                  <a:srgbClr val="0033CC"/>
                </a:solidFill>
              </a:rPr>
              <a:t>0</a:t>
            </a:r>
          </a:p>
          <a:p>
            <a:pPr eaLnBrk="1" hangingPunct="1">
              <a:lnSpc>
                <a:spcPct val="80000"/>
              </a:lnSpc>
            </a:pPr>
            <a:r>
              <a:rPr lang="en-US" altLang="zh-CN" sz="2600" b="1">
                <a:solidFill>
                  <a:srgbClr val="0033CC"/>
                </a:solidFill>
              </a:rPr>
              <a:t>0</a:t>
            </a:r>
          </a:p>
        </p:txBody>
      </p:sp>
      <p:sp>
        <p:nvSpPr>
          <p:cNvPr id="18" name="Text Box 17">
            <a:extLst>
              <a:ext uri="{FF2B5EF4-FFF2-40B4-BE49-F238E27FC236}">
                <a16:creationId xmlns:a16="http://schemas.microsoft.com/office/drawing/2014/main" id="{9317CBCB-DBC3-014D-3787-09B1C0A609F1}"/>
              </a:ext>
            </a:extLst>
          </p:cNvPr>
          <p:cNvSpPr txBox="1">
            <a:spLocks noChangeArrowheads="1"/>
          </p:cNvSpPr>
          <p:nvPr/>
        </p:nvSpPr>
        <p:spPr bwMode="auto">
          <a:xfrm>
            <a:off x="2997098" y="6156324"/>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sp>
        <p:nvSpPr>
          <p:cNvPr id="19" name="Text Box 18">
            <a:extLst>
              <a:ext uri="{FF2B5EF4-FFF2-40B4-BE49-F238E27FC236}">
                <a16:creationId xmlns:a16="http://schemas.microsoft.com/office/drawing/2014/main" id="{2D6B94AC-FEC3-A79A-D809-1B27D6A0CB68}"/>
              </a:ext>
            </a:extLst>
          </p:cNvPr>
          <p:cNvSpPr txBox="1">
            <a:spLocks noChangeArrowheads="1"/>
          </p:cNvSpPr>
          <p:nvPr/>
        </p:nvSpPr>
        <p:spPr bwMode="auto">
          <a:xfrm>
            <a:off x="2997098" y="5813424"/>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sp>
        <p:nvSpPr>
          <p:cNvPr id="20" name="Rectangle 19">
            <a:extLst>
              <a:ext uri="{FF2B5EF4-FFF2-40B4-BE49-F238E27FC236}">
                <a16:creationId xmlns:a16="http://schemas.microsoft.com/office/drawing/2014/main" id="{517A3D97-EFDC-FEF4-6461-FAA48AD14E79}"/>
              </a:ext>
            </a:extLst>
          </p:cNvPr>
          <p:cNvSpPr>
            <a:spLocks noChangeArrowheads="1"/>
          </p:cNvSpPr>
          <p:nvPr/>
        </p:nvSpPr>
        <p:spPr bwMode="auto">
          <a:xfrm>
            <a:off x="1469923" y="3079749"/>
            <a:ext cx="156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ea typeface="黑体" panose="02010609060101010101" pitchFamily="49" charset="-122"/>
              </a:rPr>
              <a:t>特性表</a:t>
            </a:r>
          </a:p>
        </p:txBody>
      </p:sp>
      <p:sp>
        <p:nvSpPr>
          <p:cNvPr id="21" name="Rectangle 20">
            <a:extLst>
              <a:ext uri="{FF2B5EF4-FFF2-40B4-BE49-F238E27FC236}">
                <a16:creationId xmlns:a16="http://schemas.microsoft.com/office/drawing/2014/main" id="{9BEF57B2-BC91-A28B-C995-19D2EDEDC408}"/>
              </a:ext>
            </a:extLst>
          </p:cNvPr>
          <p:cNvSpPr>
            <a:spLocks noChangeArrowheads="1"/>
          </p:cNvSpPr>
          <p:nvPr/>
        </p:nvSpPr>
        <p:spPr bwMode="auto">
          <a:xfrm>
            <a:off x="4100411" y="3079749"/>
            <a:ext cx="2659062"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b="1">
                <a:solidFill>
                  <a:srgbClr val="0033CC"/>
                </a:solidFill>
                <a:ea typeface="黑体" panose="02010609060101010101" pitchFamily="49" charset="-122"/>
              </a:rPr>
              <a:t>简化特性表</a:t>
            </a:r>
          </a:p>
        </p:txBody>
      </p:sp>
      <p:sp>
        <p:nvSpPr>
          <p:cNvPr id="22" name="Line 21">
            <a:extLst>
              <a:ext uri="{FF2B5EF4-FFF2-40B4-BE49-F238E27FC236}">
                <a16:creationId xmlns:a16="http://schemas.microsoft.com/office/drawing/2014/main" id="{DC608B44-298C-A097-18C3-9838D3C91E82}"/>
              </a:ext>
            </a:extLst>
          </p:cNvPr>
          <p:cNvSpPr>
            <a:spLocks noChangeShapeType="1"/>
          </p:cNvSpPr>
          <p:nvPr/>
        </p:nvSpPr>
        <p:spPr bwMode="auto">
          <a:xfrm>
            <a:off x="4144861" y="3579812"/>
            <a:ext cx="26908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2">
            <a:extLst>
              <a:ext uri="{FF2B5EF4-FFF2-40B4-BE49-F238E27FC236}">
                <a16:creationId xmlns:a16="http://schemas.microsoft.com/office/drawing/2014/main" id="{DD23F9AA-63B0-91CD-ED74-5B2C154AC03F}"/>
              </a:ext>
            </a:extLst>
          </p:cNvPr>
          <p:cNvSpPr>
            <a:spLocks noChangeShapeType="1"/>
          </p:cNvSpPr>
          <p:nvPr/>
        </p:nvSpPr>
        <p:spPr bwMode="auto">
          <a:xfrm>
            <a:off x="5102123" y="3595687"/>
            <a:ext cx="0" cy="18970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3">
            <a:extLst>
              <a:ext uri="{FF2B5EF4-FFF2-40B4-BE49-F238E27FC236}">
                <a16:creationId xmlns:a16="http://schemas.microsoft.com/office/drawing/2014/main" id="{38202A57-4530-3790-AF34-47F125640A85}"/>
              </a:ext>
            </a:extLst>
          </p:cNvPr>
          <p:cNvSpPr txBox="1">
            <a:spLocks noChangeArrowheads="1"/>
          </p:cNvSpPr>
          <p:nvPr/>
        </p:nvSpPr>
        <p:spPr bwMode="auto">
          <a:xfrm>
            <a:off x="4198836" y="3551237"/>
            <a:ext cx="1235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ea typeface="楷体_GB2312" pitchFamily="49" charset="-122"/>
              </a:rPr>
              <a:t>R  S</a:t>
            </a:r>
          </a:p>
        </p:txBody>
      </p:sp>
      <p:sp>
        <p:nvSpPr>
          <p:cNvPr id="25" name="Text Box 24">
            <a:extLst>
              <a:ext uri="{FF2B5EF4-FFF2-40B4-BE49-F238E27FC236}">
                <a16:creationId xmlns:a16="http://schemas.microsoft.com/office/drawing/2014/main" id="{C78DD4A7-416A-A391-CC9D-8E54EF8469E6}"/>
              </a:ext>
            </a:extLst>
          </p:cNvPr>
          <p:cNvSpPr txBox="1">
            <a:spLocks noChangeArrowheads="1"/>
          </p:cNvSpPr>
          <p:nvPr/>
        </p:nvSpPr>
        <p:spPr bwMode="auto">
          <a:xfrm>
            <a:off x="5237061" y="3536949"/>
            <a:ext cx="1482725" cy="488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solidFill>
                  <a:srgbClr val="FF0066"/>
                </a:solidFill>
              </a:rPr>
              <a:t>Q</a:t>
            </a:r>
            <a:r>
              <a:rPr lang="en-US" altLang="zh-CN" sz="2600" b="1" baseline="50000">
                <a:solidFill>
                  <a:srgbClr val="FF0066"/>
                </a:solidFill>
              </a:rPr>
              <a:t> </a:t>
            </a:r>
            <a:r>
              <a:rPr lang="en-US" altLang="zh-CN" sz="2600" b="1" i="1" baseline="50000">
                <a:solidFill>
                  <a:srgbClr val="FF0066"/>
                </a:solidFill>
              </a:rPr>
              <a:t>n</a:t>
            </a:r>
            <a:r>
              <a:rPr lang="en-US" altLang="zh-CN" sz="2600" b="1" baseline="50000">
                <a:solidFill>
                  <a:srgbClr val="FF0066"/>
                </a:solidFill>
              </a:rPr>
              <a:t>+1</a:t>
            </a:r>
          </a:p>
        </p:txBody>
      </p:sp>
      <p:sp>
        <p:nvSpPr>
          <p:cNvPr id="26" name="Line 25">
            <a:extLst>
              <a:ext uri="{FF2B5EF4-FFF2-40B4-BE49-F238E27FC236}">
                <a16:creationId xmlns:a16="http://schemas.microsoft.com/office/drawing/2014/main" id="{3303B1DA-20FE-6925-11C6-3A1643A00241}"/>
              </a:ext>
            </a:extLst>
          </p:cNvPr>
          <p:cNvSpPr>
            <a:spLocks noChangeShapeType="1"/>
          </p:cNvSpPr>
          <p:nvPr/>
        </p:nvSpPr>
        <p:spPr bwMode="auto">
          <a:xfrm flipV="1">
            <a:off x="4144861" y="4019549"/>
            <a:ext cx="2719387" cy="15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6">
            <a:extLst>
              <a:ext uri="{FF2B5EF4-FFF2-40B4-BE49-F238E27FC236}">
                <a16:creationId xmlns:a16="http://schemas.microsoft.com/office/drawing/2014/main" id="{2A705FE1-C169-DDD4-3471-ABC4212DF0D7}"/>
              </a:ext>
            </a:extLst>
          </p:cNvPr>
          <p:cNvSpPr>
            <a:spLocks noChangeShapeType="1"/>
          </p:cNvSpPr>
          <p:nvPr/>
        </p:nvSpPr>
        <p:spPr bwMode="auto">
          <a:xfrm>
            <a:off x="4144861" y="5505449"/>
            <a:ext cx="27479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27">
            <a:extLst>
              <a:ext uri="{FF2B5EF4-FFF2-40B4-BE49-F238E27FC236}">
                <a16:creationId xmlns:a16="http://schemas.microsoft.com/office/drawing/2014/main" id="{CBA088AB-967E-E6AE-C16F-B73B3F8D81BA}"/>
              </a:ext>
            </a:extLst>
          </p:cNvPr>
          <p:cNvSpPr txBox="1">
            <a:spLocks noChangeArrowheads="1"/>
          </p:cNvSpPr>
          <p:nvPr/>
        </p:nvSpPr>
        <p:spPr bwMode="auto">
          <a:xfrm>
            <a:off x="4206773" y="4027487"/>
            <a:ext cx="1155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ea typeface="楷体_GB2312" pitchFamily="49" charset="-122"/>
              </a:rPr>
              <a:t>0  0</a:t>
            </a:r>
          </a:p>
        </p:txBody>
      </p:sp>
      <p:sp>
        <p:nvSpPr>
          <p:cNvPr id="29" name="Text Box 28">
            <a:extLst>
              <a:ext uri="{FF2B5EF4-FFF2-40B4-BE49-F238E27FC236}">
                <a16:creationId xmlns:a16="http://schemas.microsoft.com/office/drawing/2014/main" id="{473E954B-04BF-1677-D624-CA77FFFA785A}"/>
              </a:ext>
            </a:extLst>
          </p:cNvPr>
          <p:cNvSpPr txBox="1">
            <a:spLocks noChangeArrowheads="1"/>
          </p:cNvSpPr>
          <p:nvPr/>
        </p:nvSpPr>
        <p:spPr bwMode="auto">
          <a:xfrm>
            <a:off x="4206773" y="4343399"/>
            <a:ext cx="984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ea typeface="楷体_GB2312" pitchFamily="49" charset="-122"/>
              </a:rPr>
              <a:t>0  </a:t>
            </a:r>
            <a:r>
              <a:rPr lang="en-US" altLang="zh-CN" sz="2600" b="1">
                <a:solidFill>
                  <a:srgbClr val="FF0066"/>
                </a:solidFill>
                <a:ea typeface="楷体_GB2312" pitchFamily="49" charset="-122"/>
              </a:rPr>
              <a:t>1</a:t>
            </a:r>
          </a:p>
        </p:txBody>
      </p:sp>
      <p:sp>
        <p:nvSpPr>
          <p:cNvPr id="30" name="Text Box 29">
            <a:extLst>
              <a:ext uri="{FF2B5EF4-FFF2-40B4-BE49-F238E27FC236}">
                <a16:creationId xmlns:a16="http://schemas.microsoft.com/office/drawing/2014/main" id="{F946C97A-1341-2C31-04F1-EF16DAAE7B22}"/>
              </a:ext>
            </a:extLst>
          </p:cNvPr>
          <p:cNvSpPr txBox="1">
            <a:spLocks noChangeArrowheads="1"/>
          </p:cNvSpPr>
          <p:nvPr/>
        </p:nvSpPr>
        <p:spPr bwMode="auto">
          <a:xfrm>
            <a:off x="4206773" y="4718049"/>
            <a:ext cx="12890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ea typeface="楷体_GB2312" pitchFamily="49" charset="-122"/>
              </a:rPr>
              <a:t>1 </a:t>
            </a:r>
            <a:r>
              <a:rPr lang="en-US" altLang="zh-CN" sz="2600" b="1">
                <a:solidFill>
                  <a:srgbClr val="0033CC"/>
                </a:solidFill>
                <a:ea typeface="楷体_GB2312" pitchFamily="49" charset="-122"/>
              </a:rPr>
              <a:t> 0</a:t>
            </a:r>
          </a:p>
        </p:txBody>
      </p:sp>
      <p:sp>
        <p:nvSpPr>
          <p:cNvPr id="31" name="Text Box 30">
            <a:extLst>
              <a:ext uri="{FF2B5EF4-FFF2-40B4-BE49-F238E27FC236}">
                <a16:creationId xmlns:a16="http://schemas.microsoft.com/office/drawing/2014/main" id="{C394ACF2-E271-1D48-837B-101E84C93EDB}"/>
              </a:ext>
            </a:extLst>
          </p:cNvPr>
          <p:cNvSpPr txBox="1">
            <a:spLocks noChangeArrowheads="1"/>
          </p:cNvSpPr>
          <p:nvPr/>
        </p:nvSpPr>
        <p:spPr bwMode="auto">
          <a:xfrm>
            <a:off x="4206773" y="5049837"/>
            <a:ext cx="9271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ea typeface="楷体_GB2312" pitchFamily="49" charset="-122"/>
              </a:rPr>
              <a:t>1  1</a:t>
            </a:r>
          </a:p>
        </p:txBody>
      </p:sp>
      <p:sp>
        <p:nvSpPr>
          <p:cNvPr id="32" name="Text Box 31">
            <a:extLst>
              <a:ext uri="{FF2B5EF4-FFF2-40B4-BE49-F238E27FC236}">
                <a16:creationId xmlns:a16="http://schemas.microsoft.com/office/drawing/2014/main" id="{C996D8A0-E4AE-D679-C16B-3DE7959E2FC8}"/>
              </a:ext>
            </a:extLst>
          </p:cNvPr>
          <p:cNvSpPr txBox="1">
            <a:spLocks noChangeArrowheads="1"/>
          </p:cNvSpPr>
          <p:nvPr/>
        </p:nvSpPr>
        <p:spPr bwMode="auto">
          <a:xfrm>
            <a:off x="5178323" y="3979862"/>
            <a:ext cx="930275" cy="488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t>Q</a:t>
            </a:r>
            <a:r>
              <a:rPr lang="en-US" altLang="zh-CN" sz="2600" b="1" baseline="50000"/>
              <a:t> </a:t>
            </a:r>
            <a:r>
              <a:rPr lang="en-US" altLang="zh-CN" sz="2600" b="1" i="1" baseline="50000"/>
              <a:t>n</a:t>
            </a:r>
          </a:p>
        </p:txBody>
      </p:sp>
      <p:sp>
        <p:nvSpPr>
          <p:cNvPr id="33" name="Text Box 32">
            <a:extLst>
              <a:ext uri="{FF2B5EF4-FFF2-40B4-BE49-F238E27FC236}">
                <a16:creationId xmlns:a16="http://schemas.microsoft.com/office/drawing/2014/main" id="{FE99FD8C-A552-0BB7-3E21-2AB4B8656A90}"/>
              </a:ext>
            </a:extLst>
          </p:cNvPr>
          <p:cNvSpPr txBox="1">
            <a:spLocks noChangeArrowheads="1"/>
          </p:cNvSpPr>
          <p:nvPr/>
        </p:nvSpPr>
        <p:spPr bwMode="auto">
          <a:xfrm>
            <a:off x="5899048" y="4017962"/>
            <a:ext cx="120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33CC"/>
                </a:solidFill>
              </a:rPr>
              <a:t>保持</a:t>
            </a:r>
          </a:p>
        </p:txBody>
      </p:sp>
      <p:sp>
        <p:nvSpPr>
          <p:cNvPr id="34" name="Text Box 33">
            <a:extLst>
              <a:ext uri="{FF2B5EF4-FFF2-40B4-BE49-F238E27FC236}">
                <a16:creationId xmlns:a16="http://schemas.microsoft.com/office/drawing/2014/main" id="{6844EC8A-B55D-EC98-B028-55F4CB8A0769}"/>
              </a:ext>
            </a:extLst>
          </p:cNvPr>
          <p:cNvSpPr txBox="1">
            <a:spLocks noChangeArrowheads="1"/>
          </p:cNvSpPr>
          <p:nvPr/>
        </p:nvSpPr>
        <p:spPr bwMode="auto">
          <a:xfrm>
            <a:off x="5216423" y="4357687"/>
            <a:ext cx="5143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solidFill>
                  <a:srgbClr val="FF0066"/>
                </a:solidFill>
              </a:rPr>
              <a:t>1</a:t>
            </a:r>
          </a:p>
        </p:txBody>
      </p:sp>
      <p:sp>
        <p:nvSpPr>
          <p:cNvPr id="35" name="Text Box 34">
            <a:extLst>
              <a:ext uri="{FF2B5EF4-FFF2-40B4-BE49-F238E27FC236}">
                <a16:creationId xmlns:a16="http://schemas.microsoft.com/office/drawing/2014/main" id="{8D324DA3-6539-EC20-40CF-9A0B3EE7844E}"/>
              </a:ext>
            </a:extLst>
          </p:cNvPr>
          <p:cNvSpPr txBox="1">
            <a:spLocks noChangeArrowheads="1"/>
          </p:cNvSpPr>
          <p:nvPr/>
        </p:nvSpPr>
        <p:spPr bwMode="auto">
          <a:xfrm>
            <a:off x="5899048" y="4367212"/>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33CC"/>
                </a:solidFill>
              </a:rPr>
              <a:t>置 </a:t>
            </a:r>
            <a:r>
              <a:rPr lang="en-US" altLang="zh-CN" b="1">
                <a:solidFill>
                  <a:srgbClr val="0033CC"/>
                </a:solidFill>
              </a:rPr>
              <a:t>1</a:t>
            </a:r>
          </a:p>
        </p:txBody>
      </p:sp>
      <p:sp>
        <p:nvSpPr>
          <p:cNvPr id="36" name="Text Box 35">
            <a:extLst>
              <a:ext uri="{FF2B5EF4-FFF2-40B4-BE49-F238E27FC236}">
                <a16:creationId xmlns:a16="http://schemas.microsoft.com/office/drawing/2014/main" id="{3A0CF39D-B8A9-0FF8-1D37-698BAEEB3CD7}"/>
              </a:ext>
            </a:extLst>
          </p:cNvPr>
          <p:cNvSpPr txBox="1">
            <a:spLocks noChangeArrowheads="1"/>
          </p:cNvSpPr>
          <p:nvPr/>
        </p:nvSpPr>
        <p:spPr bwMode="auto">
          <a:xfrm>
            <a:off x="5235473" y="4746624"/>
            <a:ext cx="438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solidFill>
                  <a:srgbClr val="0033CC"/>
                </a:solidFill>
              </a:rPr>
              <a:t>0</a:t>
            </a:r>
          </a:p>
        </p:txBody>
      </p:sp>
      <p:sp>
        <p:nvSpPr>
          <p:cNvPr id="37" name="Text Box 36">
            <a:extLst>
              <a:ext uri="{FF2B5EF4-FFF2-40B4-BE49-F238E27FC236}">
                <a16:creationId xmlns:a16="http://schemas.microsoft.com/office/drawing/2014/main" id="{C0914F02-114E-744C-F0A1-BDBC192433AB}"/>
              </a:ext>
            </a:extLst>
          </p:cNvPr>
          <p:cNvSpPr txBox="1">
            <a:spLocks noChangeArrowheads="1"/>
          </p:cNvSpPr>
          <p:nvPr/>
        </p:nvSpPr>
        <p:spPr bwMode="auto">
          <a:xfrm>
            <a:off x="5899048" y="4714874"/>
            <a:ext cx="162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33CC"/>
                </a:solidFill>
              </a:rPr>
              <a:t>置 </a:t>
            </a:r>
            <a:r>
              <a:rPr lang="en-US" altLang="zh-CN" b="1">
                <a:solidFill>
                  <a:srgbClr val="0033CC"/>
                </a:solidFill>
              </a:rPr>
              <a:t>0</a:t>
            </a:r>
          </a:p>
        </p:txBody>
      </p:sp>
      <p:sp>
        <p:nvSpPr>
          <p:cNvPr id="38" name="Text Box 37">
            <a:extLst>
              <a:ext uri="{FF2B5EF4-FFF2-40B4-BE49-F238E27FC236}">
                <a16:creationId xmlns:a16="http://schemas.microsoft.com/office/drawing/2014/main" id="{9FDC975F-AB72-681C-F30E-BA06B1A8BD68}"/>
              </a:ext>
            </a:extLst>
          </p:cNvPr>
          <p:cNvSpPr txBox="1">
            <a:spLocks noChangeArrowheads="1"/>
          </p:cNvSpPr>
          <p:nvPr/>
        </p:nvSpPr>
        <p:spPr bwMode="auto">
          <a:xfrm>
            <a:off x="5140223" y="5048249"/>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sp>
        <p:nvSpPr>
          <p:cNvPr id="39" name="Text Box 38">
            <a:extLst>
              <a:ext uri="{FF2B5EF4-FFF2-40B4-BE49-F238E27FC236}">
                <a16:creationId xmlns:a16="http://schemas.microsoft.com/office/drawing/2014/main" id="{3E69745C-1C83-871E-B7DC-09838BC3821A}"/>
              </a:ext>
            </a:extLst>
          </p:cNvPr>
          <p:cNvSpPr txBox="1">
            <a:spLocks noChangeArrowheads="1"/>
          </p:cNvSpPr>
          <p:nvPr/>
        </p:nvSpPr>
        <p:spPr bwMode="auto">
          <a:xfrm>
            <a:off x="5899048" y="5062537"/>
            <a:ext cx="153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33CC"/>
                </a:solidFill>
              </a:rPr>
              <a:t>不允许</a:t>
            </a:r>
          </a:p>
        </p:txBody>
      </p:sp>
      <p:graphicFrame>
        <p:nvGraphicFramePr>
          <p:cNvPr id="40" name="Object 40">
            <a:extLst>
              <a:ext uri="{FF2B5EF4-FFF2-40B4-BE49-F238E27FC236}">
                <a16:creationId xmlns:a16="http://schemas.microsoft.com/office/drawing/2014/main" id="{8A37B602-A3BE-6C57-856C-37B83282A285}"/>
              </a:ext>
            </a:extLst>
          </p:cNvPr>
          <p:cNvGraphicFramePr>
            <a:graphicFrameLocks noChangeAspect="1"/>
          </p:cNvGraphicFramePr>
          <p:nvPr>
            <p:extLst>
              <p:ext uri="{D42A27DB-BD31-4B8C-83A1-F6EECF244321}">
                <p14:modId xmlns:p14="http://schemas.microsoft.com/office/powerpoint/2010/main" val="1677297146"/>
              </p:ext>
            </p:extLst>
          </p:nvPr>
        </p:nvGraphicFramePr>
        <p:xfrm>
          <a:off x="6908698" y="3513137"/>
          <a:ext cx="3213100" cy="1854200"/>
        </p:xfrm>
        <a:graphic>
          <a:graphicData uri="http://schemas.openxmlformats.org/presentationml/2006/ole">
            <mc:AlternateContent xmlns:mc="http://schemas.openxmlformats.org/markup-compatibility/2006">
              <mc:Choice xmlns:v="urn:schemas-microsoft-com:vml" Requires="v">
                <p:oleObj name="Microsoft Drawing" r:id="rId2" imgW="3213100" imgH="1854200" progId="MSDraw">
                  <p:embed/>
                </p:oleObj>
              </mc:Choice>
              <mc:Fallback>
                <p:oleObj name="Microsoft Drawing" r:id="rId2" imgW="3213100" imgH="1854200" progId="MSDraw">
                  <p:embed/>
                  <p:pic>
                    <p:nvPicPr>
                      <p:cNvPr id="81960" name="Object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98" y="3513137"/>
                        <a:ext cx="3213100" cy="1854200"/>
                      </a:xfrm>
                      <a:prstGeom prst="rect">
                        <a:avLst/>
                      </a:prstGeom>
                      <a:solidFill>
                        <a:srgbClr val="A5CEAD"/>
                      </a:solidFill>
                      <a:ln>
                        <a:noFill/>
                      </a:ln>
                      <a:effectLst/>
                      <a:extLs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41">
            <a:extLst>
              <a:ext uri="{FF2B5EF4-FFF2-40B4-BE49-F238E27FC236}">
                <a16:creationId xmlns:a16="http://schemas.microsoft.com/office/drawing/2014/main" id="{75C18F26-CD7C-0A14-0696-814ECEE4DE93}"/>
              </a:ext>
            </a:extLst>
          </p:cNvPr>
          <p:cNvSpPr txBox="1">
            <a:spLocks noChangeArrowheads="1"/>
          </p:cNvSpPr>
          <p:nvPr/>
        </p:nvSpPr>
        <p:spPr bwMode="auto">
          <a:xfrm>
            <a:off x="6719786" y="3338512"/>
            <a:ext cx="1066800" cy="488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600" b="1" i="1" dirty="0">
                <a:solidFill>
                  <a:srgbClr val="FF0066"/>
                </a:solidFill>
              </a:rPr>
              <a:t>Q</a:t>
            </a:r>
            <a:r>
              <a:rPr lang="en-US" altLang="zh-CN" sz="2600" b="1" baseline="50000" dirty="0">
                <a:solidFill>
                  <a:srgbClr val="FF0066"/>
                </a:solidFill>
              </a:rPr>
              <a:t> </a:t>
            </a:r>
            <a:r>
              <a:rPr lang="en-US" altLang="zh-CN" sz="2600" b="1" i="1" baseline="50000" dirty="0">
                <a:solidFill>
                  <a:srgbClr val="FF0066"/>
                </a:solidFill>
              </a:rPr>
              <a:t>n</a:t>
            </a:r>
            <a:r>
              <a:rPr lang="en-US" altLang="zh-CN" sz="2600" b="1" baseline="50000" dirty="0">
                <a:solidFill>
                  <a:srgbClr val="FF0066"/>
                </a:solidFill>
              </a:rPr>
              <a:t>+1</a:t>
            </a:r>
            <a:endParaRPr lang="en-US" altLang="zh-CN" sz="2600" b="1" dirty="0">
              <a:solidFill>
                <a:srgbClr val="FF0066"/>
              </a:solidFill>
            </a:endParaRPr>
          </a:p>
        </p:txBody>
      </p:sp>
      <p:sp>
        <p:nvSpPr>
          <p:cNvPr id="42" name="Text Box 42">
            <a:extLst>
              <a:ext uri="{FF2B5EF4-FFF2-40B4-BE49-F238E27FC236}">
                <a16:creationId xmlns:a16="http://schemas.microsoft.com/office/drawing/2014/main" id="{A99A931C-E206-AB35-ABD1-D4624FC53A47}"/>
              </a:ext>
            </a:extLst>
          </p:cNvPr>
          <p:cNvSpPr txBox="1">
            <a:spLocks noChangeArrowheads="1"/>
          </p:cNvSpPr>
          <p:nvPr/>
        </p:nvSpPr>
        <p:spPr bwMode="auto">
          <a:xfrm>
            <a:off x="7740548" y="4246562"/>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a:t>
            </a:r>
          </a:p>
        </p:txBody>
      </p:sp>
      <p:sp>
        <p:nvSpPr>
          <p:cNvPr id="43" name="Text Box 43">
            <a:extLst>
              <a:ext uri="{FF2B5EF4-FFF2-40B4-BE49-F238E27FC236}">
                <a16:creationId xmlns:a16="http://schemas.microsoft.com/office/drawing/2014/main" id="{D7B7A8E9-A159-4224-81E7-EBDD5BE8E174}"/>
              </a:ext>
            </a:extLst>
          </p:cNvPr>
          <p:cNvSpPr txBox="1">
            <a:spLocks noChangeArrowheads="1"/>
          </p:cNvSpPr>
          <p:nvPr/>
        </p:nvSpPr>
        <p:spPr bwMode="auto">
          <a:xfrm>
            <a:off x="7756423" y="4789487"/>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a:t>
            </a:r>
          </a:p>
        </p:txBody>
      </p:sp>
      <p:sp>
        <p:nvSpPr>
          <p:cNvPr id="44" name="Text Box 44">
            <a:extLst>
              <a:ext uri="{FF2B5EF4-FFF2-40B4-BE49-F238E27FC236}">
                <a16:creationId xmlns:a16="http://schemas.microsoft.com/office/drawing/2014/main" id="{2903D7CD-E902-06E9-8A42-EFBF7464C97B}"/>
              </a:ext>
            </a:extLst>
          </p:cNvPr>
          <p:cNvSpPr txBox="1">
            <a:spLocks noChangeArrowheads="1"/>
          </p:cNvSpPr>
          <p:nvPr/>
        </p:nvSpPr>
        <p:spPr bwMode="auto">
          <a:xfrm>
            <a:off x="8426348" y="4246562"/>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a:t>
            </a:r>
          </a:p>
        </p:txBody>
      </p:sp>
      <p:sp>
        <p:nvSpPr>
          <p:cNvPr id="45" name="Text Box 45">
            <a:extLst>
              <a:ext uri="{FF2B5EF4-FFF2-40B4-BE49-F238E27FC236}">
                <a16:creationId xmlns:a16="http://schemas.microsoft.com/office/drawing/2014/main" id="{C24FF63E-0BA4-E0A7-4993-CA215EC9F629}"/>
              </a:ext>
            </a:extLst>
          </p:cNvPr>
          <p:cNvSpPr txBox="1">
            <a:spLocks noChangeArrowheads="1"/>
          </p:cNvSpPr>
          <p:nvPr/>
        </p:nvSpPr>
        <p:spPr bwMode="auto">
          <a:xfrm>
            <a:off x="8442223" y="4789487"/>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a:t>
            </a:r>
          </a:p>
        </p:txBody>
      </p:sp>
      <p:sp>
        <p:nvSpPr>
          <p:cNvPr id="46" name="Line 46">
            <a:extLst>
              <a:ext uri="{FF2B5EF4-FFF2-40B4-BE49-F238E27FC236}">
                <a16:creationId xmlns:a16="http://schemas.microsoft.com/office/drawing/2014/main" id="{AE841845-D0C8-AD30-E065-AE2AF1962680}"/>
              </a:ext>
            </a:extLst>
          </p:cNvPr>
          <p:cNvSpPr>
            <a:spLocks noChangeShapeType="1"/>
          </p:cNvSpPr>
          <p:nvPr/>
        </p:nvSpPr>
        <p:spPr bwMode="auto">
          <a:xfrm>
            <a:off x="9051823" y="4408487"/>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7">
            <a:extLst>
              <a:ext uri="{FF2B5EF4-FFF2-40B4-BE49-F238E27FC236}">
                <a16:creationId xmlns:a16="http://schemas.microsoft.com/office/drawing/2014/main" id="{58AA9657-F670-9463-2105-887A81C083AE}"/>
              </a:ext>
            </a:extLst>
          </p:cNvPr>
          <p:cNvSpPr>
            <a:spLocks noChangeShapeType="1"/>
          </p:cNvSpPr>
          <p:nvPr/>
        </p:nvSpPr>
        <p:spPr bwMode="auto">
          <a:xfrm flipH="1">
            <a:off x="9051823" y="4408487"/>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8">
            <a:extLst>
              <a:ext uri="{FF2B5EF4-FFF2-40B4-BE49-F238E27FC236}">
                <a16:creationId xmlns:a16="http://schemas.microsoft.com/office/drawing/2014/main" id="{5B014998-F408-DC9E-DBE7-1C7CCAB55C3F}"/>
              </a:ext>
            </a:extLst>
          </p:cNvPr>
          <p:cNvSpPr>
            <a:spLocks noChangeShapeType="1"/>
          </p:cNvSpPr>
          <p:nvPr/>
        </p:nvSpPr>
        <p:spPr bwMode="auto">
          <a:xfrm>
            <a:off x="9051823" y="4941887"/>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9">
            <a:extLst>
              <a:ext uri="{FF2B5EF4-FFF2-40B4-BE49-F238E27FC236}">
                <a16:creationId xmlns:a16="http://schemas.microsoft.com/office/drawing/2014/main" id="{18EDD8BE-A1CA-C957-011F-4E9056C3FC26}"/>
              </a:ext>
            </a:extLst>
          </p:cNvPr>
          <p:cNvSpPr>
            <a:spLocks noChangeShapeType="1"/>
          </p:cNvSpPr>
          <p:nvPr/>
        </p:nvSpPr>
        <p:spPr bwMode="auto">
          <a:xfrm flipH="1">
            <a:off x="9051823" y="4941887"/>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Text Box 50">
            <a:extLst>
              <a:ext uri="{FF2B5EF4-FFF2-40B4-BE49-F238E27FC236}">
                <a16:creationId xmlns:a16="http://schemas.microsoft.com/office/drawing/2014/main" id="{263958F0-52E4-FA0D-3FDE-C3D818BD5338}"/>
              </a:ext>
            </a:extLst>
          </p:cNvPr>
          <p:cNvSpPr txBox="1">
            <a:spLocks noChangeArrowheads="1"/>
          </p:cNvSpPr>
          <p:nvPr/>
        </p:nvSpPr>
        <p:spPr bwMode="auto">
          <a:xfrm>
            <a:off x="9585223" y="4256087"/>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a:t>
            </a:r>
          </a:p>
        </p:txBody>
      </p:sp>
      <p:sp>
        <p:nvSpPr>
          <p:cNvPr id="51" name="Text Box 51">
            <a:extLst>
              <a:ext uri="{FF2B5EF4-FFF2-40B4-BE49-F238E27FC236}">
                <a16:creationId xmlns:a16="http://schemas.microsoft.com/office/drawing/2014/main" id="{A5BD0076-3C3E-5BB8-BF03-CC1BFCC9A800}"/>
              </a:ext>
            </a:extLst>
          </p:cNvPr>
          <p:cNvSpPr txBox="1">
            <a:spLocks noChangeArrowheads="1"/>
          </p:cNvSpPr>
          <p:nvPr/>
        </p:nvSpPr>
        <p:spPr bwMode="auto">
          <a:xfrm>
            <a:off x="9585223" y="4789487"/>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a:t>
            </a:r>
          </a:p>
        </p:txBody>
      </p:sp>
      <p:sp>
        <p:nvSpPr>
          <p:cNvPr id="52" name="AutoShape 52">
            <a:extLst>
              <a:ext uri="{FF2B5EF4-FFF2-40B4-BE49-F238E27FC236}">
                <a16:creationId xmlns:a16="http://schemas.microsoft.com/office/drawing/2014/main" id="{FC63C3BF-6438-FD13-DF94-F6B462525842}"/>
              </a:ext>
            </a:extLst>
          </p:cNvPr>
          <p:cNvSpPr>
            <a:spLocks noChangeArrowheads="1"/>
          </p:cNvSpPr>
          <p:nvPr/>
        </p:nvSpPr>
        <p:spPr bwMode="auto">
          <a:xfrm>
            <a:off x="8480323" y="4332287"/>
            <a:ext cx="914400" cy="9144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AutoShape 53">
            <a:extLst>
              <a:ext uri="{FF2B5EF4-FFF2-40B4-BE49-F238E27FC236}">
                <a16:creationId xmlns:a16="http://schemas.microsoft.com/office/drawing/2014/main" id="{43799636-BE41-3863-AFD8-A4301B33ED39}"/>
              </a:ext>
            </a:extLst>
          </p:cNvPr>
          <p:cNvSpPr>
            <a:spLocks noChangeArrowheads="1"/>
          </p:cNvSpPr>
          <p:nvPr/>
        </p:nvSpPr>
        <p:spPr bwMode="auto">
          <a:xfrm>
            <a:off x="7756423" y="4865687"/>
            <a:ext cx="990600" cy="3810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AutoShape 54">
            <a:extLst>
              <a:ext uri="{FF2B5EF4-FFF2-40B4-BE49-F238E27FC236}">
                <a16:creationId xmlns:a16="http://schemas.microsoft.com/office/drawing/2014/main" id="{54F0FDA0-6A6D-D73A-3F7B-BA16E09D571E}"/>
              </a:ext>
            </a:extLst>
          </p:cNvPr>
          <p:cNvSpPr>
            <a:spLocks/>
          </p:cNvSpPr>
          <p:nvPr/>
        </p:nvSpPr>
        <p:spPr bwMode="auto">
          <a:xfrm>
            <a:off x="5951436" y="5981699"/>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5" name="Group 61">
            <a:extLst>
              <a:ext uri="{FF2B5EF4-FFF2-40B4-BE49-F238E27FC236}">
                <a16:creationId xmlns:a16="http://schemas.microsoft.com/office/drawing/2014/main" id="{4A73BE03-6630-4C36-85BC-548CBC165716}"/>
              </a:ext>
            </a:extLst>
          </p:cNvPr>
          <p:cNvGrpSpPr>
            <a:grpSpLocks/>
          </p:cNvGrpSpPr>
          <p:nvPr/>
        </p:nvGrpSpPr>
        <p:grpSpPr bwMode="auto">
          <a:xfrm>
            <a:off x="6189561" y="5805487"/>
            <a:ext cx="2895600" cy="488950"/>
            <a:chOff x="3132" y="3493"/>
            <a:chExt cx="1824" cy="308"/>
          </a:xfrm>
        </p:grpSpPr>
        <p:sp>
          <p:nvSpPr>
            <p:cNvPr id="56" name="Text Box 56">
              <a:extLst>
                <a:ext uri="{FF2B5EF4-FFF2-40B4-BE49-F238E27FC236}">
                  <a16:creationId xmlns:a16="http://schemas.microsoft.com/office/drawing/2014/main" id="{A03F0DE3-001C-D1F4-67C1-B1E1A9AB65D4}"/>
                </a:ext>
              </a:extLst>
            </p:cNvPr>
            <p:cNvSpPr txBox="1">
              <a:spLocks noChangeArrowheads="1"/>
            </p:cNvSpPr>
            <p:nvPr/>
          </p:nvSpPr>
          <p:spPr bwMode="auto">
            <a:xfrm>
              <a:off x="3132" y="3493"/>
              <a:ext cx="1824" cy="30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solidFill>
                    <a:srgbClr val="FF0066"/>
                  </a:solidFill>
                </a:rPr>
                <a:t>Q</a:t>
              </a:r>
              <a:r>
                <a:rPr lang="en-US" altLang="zh-CN" sz="2600" b="1" baseline="50000">
                  <a:solidFill>
                    <a:srgbClr val="FF0066"/>
                  </a:solidFill>
                </a:rPr>
                <a:t> </a:t>
              </a:r>
              <a:r>
                <a:rPr lang="en-US" altLang="zh-CN" sz="2600" b="1" i="1" baseline="50000">
                  <a:solidFill>
                    <a:srgbClr val="FF0066"/>
                  </a:solidFill>
                </a:rPr>
                <a:t>n</a:t>
              </a:r>
              <a:r>
                <a:rPr lang="en-US" altLang="zh-CN" sz="2600" b="1" baseline="50000">
                  <a:solidFill>
                    <a:srgbClr val="FF0066"/>
                  </a:solidFill>
                </a:rPr>
                <a:t>+1</a:t>
              </a:r>
              <a:r>
                <a:rPr lang="en-US" altLang="zh-CN" sz="2600" b="1">
                  <a:solidFill>
                    <a:srgbClr val="FF0066"/>
                  </a:solidFill>
                </a:rPr>
                <a:t>= </a:t>
              </a:r>
              <a:r>
                <a:rPr lang="en-US" altLang="zh-CN" sz="2600" b="1" i="1">
                  <a:solidFill>
                    <a:srgbClr val="FF0066"/>
                  </a:solidFill>
                </a:rPr>
                <a:t>S </a:t>
              </a:r>
              <a:r>
                <a:rPr lang="en-US" altLang="zh-CN" sz="2600" b="1">
                  <a:solidFill>
                    <a:srgbClr val="FF0066"/>
                  </a:solidFill>
                </a:rPr>
                <a:t>+ </a:t>
              </a:r>
              <a:r>
                <a:rPr lang="en-US" altLang="zh-CN" sz="2600" b="1" i="1">
                  <a:solidFill>
                    <a:srgbClr val="FF0066"/>
                  </a:solidFill>
                </a:rPr>
                <a:t>RQ</a:t>
              </a:r>
              <a:r>
                <a:rPr lang="en-US" altLang="zh-CN" sz="2600" b="1" baseline="50000">
                  <a:solidFill>
                    <a:srgbClr val="FF0066"/>
                  </a:solidFill>
                </a:rPr>
                <a:t> </a:t>
              </a:r>
              <a:r>
                <a:rPr lang="en-US" altLang="zh-CN" sz="2600" b="1" i="1" baseline="50000">
                  <a:solidFill>
                    <a:srgbClr val="FF0066"/>
                  </a:solidFill>
                </a:rPr>
                <a:t>n</a:t>
              </a:r>
            </a:p>
          </p:txBody>
        </p:sp>
        <p:sp>
          <p:nvSpPr>
            <p:cNvPr id="57" name="Line 57">
              <a:extLst>
                <a:ext uri="{FF2B5EF4-FFF2-40B4-BE49-F238E27FC236}">
                  <a16:creationId xmlns:a16="http://schemas.microsoft.com/office/drawing/2014/main" id="{C5362ECC-629F-F4B7-1413-A4A096ED813F}"/>
                </a:ext>
              </a:extLst>
            </p:cNvPr>
            <p:cNvSpPr>
              <a:spLocks noChangeShapeType="1"/>
            </p:cNvSpPr>
            <p:nvPr/>
          </p:nvSpPr>
          <p:spPr bwMode="auto">
            <a:xfrm>
              <a:off x="4269" y="3531"/>
              <a:ext cx="14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8" name="Object 58">
            <a:extLst>
              <a:ext uri="{FF2B5EF4-FFF2-40B4-BE49-F238E27FC236}">
                <a16:creationId xmlns:a16="http://schemas.microsoft.com/office/drawing/2014/main" id="{61EE23D7-D0FE-BC9C-500D-DC135881C05A}"/>
              </a:ext>
            </a:extLst>
          </p:cNvPr>
          <p:cNvGraphicFramePr>
            <a:graphicFrameLocks noChangeAspect="1"/>
          </p:cNvGraphicFramePr>
          <p:nvPr>
            <p:extLst>
              <p:ext uri="{D42A27DB-BD31-4B8C-83A1-F6EECF244321}">
                <p14:modId xmlns:p14="http://schemas.microsoft.com/office/powerpoint/2010/main" val="3619205981"/>
              </p:ext>
            </p:extLst>
          </p:nvPr>
        </p:nvGraphicFramePr>
        <p:xfrm>
          <a:off x="6189561" y="6426199"/>
          <a:ext cx="1112837" cy="406400"/>
        </p:xfrm>
        <a:graphic>
          <a:graphicData uri="http://schemas.openxmlformats.org/presentationml/2006/ole">
            <mc:AlternateContent xmlns:mc="http://schemas.openxmlformats.org/markup-compatibility/2006">
              <mc:Choice xmlns:v="urn:schemas-microsoft-com:vml" Requires="v">
                <p:oleObj name="Equation" r:id="rId4" imgW="476244" imgH="171450" progId="Equation.3">
                  <p:embed/>
                </p:oleObj>
              </mc:Choice>
              <mc:Fallback>
                <p:oleObj name="Equation" r:id="rId4" imgW="476244" imgH="171450" progId="Equation.3">
                  <p:embed/>
                  <p:pic>
                    <p:nvPicPr>
                      <p:cNvPr id="81978"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9561" y="6426199"/>
                        <a:ext cx="1112837" cy="406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Text Box 59">
            <a:extLst>
              <a:ext uri="{FF2B5EF4-FFF2-40B4-BE49-F238E27FC236}">
                <a16:creationId xmlns:a16="http://schemas.microsoft.com/office/drawing/2014/main" id="{111CACA2-3F44-91C7-14E0-AEE57D34AFEA}"/>
              </a:ext>
            </a:extLst>
          </p:cNvPr>
          <p:cNvSpPr txBox="1">
            <a:spLocks noChangeArrowheads="1"/>
          </p:cNvSpPr>
          <p:nvPr/>
        </p:nvSpPr>
        <p:spPr bwMode="auto">
          <a:xfrm>
            <a:off x="7577036" y="6369049"/>
            <a:ext cx="19431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a:t>约束条件</a:t>
            </a:r>
          </a:p>
        </p:txBody>
      </p:sp>
      <p:sp>
        <p:nvSpPr>
          <p:cNvPr id="60" name="Rectangle 60">
            <a:extLst>
              <a:ext uri="{FF2B5EF4-FFF2-40B4-BE49-F238E27FC236}">
                <a16:creationId xmlns:a16="http://schemas.microsoft.com/office/drawing/2014/main" id="{B40E1AB1-DEFD-7931-CE8B-814D1DA6705A}"/>
              </a:ext>
            </a:extLst>
          </p:cNvPr>
          <p:cNvSpPr>
            <a:spLocks noChangeArrowheads="1"/>
          </p:cNvSpPr>
          <p:nvPr/>
        </p:nvSpPr>
        <p:spPr bwMode="auto">
          <a:xfrm>
            <a:off x="4403623" y="6196012"/>
            <a:ext cx="187483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b="1" dirty="0">
                <a:solidFill>
                  <a:srgbClr val="FF0000"/>
                </a:solidFill>
                <a:ea typeface="黑体" panose="02010609060101010101" pitchFamily="49" charset="-122"/>
              </a:rPr>
              <a:t>特性方程</a:t>
            </a:r>
          </a:p>
        </p:txBody>
      </p:sp>
      <p:sp>
        <p:nvSpPr>
          <p:cNvPr id="3" name="灯片编号占位符 2">
            <a:extLst>
              <a:ext uri="{FF2B5EF4-FFF2-40B4-BE49-F238E27FC236}">
                <a16:creationId xmlns:a16="http://schemas.microsoft.com/office/drawing/2014/main" id="{7955491E-630D-CBBB-A082-DB2913B7A9AF}"/>
              </a:ext>
            </a:extLst>
          </p:cNvPr>
          <p:cNvSpPr>
            <a:spLocks noGrp="1"/>
          </p:cNvSpPr>
          <p:nvPr>
            <p:ph type="sldNum" sz="quarter" idx="12"/>
          </p:nvPr>
        </p:nvSpPr>
        <p:spPr/>
        <p:txBody>
          <a:bodyPr/>
          <a:lstStyle/>
          <a:p>
            <a:fld id="{392CBAA0-59E6-204E-8F03-85E5040D48B8}" type="slidenum">
              <a:rPr kumimoji="1" lang="zh-CN" altLang="en-US" smtClean="0"/>
              <a:t>9</a:t>
            </a:fld>
            <a:r>
              <a:rPr kumimoji="1" lang="en-US" altLang="zh-CN"/>
              <a:t>/70</a:t>
            </a:r>
            <a:endParaRPr kumimoji="1" lang="zh-CN" altLang="en-US" dirty="0"/>
          </a:p>
        </p:txBody>
      </p:sp>
    </p:spTree>
    <p:extLst>
      <p:ext uri="{BB962C8B-B14F-4D97-AF65-F5344CB8AC3E}">
        <p14:creationId xmlns:p14="http://schemas.microsoft.com/office/powerpoint/2010/main" val="123625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wipe(left)">
                                      <p:cBhvr>
                                        <p:cTn id="49" dur="500"/>
                                        <p:tgtEl>
                                          <p:spTgt spid="1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500"/>
                                        <p:tgtEl>
                                          <p:spTgt spid="13">
                                            <p:txEl>
                                              <p:pRg st="0" end="0"/>
                                            </p:txEl>
                                          </p:spTgt>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iterate type="wd">
                                    <p:tmPct val="100000"/>
                                  </p:iterate>
                                  <p:childTnLst>
                                    <p:set>
                                      <p:cBhvr>
                                        <p:cTn id="62" dur="1" fill="hold">
                                          <p:stCondLst>
                                            <p:cond delay="0"/>
                                          </p:stCondLst>
                                        </p:cTn>
                                        <p:tgtEl>
                                          <p:spTgt spid="16"/>
                                        </p:tgtEl>
                                        <p:attrNameLst>
                                          <p:attrName>style.visibility</p:attrName>
                                        </p:attrNameLst>
                                      </p:cBhvr>
                                      <p:to>
                                        <p:strVal val="visible"/>
                                      </p:to>
                                    </p:set>
                                    <p:animEffect transition="in" filter="wipe(left)">
                                      <p:cBhvr>
                                        <p:cTn id="63" dur="3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wipe(left)">
                                      <p:cBhvr>
                                        <p:cTn id="68" dur="500"/>
                                        <p:tgtEl>
                                          <p:spTgt spid="17">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Effect transition="in" filter="wipe(left)">
                                      <p:cBhvr>
                                        <p:cTn id="73" dur="500"/>
                                        <p:tgtEl>
                                          <p:spTgt spid="17">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wipe(left)">
                                      <p:cBhvr>
                                        <p:cTn id="78" dur="500"/>
                                        <p:tgtEl>
                                          <p:spTgt spid="17">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7">
                                            <p:txEl>
                                              <p:pRg st="3" end="3"/>
                                            </p:txEl>
                                          </p:spTgt>
                                        </p:tgtEl>
                                        <p:attrNameLst>
                                          <p:attrName>style.visibility</p:attrName>
                                        </p:attrNameLst>
                                      </p:cBhvr>
                                      <p:to>
                                        <p:strVal val="visible"/>
                                      </p:to>
                                    </p:set>
                                    <p:animEffect transition="in" filter="wipe(left)">
                                      <p:cBhvr>
                                        <p:cTn id="83" dur="500"/>
                                        <p:tgtEl>
                                          <p:spTgt spid="17">
                                            <p:txEl>
                                              <p:pRg st="3" end="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7">
                                            <p:txEl>
                                              <p:pRg st="4" end="4"/>
                                            </p:txEl>
                                          </p:spTgt>
                                        </p:tgtEl>
                                        <p:attrNameLst>
                                          <p:attrName>style.visibility</p:attrName>
                                        </p:attrNameLst>
                                      </p:cBhvr>
                                      <p:to>
                                        <p:strVal val="visible"/>
                                      </p:to>
                                    </p:set>
                                    <p:animEffect transition="in" filter="wipe(left)">
                                      <p:cBhvr>
                                        <p:cTn id="88" dur="500"/>
                                        <p:tgtEl>
                                          <p:spTgt spid="17">
                                            <p:txEl>
                                              <p:pRg st="4" end="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7">
                                            <p:txEl>
                                              <p:pRg st="5" end="5"/>
                                            </p:txEl>
                                          </p:spTgt>
                                        </p:tgtEl>
                                        <p:attrNameLst>
                                          <p:attrName>style.visibility</p:attrName>
                                        </p:attrNameLst>
                                      </p:cBhvr>
                                      <p:to>
                                        <p:strVal val="visible"/>
                                      </p:to>
                                    </p:set>
                                    <p:animEffect transition="in" filter="wipe(left)">
                                      <p:cBhvr>
                                        <p:cTn id="93" dur="500"/>
                                        <p:tgtEl>
                                          <p:spTgt spid="17">
                                            <p:txEl>
                                              <p:pRg st="5" end="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9">
                                            <p:txEl>
                                              <p:pRg st="0" end="0"/>
                                            </p:txEl>
                                          </p:spTgt>
                                        </p:tgtEl>
                                        <p:attrNameLst>
                                          <p:attrName>style.visibility</p:attrName>
                                        </p:attrNameLst>
                                      </p:cBhvr>
                                      <p:to>
                                        <p:strVal val="visible"/>
                                      </p:to>
                                    </p:set>
                                    <p:animEffect transition="in" filter="wipe(left)">
                                      <p:cBhvr>
                                        <p:cTn id="98" dur="500"/>
                                        <p:tgtEl>
                                          <p:spTgt spid="19">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8">
                                            <p:txEl>
                                              <p:pRg st="0" end="0"/>
                                            </p:txEl>
                                          </p:spTgt>
                                        </p:tgtEl>
                                        <p:attrNameLst>
                                          <p:attrName>style.visibility</p:attrName>
                                        </p:attrNameLst>
                                      </p:cBhvr>
                                      <p:to>
                                        <p:strVal val="visible"/>
                                      </p:to>
                                    </p:set>
                                    <p:animEffect transition="in" filter="wipe(left)">
                                      <p:cBhvr>
                                        <p:cTn id="103" dur="500"/>
                                        <p:tgtEl>
                                          <p:spTgt spid="18">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left)">
                                      <p:cBhvr>
                                        <p:cTn id="108" dur="2000"/>
                                        <p:tgtEl>
                                          <p:spTgt spid="21"/>
                                        </p:tgtEl>
                                      </p:cBhvr>
                                    </p:animEffect>
                                  </p:childTnLst>
                                </p:cTn>
                              </p:par>
                            </p:childTnLst>
                          </p:cTn>
                        </p:par>
                        <p:par>
                          <p:cTn id="109" fill="hold">
                            <p:stCondLst>
                              <p:cond delay="2000"/>
                            </p:stCondLst>
                            <p:childTnLst>
                              <p:par>
                                <p:cTn id="110" presetID="22" presetClass="entr" presetSubtype="8" fill="hold" nodeType="after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wipe(left)">
                                      <p:cBhvr>
                                        <p:cTn id="112" dur="500"/>
                                        <p:tgtEl>
                                          <p:spTgt spid="22"/>
                                        </p:tgtEl>
                                      </p:cBhvr>
                                    </p:animEffect>
                                  </p:childTnLst>
                                </p:cTn>
                              </p:par>
                            </p:childTnLst>
                          </p:cTn>
                        </p:par>
                        <p:par>
                          <p:cTn id="113" fill="hold">
                            <p:stCondLst>
                              <p:cond delay="2500"/>
                            </p:stCondLst>
                            <p:childTnLst>
                              <p:par>
                                <p:cTn id="114" presetID="22" presetClass="entr" presetSubtype="8" fill="hold" nodeType="after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wipe(left)">
                                      <p:cBhvr>
                                        <p:cTn id="116" dur="500"/>
                                        <p:tgtEl>
                                          <p:spTgt spid="23"/>
                                        </p:tgtEl>
                                      </p:cBhvr>
                                    </p:animEffect>
                                  </p:childTnLst>
                                </p:cTn>
                              </p:par>
                            </p:childTnLst>
                          </p:cTn>
                        </p:par>
                        <p:par>
                          <p:cTn id="117" fill="hold">
                            <p:stCondLst>
                              <p:cond delay="3000"/>
                            </p:stCondLst>
                            <p:childTnLst>
                              <p:par>
                                <p:cTn id="118" presetID="22" presetClass="entr" presetSubtype="8" fill="hold" nodeType="after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wipe(left)">
                                      <p:cBhvr>
                                        <p:cTn id="120" dur="500"/>
                                        <p:tgtEl>
                                          <p:spTgt spid="27"/>
                                        </p:tgtEl>
                                      </p:cBhvr>
                                    </p:animEffect>
                                  </p:childTnLst>
                                </p:cTn>
                              </p:par>
                            </p:childTnLst>
                          </p:cTn>
                        </p:par>
                        <p:par>
                          <p:cTn id="121" fill="hold">
                            <p:stCondLst>
                              <p:cond delay="3500"/>
                            </p:stCondLst>
                            <p:childTnLst>
                              <p:par>
                                <p:cTn id="122" presetID="22" presetClass="entr" presetSubtype="8" fill="hold" nodeType="after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wipe(left)">
                                      <p:cBhvr>
                                        <p:cTn id="124" dur="500"/>
                                        <p:tgtEl>
                                          <p:spTgt spid="2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4">
                                            <p:txEl>
                                              <p:pRg st="0" end="0"/>
                                            </p:txEl>
                                          </p:spTgt>
                                        </p:tgtEl>
                                        <p:attrNameLst>
                                          <p:attrName>style.visibility</p:attrName>
                                        </p:attrNameLst>
                                      </p:cBhvr>
                                      <p:to>
                                        <p:strVal val="visible"/>
                                      </p:to>
                                    </p:set>
                                    <p:animEffect transition="in" filter="wipe(left)">
                                      <p:cBhvr>
                                        <p:cTn id="129" dur="500"/>
                                        <p:tgtEl>
                                          <p:spTgt spid="24">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5">
                                            <p:txEl>
                                              <p:pRg st="0" end="0"/>
                                            </p:txEl>
                                          </p:spTgt>
                                        </p:tgtEl>
                                        <p:attrNameLst>
                                          <p:attrName>style.visibility</p:attrName>
                                        </p:attrNameLst>
                                      </p:cBhvr>
                                      <p:to>
                                        <p:strVal val="visible"/>
                                      </p:to>
                                    </p:set>
                                    <p:animEffect transition="in" filter="wipe(left)">
                                      <p:cBhvr>
                                        <p:cTn id="134" dur="500"/>
                                        <p:tgtEl>
                                          <p:spTgt spid="25">
                                            <p:txEl>
                                              <p:pRg st="0" end="0"/>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8">
                                            <p:txEl>
                                              <p:pRg st="0" end="0"/>
                                            </p:txEl>
                                          </p:spTgt>
                                        </p:tgtEl>
                                        <p:attrNameLst>
                                          <p:attrName>style.visibility</p:attrName>
                                        </p:attrNameLst>
                                      </p:cBhvr>
                                      <p:to>
                                        <p:strVal val="visible"/>
                                      </p:to>
                                    </p:set>
                                    <p:animEffect transition="in" filter="wipe(left)">
                                      <p:cBhvr>
                                        <p:cTn id="139" dur="500"/>
                                        <p:tgtEl>
                                          <p:spTgt spid="28">
                                            <p:txEl>
                                              <p:pRg st="0" end="0"/>
                                            </p:txEl>
                                          </p:spTgt>
                                        </p:tgtEl>
                                      </p:cBhvr>
                                    </p:animEffect>
                                  </p:childTnLst>
                                </p:cTn>
                              </p:par>
                            </p:childTnLst>
                          </p:cTn>
                        </p:par>
                        <p:par>
                          <p:cTn id="140" fill="hold">
                            <p:stCondLst>
                              <p:cond delay="500"/>
                            </p:stCondLst>
                            <p:childTnLst>
                              <p:par>
                                <p:cTn id="141" presetID="22" presetClass="entr" presetSubtype="8" fill="hold" grpId="0" nodeType="afterEffect">
                                  <p:stCondLst>
                                    <p:cond delay="0"/>
                                  </p:stCondLst>
                                  <p:childTnLst>
                                    <p:set>
                                      <p:cBhvr>
                                        <p:cTn id="142" dur="1" fill="hold">
                                          <p:stCondLst>
                                            <p:cond delay="0"/>
                                          </p:stCondLst>
                                        </p:cTn>
                                        <p:tgtEl>
                                          <p:spTgt spid="29">
                                            <p:txEl>
                                              <p:pRg st="0" end="0"/>
                                            </p:txEl>
                                          </p:spTgt>
                                        </p:tgtEl>
                                        <p:attrNameLst>
                                          <p:attrName>style.visibility</p:attrName>
                                        </p:attrNameLst>
                                      </p:cBhvr>
                                      <p:to>
                                        <p:strVal val="visible"/>
                                      </p:to>
                                    </p:set>
                                    <p:animEffect transition="in" filter="wipe(left)">
                                      <p:cBhvr>
                                        <p:cTn id="143" dur="500"/>
                                        <p:tgtEl>
                                          <p:spTgt spid="29">
                                            <p:txEl>
                                              <p:pRg st="0" end="0"/>
                                            </p:txEl>
                                          </p:spTgt>
                                        </p:tgtEl>
                                      </p:cBhvr>
                                    </p:animEffect>
                                  </p:childTnLst>
                                </p:cTn>
                              </p:par>
                            </p:childTnLst>
                          </p:cTn>
                        </p:par>
                        <p:par>
                          <p:cTn id="144" fill="hold">
                            <p:stCondLst>
                              <p:cond delay="1000"/>
                            </p:stCondLst>
                            <p:childTnLst>
                              <p:par>
                                <p:cTn id="145" presetID="22" presetClass="entr" presetSubtype="8" fill="hold" grpId="0" nodeType="afterEffect">
                                  <p:stCondLst>
                                    <p:cond delay="0"/>
                                  </p:stCondLst>
                                  <p:childTnLst>
                                    <p:set>
                                      <p:cBhvr>
                                        <p:cTn id="146" dur="1" fill="hold">
                                          <p:stCondLst>
                                            <p:cond delay="0"/>
                                          </p:stCondLst>
                                        </p:cTn>
                                        <p:tgtEl>
                                          <p:spTgt spid="30">
                                            <p:txEl>
                                              <p:pRg st="0" end="0"/>
                                            </p:txEl>
                                          </p:spTgt>
                                        </p:tgtEl>
                                        <p:attrNameLst>
                                          <p:attrName>style.visibility</p:attrName>
                                        </p:attrNameLst>
                                      </p:cBhvr>
                                      <p:to>
                                        <p:strVal val="visible"/>
                                      </p:to>
                                    </p:set>
                                    <p:animEffect transition="in" filter="wipe(left)">
                                      <p:cBhvr>
                                        <p:cTn id="147" dur="500"/>
                                        <p:tgtEl>
                                          <p:spTgt spid="30">
                                            <p:txEl>
                                              <p:pRg st="0" end="0"/>
                                            </p:txEl>
                                          </p:spTgt>
                                        </p:tgtEl>
                                      </p:cBhvr>
                                    </p:animEffect>
                                  </p:childTnLst>
                                </p:cTn>
                              </p:par>
                            </p:childTnLst>
                          </p:cTn>
                        </p:par>
                        <p:par>
                          <p:cTn id="148" fill="hold">
                            <p:stCondLst>
                              <p:cond delay="1500"/>
                            </p:stCondLst>
                            <p:childTnLst>
                              <p:par>
                                <p:cTn id="149" presetID="22" presetClass="entr" presetSubtype="8" fill="hold" grpId="0" nodeType="afterEffect">
                                  <p:stCondLst>
                                    <p:cond delay="0"/>
                                  </p:stCondLst>
                                  <p:childTnLst>
                                    <p:set>
                                      <p:cBhvr>
                                        <p:cTn id="150" dur="1" fill="hold">
                                          <p:stCondLst>
                                            <p:cond delay="0"/>
                                          </p:stCondLst>
                                        </p:cTn>
                                        <p:tgtEl>
                                          <p:spTgt spid="31">
                                            <p:txEl>
                                              <p:pRg st="0" end="0"/>
                                            </p:txEl>
                                          </p:spTgt>
                                        </p:tgtEl>
                                        <p:attrNameLst>
                                          <p:attrName>style.visibility</p:attrName>
                                        </p:attrNameLst>
                                      </p:cBhvr>
                                      <p:to>
                                        <p:strVal val="visible"/>
                                      </p:to>
                                    </p:set>
                                    <p:animEffect transition="in" filter="wipe(left)">
                                      <p:cBhvr>
                                        <p:cTn id="151" dur="500"/>
                                        <p:tgtEl>
                                          <p:spTgt spid="31">
                                            <p:txEl>
                                              <p:pRg st="0" end="0"/>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32">
                                            <p:txEl>
                                              <p:pRg st="0" end="0"/>
                                            </p:txEl>
                                          </p:spTgt>
                                        </p:tgtEl>
                                        <p:attrNameLst>
                                          <p:attrName>style.visibility</p:attrName>
                                        </p:attrNameLst>
                                      </p:cBhvr>
                                      <p:to>
                                        <p:strVal val="visible"/>
                                      </p:to>
                                    </p:set>
                                    <p:animEffect transition="in" filter="wipe(left)">
                                      <p:cBhvr>
                                        <p:cTn id="156" dur="500"/>
                                        <p:tgtEl>
                                          <p:spTgt spid="32">
                                            <p:txEl>
                                              <p:pRg st="0" end="0"/>
                                            </p:txEl>
                                          </p:spTgt>
                                        </p:tgtEl>
                                      </p:cBhvr>
                                    </p:animEffec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33">
                                            <p:txEl>
                                              <p:pRg st="0" end="0"/>
                                            </p:txEl>
                                          </p:spTgt>
                                        </p:tgtEl>
                                        <p:attrNameLst>
                                          <p:attrName>style.visibility</p:attrName>
                                        </p:attrNameLst>
                                      </p:cBhvr>
                                      <p:to>
                                        <p:strVal val="visible"/>
                                      </p:to>
                                    </p:set>
                                    <p:animEffect transition="in" filter="wipe(left)">
                                      <p:cBhvr>
                                        <p:cTn id="160" dur="500"/>
                                        <p:tgtEl>
                                          <p:spTgt spid="33">
                                            <p:txEl>
                                              <p:pRg st="0" end="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34">
                                            <p:txEl>
                                              <p:pRg st="0" end="0"/>
                                            </p:txEl>
                                          </p:spTgt>
                                        </p:tgtEl>
                                        <p:attrNameLst>
                                          <p:attrName>style.visibility</p:attrName>
                                        </p:attrNameLst>
                                      </p:cBhvr>
                                      <p:to>
                                        <p:strVal val="visible"/>
                                      </p:to>
                                    </p:set>
                                    <p:animEffect transition="in" filter="wipe(left)">
                                      <p:cBhvr>
                                        <p:cTn id="165" dur="500"/>
                                        <p:tgtEl>
                                          <p:spTgt spid="34">
                                            <p:txEl>
                                              <p:pRg st="0" end="0"/>
                                            </p:txEl>
                                          </p:spTgt>
                                        </p:tgtEl>
                                      </p:cBhvr>
                                    </p:animEffect>
                                  </p:childTnLst>
                                </p:cTn>
                              </p:par>
                            </p:childTnLst>
                          </p:cTn>
                        </p:par>
                        <p:par>
                          <p:cTn id="166" fill="hold">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35">
                                            <p:txEl>
                                              <p:pRg st="0" end="0"/>
                                            </p:txEl>
                                          </p:spTgt>
                                        </p:tgtEl>
                                        <p:attrNameLst>
                                          <p:attrName>style.visibility</p:attrName>
                                        </p:attrNameLst>
                                      </p:cBhvr>
                                      <p:to>
                                        <p:strVal val="visible"/>
                                      </p:to>
                                    </p:set>
                                    <p:animEffect transition="in" filter="wipe(left)">
                                      <p:cBhvr>
                                        <p:cTn id="169" dur="500"/>
                                        <p:tgtEl>
                                          <p:spTgt spid="35">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6">
                                            <p:txEl>
                                              <p:pRg st="0" end="0"/>
                                            </p:txEl>
                                          </p:spTgt>
                                        </p:tgtEl>
                                        <p:attrNameLst>
                                          <p:attrName>style.visibility</p:attrName>
                                        </p:attrNameLst>
                                      </p:cBhvr>
                                      <p:to>
                                        <p:strVal val="visible"/>
                                      </p:to>
                                    </p:set>
                                    <p:animEffect transition="in" filter="wipe(left)">
                                      <p:cBhvr>
                                        <p:cTn id="174" dur="500"/>
                                        <p:tgtEl>
                                          <p:spTgt spid="36">
                                            <p:txEl>
                                              <p:pRg st="0" end="0"/>
                                            </p:txEl>
                                          </p:spTgt>
                                        </p:tgtEl>
                                      </p:cBhvr>
                                    </p:animEffect>
                                  </p:childTnLst>
                                </p:cTn>
                              </p:par>
                            </p:childTnLst>
                          </p:cTn>
                        </p:par>
                        <p:par>
                          <p:cTn id="175" fill="hold">
                            <p:stCondLst>
                              <p:cond delay="500"/>
                            </p:stCondLst>
                            <p:childTnLst>
                              <p:par>
                                <p:cTn id="176" presetID="22" presetClass="entr" presetSubtype="8" fill="hold" grpId="0" nodeType="afterEffect">
                                  <p:stCondLst>
                                    <p:cond delay="0"/>
                                  </p:stCondLst>
                                  <p:childTnLst>
                                    <p:set>
                                      <p:cBhvr>
                                        <p:cTn id="177" dur="1" fill="hold">
                                          <p:stCondLst>
                                            <p:cond delay="0"/>
                                          </p:stCondLst>
                                        </p:cTn>
                                        <p:tgtEl>
                                          <p:spTgt spid="37">
                                            <p:txEl>
                                              <p:pRg st="0" end="0"/>
                                            </p:txEl>
                                          </p:spTgt>
                                        </p:tgtEl>
                                        <p:attrNameLst>
                                          <p:attrName>style.visibility</p:attrName>
                                        </p:attrNameLst>
                                      </p:cBhvr>
                                      <p:to>
                                        <p:strVal val="visible"/>
                                      </p:to>
                                    </p:set>
                                    <p:animEffect transition="in" filter="wipe(left)">
                                      <p:cBhvr>
                                        <p:cTn id="178" dur="500"/>
                                        <p:tgtEl>
                                          <p:spTgt spid="37">
                                            <p:txEl>
                                              <p:pRg st="0" end="0"/>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38">
                                            <p:txEl>
                                              <p:pRg st="0" end="0"/>
                                            </p:txEl>
                                          </p:spTgt>
                                        </p:tgtEl>
                                        <p:attrNameLst>
                                          <p:attrName>style.visibility</p:attrName>
                                        </p:attrNameLst>
                                      </p:cBhvr>
                                      <p:to>
                                        <p:strVal val="visible"/>
                                      </p:to>
                                    </p:set>
                                    <p:animEffect transition="in" filter="wipe(left)">
                                      <p:cBhvr>
                                        <p:cTn id="183" dur="500"/>
                                        <p:tgtEl>
                                          <p:spTgt spid="38">
                                            <p:txEl>
                                              <p:pRg st="0" end="0"/>
                                            </p:txEl>
                                          </p:spTgt>
                                        </p:tgtEl>
                                      </p:cBhvr>
                                    </p:animEffect>
                                  </p:childTnLst>
                                </p:cTn>
                              </p:par>
                            </p:childTnLst>
                          </p:cTn>
                        </p:par>
                        <p:par>
                          <p:cTn id="184" fill="hold">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39">
                                            <p:txEl>
                                              <p:pRg st="0" end="0"/>
                                            </p:txEl>
                                          </p:spTgt>
                                        </p:tgtEl>
                                        <p:attrNameLst>
                                          <p:attrName>style.visibility</p:attrName>
                                        </p:attrNameLst>
                                      </p:cBhvr>
                                      <p:to>
                                        <p:strVal val="visible"/>
                                      </p:to>
                                    </p:set>
                                    <p:animEffect transition="in" filter="wipe(left)">
                                      <p:cBhvr>
                                        <p:cTn id="187" dur="500"/>
                                        <p:tgtEl>
                                          <p:spTgt spid="39">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40"/>
                                        </p:tgtEl>
                                        <p:attrNameLst>
                                          <p:attrName>style.visibility</p:attrName>
                                        </p:attrNameLst>
                                      </p:cBhvr>
                                      <p:to>
                                        <p:strVal val="visible"/>
                                      </p:to>
                                    </p:set>
                                    <p:animEffect transition="in" filter="wipe(left)">
                                      <p:cBhvr>
                                        <p:cTn id="192" dur="500"/>
                                        <p:tgtEl>
                                          <p:spTgt spid="40"/>
                                        </p:tgtEl>
                                      </p:cBhvr>
                                    </p:animEffect>
                                  </p:childTnLst>
                                </p:cTn>
                              </p:par>
                            </p:childTnLst>
                          </p:cTn>
                        </p:par>
                        <p:par>
                          <p:cTn id="193" fill="hold">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41"/>
                                        </p:tgtEl>
                                        <p:attrNameLst>
                                          <p:attrName>style.visibility</p:attrName>
                                        </p:attrNameLst>
                                      </p:cBhvr>
                                      <p:to>
                                        <p:strVal val="visible"/>
                                      </p:to>
                                    </p:set>
                                    <p:animEffect transition="in" filter="wipe(left)">
                                      <p:cBhvr>
                                        <p:cTn id="196" dur="500"/>
                                        <p:tgtEl>
                                          <p:spTgt spid="41"/>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42">
                                            <p:txEl>
                                              <p:pRg st="0" end="0"/>
                                            </p:txEl>
                                          </p:spTgt>
                                        </p:tgtEl>
                                        <p:attrNameLst>
                                          <p:attrName>style.visibility</p:attrName>
                                        </p:attrNameLst>
                                      </p:cBhvr>
                                      <p:to>
                                        <p:strVal val="visible"/>
                                      </p:to>
                                    </p:set>
                                    <p:animEffect transition="in" filter="wipe(left)">
                                      <p:cBhvr>
                                        <p:cTn id="201" dur="500"/>
                                        <p:tgtEl>
                                          <p:spTgt spid="42">
                                            <p:txEl>
                                              <p:pRg st="0" end="0"/>
                                            </p:txEl>
                                          </p:spTgt>
                                        </p:tgtEl>
                                      </p:cBhvr>
                                    </p:animEffect>
                                  </p:childTnLst>
                                </p:cTn>
                              </p:par>
                            </p:childTnLst>
                          </p:cTn>
                        </p:par>
                        <p:par>
                          <p:cTn id="202" fill="hold">
                            <p:stCondLst>
                              <p:cond delay="500"/>
                            </p:stCondLst>
                            <p:childTnLst>
                              <p:par>
                                <p:cTn id="203" presetID="22" presetClass="entr" presetSubtype="8" fill="hold" grpId="0" nodeType="afterEffect">
                                  <p:stCondLst>
                                    <p:cond delay="0"/>
                                  </p:stCondLst>
                                  <p:childTnLst>
                                    <p:set>
                                      <p:cBhvr>
                                        <p:cTn id="204" dur="1" fill="hold">
                                          <p:stCondLst>
                                            <p:cond delay="0"/>
                                          </p:stCondLst>
                                        </p:cTn>
                                        <p:tgtEl>
                                          <p:spTgt spid="43">
                                            <p:txEl>
                                              <p:pRg st="0" end="0"/>
                                            </p:txEl>
                                          </p:spTgt>
                                        </p:tgtEl>
                                        <p:attrNameLst>
                                          <p:attrName>style.visibility</p:attrName>
                                        </p:attrNameLst>
                                      </p:cBhvr>
                                      <p:to>
                                        <p:strVal val="visible"/>
                                      </p:to>
                                    </p:set>
                                    <p:animEffect transition="in" filter="wipe(left)">
                                      <p:cBhvr>
                                        <p:cTn id="205" dur="500"/>
                                        <p:tgtEl>
                                          <p:spTgt spid="43">
                                            <p:txEl>
                                              <p:pRg st="0" end="0"/>
                                            </p:txEl>
                                          </p:spTgt>
                                        </p:tgtEl>
                                      </p:cBhvr>
                                    </p:animEffect>
                                  </p:childTnLst>
                                </p:cTn>
                              </p:par>
                            </p:childTnLst>
                          </p:cTn>
                        </p:par>
                        <p:par>
                          <p:cTn id="206" fill="hold">
                            <p:stCondLst>
                              <p:cond delay="1000"/>
                            </p:stCondLst>
                            <p:childTnLst>
                              <p:par>
                                <p:cTn id="207" presetID="22" presetClass="entr" presetSubtype="8" fill="hold" grpId="0" nodeType="afterEffect">
                                  <p:stCondLst>
                                    <p:cond delay="2000"/>
                                  </p:stCondLst>
                                  <p:childTnLst>
                                    <p:set>
                                      <p:cBhvr>
                                        <p:cTn id="208" dur="1" fill="hold">
                                          <p:stCondLst>
                                            <p:cond delay="0"/>
                                          </p:stCondLst>
                                        </p:cTn>
                                        <p:tgtEl>
                                          <p:spTgt spid="44">
                                            <p:txEl>
                                              <p:pRg st="0" end="0"/>
                                            </p:txEl>
                                          </p:spTgt>
                                        </p:tgtEl>
                                        <p:attrNameLst>
                                          <p:attrName>style.visibility</p:attrName>
                                        </p:attrNameLst>
                                      </p:cBhvr>
                                      <p:to>
                                        <p:strVal val="visible"/>
                                      </p:to>
                                    </p:set>
                                    <p:animEffect transition="in" filter="wipe(left)">
                                      <p:cBhvr>
                                        <p:cTn id="209" dur="500"/>
                                        <p:tgtEl>
                                          <p:spTgt spid="44">
                                            <p:txEl>
                                              <p:pRg st="0" end="0"/>
                                            </p:txEl>
                                          </p:spTgt>
                                        </p:tgtEl>
                                      </p:cBhvr>
                                    </p:animEffect>
                                  </p:childTnLst>
                                </p:cTn>
                              </p:par>
                            </p:childTnLst>
                          </p:cTn>
                        </p:par>
                        <p:par>
                          <p:cTn id="210" fill="hold">
                            <p:stCondLst>
                              <p:cond delay="3500"/>
                            </p:stCondLst>
                            <p:childTnLst>
                              <p:par>
                                <p:cTn id="211" presetID="22" presetClass="entr" presetSubtype="8" fill="hold" grpId="0" nodeType="afterEffect">
                                  <p:stCondLst>
                                    <p:cond delay="0"/>
                                  </p:stCondLst>
                                  <p:childTnLst>
                                    <p:set>
                                      <p:cBhvr>
                                        <p:cTn id="212" dur="1" fill="hold">
                                          <p:stCondLst>
                                            <p:cond delay="0"/>
                                          </p:stCondLst>
                                        </p:cTn>
                                        <p:tgtEl>
                                          <p:spTgt spid="45">
                                            <p:txEl>
                                              <p:pRg st="0" end="0"/>
                                            </p:txEl>
                                          </p:spTgt>
                                        </p:tgtEl>
                                        <p:attrNameLst>
                                          <p:attrName>style.visibility</p:attrName>
                                        </p:attrNameLst>
                                      </p:cBhvr>
                                      <p:to>
                                        <p:strVal val="visible"/>
                                      </p:to>
                                    </p:set>
                                    <p:animEffect transition="in" filter="wipe(left)">
                                      <p:cBhvr>
                                        <p:cTn id="213" dur="500"/>
                                        <p:tgtEl>
                                          <p:spTgt spid="45">
                                            <p:txEl>
                                              <p:pRg st="0" end="0"/>
                                            </p:txEl>
                                          </p:spTgt>
                                        </p:tgtEl>
                                      </p:cBhvr>
                                    </p:animEffect>
                                  </p:childTnLst>
                                </p:cTn>
                              </p:par>
                            </p:childTnLst>
                          </p:cTn>
                        </p:par>
                        <p:par>
                          <p:cTn id="214" fill="hold">
                            <p:stCondLst>
                              <p:cond delay="4000"/>
                            </p:stCondLst>
                            <p:childTnLst>
                              <p:par>
                                <p:cTn id="215" presetID="22" presetClass="entr" presetSubtype="8" fill="hold" nodeType="afterEffect">
                                  <p:stCondLst>
                                    <p:cond delay="2000"/>
                                  </p:stCondLst>
                                  <p:childTnLst>
                                    <p:set>
                                      <p:cBhvr>
                                        <p:cTn id="216" dur="1" fill="hold">
                                          <p:stCondLst>
                                            <p:cond delay="0"/>
                                          </p:stCondLst>
                                        </p:cTn>
                                        <p:tgtEl>
                                          <p:spTgt spid="46"/>
                                        </p:tgtEl>
                                        <p:attrNameLst>
                                          <p:attrName>style.visibility</p:attrName>
                                        </p:attrNameLst>
                                      </p:cBhvr>
                                      <p:to>
                                        <p:strVal val="visible"/>
                                      </p:to>
                                    </p:set>
                                    <p:animEffect transition="in" filter="wipe(left)">
                                      <p:cBhvr>
                                        <p:cTn id="217" dur="500"/>
                                        <p:tgtEl>
                                          <p:spTgt spid="46"/>
                                        </p:tgtEl>
                                      </p:cBhvr>
                                    </p:animEffect>
                                  </p:childTnLst>
                                </p:cTn>
                              </p:par>
                            </p:childTnLst>
                          </p:cTn>
                        </p:par>
                        <p:par>
                          <p:cTn id="218" fill="hold">
                            <p:stCondLst>
                              <p:cond delay="6500"/>
                            </p:stCondLst>
                            <p:childTnLst>
                              <p:par>
                                <p:cTn id="219" presetID="22" presetClass="entr" presetSubtype="8" fill="hold" nodeType="afterEffect">
                                  <p:stCondLst>
                                    <p:cond delay="0"/>
                                  </p:stCondLst>
                                  <p:childTnLst>
                                    <p:set>
                                      <p:cBhvr>
                                        <p:cTn id="220" dur="1" fill="hold">
                                          <p:stCondLst>
                                            <p:cond delay="0"/>
                                          </p:stCondLst>
                                        </p:cTn>
                                        <p:tgtEl>
                                          <p:spTgt spid="47"/>
                                        </p:tgtEl>
                                        <p:attrNameLst>
                                          <p:attrName>style.visibility</p:attrName>
                                        </p:attrNameLst>
                                      </p:cBhvr>
                                      <p:to>
                                        <p:strVal val="visible"/>
                                      </p:to>
                                    </p:set>
                                    <p:animEffect transition="in" filter="wipe(left)">
                                      <p:cBhvr>
                                        <p:cTn id="221" dur="500"/>
                                        <p:tgtEl>
                                          <p:spTgt spid="47"/>
                                        </p:tgtEl>
                                      </p:cBhvr>
                                    </p:animEffect>
                                  </p:childTnLst>
                                </p:cTn>
                              </p:par>
                            </p:childTnLst>
                          </p:cTn>
                        </p:par>
                        <p:par>
                          <p:cTn id="222" fill="hold">
                            <p:stCondLst>
                              <p:cond delay="7000"/>
                            </p:stCondLst>
                            <p:childTnLst>
                              <p:par>
                                <p:cTn id="223" presetID="22" presetClass="entr" presetSubtype="8" fill="hold" nodeType="after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wipe(left)">
                                      <p:cBhvr>
                                        <p:cTn id="225" dur="500"/>
                                        <p:tgtEl>
                                          <p:spTgt spid="48"/>
                                        </p:tgtEl>
                                      </p:cBhvr>
                                    </p:animEffect>
                                  </p:childTnLst>
                                </p:cTn>
                              </p:par>
                            </p:childTnLst>
                          </p:cTn>
                        </p:par>
                        <p:par>
                          <p:cTn id="226" fill="hold">
                            <p:stCondLst>
                              <p:cond delay="7500"/>
                            </p:stCondLst>
                            <p:childTnLst>
                              <p:par>
                                <p:cTn id="227" presetID="22" presetClass="entr" presetSubtype="8" fill="hold" nodeType="afterEffect">
                                  <p:stCondLst>
                                    <p:cond delay="0"/>
                                  </p:stCondLst>
                                  <p:childTnLst>
                                    <p:set>
                                      <p:cBhvr>
                                        <p:cTn id="228" dur="1" fill="hold">
                                          <p:stCondLst>
                                            <p:cond delay="0"/>
                                          </p:stCondLst>
                                        </p:cTn>
                                        <p:tgtEl>
                                          <p:spTgt spid="49"/>
                                        </p:tgtEl>
                                        <p:attrNameLst>
                                          <p:attrName>style.visibility</p:attrName>
                                        </p:attrNameLst>
                                      </p:cBhvr>
                                      <p:to>
                                        <p:strVal val="visible"/>
                                      </p:to>
                                    </p:set>
                                    <p:animEffect transition="in" filter="wipe(left)">
                                      <p:cBhvr>
                                        <p:cTn id="229" dur="500"/>
                                        <p:tgtEl>
                                          <p:spTgt spid="49"/>
                                        </p:tgtEl>
                                      </p:cBhvr>
                                    </p:animEffect>
                                  </p:childTnLst>
                                </p:cTn>
                              </p:par>
                            </p:childTnLst>
                          </p:cTn>
                        </p:par>
                        <p:par>
                          <p:cTn id="230" fill="hold">
                            <p:stCondLst>
                              <p:cond delay="8000"/>
                            </p:stCondLst>
                            <p:childTnLst>
                              <p:par>
                                <p:cTn id="231" presetID="22" presetClass="entr" presetSubtype="8" fill="hold" grpId="0" nodeType="afterEffect">
                                  <p:stCondLst>
                                    <p:cond delay="2000"/>
                                  </p:stCondLst>
                                  <p:childTnLst>
                                    <p:set>
                                      <p:cBhvr>
                                        <p:cTn id="232" dur="1" fill="hold">
                                          <p:stCondLst>
                                            <p:cond delay="0"/>
                                          </p:stCondLst>
                                        </p:cTn>
                                        <p:tgtEl>
                                          <p:spTgt spid="50">
                                            <p:txEl>
                                              <p:pRg st="0" end="0"/>
                                            </p:txEl>
                                          </p:spTgt>
                                        </p:tgtEl>
                                        <p:attrNameLst>
                                          <p:attrName>style.visibility</p:attrName>
                                        </p:attrNameLst>
                                      </p:cBhvr>
                                      <p:to>
                                        <p:strVal val="visible"/>
                                      </p:to>
                                    </p:set>
                                    <p:animEffect transition="in" filter="wipe(left)">
                                      <p:cBhvr>
                                        <p:cTn id="233" dur="500"/>
                                        <p:tgtEl>
                                          <p:spTgt spid="50">
                                            <p:txEl>
                                              <p:pRg st="0" end="0"/>
                                            </p:txEl>
                                          </p:spTgt>
                                        </p:tgtEl>
                                      </p:cBhvr>
                                    </p:animEffect>
                                  </p:childTnLst>
                                </p:cTn>
                              </p:par>
                            </p:childTnLst>
                          </p:cTn>
                        </p:par>
                        <p:par>
                          <p:cTn id="234" fill="hold">
                            <p:stCondLst>
                              <p:cond delay="10500"/>
                            </p:stCondLst>
                            <p:childTnLst>
                              <p:par>
                                <p:cTn id="235" presetID="22" presetClass="entr" presetSubtype="8" fill="hold" grpId="0" nodeType="afterEffect">
                                  <p:stCondLst>
                                    <p:cond delay="0"/>
                                  </p:stCondLst>
                                  <p:childTnLst>
                                    <p:set>
                                      <p:cBhvr>
                                        <p:cTn id="236" dur="1" fill="hold">
                                          <p:stCondLst>
                                            <p:cond delay="0"/>
                                          </p:stCondLst>
                                        </p:cTn>
                                        <p:tgtEl>
                                          <p:spTgt spid="51">
                                            <p:txEl>
                                              <p:pRg st="0" end="0"/>
                                            </p:txEl>
                                          </p:spTgt>
                                        </p:tgtEl>
                                        <p:attrNameLst>
                                          <p:attrName>style.visibility</p:attrName>
                                        </p:attrNameLst>
                                      </p:cBhvr>
                                      <p:to>
                                        <p:strVal val="visible"/>
                                      </p:to>
                                    </p:set>
                                    <p:animEffect transition="in" filter="wipe(left)">
                                      <p:cBhvr>
                                        <p:cTn id="237" dur="500"/>
                                        <p:tgtEl>
                                          <p:spTgt spid="51">
                                            <p:txEl>
                                              <p:pRg st="0" end="0"/>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23" presetClass="entr" presetSubtype="16" fill="hold" grpId="0" nodeType="clickEffect">
                                  <p:stCondLst>
                                    <p:cond delay="0"/>
                                  </p:stCondLst>
                                  <p:childTnLst>
                                    <p:set>
                                      <p:cBhvr>
                                        <p:cTn id="241" dur="1" fill="hold">
                                          <p:stCondLst>
                                            <p:cond delay="0"/>
                                          </p:stCondLst>
                                        </p:cTn>
                                        <p:tgtEl>
                                          <p:spTgt spid="52"/>
                                        </p:tgtEl>
                                        <p:attrNameLst>
                                          <p:attrName>style.visibility</p:attrName>
                                        </p:attrNameLst>
                                      </p:cBhvr>
                                      <p:to>
                                        <p:strVal val="visible"/>
                                      </p:to>
                                    </p:set>
                                    <p:anim calcmode="lin" valueType="num">
                                      <p:cBhvr>
                                        <p:cTn id="242" dur="500" fill="hold"/>
                                        <p:tgtEl>
                                          <p:spTgt spid="52"/>
                                        </p:tgtEl>
                                        <p:attrNameLst>
                                          <p:attrName>ppt_w</p:attrName>
                                        </p:attrNameLst>
                                      </p:cBhvr>
                                      <p:tavLst>
                                        <p:tav tm="0">
                                          <p:val>
                                            <p:fltVal val="0"/>
                                          </p:val>
                                        </p:tav>
                                        <p:tav tm="100000">
                                          <p:val>
                                            <p:strVal val="#ppt_w"/>
                                          </p:val>
                                        </p:tav>
                                      </p:tavLst>
                                    </p:anim>
                                    <p:anim calcmode="lin" valueType="num">
                                      <p:cBhvr>
                                        <p:cTn id="243"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53"/>
                                        </p:tgtEl>
                                        <p:attrNameLst>
                                          <p:attrName>style.visibility</p:attrName>
                                        </p:attrNameLst>
                                      </p:cBhvr>
                                      <p:to>
                                        <p:strVal val="visible"/>
                                      </p:to>
                                    </p:set>
                                    <p:animEffect transition="in" filter="wipe(left)">
                                      <p:cBhvr>
                                        <p:cTn id="248" dur="500"/>
                                        <p:tgtEl>
                                          <p:spTgt spid="53"/>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60"/>
                                        </p:tgtEl>
                                        <p:attrNameLst>
                                          <p:attrName>style.visibility</p:attrName>
                                        </p:attrNameLst>
                                      </p:cBhvr>
                                      <p:to>
                                        <p:strVal val="visible"/>
                                      </p:to>
                                    </p:set>
                                    <p:animEffect transition="in" filter="wipe(left)">
                                      <p:cBhvr>
                                        <p:cTn id="253" dur="2000"/>
                                        <p:tgtEl>
                                          <p:spTgt spid="60"/>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54"/>
                                        </p:tgtEl>
                                        <p:attrNameLst>
                                          <p:attrName>style.visibility</p:attrName>
                                        </p:attrNameLst>
                                      </p:cBhvr>
                                      <p:to>
                                        <p:strVal val="visible"/>
                                      </p:to>
                                    </p:set>
                                    <p:animEffect transition="in" filter="wipe(left)">
                                      <p:cBhvr>
                                        <p:cTn id="258" dur="500"/>
                                        <p:tgtEl>
                                          <p:spTgt spid="54"/>
                                        </p:tgtEl>
                                      </p:cBhvr>
                                    </p:animEffect>
                                  </p:childTnLst>
                                </p:cTn>
                              </p:par>
                            </p:childTnLst>
                          </p:cTn>
                        </p:par>
                      </p:childTnLst>
                    </p:cTn>
                  </p:par>
                  <p:par>
                    <p:cTn id="259" fill="hold">
                      <p:stCondLst>
                        <p:cond delay="indefinite"/>
                      </p:stCondLst>
                      <p:childTnLst>
                        <p:par>
                          <p:cTn id="260" fill="hold">
                            <p:stCondLst>
                              <p:cond delay="0"/>
                            </p:stCondLst>
                            <p:childTnLst>
                              <p:par>
                                <p:cTn id="261" presetID="12" presetClass="entr" presetSubtype="4" fill="hold" nodeType="clickEffect">
                                  <p:stCondLst>
                                    <p:cond delay="0"/>
                                  </p:stCondLst>
                                  <p:childTnLst>
                                    <p:set>
                                      <p:cBhvr>
                                        <p:cTn id="262" dur="1" fill="hold">
                                          <p:stCondLst>
                                            <p:cond delay="0"/>
                                          </p:stCondLst>
                                        </p:cTn>
                                        <p:tgtEl>
                                          <p:spTgt spid="55"/>
                                        </p:tgtEl>
                                        <p:attrNameLst>
                                          <p:attrName>style.visibility</p:attrName>
                                        </p:attrNameLst>
                                      </p:cBhvr>
                                      <p:to>
                                        <p:strVal val="visible"/>
                                      </p:to>
                                    </p:set>
                                    <p:animEffect transition="in" filter="slide(fromBottom)">
                                      <p:cBhvr>
                                        <p:cTn id="263" dur="500"/>
                                        <p:tgtEl>
                                          <p:spTgt spid="55"/>
                                        </p:tgtEl>
                                      </p:cBhvr>
                                    </p:animEffect>
                                  </p:childTnLst>
                                </p:cTn>
                              </p:par>
                            </p:childTnLst>
                          </p:cTn>
                        </p:par>
                      </p:childTnLst>
                    </p:cTn>
                  </p:par>
                  <p:par>
                    <p:cTn id="264" fill="hold">
                      <p:stCondLst>
                        <p:cond delay="indefinite"/>
                      </p:stCondLst>
                      <p:childTnLst>
                        <p:par>
                          <p:cTn id="265" fill="hold">
                            <p:stCondLst>
                              <p:cond delay="0"/>
                            </p:stCondLst>
                            <p:childTnLst>
                              <p:par>
                                <p:cTn id="266" presetID="12" presetClass="entr" presetSubtype="4" fill="hold" nodeType="clickEffect">
                                  <p:stCondLst>
                                    <p:cond delay="0"/>
                                  </p:stCondLst>
                                  <p:childTnLst>
                                    <p:set>
                                      <p:cBhvr>
                                        <p:cTn id="267" dur="1" fill="hold">
                                          <p:stCondLst>
                                            <p:cond delay="0"/>
                                          </p:stCondLst>
                                        </p:cTn>
                                        <p:tgtEl>
                                          <p:spTgt spid="58"/>
                                        </p:tgtEl>
                                        <p:attrNameLst>
                                          <p:attrName>style.visibility</p:attrName>
                                        </p:attrNameLst>
                                      </p:cBhvr>
                                      <p:to>
                                        <p:strVal val="visible"/>
                                      </p:to>
                                    </p:set>
                                    <p:animEffect transition="in" filter="slide(fromBottom)">
                                      <p:cBhvr>
                                        <p:cTn id="268" dur="500"/>
                                        <p:tgtEl>
                                          <p:spTgt spid="58"/>
                                        </p:tgtEl>
                                      </p:cBhvr>
                                    </p:animEffect>
                                  </p:childTnLst>
                                </p:cTn>
                              </p:par>
                            </p:childTnLst>
                          </p:cTn>
                        </p:par>
                      </p:childTnLst>
                    </p:cTn>
                  </p:par>
                  <p:par>
                    <p:cTn id="269" fill="hold">
                      <p:stCondLst>
                        <p:cond delay="indefinite"/>
                      </p:stCondLst>
                      <p:childTnLst>
                        <p:par>
                          <p:cTn id="270" fill="hold">
                            <p:stCondLst>
                              <p:cond delay="0"/>
                            </p:stCondLst>
                            <p:childTnLst>
                              <p:par>
                                <p:cTn id="271" presetID="12" presetClass="entr" presetSubtype="4" fill="hold" grpId="0" nodeType="clickEffect">
                                  <p:stCondLst>
                                    <p:cond delay="0"/>
                                  </p:stCondLst>
                                  <p:childTnLst>
                                    <p:set>
                                      <p:cBhvr>
                                        <p:cTn id="272" dur="1" fill="hold">
                                          <p:stCondLst>
                                            <p:cond delay="0"/>
                                          </p:stCondLst>
                                        </p:cTn>
                                        <p:tgtEl>
                                          <p:spTgt spid="59"/>
                                        </p:tgtEl>
                                        <p:attrNameLst>
                                          <p:attrName>style.visibility</p:attrName>
                                        </p:attrNameLst>
                                      </p:cBhvr>
                                      <p:to>
                                        <p:strVal val="visible"/>
                                      </p:to>
                                    </p:set>
                                    <p:animEffect transition="in" filter="slide(fromBottom)">
                                      <p:cBhvr>
                                        <p:cTn id="27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p:bldP spid="8" grpId="0"/>
      <p:bldP spid="9" grpId="0" build="p" autoUpdateAnimBg="0"/>
      <p:bldP spid="12" grpId="0" build="p" autoUpdateAnimBg="0"/>
      <p:bldP spid="13" grpId="0" build="p" autoUpdateAnimBg="0"/>
      <p:bldP spid="16" grpId="0" autoUpdateAnimBg="0"/>
      <p:bldP spid="17" grpId="0" build="p" autoUpdateAnimBg="0"/>
      <p:bldP spid="18" grpId="0" build="p" autoUpdateAnimBg="0"/>
      <p:bldP spid="19" grpId="0" build="p" autoUpdateAnimBg="0"/>
      <p:bldP spid="20" grpId="0"/>
      <p:bldP spid="21" grpId="0"/>
      <p:bldP spid="24" grpId="0" build="p" autoUpdateAnimBg="0"/>
      <p:bldP spid="25" grpId="0" build="p" autoUpdateAnimBg="0"/>
      <p:bldP spid="28" grpId="0" build="p" autoUpdateAnimBg="0"/>
      <p:bldP spid="29" grpId="0" build="p" autoUpdateAnimBg="0" advAuto="0"/>
      <p:bldP spid="30" grpId="0" build="p" autoUpdateAnimBg="0" advAuto="0"/>
      <p:bldP spid="31" grpId="0" build="p" autoUpdateAnimBg="0" advAuto="0"/>
      <p:bldP spid="32" grpId="0" build="p" autoUpdateAnimBg="0"/>
      <p:bldP spid="33" grpId="0" build="p" autoUpdateAnimBg="0" advAuto="0"/>
      <p:bldP spid="34" grpId="0" build="p" autoUpdateAnimBg="0"/>
      <p:bldP spid="35" grpId="0" build="p" autoUpdateAnimBg="0" advAuto="0"/>
      <p:bldP spid="36" grpId="0" build="p" autoUpdateAnimBg="0"/>
      <p:bldP spid="37" grpId="0" build="p" autoUpdateAnimBg="0" advAuto="0"/>
      <p:bldP spid="38" grpId="0" build="p" autoUpdateAnimBg="0"/>
      <p:bldP spid="39" grpId="0" build="p" autoUpdateAnimBg="0" advAuto="0"/>
      <p:bldP spid="41" grpId="0" autoUpdateAnimBg="0"/>
      <p:bldP spid="42" grpId="0" build="p" autoUpdateAnimBg="0"/>
      <p:bldP spid="43" grpId="0" build="p" autoUpdateAnimBg="0" advAuto="0"/>
      <p:bldP spid="44" grpId="0" build="p" autoUpdateAnimBg="0" advAuto="2000"/>
      <p:bldP spid="45" grpId="0" build="p" autoUpdateAnimBg="0" advAuto="0"/>
      <p:bldP spid="50" grpId="0" build="p" autoUpdateAnimBg="0" advAuto="2000"/>
      <p:bldP spid="51" grpId="0" build="p" autoUpdateAnimBg="0" advAuto="0"/>
      <p:bldP spid="52" grpId="0" animBg="1"/>
      <p:bldP spid="53" grpId="0" animBg="1"/>
      <p:bldP spid="54" grpId="0" animBg="1"/>
      <p:bldP spid="59" grpId="0"/>
      <p:bldP spid="60"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57009</TotalTime>
  <Words>6414</Words>
  <Application>Microsoft Macintosh PowerPoint</Application>
  <PresentationFormat>宽屏</PresentationFormat>
  <Paragraphs>1921</Paragraphs>
  <Slides>67</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67</vt:i4>
      </vt:variant>
    </vt:vector>
  </HeadingPairs>
  <TitlesOfParts>
    <vt:vector size="87" baseType="lpstr">
      <vt:lpstr>等线</vt:lpstr>
      <vt:lpstr>等线 Light</vt:lpstr>
      <vt:lpstr>SimHei</vt:lpstr>
      <vt:lpstr>楷体_GB2312</vt:lpstr>
      <vt:lpstr>宋体</vt:lpstr>
      <vt:lpstr>Arial Unicode MS</vt:lpstr>
      <vt:lpstr>標楷體</vt:lpstr>
      <vt:lpstr>Myriad Pro</vt:lpstr>
      <vt:lpstr>Songti SC</vt:lpstr>
      <vt:lpstr>Arial</vt:lpstr>
      <vt:lpstr>Cambria Math</vt:lpstr>
      <vt:lpstr>Franklin Gothic Medium</vt:lpstr>
      <vt:lpstr>Symbol</vt:lpstr>
      <vt:lpstr>Times New Roman</vt:lpstr>
      <vt:lpstr>Verdana</vt:lpstr>
      <vt:lpstr>Office 主题​​</vt:lpstr>
      <vt:lpstr>Equation</vt:lpstr>
      <vt:lpstr>公式</vt:lpstr>
      <vt:lpstr>Microsoft Drawing</vt:lpstr>
      <vt:lpstr>位图图像</vt:lpstr>
      <vt:lpstr>PowerPoint 演示文稿</vt:lpstr>
      <vt:lpstr>概述   时序逻辑电路</vt:lpstr>
      <vt:lpstr>概述   时序电路与组合电路的区别</vt:lpstr>
      <vt:lpstr>概述   触发器（Flip-Flop，FF）</vt:lpstr>
      <vt:lpstr>第五章   触发器</vt:lpstr>
      <vt:lpstr>1.1 用与非门组成的基本触发器</vt:lpstr>
      <vt:lpstr>1.1 用与非门组成的基本触发器</vt:lpstr>
      <vt:lpstr>1.1 用与非门组成的基本触发器</vt:lpstr>
      <vt:lpstr>1.1 用与非门组成的基本触发器</vt:lpstr>
      <vt:lpstr>1.1 用与非门组成的基本触发器</vt:lpstr>
      <vt:lpstr>第五章   触发器</vt:lpstr>
      <vt:lpstr>1.2 用或非门组成的基本触发器</vt:lpstr>
      <vt:lpstr>1.2 用或非门组成的基本触发器</vt:lpstr>
      <vt:lpstr>第五章   触发器</vt:lpstr>
      <vt:lpstr>1.3 集成基本触发器</vt:lpstr>
      <vt:lpstr>1.3 集成基本触发器</vt:lpstr>
      <vt:lpstr>第五章   触发器</vt:lpstr>
      <vt:lpstr>2.1 同步RS触发器</vt:lpstr>
      <vt:lpstr>2.1 同步RS触发器</vt:lpstr>
      <vt:lpstr>2.1 同步RS触发器</vt:lpstr>
      <vt:lpstr>第五章   触发器</vt:lpstr>
      <vt:lpstr>2.2 同步D触发器</vt:lpstr>
      <vt:lpstr>2.2 同步D触发器</vt:lpstr>
      <vt:lpstr>2.2 同步D触发器</vt:lpstr>
      <vt:lpstr>2.2 同步D触发器</vt:lpstr>
      <vt:lpstr>2.2 同步D触发器</vt:lpstr>
      <vt:lpstr>2. 同步触发器</vt:lpstr>
      <vt:lpstr>第五章   触发器</vt:lpstr>
      <vt:lpstr>3. 边沿触发器</vt:lpstr>
      <vt:lpstr>3. 边沿触发器</vt:lpstr>
      <vt:lpstr>3. 边沿触发器</vt:lpstr>
      <vt:lpstr>3. 边沿触发器</vt:lpstr>
      <vt:lpstr>3. 边沿触发器</vt:lpstr>
      <vt:lpstr>3.1 边沿D触发器</vt:lpstr>
      <vt:lpstr>3.1 边沿D触发器</vt:lpstr>
      <vt:lpstr>3.1 边沿D触发器</vt:lpstr>
      <vt:lpstr>3.1 边沿D触发器</vt:lpstr>
      <vt:lpstr>3.1 边沿D触发器</vt:lpstr>
      <vt:lpstr>3.1 边沿D触发器</vt:lpstr>
      <vt:lpstr>第五章   触发器</vt:lpstr>
      <vt:lpstr>3.2 边沿JK触发器</vt:lpstr>
      <vt:lpstr>3.2 边沿JK触发器</vt:lpstr>
      <vt:lpstr>3.2 边沿JK触发器</vt:lpstr>
      <vt:lpstr>3.2 边沿JK触发器</vt:lpstr>
      <vt:lpstr>3.2 边沿JK触发器</vt:lpstr>
      <vt:lpstr>第五章   触发器</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第五章   触发器</vt:lpstr>
      <vt:lpstr>4.1 触发器的静态特性</vt:lpstr>
      <vt:lpstr>第五章   触发器</vt:lpstr>
      <vt:lpstr>4.2 触发器的动态特性</vt:lpstr>
      <vt:lpstr>4.2 触发器的动态特性</vt:lpstr>
      <vt:lpstr>第五章 小结</vt:lpstr>
      <vt:lpstr>第五章 小结</vt:lpstr>
      <vt:lpstr>第五章 小结</vt:lpstr>
      <vt:lpstr>第五章 小结</vt:lpstr>
      <vt:lpstr>第五章 小结</vt:lpstr>
      <vt:lpstr>第五章 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LIU Shu</cp:lastModifiedBy>
  <cp:revision>911</cp:revision>
  <cp:lastPrinted>2023-02-03T13:10:35Z</cp:lastPrinted>
  <dcterms:created xsi:type="dcterms:W3CDTF">2022-05-23T00:45:00Z</dcterms:created>
  <dcterms:modified xsi:type="dcterms:W3CDTF">2025-03-14T10:28:06Z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