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80" r:id="rId5"/>
    <p:sldId id="295" r:id="rId6"/>
    <p:sldId id="293" r:id="rId7"/>
    <p:sldId id="294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36A76-AB0C-4611-8F29-CF7D498D6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7E026-71BB-462D-9B61-A5DC282CE6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7E026-71BB-462D-9B61-A5DC282CE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7E026-71BB-462D-9B61-A5DC282CE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10439400" y="6057900"/>
            <a:ext cx="429986" cy="429986"/>
          </a:xfrm>
          <a:prstGeom prst="ellipse">
            <a:avLst/>
          </a:prstGeom>
          <a:solidFill>
            <a:schemeClr val="accent5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1087100" y="6057900"/>
            <a:ext cx="429986" cy="4299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0567255" y="6162675"/>
            <a:ext cx="123476" cy="220436"/>
            <a:chOff x="10668000" y="2600325"/>
            <a:chExt cx="201386" cy="433161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0668000" y="2600325"/>
              <a:ext cx="201386" cy="228600"/>
            </a:xfrm>
            <a:prstGeom prst="line">
              <a:avLst/>
            </a:prstGeom>
            <a:ln>
              <a:solidFill>
                <a:schemeClr val="accent6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0677525" y="2832100"/>
              <a:ext cx="182336" cy="201386"/>
            </a:xfrm>
            <a:prstGeom prst="line">
              <a:avLst/>
            </a:prstGeom>
            <a:ln>
              <a:solidFill>
                <a:schemeClr val="accent6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rot="10800000">
            <a:off x="11265755" y="6162675"/>
            <a:ext cx="123476" cy="220436"/>
            <a:chOff x="10668000" y="2600325"/>
            <a:chExt cx="201386" cy="433161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0668000" y="2600325"/>
              <a:ext cx="201386" cy="228600"/>
            </a:xfrm>
            <a:prstGeom prst="line">
              <a:avLst/>
            </a:prstGeom>
            <a:ln>
              <a:solidFill>
                <a:schemeClr val="accent6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0677525" y="2832100"/>
              <a:ext cx="182336" cy="201386"/>
            </a:xfrm>
            <a:prstGeom prst="line">
              <a:avLst/>
            </a:prstGeom>
            <a:ln>
              <a:solidFill>
                <a:schemeClr val="accent6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583545" y="4227116"/>
            <a:ext cx="6154057" cy="0"/>
          </a:xfrm>
          <a:prstGeom prst="line">
            <a:avLst/>
          </a:prstGeom>
          <a:ln>
            <a:solidFill>
              <a:schemeClr val="accent5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64494" y="3128565"/>
            <a:ext cx="6655706" cy="1096936"/>
          </a:xfrm>
        </p:spPr>
        <p:txBody>
          <a:bodyPr anchor="ctr" anchorCtr="0">
            <a:norm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4494" y="4364315"/>
            <a:ext cx="6655705" cy="94110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d"/>
      </p:transition>
    </mc:Choice>
    <mc:Fallback>
      <p:transition>
        <p:push dir="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d"/>
      </p:transition>
    </mc:Choice>
    <mc:Fallback>
      <p:transition>
        <p:push dir="d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A1AF-BC20-495C-A13F-28F9EC39D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BEFE-FB1C-40A5-BF59-79FD257BC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d"/>
      </p:transition>
    </mc:Choice>
    <mc:Fallback>
      <p:transition>
        <p:push dir="d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d"/>
      </p:transition>
    </mc:Choice>
    <mc:Fallback>
      <p:transition>
        <p:push dir="d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 rot="8100000">
            <a:off x="-785410" y="-383079"/>
            <a:ext cx="6567170" cy="10278110"/>
          </a:xfrm>
          <a:custGeom>
            <a:avLst/>
            <a:gdLst>
              <a:gd name="connsiteX0" fmla="*/ 2645 w 10342"/>
              <a:gd name="connsiteY0" fmla="*/ 16186 h 16186"/>
              <a:gd name="connsiteX1" fmla="*/ 0 w 10342"/>
              <a:gd name="connsiteY1" fmla="*/ 13514 h 16186"/>
              <a:gd name="connsiteX2" fmla="*/ 1746 w 10342"/>
              <a:gd name="connsiteY2" fmla="*/ 0 h 16186"/>
              <a:gd name="connsiteX3" fmla="*/ 10342 w 10342"/>
              <a:gd name="connsiteY3" fmla="*/ 8545 h 16186"/>
              <a:gd name="connsiteX4" fmla="*/ 2645 w 10342"/>
              <a:gd name="connsiteY4" fmla="*/ 16186 h 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2" h="16186">
                <a:moveTo>
                  <a:pt x="2645" y="16186"/>
                </a:moveTo>
                <a:lnTo>
                  <a:pt x="0" y="13514"/>
                </a:lnTo>
                <a:lnTo>
                  <a:pt x="1746" y="0"/>
                </a:lnTo>
                <a:lnTo>
                  <a:pt x="10342" y="8545"/>
                </a:lnTo>
                <a:lnTo>
                  <a:pt x="2645" y="161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06780" y="5104765"/>
            <a:ext cx="5313680" cy="81343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06780" y="3599815"/>
            <a:ext cx="5313680" cy="1325880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d"/>
      </p:transition>
    </mc:Choice>
    <mc:Fallback>
      <p:transition>
        <p:push dir="d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d"/>
      </p:transition>
    </mc:Choice>
    <mc:Fallback>
      <p:transition>
        <p:push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d"/>
      </p:transition>
    </mc:Choice>
    <mc:Fallback>
      <p:transition>
        <p:push dir="d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d"/>
      </p:transition>
    </mc:Choice>
    <mc:Fallback>
      <p:transition>
        <p:push dir="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3.png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3.png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6385" y="295275"/>
            <a:ext cx="1352550" cy="638175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N E W  C U R R I C U L U M</a:t>
            </a:r>
            <a:endParaRPr lang="en-US" altLang="zh-CN" b="1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endParaRPr lang="zh-CN" altLang="en-US" b="1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774044" y="3128565"/>
            <a:ext cx="6655706" cy="1096936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JavaScript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716894" y="4364315"/>
            <a:ext cx="6655705" cy="941109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j a v a s c r i p t </a:t>
            </a:r>
            <a:r>
              <a:rPr lang="zh-CN" altLang="zh-CN" dirty="0">
                <a:solidFill>
                  <a:schemeClr val="bg1"/>
                </a:solidFill>
              </a:rPr>
              <a:t>基 础</a:t>
            </a:r>
            <a:endParaRPr lang="zh-CN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774315" y="4225290"/>
            <a:ext cx="636143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图片 7" descr="未标题-2.png"/>
          <p:cNvPicPr>
            <a:picLocks noChangeAspect="1"/>
          </p:cNvPicPr>
          <p:nvPr/>
        </p:nvPicPr>
        <p:blipFill>
          <a:blip r:embed="rId5"/>
          <a:srcRect r="69858"/>
          <a:stretch>
            <a:fillRect/>
          </a:stretch>
        </p:blipFill>
        <p:spPr>
          <a:xfrm>
            <a:off x="10446385" y="295275"/>
            <a:ext cx="1349375" cy="6286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7" descr="未标题-2.png"/>
          <p:cNvPicPr>
            <a:picLocks noChangeAspect="1"/>
          </p:cNvPicPr>
          <p:nvPr/>
        </p:nvPicPr>
        <p:blipFill>
          <a:blip r:embed="rId1"/>
          <a:srcRect r="69858"/>
          <a:stretch>
            <a:fillRect/>
          </a:stretch>
        </p:blipFill>
        <p:spPr>
          <a:xfrm>
            <a:off x="10446385" y="295275"/>
            <a:ext cx="1349375" cy="62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spc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 目 安 排</a:t>
            </a:r>
            <a:endParaRPr lang="zh-CN" altLang="en-US" b="1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4665" y="1243965"/>
            <a:ext cx="14846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项目名称：</a:t>
            </a:r>
            <a:endParaRPr lang="zh-CN" altLang="en-US" sz="16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15005" y="2128520"/>
            <a:ext cx="216002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19500" y="1957705"/>
            <a:ext cx="10236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叶式婚庆 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62575" y="1957705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响应式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905375" y="2057400"/>
            <a:ext cx="95250" cy="1714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21815" y="2682240"/>
            <a:ext cx="14846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今日目标：</a:t>
            </a:r>
            <a:endParaRPr lang="zh-CN" altLang="en-US" sz="16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215005" y="3566795"/>
            <a:ext cx="216002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619500" y="3357880"/>
            <a:ext cx="645287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使用 @media 查询，可以针对不同的媒体类型定义不同的样式。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44040" y="4253865"/>
            <a:ext cx="16878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知识点摘要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：</a:t>
            </a:r>
            <a:endParaRPr lang="zh-CN" altLang="en-US" sz="16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15005" y="5224145"/>
            <a:ext cx="216002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62350" y="5002530"/>
            <a:ext cx="124269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媒体查询   |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46320" y="5002530"/>
            <a:ext cx="88074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单位  </a:t>
            </a: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  |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768340" y="5002530"/>
            <a:ext cx="125095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原理</a:t>
            </a: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     |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060565" y="5002530"/>
            <a:ext cx="125095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布局</a:t>
            </a: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     |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352790" y="5002530"/>
            <a:ext cx="19088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协调性</a:t>
            </a: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     |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/>
      <p:bldP spid="13" grpId="0"/>
      <p:bldP spid="11" grpId="0"/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92455" y="1456690"/>
            <a:ext cx="905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0070C0"/>
                </a:solidFill>
                <a:sym typeface="+mn-ea"/>
              </a:rPr>
              <a:t>—</a:t>
            </a:r>
            <a:r>
              <a:rPr lang="en-US" altLang="zh-CN" sz="1600" b="1">
                <a:solidFill>
                  <a:schemeClr val="bg1"/>
                </a:solidFill>
              </a:rPr>
              <a:t> </a:t>
            </a:r>
            <a:r>
              <a:rPr lang="zh-CN" altLang="en-US" sz="1600">
                <a:solidFill>
                  <a:schemeClr val="bg1"/>
                </a:solidFill>
              </a:rPr>
              <a:t>原 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7675" y="876300"/>
            <a:ext cx="10515600" cy="660400"/>
          </a:xfrm>
        </p:spPr>
        <p:txBody>
          <a:bodyPr vert="horz" wrap="square" lIns="91440" tIns="45720" rIns="91440" bIns="45720" rtlCol="0" anchor="ctr">
            <a:normAutofit/>
          </a:bodyPr>
          <a:p>
            <a:r>
              <a:rPr lang="en-US" altLang="zh-CN" sz="3600" dirty="0">
                <a:solidFill>
                  <a:schemeClr val="bg1"/>
                </a:solidFill>
              </a:rPr>
              <a:t>Media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pic>
        <p:nvPicPr>
          <p:cNvPr id="21506" name="图片 7" descr="未标题-2.png"/>
          <p:cNvPicPr>
            <a:picLocks noChangeAspect="1"/>
          </p:cNvPicPr>
          <p:nvPr/>
        </p:nvPicPr>
        <p:blipFill>
          <a:blip r:embed="rId2"/>
          <a:srcRect r="69858"/>
          <a:stretch>
            <a:fillRect/>
          </a:stretch>
        </p:blipFill>
        <p:spPr>
          <a:xfrm>
            <a:off x="10446385" y="295275"/>
            <a:ext cx="1349375" cy="62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内容占位符 1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92455" y="2155825"/>
            <a:ext cx="10515600" cy="4351338"/>
          </a:xfrm>
        </p:spPr>
        <p:txBody>
          <a:bodyPr>
            <a:normAutofit/>
          </a:bodyPr>
          <a:p>
            <a:pPr algn="just"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内容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内容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内容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内容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92455" y="1456690"/>
            <a:ext cx="905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0070C0"/>
                </a:solidFill>
                <a:sym typeface="+mn-ea"/>
              </a:rPr>
              <a:t>—</a:t>
            </a:r>
            <a:r>
              <a:rPr lang="en-US" altLang="zh-CN" sz="1600" b="1">
                <a:solidFill>
                  <a:schemeClr val="bg1"/>
                </a:solidFill>
              </a:rPr>
              <a:t> </a:t>
            </a:r>
            <a:r>
              <a:rPr lang="zh-CN" altLang="en-US" sz="1600">
                <a:solidFill>
                  <a:schemeClr val="bg1"/>
                </a:solidFill>
              </a:rPr>
              <a:t>原 理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7675" y="876300"/>
            <a:ext cx="10515600" cy="660400"/>
          </a:xfrm>
        </p:spPr>
        <p:txBody>
          <a:bodyPr vert="horz" wrap="square" lIns="91440" tIns="45720" rIns="91440" bIns="45720" rtlCol="0" anchor="ctr">
            <a:normAutofit/>
          </a:bodyPr>
          <a:p>
            <a:r>
              <a:rPr lang="en-US" altLang="zh-CN" sz="3600" dirty="0">
                <a:solidFill>
                  <a:schemeClr val="bg1"/>
                </a:solidFill>
              </a:rPr>
              <a:t>Media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pic>
        <p:nvPicPr>
          <p:cNvPr id="21506" name="图片 7" descr="未标题-2.png"/>
          <p:cNvPicPr>
            <a:picLocks noChangeAspect="1"/>
          </p:cNvPicPr>
          <p:nvPr/>
        </p:nvPicPr>
        <p:blipFill>
          <a:blip r:embed="rId2"/>
          <a:srcRect r="69858"/>
          <a:stretch>
            <a:fillRect/>
          </a:stretch>
        </p:blipFill>
        <p:spPr>
          <a:xfrm>
            <a:off x="10446385" y="295275"/>
            <a:ext cx="1349375" cy="62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内容占位符 1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92455" y="2155825"/>
            <a:ext cx="10515600" cy="4351338"/>
          </a:xfrm>
        </p:spPr>
        <p:txBody>
          <a:bodyPr>
            <a:normAutofit/>
          </a:bodyPr>
          <a:p>
            <a:pPr algn="just"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内容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内容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内容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内容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92455" y="1475740"/>
            <a:ext cx="905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0070C0"/>
                </a:solidFill>
                <a:sym typeface="+mn-ea"/>
              </a:rPr>
              <a:t>—</a:t>
            </a:r>
            <a:r>
              <a:rPr lang="en-US" altLang="zh-CN" sz="1600" b="1">
                <a:solidFill>
                  <a:schemeClr val="bg1"/>
                </a:solidFill>
              </a:rPr>
              <a:t> </a:t>
            </a:r>
            <a:r>
              <a:rPr lang="zh-CN" altLang="en-US" sz="1600">
                <a:solidFill>
                  <a:schemeClr val="bg1"/>
                </a:solidFill>
              </a:rPr>
              <a:t>小 结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7675" y="895350"/>
            <a:ext cx="10515600" cy="660400"/>
          </a:xfrm>
        </p:spPr>
        <p:txBody>
          <a:bodyPr vert="horz" wrap="square" lIns="91440" tIns="45720" rIns="91440" bIns="45720" rtlCol="0" anchor="ctr">
            <a:normAutofit/>
          </a:bodyPr>
          <a:p>
            <a:r>
              <a:rPr lang="en-US" altLang="zh-CN" sz="3600" dirty="0">
                <a:solidFill>
                  <a:schemeClr val="bg1"/>
                </a:solidFill>
              </a:rPr>
              <a:t>Media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pic>
        <p:nvPicPr>
          <p:cNvPr id="21506" name="图片 7" descr="未标题-2.png"/>
          <p:cNvPicPr>
            <a:picLocks noChangeAspect="1"/>
          </p:cNvPicPr>
          <p:nvPr/>
        </p:nvPicPr>
        <p:blipFill>
          <a:blip r:embed="rId2"/>
          <a:srcRect r="69858"/>
          <a:stretch>
            <a:fillRect/>
          </a:stretch>
        </p:blipFill>
        <p:spPr>
          <a:xfrm>
            <a:off x="10446385" y="295275"/>
            <a:ext cx="1349375" cy="6286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" name="组合 22"/>
          <p:cNvGrpSpPr/>
          <p:nvPr/>
        </p:nvGrpSpPr>
        <p:grpSpPr>
          <a:xfrm>
            <a:off x="3246755" y="3244850"/>
            <a:ext cx="5697855" cy="368300"/>
            <a:chOff x="2020" y="3812"/>
            <a:chExt cx="8973" cy="58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2020" y="4102"/>
              <a:ext cx="27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335" y="3812"/>
              <a:ext cx="86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>
                  <a:solidFill>
                    <a:schemeClr val="bg1"/>
                  </a:solidFill>
                  <a:sym typeface="+mn-ea"/>
                </a:rPr>
                <a:t>小结内容小结内容小结内容</a:t>
              </a:r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项目练习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93395" y="3425825"/>
            <a:ext cx="11321415" cy="291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</a:rPr>
              <a:t>prompt 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练习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  获取到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prompt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输入的值，用弹框弹出来。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             姓名：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             性别：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     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xxx+ sex +'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你好啊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'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；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----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男     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xx+sex + '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再见朋友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';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   ---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女    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xxx+sex + '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送你个东西，要不要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';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                                    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熟记基础知识，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</a:rPr>
              <a:t>5:00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</a:rPr>
              <a:t>听写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ransition>
    <p:push dir="d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5046"/>
</p:tagLst>
</file>

<file path=ppt/tags/tag10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11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6"/>
</p:tagLst>
</file>

<file path=ppt/tags/tag13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14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6"/>
</p:tagLst>
</file>

<file path=ppt/tags/tag16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5046"/>
</p:tagLst>
</file>

<file path=ppt/tags/tag18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5046_21*a*1"/>
  <p:tag name="KSO_WM_UNIT_TYPE" val="a"/>
</p:tagLst>
</file>

<file path=ppt/tags/tag19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144"/>
  <p:tag name="KSO_WM_UNIT_LAYERLEVEL" val="1"/>
  <p:tag name="KSO_WM_UNIT_INDEX" val="1"/>
  <p:tag name="KSO_WM_UNIT_ID" val="custom20185046_21*f*1"/>
  <p:tag name="KSO_WM_UNIT_TYPE" val="f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046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46_21*i*2"/>
  <p:tag name="KSO_WM_TEMPLATE_CATEGORY" val="custom"/>
  <p:tag name="KSO_WM_TEMPLATE_INDEX" val="20185046"/>
  <p:tag name="KSO_WM_UNIT_INDEX" val="2"/>
</p:tagLst>
</file>

<file path=ppt/tags/tag21.xml><?xml version="1.0" encoding="utf-8"?>
<p:tagLst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SLIDE_INDEX" val="21"/>
  <p:tag name="KSO_WM_SLIDE_ID" val="custom20185046_21"/>
  <p:tag name="KSO_WM_TAG_VERSION" val="1.0"/>
  <p:tag name="KSO_WM_TEMPLATE_INDEX" val="20185046"/>
  <p:tag name="KSO_WM_TEMPLATE_CATEGORY" val="custom"/>
  <p:tag name="KSO_WM_SLIDE_SUBTYPE" val="pureTxt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CATEGORY" val="custom"/>
  <p:tag name="KSO_WM_TEMPLATE_INDEX" val="20185046"/>
  <p:tag name="KSO_WM_TAG_VERSION" val="1.0"/>
  <p:tag name="KSO_WM_BEAUTIFY_FLAG" val="#wm#"/>
  <p:tag name="KSO_WM_TEMPLATE_THUMBS_INDEX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46_1*i*0"/>
  <p:tag name="KSO_WM_TEMPLATE_CATEGORY" val="custom"/>
  <p:tag name="KSO_WM_TEMPLATE_INDEX" val="20185046"/>
  <p:tag name="KSO_WM_UNIT_INDEX" val="0"/>
</p:tagLst>
</file>

<file path=ppt/tags/tag5.xml><?xml version="1.0" encoding="utf-8"?>
<p:tagLst xmlns:p="http://schemas.openxmlformats.org/presentationml/2006/main">
  <p:tag name="KSO_WM_TEMPLATE_CATEGORY" val="custom"/>
  <p:tag name="KSO_WM_TEMPLATE_INDEX" val="20185046"/>
  <p:tag name="KSO_WM_UNIT_TYPE" val="a"/>
  <p:tag name="KSO_WM_UNIT_INDEX" val="1"/>
  <p:tag name="KSO_WM_UNIT_ID" val="custom20185046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黄色简约通用模板"/>
</p:tagLst>
</file>

<file path=ppt/tags/tag6.xml><?xml version="1.0" encoding="utf-8"?>
<p:tagLst xmlns:p="http://schemas.openxmlformats.org/presentationml/2006/main">
  <p:tag name="KSO_WM_TEMPLATE_CATEGORY" val="custom"/>
  <p:tag name="KSO_WM_TEMPLATE_INDEX" val="20185046"/>
  <p:tag name="KSO_WM_UNIT_TYPE" val="b"/>
  <p:tag name="KSO_WM_UNIT_INDEX" val="1"/>
  <p:tag name="KSO_WM_UNIT_ID" val="custom20185046_1*b*1"/>
  <p:tag name="KSO_WM_UNIT_LAYERLEVEL" val="1"/>
  <p:tag name="KSO_WM_UNIT_VALUE" val="8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7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SLIDE_ID" val="custom2018504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"/>
  <p:tag name="KSO_WM_SLIDE_SUBTYPE" val="pureTxt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46_1*i*0"/>
  <p:tag name="KSO_WM_TEMPLATE_CATEGORY" val="custom"/>
  <p:tag name="KSO_WM_TEMPLATE_INDEX" val="20185046"/>
  <p:tag name="KSO_WM_UNIT_INDEX" val="0"/>
</p:tagLst>
</file>

<file path=ppt/tags/tag9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SLIDE_ID" val="custom2018504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"/>
  <p:tag name="KSO_WM_SLIDE_SUBTYPE" val="pureTxt"/>
</p:tagLst>
</file>

<file path=ppt/theme/theme1.xml><?xml version="1.0" encoding="utf-8"?>
<a:theme xmlns:a="http://schemas.openxmlformats.org/drawingml/2006/main" name="Office 主题">
  <a:themeElements>
    <a:clrScheme name="自定义 119">
      <a:dk1>
        <a:srgbClr val="262626"/>
      </a:dk1>
      <a:lt1>
        <a:srgbClr val="FFFFFF"/>
      </a:lt1>
      <a:dk2>
        <a:srgbClr val="FFE574"/>
      </a:dk2>
      <a:lt2>
        <a:srgbClr val="FFFFFF"/>
      </a:lt2>
      <a:accent1>
        <a:srgbClr val="FFE574"/>
      </a:accent1>
      <a:accent2>
        <a:srgbClr val="FFE574"/>
      </a:accent2>
      <a:accent3>
        <a:srgbClr val="FFE574"/>
      </a:accent3>
      <a:accent4>
        <a:srgbClr val="FFE574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WPS 演示</Application>
  <PresentationFormat>宽屏</PresentationFormat>
  <Paragraphs>72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JavaScript</vt:lpstr>
      <vt:lpstr>PowerPoint 演示文稿</vt:lpstr>
      <vt:lpstr>Media</vt:lpstr>
      <vt:lpstr>Media</vt:lpstr>
      <vt:lpstr>Media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Ace</cp:lastModifiedBy>
  <cp:revision>8</cp:revision>
  <dcterms:created xsi:type="dcterms:W3CDTF">2018-03-08T09:58:00Z</dcterms:created>
  <dcterms:modified xsi:type="dcterms:W3CDTF">2018-04-18T01:58:59Z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