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7" r:id="rId4"/>
    <p:sldMasterId id="2147483664" r:id="rId5"/>
    <p:sldMasterId id="2147483666" r:id="rId6"/>
    <p:sldMasterId id="2147483668" r:id="rId7"/>
    <p:sldMasterId id="2147483681" r:id="rId8"/>
  </p:sldMasterIdLst>
  <p:notesMasterIdLst>
    <p:notesMasterId r:id="rId11"/>
  </p:notesMasterIdLst>
  <p:sldIdLst>
    <p:sldId id="258" r:id="rId9"/>
    <p:sldId id="331" r:id="rId10"/>
    <p:sldId id="332" r:id="rId12"/>
    <p:sldId id="333" r:id="rId13"/>
    <p:sldId id="270" r:id="rId14"/>
    <p:sldId id="334" r:id="rId15"/>
    <p:sldId id="360" r:id="rId16"/>
    <p:sldId id="361" r:id="rId17"/>
    <p:sldId id="268" r:id="rId18"/>
    <p:sldId id="362" r:id="rId19"/>
    <p:sldId id="295" r:id="rId20"/>
    <p:sldId id="363" r:id="rId21"/>
    <p:sldId id="302" r:id="rId22"/>
    <p:sldId id="364" r:id="rId23"/>
    <p:sldId id="303" r:id="rId24"/>
    <p:sldId id="365" r:id="rId25"/>
    <p:sldId id="304" r:id="rId26"/>
    <p:sldId id="368" r:id="rId27"/>
    <p:sldId id="366" r:id="rId28"/>
    <p:sldId id="374" r:id="rId29"/>
    <p:sldId id="375" r:id="rId30"/>
    <p:sldId id="376" r:id="rId31"/>
    <p:sldId id="377" r:id="rId32"/>
    <p:sldId id="378" r:id="rId33"/>
    <p:sldId id="380" r:id="rId34"/>
    <p:sldId id="381" r:id="rId35"/>
    <p:sldId id="382" r:id="rId36"/>
    <p:sldId id="379" r:id="rId37"/>
    <p:sldId id="383" r:id="rId38"/>
    <p:sldId id="262"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4F81BD"/>
    <a:srgbClr val="7030A0"/>
    <a:srgbClr val="4BACC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71" autoAdjust="0"/>
  </p:normalViewPr>
  <p:slideViewPr>
    <p:cSldViewPr>
      <p:cViewPr varScale="1">
        <p:scale>
          <a:sx n="84" d="100"/>
          <a:sy n="84" d="100"/>
        </p:scale>
        <p:origin x="1530" y="96"/>
      </p:cViewPr>
      <p:guideLst>
        <p:guide orient="horz" pos="2106"/>
        <p:guide pos="385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notesMaster" Target="notesMasters/notesMaster1.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561EF-5C49-4260-8659-EBA1C1B61A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1"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9220D-08F7-4B06-95B6-6954C790F3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7B639-3618-4250-B905-4733876E03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CA1BD3-0F9C-4FEF-8983-E9301C6629A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B9220D-08F7-4B06-95B6-6954C790F3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4" Type="http://schemas.openxmlformats.org/officeDocument/2006/relationships/tags" Target="../tags/tag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3558" y="3005617"/>
            <a:ext cx="6973361" cy="807271"/>
          </a:xfrm>
        </p:spPr>
        <p:txBody>
          <a:bodyPr>
            <a:normAutofit/>
          </a:bodyPr>
          <a:lstStyle>
            <a:lvl1pPr algn="r">
              <a:defRPr sz="3920">
                <a:solidFill>
                  <a:schemeClr val="bg1"/>
                </a:solidFill>
                <a:latin typeface="黑体" panose="02010609060101010101" pitchFamily="49" charset="-122"/>
                <a:ea typeface="黑体" panose="02010609060101010101" pitchFamily="49" charset="-122"/>
              </a:defRPr>
            </a:lvl1pPr>
          </a:lstStyle>
          <a:p>
            <a:r>
              <a:rPr lang="zh-CN" altLang="en-US" dirty="0"/>
              <a:t>主标题</a:t>
            </a:r>
            <a:endParaRPr lang="zh-CN" altLang="en-US" dirty="0"/>
          </a:p>
        </p:txBody>
      </p:sp>
      <p:sp>
        <p:nvSpPr>
          <p:cNvPr id="3" name="副标题 2"/>
          <p:cNvSpPr>
            <a:spLocks noGrp="1"/>
          </p:cNvSpPr>
          <p:nvPr>
            <p:ph type="subTitle" idx="1" hasCustomPrompt="1"/>
          </p:nvPr>
        </p:nvSpPr>
        <p:spPr>
          <a:xfrm>
            <a:off x="8496144" y="4097679"/>
            <a:ext cx="3090774" cy="531501"/>
          </a:xfrm>
          <a:solidFill>
            <a:srgbClr val="C00000"/>
          </a:solidFill>
        </p:spPr>
        <p:txBody>
          <a:bodyPr>
            <a:normAutofit/>
          </a:bodyPr>
          <a:lstStyle>
            <a:lvl1pPr marL="0" indent="0" algn="ctr">
              <a:buNone/>
              <a:defRPr sz="2355">
                <a:solidFill>
                  <a:schemeClr val="bg1"/>
                </a:solidFill>
                <a:latin typeface="黑体" panose="02010609060101010101" pitchFamily="49" charset="-122"/>
                <a:ea typeface="黑体" panose="02010609060101010101" pitchFamily="49"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
        <p:nvSpPr>
          <p:cNvPr id="5"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
        <p:nvSpPr>
          <p:cNvPr id="5"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
        <p:nvSpPr>
          <p:cNvPr id="5"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
        <p:nvSpPr>
          <p:cNvPr id="5"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872156" y="2652669"/>
            <a:ext cx="10361799" cy="1470638"/>
          </a:xfrm>
          <a:prstGeom prst="rect">
            <a:avLst/>
          </a:prstGeom>
        </p:spPr>
        <p:txBody>
          <a:bodyPr/>
          <a:lstStyle>
            <a:lvl1pPr marL="0" marR="0" indent="0" defTabSz="914400" rtl="0" eaLnBrk="1" fontAlgn="auto" latinLnBrk="0" hangingPunct="1">
              <a:lnSpc>
                <a:spcPct val="100000"/>
              </a:lnSpc>
              <a:spcBef>
                <a:spcPct val="0"/>
              </a:spcBef>
              <a:spcAft>
                <a:spcPts val="0"/>
              </a:spcAft>
              <a:defRPr/>
            </a:lvl1pPr>
          </a:lstStyle>
          <a:p>
            <a:pPr marL="0" marR="0" lvl="0" indent="0" defTabSz="914400" rtl="0" eaLnBrk="1" fontAlgn="auto" latinLnBrk="0" hangingPunct="1">
              <a:lnSpc>
                <a:spcPct val="100000"/>
              </a:lnSpc>
              <a:spcBef>
                <a:spcPct val="0"/>
              </a:spcBef>
              <a:spcAft>
                <a:spcPts val="0"/>
              </a:spcAft>
              <a:defRPr/>
            </a:pPr>
            <a:r>
              <a:rPr kumimoji="0" lang="en-US" altLang="zh-CN" sz="44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Thank you</a:t>
            </a:r>
            <a:endParaRPr kumimoji="0" lang="zh-CN" altLang="en-US" sz="4400" b="1"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10067" y="182031"/>
            <a:ext cx="10971866" cy="594485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EA7B36-DC8F-48E7-A485-00BBAD6C914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6BC443-FACC-4621-B4D2-5397DAF9B91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6965"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595">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E1C792-8CCD-4AF8-97B1-5D7B82BEADF3}"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p>
            <a:fld id="{F25F3E30-6F68-4B84-8143-B82A507D996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6965"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6965"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6965"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595"/>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9" name="PA_椭圆 31"/>
          <p:cNvSpPr/>
          <p:nvPr>
            <p:custDataLst>
              <p:tags r:id="rId4"/>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30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梯形 6"/>
          <p:cNvSpPr/>
          <p:nvPr userDrawn="1"/>
        </p:nvSpPr>
        <p:spPr bwMode="auto">
          <a:xfrm rot="5400000">
            <a:off x="420543" y="1316921"/>
            <a:ext cx="5057608" cy="4083551"/>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35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标题 1"/>
          <p:cNvSpPr>
            <a:spLocks noGrp="1"/>
          </p:cNvSpPr>
          <p:nvPr>
            <p:ph type="ctrTitle" hasCustomPrompt="1"/>
          </p:nvPr>
        </p:nvSpPr>
        <p:spPr>
          <a:xfrm>
            <a:off x="915100" y="1805593"/>
            <a:ext cx="10361799" cy="3035356"/>
          </a:xfrm>
        </p:spPr>
        <p:txBody>
          <a:bodyPr>
            <a:normAutofit/>
          </a:bodyPr>
          <a:lstStyle>
            <a:lvl1pPr algn="l">
              <a:defRPr sz="3920">
                <a:solidFill>
                  <a:schemeClr val="bg1"/>
                </a:solidFill>
                <a:latin typeface="微软雅黑" panose="020B0503020204020204" pitchFamily="34" charset="-122"/>
                <a:ea typeface="微软雅黑" panose="020B0503020204020204" pitchFamily="34" charset="-122"/>
              </a:defRPr>
            </a:lvl1pPr>
          </a:lstStyle>
          <a:p>
            <a:r>
              <a:rPr lang="zh-CN" altLang="en-US" dirty="0"/>
              <a:t>内容一</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6"/>
            <a:ext cx="10515600" cy="1192212"/>
          </a:xfrm>
        </p:spPr>
        <p:txBody>
          <a:bodyPr lIns="90000" tIns="90000" rIns="90000" anchor="t" anchorCtr="0">
            <a:normAutofit/>
          </a:bodyPr>
          <a:lstStyle>
            <a:lvl1pPr algn="ctr">
              <a:defRPr sz="48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8200" y="2558853"/>
            <a:ext cx="10515600" cy="1775024"/>
          </a:xfrm>
        </p:spPr>
        <p:txBody>
          <a:bodyPr>
            <a:no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normAutofit/>
          </a:bodyPr>
          <a:lstStyle>
            <a:lvl1pPr>
              <a:lnSpc>
                <a:spcPct val="90000"/>
              </a:lnSpc>
              <a:defRPr sz="4000"/>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74712"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98600" y="1854200"/>
            <a:ext cx="5112000" cy="432117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74800" y="334800"/>
            <a:ext cx="10440000" cy="1368000"/>
          </a:xfrm>
        </p:spPr>
        <p:txBody>
          <a:bodyPr>
            <a:normAutofit/>
          </a:bodyPr>
          <a:lstStyle>
            <a:lvl1pPr>
              <a:defRPr sz="40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74712" y="2716271"/>
            <a:ext cx="5112000"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95760" y="2716271"/>
            <a:ext cx="5112001" cy="34560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74800" y="444500"/>
            <a:ext cx="4176000" cy="15103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93525" y="444500"/>
            <a:ext cx="6120000" cy="5722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74800" y="2111473"/>
            <a:ext cx="4176000" cy="4053600"/>
          </a:xfrm>
        </p:spPr>
        <p:txBody>
          <a:bodyPr>
            <a:normAutofit/>
          </a:bodyPr>
          <a:lstStyle>
            <a:lvl1pPr marL="0" indent="0">
              <a:lnSpc>
                <a:spcPct val="90000"/>
              </a:lnSpc>
              <a:spcBef>
                <a:spcPts val="100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795909" y="333375"/>
            <a:ext cx="1512000" cy="5832000"/>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74800" y="334800"/>
            <a:ext cx="8784000" cy="5832000"/>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74713" y="551543"/>
            <a:ext cx="10440000" cy="561430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chorCtr="0">
            <a:normAutofit/>
          </a:bodyPr>
          <a:lstStyle>
            <a:lvl1pPr algn="r">
              <a:defRPr sz="9600"/>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梯形 6"/>
          <p:cNvSpPr/>
          <p:nvPr userDrawn="1"/>
        </p:nvSpPr>
        <p:spPr bwMode="auto">
          <a:xfrm rot="5400000">
            <a:off x="420543" y="1316921"/>
            <a:ext cx="5057608" cy="4083551"/>
          </a:xfrm>
          <a:prstGeom prst="trapezoid">
            <a:avLst/>
          </a:prstGeom>
          <a:solidFill>
            <a:srgbClr val="C0504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35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标题 1"/>
          <p:cNvSpPr>
            <a:spLocks noGrp="1"/>
          </p:cNvSpPr>
          <p:nvPr>
            <p:ph type="ctrTitle" hasCustomPrompt="1"/>
          </p:nvPr>
        </p:nvSpPr>
        <p:spPr>
          <a:xfrm>
            <a:off x="915100" y="1805593"/>
            <a:ext cx="10361799" cy="3035356"/>
          </a:xfrm>
        </p:spPr>
        <p:txBody>
          <a:bodyPr>
            <a:normAutofit/>
          </a:bodyPr>
          <a:lstStyle>
            <a:lvl1pPr algn="l">
              <a:defRPr sz="3920">
                <a:solidFill>
                  <a:schemeClr val="bg1"/>
                </a:solidFill>
                <a:latin typeface="微软雅黑" panose="020B0503020204020204" pitchFamily="34" charset="-122"/>
                <a:ea typeface="微软雅黑" panose="020B0503020204020204" pitchFamily="34" charset="-122"/>
              </a:defRPr>
            </a:lvl1pPr>
          </a:lstStyle>
          <a:p>
            <a:r>
              <a:rPr lang="zh-CN" altLang="en-US" dirty="0"/>
              <a:t>内容一</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梯形 6"/>
          <p:cNvSpPr/>
          <p:nvPr userDrawn="1"/>
        </p:nvSpPr>
        <p:spPr bwMode="auto">
          <a:xfrm rot="5400000">
            <a:off x="420543" y="1316921"/>
            <a:ext cx="5057608" cy="4083551"/>
          </a:xfrm>
          <a:prstGeom prst="trapezoid">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35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标题 1"/>
          <p:cNvSpPr>
            <a:spLocks noGrp="1"/>
          </p:cNvSpPr>
          <p:nvPr>
            <p:ph type="ctrTitle" hasCustomPrompt="1"/>
          </p:nvPr>
        </p:nvSpPr>
        <p:spPr>
          <a:xfrm>
            <a:off x="915100" y="1805593"/>
            <a:ext cx="10361799" cy="3035356"/>
          </a:xfrm>
        </p:spPr>
        <p:txBody>
          <a:bodyPr>
            <a:normAutofit/>
          </a:bodyPr>
          <a:lstStyle>
            <a:lvl1pPr algn="l">
              <a:defRPr sz="3920">
                <a:solidFill>
                  <a:schemeClr val="bg1"/>
                </a:solidFill>
                <a:latin typeface="微软雅黑" panose="020B0503020204020204" pitchFamily="34" charset="-122"/>
                <a:ea typeface="微软雅黑" panose="020B0503020204020204" pitchFamily="34" charset="-122"/>
              </a:defRPr>
            </a:lvl1pPr>
          </a:lstStyle>
          <a:p>
            <a:r>
              <a:rPr lang="zh-CN" altLang="en-US" dirty="0"/>
              <a:t>内容一</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梯形 6"/>
          <p:cNvSpPr/>
          <p:nvPr userDrawn="1"/>
        </p:nvSpPr>
        <p:spPr bwMode="auto">
          <a:xfrm rot="5400000">
            <a:off x="420543" y="1316921"/>
            <a:ext cx="5057608" cy="4083551"/>
          </a:xfrm>
          <a:prstGeom prst="trapezoid">
            <a:avLst/>
          </a:prstGeom>
          <a:solidFill>
            <a:srgbClr val="4BAC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35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标题 1"/>
          <p:cNvSpPr>
            <a:spLocks noGrp="1"/>
          </p:cNvSpPr>
          <p:nvPr>
            <p:ph type="ctrTitle" hasCustomPrompt="1"/>
          </p:nvPr>
        </p:nvSpPr>
        <p:spPr>
          <a:xfrm>
            <a:off x="915100" y="1805593"/>
            <a:ext cx="10361799" cy="3035356"/>
          </a:xfrm>
        </p:spPr>
        <p:txBody>
          <a:bodyPr>
            <a:normAutofit/>
          </a:bodyPr>
          <a:lstStyle>
            <a:lvl1pPr algn="l">
              <a:defRPr sz="3920">
                <a:solidFill>
                  <a:schemeClr val="bg1"/>
                </a:solidFill>
                <a:latin typeface="微软雅黑" panose="020B0503020204020204" pitchFamily="34" charset="-122"/>
                <a:ea typeface="微软雅黑" panose="020B0503020204020204" pitchFamily="34" charset="-122"/>
              </a:defRPr>
            </a:lvl1pPr>
          </a:lstStyle>
          <a:p>
            <a:r>
              <a:rPr lang="zh-CN" altLang="en-US" dirty="0"/>
              <a:t>内容一</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7" name="梯形 6"/>
          <p:cNvSpPr/>
          <p:nvPr userDrawn="1"/>
        </p:nvSpPr>
        <p:spPr bwMode="auto">
          <a:xfrm rot="5400000">
            <a:off x="420543" y="1316921"/>
            <a:ext cx="5057608" cy="4083551"/>
          </a:xfrm>
          <a:prstGeom prst="trapezoid">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77" tIns="143422" rIns="179277" bIns="143422" numCol="1" spcCol="0" rtlCol="0" fromWordArt="0" anchor="t" anchorCtr="0" forceAA="0" compatLnSpc="1">
            <a:noAutofit/>
          </a:bodyPr>
          <a:lstStyle/>
          <a:p>
            <a:pPr algn="ctr" defTabSz="932180" fontAlgn="base">
              <a:lnSpc>
                <a:spcPct val="90000"/>
              </a:lnSpc>
              <a:spcBef>
                <a:spcPct val="0"/>
              </a:spcBef>
              <a:spcAft>
                <a:spcPct val="0"/>
              </a:spcAft>
            </a:pPr>
            <a:endParaRPr lang="zh-CN" altLang="en-US" sz="2355" dirty="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2" name="标题 1"/>
          <p:cNvSpPr>
            <a:spLocks noGrp="1"/>
          </p:cNvSpPr>
          <p:nvPr>
            <p:ph type="ctrTitle" hasCustomPrompt="1"/>
          </p:nvPr>
        </p:nvSpPr>
        <p:spPr>
          <a:xfrm>
            <a:off x="915100" y="1805593"/>
            <a:ext cx="10361799" cy="3035356"/>
          </a:xfrm>
        </p:spPr>
        <p:txBody>
          <a:bodyPr>
            <a:normAutofit/>
          </a:bodyPr>
          <a:lstStyle>
            <a:lvl1pPr algn="l">
              <a:defRPr sz="3920">
                <a:solidFill>
                  <a:schemeClr val="bg1"/>
                </a:solidFill>
                <a:latin typeface="微软雅黑" panose="020B0503020204020204" pitchFamily="34" charset="-122"/>
                <a:ea typeface="微软雅黑" panose="020B0503020204020204" pitchFamily="34" charset="-122"/>
              </a:defRPr>
            </a:lvl1pPr>
          </a:lstStyle>
          <a:p>
            <a:r>
              <a:rPr lang="zh-CN" altLang="en-US" dirty="0"/>
              <a:t>内容一</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2"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887927"/>
            <a:ext cx="12192000" cy="59703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
        <p:nvSpPr>
          <p:cNvPr id="3" name="副标题 2"/>
          <p:cNvSpPr>
            <a:spLocks noGrp="1"/>
          </p:cNvSpPr>
          <p:nvPr>
            <p:ph type="subTitle" idx="1" hasCustomPrompt="1"/>
          </p:nvPr>
        </p:nvSpPr>
        <p:spPr>
          <a:xfrm>
            <a:off x="3272301" y="6111563"/>
            <a:ext cx="8534711" cy="460911"/>
          </a:xfrm>
        </p:spPr>
        <p:txBody>
          <a:bodyPr>
            <a:normAutofit/>
          </a:bodyPr>
          <a:lstStyle>
            <a:lvl1pPr marL="0" indent="0" algn="r">
              <a:buNone/>
              <a:defRPr sz="2355">
                <a:solidFill>
                  <a:schemeClr val="bg1"/>
                </a:solidFill>
                <a:latin typeface="方正黑体简体" pitchFamily="2" charset="-122"/>
                <a:ea typeface="方正黑体简体" pitchFamily="2" charset="-122"/>
              </a:defRPr>
            </a:lvl1pPr>
            <a:lvl2pPr marL="448310" indent="0" algn="ctr">
              <a:buNone/>
              <a:defRPr>
                <a:solidFill>
                  <a:schemeClr val="tx1">
                    <a:tint val="75000"/>
                  </a:schemeClr>
                </a:solidFill>
              </a:defRPr>
            </a:lvl2pPr>
            <a:lvl3pPr marL="896620" indent="0" algn="ctr">
              <a:buNone/>
              <a:defRPr>
                <a:solidFill>
                  <a:schemeClr val="tx1">
                    <a:tint val="75000"/>
                  </a:schemeClr>
                </a:solidFill>
              </a:defRPr>
            </a:lvl3pPr>
            <a:lvl4pPr marL="1344295" indent="0" algn="ctr">
              <a:buNone/>
              <a:defRPr>
                <a:solidFill>
                  <a:schemeClr val="tx1">
                    <a:tint val="75000"/>
                  </a:schemeClr>
                </a:solidFill>
              </a:defRPr>
            </a:lvl4pPr>
            <a:lvl5pPr marL="1792605" indent="0" algn="ctr">
              <a:buNone/>
              <a:defRPr>
                <a:solidFill>
                  <a:schemeClr val="tx1">
                    <a:tint val="75000"/>
                  </a:schemeClr>
                </a:solidFill>
              </a:defRPr>
            </a:lvl5pPr>
            <a:lvl6pPr marL="2240915" indent="0" algn="ctr">
              <a:buNone/>
              <a:defRPr>
                <a:solidFill>
                  <a:schemeClr val="tx1">
                    <a:tint val="75000"/>
                  </a:schemeClr>
                </a:solidFill>
              </a:defRPr>
            </a:lvl6pPr>
            <a:lvl7pPr marL="2689225" indent="0" algn="ctr">
              <a:buNone/>
              <a:defRPr>
                <a:solidFill>
                  <a:schemeClr val="tx1">
                    <a:tint val="75000"/>
                  </a:schemeClr>
                </a:solidFill>
              </a:defRPr>
            </a:lvl7pPr>
            <a:lvl8pPr marL="3137535" indent="0" algn="ctr">
              <a:buNone/>
              <a:defRPr>
                <a:solidFill>
                  <a:schemeClr val="tx1">
                    <a:tint val="75000"/>
                  </a:schemeClr>
                </a:solidFill>
              </a:defRPr>
            </a:lvl8pPr>
            <a:lvl9pPr marL="3585845" indent="0" algn="ctr">
              <a:buNone/>
              <a:defRPr>
                <a:solidFill>
                  <a:schemeClr val="tx1">
                    <a:tint val="75000"/>
                  </a:schemeClr>
                </a:solidFill>
              </a:defRPr>
            </a:lvl9pPr>
          </a:lstStyle>
          <a:p>
            <a:r>
              <a:rPr lang="zh-CN" altLang="en-US" dirty="0"/>
              <a:t>副标题</a:t>
            </a:r>
            <a:endParaRPr lang="zh-CN" altLang="en-US" dirty="0"/>
          </a:p>
        </p:txBody>
      </p:sp>
      <p:sp>
        <p:nvSpPr>
          <p:cNvPr id="5" name="标题 1"/>
          <p:cNvSpPr>
            <a:spLocks noGrp="1"/>
          </p:cNvSpPr>
          <p:nvPr>
            <p:ph type="ctrTitle" hasCustomPrompt="1"/>
          </p:nvPr>
        </p:nvSpPr>
        <p:spPr>
          <a:xfrm>
            <a:off x="1028636" y="111441"/>
            <a:ext cx="10361799" cy="635307"/>
          </a:xfrm>
        </p:spPr>
        <p:txBody>
          <a:bodyPr>
            <a:normAutofit/>
          </a:bodyPr>
          <a:lstStyle>
            <a:lvl1pPr algn="l">
              <a:defRPr sz="3135">
                <a:solidFill>
                  <a:schemeClr val="tx1"/>
                </a:solidFill>
                <a:latin typeface="微软雅黑" panose="020B0503020204020204" pitchFamily="34" charset="-122"/>
                <a:ea typeface="微软雅黑" panose="020B0503020204020204" pitchFamily="34" charset="-122"/>
              </a:defRPr>
            </a:lvl1pPr>
          </a:lstStyle>
          <a:p>
            <a:r>
              <a:rPr lang="zh-CN" altLang="en-US" dirty="0"/>
              <a:t>标题</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3.jpeg"/><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4.png"/><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jpeg"/><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6.xml"/><Relationship Id="rId15" Type="http://schemas.openxmlformats.org/officeDocument/2006/relationships/tags" Target="../tags/tag4.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5" Type="http://schemas.openxmlformats.org/officeDocument/2006/relationships/theme" Target="../theme/theme7.xml"/><Relationship Id="rId14" Type="http://schemas.openxmlformats.org/officeDocument/2006/relationships/tags" Target="../tags/tag8.xml"/><Relationship Id="rId13" Type="http://schemas.openxmlformats.org/officeDocument/2006/relationships/tags" Target="../tags/tag7.xml"/><Relationship Id="rId12" Type="http://schemas.openxmlformats.org/officeDocument/2006/relationships/tags" Target="../tags/tag6.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0067" y="273897"/>
            <a:ext cx="10971866" cy="11438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10067" y="1599806"/>
            <a:ext cx="10971866" cy="452707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10067" y="6357205"/>
            <a:ext cx="2844904" cy="364158"/>
          </a:xfrm>
          <a:prstGeom prst="rect">
            <a:avLst/>
          </a:prstGeom>
        </p:spPr>
        <p:txBody>
          <a:bodyPr vert="horz" lIns="91440" tIns="45720" rIns="91440" bIns="45720" rtlCol="0" anchor="ctr"/>
          <a:lstStyle>
            <a:lvl1pPr algn="l">
              <a:defRPr sz="1175">
                <a:solidFill>
                  <a:schemeClr val="tx1">
                    <a:tint val="75000"/>
                  </a:schemeClr>
                </a:solidFill>
              </a:defRPr>
            </a:lvl1pPr>
          </a:lstStyle>
          <a:p>
            <a:fld id="{6AE914E7-E683-4FAF-B7EA-A6CF79794005}" type="datetimeFigureOut">
              <a:rPr lang="zh-CN" altLang="en-US" smtClean="0"/>
            </a:fld>
            <a:endParaRPr lang="zh-CN" altLang="en-US"/>
          </a:p>
        </p:txBody>
      </p:sp>
      <p:sp>
        <p:nvSpPr>
          <p:cNvPr id="5" name="页脚占位符 4"/>
          <p:cNvSpPr>
            <a:spLocks noGrp="1"/>
          </p:cNvSpPr>
          <p:nvPr>
            <p:ph type="ftr" sz="quarter" idx="3"/>
          </p:nvPr>
        </p:nvSpPr>
        <p:spPr>
          <a:xfrm>
            <a:off x="4166197" y="6357205"/>
            <a:ext cx="3859607" cy="364158"/>
          </a:xfrm>
          <a:prstGeom prst="rect">
            <a:avLst/>
          </a:prstGeom>
        </p:spPr>
        <p:txBody>
          <a:bodyPr vert="horz" lIns="91440" tIns="45720" rIns="91440" bIns="45720" rtlCol="0" anchor="ctr"/>
          <a:lstStyle>
            <a:lvl1pPr algn="ctr">
              <a:defRPr sz="1175">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737029" y="6357205"/>
            <a:ext cx="2844904" cy="364158"/>
          </a:xfrm>
          <a:prstGeom prst="rect">
            <a:avLst/>
          </a:prstGeom>
        </p:spPr>
        <p:txBody>
          <a:bodyPr vert="horz" lIns="91440" tIns="45720" rIns="91440" bIns="45720" rtlCol="0" anchor="ctr"/>
          <a:lstStyle>
            <a:lvl1pPr algn="r">
              <a:defRPr sz="1175">
                <a:solidFill>
                  <a:schemeClr val="tx1">
                    <a:tint val="75000"/>
                  </a:schemeClr>
                </a:solidFill>
              </a:defRPr>
            </a:lvl1pPr>
          </a:lstStyle>
          <a:p>
            <a:fld id="{155F10CE-CC9D-495E-885E-9595DDD2B1C0}" type="slidenum">
              <a:rPr lang="zh-CN" altLang="en-US" smtClean="0"/>
            </a:fld>
            <a:endParaRPr lang="zh-CN" altLang="en-US" dirty="0"/>
          </a:p>
        </p:txBody>
      </p:sp>
      <p:pic>
        <p:nvPicPr>
          <p:cNvPr id="7" name="图片 6" descr="58pic_53b1182faa192.jpg"/>
          <p:cNvPicPr>
            <a:picLocks noChangeAspect="1"/>
          </p:cNvPicPr>
          <p:nvPr userDrawn="1"/>
        </p:nvPicPr>
        <p:blipFill>
          <a:blip r:embed="rId3" cstate="print"/>
          <a:stretch>
            <a:fillRect/>
          </a:stretch>
        </p:blipFill>
        <p:spPr>
          <a:xfrm>
            <a:off x="-95821" y="1"/>
            <a:ext cx="12333365" cy="6856754"/>
          </a:xfrm>
          <a:prstGeom prst="rect">
            <a:avLst/>
          </a:prstGeom>
        </p:spPr>
      </p:pic>
      <p:sp>
        <p:nvSpPr>
          <p:cNvPr id="9" name="TextBox 8"/>
          <p:cNvSpPr txBox="1"/>
          <p:nvPr/>
        </p:nvSpPr>
        <p:spPr>
          <a:xfrm>
            <a:off x="1225119" y="323210"/>
            <a:ext cx="6623932" cy="574040"/>
          </a:xfrm>
          <a:prstGeom prst="rect">
            <a:avLst/>
          </a:prstGeom>
          <a:noFill/>
        </p:spPr>
        <p:txBody>
          <a:bodyPr wrap="square" rtlCol="0">
            <a:spAutoFit/>
          </a:bodyPr>
          <a:lstStyle/>
          <a:p>
            <a:r>
              <a:rPr lang="zh-CN" altLang="en-US" sz="3135" b="1" dirty="0">
                <a:solidFill>
                  <a:schemeClr val="bg1"/>
                </a:solidFill>
                <a:latin typeface="微软雅黑" panose="020B0503020204020204" pitchFamily="34" charset="-122"/>
                <a:ea typeface="微软雅黑" panose="020B0503020204020204" pitchFamily="34" charset="-122"/>
              </a:rPr>
              <a:t>陕西华春网络科技股份有限公司</a:t>
            </a:r>
            <a:endParaRPr lang="en-US" altLang="zh-CN" sz="3135" b="1"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586" y="88795"/>
            <a:ext cx="1083934" cy="978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896620" rtl="0" eaLnBrk="1" latinLnBrk="0" hangingPunct="1">
        <a:spcBef>
          <a:spcPct val="0"/>
        </a:spcBef>
        <a:buNone/>
        <a:defRPr sz="4315" kern="1200">
          <a:solidFill>
            <a:schemeClr val="tx1"/>
          </a:solidFill>
          <a:latin typeface="+mj-lt"/>
          <a:ea typeface="+mj-ea"/>
          <a:cs typeface="+mj-cs"/>
        </a:defRPr>
      </a:lvl1pPr>
    </p:titleStyle>
    <p:bodyStyle>
      <a:lvl1pPr marL="335915" indent="-335915" algn="l" defTabSz="896620" rtl="0" eaLnBrk="1" latinLnBrk="0" hangingPunct="1">
        <a:spcBef>
          <a:spcPts val="95"/>
        </a:spcBef>
        <a:buFont typeface="Arial" panose="020B0604020202020204" pitchFamily="34" charset="0"/>
        <a:buChar char="•"/>
        <a:defRPr sz="3135" kern="1200">
          <a:solidFill>
            <a:schemeClr val="tx1"/>
          </a:solidFill>
          <a:latin typeface="+mn-lt"/>
          <a:ea typeface="+mn-ea"/>
          <a:cs typeface="+mn-cs"/>
        </a:defRPr>
      </a:lvl1pPr>
      <a:lvl2pPr marL="728345" indent="-280035" algn="l" defTabSz="896620" rtl="0" eaLnBrk="1" latinLnBrk="0" hangingPunct="1">
        <a:spcBef>
          <a:spcPts val="95"/>
        </a:spcBef>
        <a:buFont typeface="Arial" panose="020B0604020202020204" pitchFamily="34" charset="0"/>
        <a:buChar char="–"/>
        <a:defRPr sz="2745" kern="1200">
          <a:solidFill>
            <a:schemeClr val="tx1"/>
          </a:solidFill>
          <a:latin typeface="+mn-lt"/>
          <a:ea typeface="+mn-ea"/>
          <a:cs typeface="+mn-cs"/>
        </a:defRPr>
      </a:lvl2pPr>
      <a:lvl3pPr marL="1120775" indent="-224155" algn="l" defTabSz="896620" rtl="0" eaLnBrk="1" latinLnBrk="0" hangingPunct="1">
        <a:spcBef>
          <a:spcPts val="95"/>
        </a:spcBef>
        <a:buFont typeface="Arial" panose="020B0604020202020204" pitchFamily="34" charset="0"/>
        <a:buChar char="•"/>
        <a:defRPr sz="2355" kern="1200">
          <a:solidFill>
            <a:schemeClr val="tx1"/>
          </a:solidFill>
          <a:latin typeface="+mn-lt"/>
          <a:ea typeface="+mn-ea"/>
          <a:cs typeface="+mn-cs"/>
        </a:defRPr>
      </a:lvl3pPr>
      <a:lvl4pPr marL="156845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4pPr>
      <a:lvl5pPr marL="201676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5pPr>
      <a:lvl6pPr marL="246507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6pPr>
      <a:lvl7pPr marL="291338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7pPr>
      <a:lvl8pPr marL="336169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8pPr>
      <a:lvl9pPr marL="3809365"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9pPr>
    </p:bodyStyle>
    <p:otherStyle>
      <a:defPPr>
        <a:defRPr lang="zh-CN"/>
      </a:defPPr>
      <a:lvl1pPr marL="0" algn="l" defTabSz="896620" rtl="0" eaLnBrk="1" latinLnBrk="0" hangingPunct="1">
        <a:defRPr sz="1765" kern="1200">
          <a:solidFill>
            <a:schemeClr val="tx1"/>
          </a:solidFill>
          <a:latin typeface="+mn-lt"/>
          <a:ea typeface="+mn-ea"/>
          <a:cs typeface="+mn-cs"/>
        </a:defRPr>
      </a:lvl1pPr>
      <a:lvl2pPr marL="448310" algn="l" defTabSz="896620" rtl="0" eaLnBrk="1" latinLnBrk="0" hangingPunct="1">
        <a:defRPr sz="1765" kern="1200">
          <a:solidFill>
            <a:schemeClr val="tx1"/>
          </a:solidFill>
          <a:latin typeface="+mn-lt"/>
          <a:ea typeface="+mn-ea"/>
          <a:cs typeface="+mn-cs"/>
        </a:defRPr>
      </a:lvl2pPr>
      <a:lvl3pPr marL="896620" algn="l" defTabSz="896620" rtl="0" eaLnBrk="1" latinLnBrk="0" hangingPunct="1">
        <a:defRPr sz="1765" kern="1200">
          <a:solidFill>
            <a:schemeClr val="tx1"/>
          </a:solidFill>
          <a:latin typeface="+mn-lt"/>
          <a:ea typeface="+mn-ea"/>
          <a:cs typeface="+mn-cs"/>
        </a:defRPr>
      </a:lvl3pPr>
      <a:lvl4pPr marL="1344295" algn="l" defTabSz="896620" rtl="0" eaLnBrk="1" latinLnBrk="0" hangingPunct="1">
        <a:defRPr sz="1765" kern="1200">
          <a:solidFill>
            <a:schemeClr val="tx1"/>
          </a:solidFill>
          <a:latin typeface="+mn-lt"/>
          <a:ea typeface="+mn-ea"/>
          <a:cs typeface="+mn-cs"/>
        </a:defRPr>
      </a:lvl4pPr>
      <a:lvl5pPr marL="1792605" algn="l" defTabSz="896620" rtl="0" eaLnBrk="1" latinLnBrk="0" hangingPunct="1">
        <a:defRPr sz="1765" kern="1200">
          <a:solidFill>
            <a:schemeClr val="tx1"/>
          </a:solidFill>
          <a:latin typeface="+mn-lt"/>
          <a:ea typeface="+mn-ea"/>
          <a:cs typeface="+mn-cs"/>
        </a:defRPr>
      </a:lvl5pPr>
      <a:lvl6pPr marL="2240915" algn="l" defTabSz="896620" rtl="0" eaLnBrk="1" latinLnBrk="0" hangingPunct="1">
        <a:defRPr sz="1765" kern="1200">
          <a:solidFill>
            <a:schemeClr val="tx1"/>
          </a:solidFill>
          <a:latin typeface="+mn-lt"/>
          <a:ea typeface="+mn-ea"/>
          <a:cs typeface="+mn-cs"/>
        </a:defRPr>
      </a:lvl6pPr>
      <a:lvl7pPr marL="2689225" algn="l" defTabSz="896620" rtl="0" eaLnBrk="1" latinLnBrk="0" hangingPunct="1">
        <a:defRPr sz="1765" kern="1200">
          <a:solidFill>
            <a:schemeClr val="tx1"/>
          </a:solidFill>
          <a:latin typeface="+mn-lt"/>
          <a:ea typeface="+mn-ea"/>
          <a:cs typeface="+mn-cs"/>
        </a:defRPr>
      </a:lvl7pPr>
      <a:lvl8pPr marL="3137535" algn="l" defTabSz="896620" rtl="0" eaLnBrk="1" latinLnBrk="0" hangingPunct="1">
        <a:defRPr sz="1765" kern="1200">
          <a:solidFill>
            <a:schemeClr val="tx1"/>
          </a:solidFill>
          <a:latin typeface="+mn-lt"/>
          <a:ea typeface="+mn-ea"/>
          <a:cs typeface="+mn-cs"/>
        </a:defRPr>
      </a:lvl8pPr>
      <a:lvl9pPr marL="3585845" algn="l" defTabSz="89662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0067" y="273897"/>
            <a:ext cx="10971866" cy="11438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10067" y="1599806"/>
            <a:ext cx="10971866" cy="452707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10067" y="6357205"/>
            <a:ext cx="2844904" cy="364158"/>
          </a:xfrm>
          <a:prstGeom prst="rect">
            <a:avLst/>
          </a:prstGeom>
        </p:spPr>
        <p:txBody>
          <a:bodyPr vert="horz" lIns="91440" tIns="45720" rIns="91440" bIns="45720" rtlCol="0" anchor="ctr"/>
          <a:lstStyle>
            <a:lvl1pPr algn="l">
              <a:defRPr sz="1175">
                <a:solidFill>
                  <a:schemeClr val="tx1">
                    <a:tint val="75000"/>
                  </a:schemeClr>
                </a:solidFill>
              </a:defRPr>
            </a:lvl1pPr>
          </a:lstStyle>
          <a:p>
            <a:fld id="{2F27EFFB-FAFC-4A47-A6C7-7D1DA17E3229}" type="datetimeFigureOut">
              <a:rPr lang="zh-CN" altLang="en-US" smtClean="0"/>
            </a:fld>
            <a:endParaRPr lang="zh-CN" altLang="en-US"/>
          </a:p>
        </p:txBody>
      </p:sp>
      <p:sp>
        <p:nvSpPr>
          <p:cNvPr id="5" name="页脚占位符 4"/>
          <p:cNvSpPr>
            <a:spLocks noGrp="1"/>
          </p:cNvSpPr>
          <p:nvPr>
            <p:ph type="ftr" sz="quarter" idx="3"/>
          </p:nvPr>
        </p:nvSpPr>
        <p:spPr>
          <a:xfrm>
            <a:off x="4166197" y="6357205"/>
            <a:ext cx="3859607" cy="364158"/>
          </a:xfrm>
          <a:prstGeom prst="rect">
            <a:avLst/>
          </a:prstGeom>
        </p:spPr>
        <p:txBody>
          <a:bodyPr vert="horz" lIns="91440" tIns="45720" rIns="91440" bIns="45720" rtlCol="0" anchor="ctr"/>
          <a:lstStyle>
            <a:lvl1pPr algn="ctr">
              <a:defRPr sz="11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029" y="6357205"/>
            <a:ext cx="2844904" cy="364158"/>
          </a:xfrm>
          <a:prstGeom prst="rect">
            <a:avLst/>
          </a:prstGeom>
        </p:spPr>
        <p:txBody>
          <a:bodyPr vert="horz" lIns="91440" tIns="45720" rIns="91440" bIns="45720" rtlCol="0" anchor="ctr"/>
          <a:lstStyle>
            <a:lvl1pPr algn="r">
              <a:defRPr sz="1175">
                <a:solidFill>
                  <a:schemeClr val="tx1">
                    <a:tint val="75000"/>
                  </a:schemeClr>
                </a:solidFill>
              </a:defRPr>
            </a:lvl1pPr>
          </a:lstStyle>
          <a:p>
            <a:fld id="{72CA6114-AE23-4521-8ECE-224E7F4436F0}" type="slidenum">
              <a:rPr lang="zh-CN" altLang="en-US" smtClean="0"/>
            </a:fld>
            <a:endParaRPr lang="zh-CN" altLang="en-US"/>
          </a:p>
        </p:txBody>
      </p:sp>
      <p:pic>
        <p:nvPicPr>
          <p:cNvPr id="7" name="图片 6" descr="02.jpg"/>
          <p:cNvPicPr>
            <a:picLocks noChangeAspect="1"/>
          </p:cNvPicPr>
          <p:nvPr userDrawn="1"/>
        </p:nvPicPr>
        <p:blipFill>
          <a:blip r:embed="rId6" cstate="print"/>
          <a:stretch>
            <a:fillRect/>
          </a:stretch>
        </p:blipFill>
        <p:spPr>
          <a:xfrm>
            <a:off x="-23037" y="0"/>
            <a:ext cx="12215037" cy="6858312"/>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txStyles>
    <p:titleStyle>
      <a:lvl1pPr algn="ctr" defTabSz="896620" rtl="0" eaLnBrk="1" latinLnBrk="0" hangingPunct="1">
        <a:spcBef>
          <a:spcPct val="0"/>
        </a:spcBef>
        <a:buNone/>
        <a:defRPr sz="4315" kern="1200">
          <a:solidFill>
            <a:schemeClr val="tx1"/>
          </a:solidFill>
          <a:latin typeface="+mj-lt"/>
          <a:ea typeface="+mj-ea"/>
          <a:cs typeface="+mj-cs"/>
        </a:defRPr>
      </a:lvl1pPr>
    </p:titleStyle>
    <p:bodyStyle>
      <a:lvl1pPr marL="335915" indent="-335915" algn="l" defTabSz="896620" rtl="0" eaLnBrk="1" latinLnBrk="0" hangingPunct="1">
        <a:spcBef>
          <a:spcPts val="95"/>
        </a:spcBef>
        <a:buFont typeface="Arial" panose="020B0604020202020204" pitchFamily="34" charset="0"/>
        <a:buChar char="•"/>
        <a:defRPr sz="3135" kern="1200">
          <a:solidFill>
            <a:schemeClr val="tx1"/>
          </a:solidFill>
          <a:latin typeface="+mn-lt"/>
          <a:ea typeface="+mn-ea"/>
          <a:cs typeface="+mn-cs"/>
        </a:defRPr>
      </a:lvl1pPr>
      <a:lvl2pPr marL="728345" indent="-280035" algn="l" defTabSz="896620" rtl="0" eaLnBrk="1" latinLnBrk="0" hangingPunct="1">
        <a:spcBef>
          <a:spcPts val="95"/>
        </a:spcBef>
        <a:buFont typeface="Arial" panose="020B0604020202020204" pitchFamily="34" charset="0"/>
        <a:buChar char="–"/>
        <a:defRPr sz="2745" kern="1200">
          <a:solidFill>
            <a:schemeClr val="tx1"/>
          </a:solidFill>
          <a:latin typeface="+mn-lt"/>
          <a:ea typeface="+mn-ea"/>
          <a:cs typeface="+mn-cs"/>
        </a:defRPr>
      </a:lvl2pPr>
      <a:lvl3pPr marL="1120775" indent="-224155" algn="l" defTabSz="896620" rtl="0" eaLnBrk="1" latinLnBrk="0" hangingPunct="1">
        <a:spcBef>
          <a:spcPts val="95"/>
        </a:spcBef>
        <a:buFont typeface="Arial" panose="020B0604020202020204" pitchFamily="34" charset="0"/>
        <a:buChar char="•"/>
        <a:defRPr sz="2355" kern="1200">
          <a:solidFill>
            <a:schemeClr val="tx1"/>
          </a:solidFill>
          <a:latin typeface="+mn-lt"/>
          <a:ea typeface="+mn-ea"/>
          <a:cs typeface="+mn-cs"/>
        </a:defRPr>
      </a:lvl3pPr>
      <a:lvl4pPr marL="156845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4pPr>
      <a:lvl5pPr marL="201676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5pPr>
      <a:lvl6pPr marL="246507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6pPr>
      <a:lvl7pPr marL="291338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7pPr>
      <a:lvl8pPr marL="336169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8pPr>
      <a:lvl9pPr marL="3809365"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9pPr>
    </p:bodyStyle>
    <p:otherStyle>
      <a:defPPr>
        <a:defRPr lang="zh-CN"/>
      </a:defPPr>
      <a:lvl1pPr marL="0" algn="l" defTabSz="896620" rtl="0" eaLnBrk="1" latinLnBrk="0" hangingPunct="1">
        <a:defRPr sz="1765" kern="1200">
          <a:solidFill>
            <a:schemeClr val="tx1"/>
          </a:solidFill>
          <a:latin typeface="+mn-lt"/>
          <a:ea typeface="+mn-ea"/>
          <a:cs typeface="+mn-cs"/>
        </a:defRPr>
      </a:lvl1pPr>
      <a:lvl2pPr marL="448310" algn="l" defTabSz="896620" rtl="0" eaLnBrk="1" latinLnBrk="0" hangingPunct="1">
        <a:defRPr sz="1765" kern="1200">
          <a:solidFill>
            <a:schemeClr val="tx1"/>
          </a:solidFill>
          <a:latin typeface="+mn-lt"/>
          <a:ea typeface="+mn-ea"/>
          <a:cs typeface="+mn-cs"/>
        </a:defRPr>
      </a:lvl2pPr>
      <a:lvl3pPr marL="896620" algn="l" defTabSz="896620" rtl="0" eaLnBrk="1" latinLnBrk="0" hangingPunct="1">
        <a:defRPr sz="1765" kern="1200">
          <a:solidFill>
            <a:schemeClr val="tx1"/>
          </a:solidFill>
          <a:latin typeface="+mn-lt"/>
          <a:ea typeface="+mn-ea"/>
          <a:cs typeface="+mn-cs"/>
        </a:defRPr>
      </a:lvl3pPr>
      <a:lvl4pPr marL="1344295" algn="l" defTabSz="896620" rtl="0" eaLnBrk="1" latinLnBrk="0" hangingPunct="1">
        <a:defRPr sz="1765" kern="1200">
          <a:solidFill>
            <a:schemeClr val="tx1"/>
          </a:solidFill>
          <a:latin typeface="+mn-lt"/>
          <a:ea typeface="+mn-ea"/>
          <a:cs typeface="+mn-cs"/>
        </a:defRPr>
      </a:lvl4pPr>
      <a:lvl5pPr marL="1792605" algn="l" defTabSz="896620" rtl="0" eaLnBrk="1" latinLnBrk="0" hangingPunct="1">
        <a:defRPr sz="1765" kern="1200">
          <a:solidFill>
            <a:schemeClr val="tx1"/>
          </a:solidFill>
          <a:latin typeface="+mn-lt"/>
          <a:ea typeface="+mn-ea"/>
          <a:cs typeface="+mn-cs"/>
        </a:defRPr>
      </a:lvl5pPr>
      <a:lvl6pPr marL="2240915" algn="l" defTabSz="896620" rtl="0" eaLnBrk="1" latinLnBrk="0" hangingPunct="1">
        <a:defRPr sz="1765" kern="1200">
          <a:solidFill>
            <a:schemeClr val="tx1"/>
          </a:solidFill>
          <a:latin typeface="+mn-lt"/>
          <a:ea typeface="+mn-ea"/>
          <a:cs typeface="+mn-cs"/>
        </a:defRPr>
      </a:lvl6pPr>
      <a:lvl7pPr marL="2689225" algn="l" defTabSz="896620" rtl="0" eaLnBrk="1" latinLnBrk="0" hangingPunct="1">
        <a:defRPr sz="1765" kern="1200">
          <a:solidFill>
            <a:schemeClr val="tx1"/>
          </a:solidFill>
          <a:latin typeface="+mn-lt"/>
          <a:ea typeface="+mn-ea"/>
          <a:cs typeface="+mn-cs"/>
        </a:defRPr>
      </a:lvl7pPr>
      <a:lvl8pPr marL="3137535" algn="l" defTabSz="896620" rtl="0" eaLnBrk="1" latinLnBrk="0" hangingPunct="1">
        <a:defRPr sz="1765" kern="1200">
          <a:solidFill>
            <a:schemeClr val="tx1"/>
          </a:solidFill>
          <a:latin typeface="+mn-lt"/>
          <a:ea typeface="+mn-ea"/>
          <a:cs typeface="+mn-cs"/>
        </a:defRPr>
      </a:lvl8pPr>
      <a:lvl9pPr marL="3585845" algn="l" defTabSz="896620"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0067" y="273897"/>
            <a:ext cx="10971866" cy="11438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10067" y="1599806"/>
            <a:ext cx="10971866" cy="452707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10067" y="6357205"/>
            <a:ext cx="2844904" cy="364158"/>
          </a:xfrm>
          <a:prstGeom prst="rect">
            <a:avLst/>
          </a:prstGeom>
        </p:spPr>
        <p:txBody>
          <a:bodyPr vert="horz" lIns="91440" tIns="45720" rIns="91440" bIns="45720" rtlCol="0" anchor="ctr"/>
          <a:lstStyle>
            <a:lvl1pPr algn="l">
              <a:defRPr sz="1175">
                <a:solidFill>
                  <a:schemeClr val="tx1">
                    <a:tint val="75000"/>
                  </a:schemeClr>
                </a:solidFill>
              </a:defRPr>
            </a:lvl1pPr>
          </a:lstStyle>
          <a:p>
            <a:fld id="{6A84F76E-D093-4804-84FD-708C9B7150E0}" type="datetimeFigureOut">
              <a:rPr lang="zh-CN" altLang="en-US" smtClean="0"/>
            </a:fld>
            <a:endParaRPr lang="zh-CN" altLang="en-US"/>
          </a:p>
        </p:txBody>
      </p:sp>
      <p:sp>
        <p:nvSpPr>
          <p:cNvPr id="5" name="页脚占位符 4"/>
          <p:cNvSpPr>
            <a:spLocks noGrp="1"/>
          </p:cNvSpPr>
          <p:nvPr>
            <p:ph type="ftr" sz="quarter" idx="3"/>
          </p:nvPr>
        </p:nvSpPr>
        <p:spPr>
          <a:xfrm>
            <a:off x="4166197" y="6357205"/>
            <a:ext cx="3859607" cy="364158"/>
          </a:xfrm>
          <a:prstGeom prst="rect">
            <a:avLst/>
          </a:prstGeom>
        </p:spPr>
        <p:txBody>
          <a:bodyPr vert="horz" lIns="91440" tIns="45720" rIns="91440" bIns="45720" rtlCol="0" anchor="ctr"/>
          <a:lstStyle>
            <a:lvl1pPr algn="ctr">
              <a:defRPr sz="11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029" y="6357205"/>
            <a:ext cx="2844904" cy="364158"/>
          </a:xfrm>
          <a:prstGeom prst="rect">
            <a:avLst/>
          </a:prstGeom>
        </p:spPr>
        <p:txBody>
          <a:bodyPr vert="horz" lIns="91440" tIns="45720" rIns="91440" bIns="45720" rtlCol="0" anchor="ctr"/>
          <a:lstStyle>
            <a:lvl1pPr algn="r">
              <a:defRPr sz="1175">
                <a:solidFill>
                  <a:schemeClr val="tx1">
                    <a:tint val="75000"/>
                  </a:schemeClr>
                </a:solidFill>
              </a:defRPr>
            </a:lvl1pPr>
          </a:lstStyle>
          <a:p>
            <a:fld id="{DC18935D-02EF-401D-A736-E42163856A24}" type="slidenum">
              <a:rPr lang="zh-CN" altLang="en-US" smtClean="0"/>
            </a:fld>
            <a:endParaRPr lang="zh-CN" altLang="en-US"/>
          </a:p>
        </p:txBody>
      </p:sp>
      <p:pic>
        <p:nvPicPr>
          <p:cNvPr id="9" name="图片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679" y="-16933"/>
            <a:ext cx="1083934" cy="978317"/>
          </a:xfrm>
          <a:prstGeom prst="rect">
            <a:avLst/>
          </a:prstGeom>
          <a:noFill/>
          <a:ln w="88900" cap="sq">
            <a:noFill/>
            <a:miter lim="800000"/>
            <a:headEnd/>
            <a:tailEnd/>
          </a:ln>
          <a:effectLst>
            <a:outerShdw blurRad="55000" dist="18000" dir="5400000" algn="tl" rotWithShape="0">
              <a:srgbClr val="000000">
                <a:alpha val="40000"/>
              </a:srgbClr>
            </a:outerShdw>
          </a:effec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Lst>
  <p:txStyles>
    <p:titleStyle>
      <a:lvl1pPr algn="ctr" defTabSz="896620" rtl="0" eaLnBrk="1" latinLnBrk="0" hangingPunct="1">
        <a:spcBef>
          <a:spcPct val="0"/>
        </a:spcBef>
        <a:buNone/>
        <a:defRPr sz="4315" kern="1200">
          <a:solidFill>
            <a:schemeClr val="tx1"/>
          </a:solidFill>
          <a:latin typeface="+mj-lt"/>
          <a:ea typeface="+mj-ea"/>
          <a:cs typeface="+mj-cs"/>
        </a:defRPr>
      </a:lvl1pPr>
    </p:titleStyle>
    <p:bodyStyle>
      <a:lvl1pPr marL="335915" indent="-335915" algn="l" defTabSz="896620" rtl="0" eaLnBrk="1" latinLnBrk="0" hangingPunct="1">
        <a:spcBef>
          <a:spcPts val="95"/>
        </a:spcBef>
        <a:buFont typeface="Arial" panose="020B0604020202020204" pitchFamily="34" charset="0"/>
        <a:buChar char="•"/>
        <a:defRPr sz="3135" kern="1200">
          <a:solidFill>
            <a:schemeClr val="tx1"/>
          </a:solidFill>
          <a:latin typeface="+mn-lt"/>
          <a:ea typeface="+mn-ea"/>
          <a:cs typeface="+mn-cs"/>
        </a:defRPr>
      </a:lvl1pPr>
      <a:lvl2pPr marL="728345" indent="-280035" algn="l" defTabSz="896620" rtl="0" eaLnBrk="1" latinLnBrk="0" hangingPunct="1">
        <a:spcBef>
          <a:spcPts val="95"/>
        </a:spcBef>
        <a:buFont typeface="Arial" panose="020B0604020202020204" pitchFamily="34" charset="0"/>
        <a:buChar char="–"/>
        <a:defRPr sz="2745" kern="1200">
          <a:solidFill>
            <a:schemeClr val="tx1"/>
          </a:solidFill>
          <a:latin typeface="+mn-lt"/>
          <a:ea typeface="+mn-ea"/>
          <a:cs typeface="+mn-cs"/>
        </a:defRPr>
      </a:lvl2pPr>
      <a:lvl3pPr marL="1120775" indent="-224155" algn="l" defTabSz="896620" rtl="0" eaLnBrk="1" latinLnBrk="0" hangingPunct="1">
        <a:spcBef>
          <a:spcPts val="95"/>
        </a:spcBef>
        <a:buFont typeface="Arial" panose="020B0604020202020204" pitchFamily="34" charset="0"/>
        <a:buChar char="•"/>
        <a:defRPr sz="2355" kern="1200">
          <a:solidFill>
            <a:schemeClr val="tx1"/>
          </a:solidFill>
          <a:latin typeface="+mn-lt"/>
          <a:ea typeface="+mn-ea"/>
          <a:cs typeface="+mn-cs"/>
        </a:defRPr>
      </a:lvl3pPr>
      <a:lvl4pPr marL="156845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4pPr>
      <a:lvl5pPr marL="201676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5pPr>
      <a:lvl6pPr marL="246507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6pPr>
      <a:lvl7pPr marL="291338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7pPr>
      <a:lvl8pPr marL="336169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8pPr>
      <a:lvl9pPr marL="3809365"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9pPr>
    </p:bodyStyle>
    <p:otherStyle>
      <a:defPPr>
        <a:defRPr lang="zh-CN"/>
      </a:defPPr>
      <a:lvl1pPr marL="0" algn="l" defTabSz="896620" rtl="0" eaLnBrk="1" latinLnBrk="0" hangingPunct="1">
        <a:defRPr sz="1765" kern="1200">
          <a:solidFill>
            <a:schemeClr val="tx1"/>
          </a:solidFill>
          <a:latin typeface="+mn-lt"/>
          <a:ea typeface="+mn-ea"/>
          <a:cs typeface="+mn-cs"/>
        </a:defRPr>
      </a:lvl1pPr>
      <a:lvl2pPr marL="448310" algn="l" defTabSz="896620" rtl="0" eaLnBrk="1" latinLnBrk="0" hangingPunct="1">
        <a:defRPr sz="1765" kern="1200">
          <a:solidFill>
            <a:schemeClr val="tx1"/>
          </a:solidFill>
          <a:latin typeface="+mn-lt"/>
          <a:ea typeface="+mn-ea"/>
          <a:cs typeface="+mn-cs"/>
        </a:defRPr>
      </a:lvl2pPr>
      <a:lvl3pPr marL="896620" algn="l" defTabSz="896620" rtl="0" eaLnBrk="1" latinLnBrk="0" hangingPunct="1">
        <a:defRPr sz="1765" kern="1200">
          <a:solidFill>
            <a:schemeClr val="tx1"/>
          </a:solidFill>
          <a:latin typeface="+mn-lt"/>
          <a:ea typeface="+mn-ea"/>
          <a:cs typeface="+mn-cs"/>
        </a:defRPr>
      </a:lvl3pPr>
      <a:lvl4pPr marL="1344295" algn="l" defTabSz="896620" rtl="0" eaLnBrk="1" latinLnBrk="0" hangingPunct="1">
        <a:defRPr sz="1765" kern="1200">
          <a:solidFill>
            <a:schemeClr val="tx1"/>
          </a:solidFill>
          <a:latin typeface="+mn-lt"/>
          <a:ea typeface="+mn-ea"/>
          <a:cs typeface="+mn-cs"/>
        </a:defRPr>
      </a:lvl4pPr>
      <a:lvl5pPr marL="1792605" algn="l" defTabSz="896620" rtl="0" eaLnBrk="1" latinLnBrk="0" hangingPunct="1">
        <a:defRPr sz="1765" kern="1200">
          <a:solidFill>
            <a:schemeClr val="tx1"/>
          </a:solidFill>
          <a:latin typeface="+mn-lt"/>
          <a:ea typeface="+mn-ea"/>
          <a:cs typeface="+mn-cs"/>
        </a:defRPr>
      </a:lvl5pPr>
      <a:lvl6pPr marL="2240915" algn="l" defTabSz="896620" rtl="0" eaLnBrk="1" latinLnBrk="0" hangingPunct="1">
        <a:defRPr sz="1765" kern="1200">
          <a:solidFill>
            <a:schemeClr val="tx1"/>
          </a:solidFill>
          <a:latin typeface="+mn-lt"/>
          <a:ea typeface="+mn-ea"/>
          <a:cs typeface="+mn-cs"/>
        </a:defRPr>
      </a:lvl6pPr>
      <a:lvl7pPr marL="2689225" algn="l" defTabSz="896620" rtl="0" eaLnBrk="1" latinLnBrk="0" hangingPunct="1">
        <a:defRPr sz="1765" kern="1200">
          <a:solidFill>
            <a:schemeClr val="tx1"/>
          </a:solidFill>
          <a:latin typeface="+mn-lt"/>
          <a:ea typeface="+mn-ea"/>
          <a:cs typeface="+mn-cs"/>
        </a:defRPr>
      </a:lvl7pPr>
      <a:lvl8pPr marL="3137535" algn="l" defTabSz="896620" rtl="0" eaLnBrk="1" latinLnBrk="0" hangingPunct="1">
        <a:defRPr sz="1765" kern="1200">
          <a:solidFill>
            <a:schemeClr val="tx1"/>
          </a:solidFill>
          <a:latin typeface="+mn-lt"/>
          <a:ea typeface="+mn-ea"/>
          <a:cs typeface="+mn-cs"/>
        </a:defRPr>
      </a:lvl8pPr>
      <a:lvl9pPr marL="3585845" algn="l" defTabSz="896620"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descr="58pic_53b1182f8fbac.jpg"/>
          <p:cNvPicPr>
            <a:picLocks noChangeAspect="1"/>
          </p:cNvPicPr>
          <p:nvPr userDrawn="1"/>
        </p:nvPicPr>
        <p:blipFill>
          <a:blip r:embed="rId2" cstate="print"/>
          <a:stretch>
            <a:fillRect/>
          </a:stretch>
        </p:blipFill>
        <p:spPr>
          <a:xfrm>
            <a:off x="-23037" y="0"/>
            <a:ext cx="12215037" cy="6858312"/>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ctr" defTabSz="896620" rtl="0" eaLnBrk="1" latinLnBrk="0" hangingPunct="1">
        <a:spcBef>
          <a:spcPct val="0"/>
        </a:spcBef>
        <a:buNone/>
        <a:defRPr sz="4315" b="1" kern="1200" baseline="0">
          <a:solidFill>
            <a:schemeClr val="bg1"/>
          </a:solidFill>
          <a:latin typeface="Arial" panose="020B0604020202020204" pitchFamily="34" charset="0"/>
          <a:ea typeface="+mj-ea"/>
          <a:cs typeface="Arial" panose="020B0604020202020204" pitchFamily="34" charset="0"/>
        </a:defRPr>
      </a:lvl1pPr>
    </p:titleStyle>
    <p:bodyStyle>
      <a:lvl1pPr marL="335915" indent="-335915" algn="l" defTabSz="896620" rtl="0" eaLnBrk="1" latinLnBrk="0" hangingPunct="1">
        <a:spcBef>
          <a:spcPts val="95"/>
        </a:spcBef>
        <a:buFont typeface="Arial" panose="020B0604020202020204" pitchFamily="34" charset="0"/>
        <a:buChar char="•"/>
        <a:defRPr sz="3135" kern="1200">
          <a:solidFill>
            <a:schemeClr val="tx1"/>
          </a:solidFill>
          <a:latin typeface="+mn-lt"/>
          <a:ea typeface="+mn-ea"/>
          <a:cs typeface="+mn-cs"/>
        </a:defRPr>
      </a:lvl1pPr>
      <a:lvl2pPr marL="728345" indent="-280035" algn="l" defTabSz="896620" rtl="0" eaLnBrk="1" latinLnBrk="0" hangingPunct="1">
        <a:spcBef>
          <a:spcPts val="95"/>
        </a:spcBef>
        <a:buFont typeface="Arial" panose="020B0604020202020204" pitchFamily="34" charset="0"/>
        <a:buChar char="–"/>
        <a:defRPr sz="2745" kern="1200">
          <a:solidFill>
            <a:schemeClr val="tx1"/>
          </a:solidFill>
          <a:latin typeface="+mn-lt"/>
          <a:ea typeface="+mn-ea"/>
          <a:cs typeface="+mn-cs"/>
        </a:defRPr>
      </a:lvl2pPr>
      <a:lvl3pPr marL="1120775" indent="-224155" algn="l" defTabSz="896620" rtl="0" eaLnBrk="1" latinLnBrk="0" hangingPunct="1">
        <a:spcBef>
          <a:spcPts val="95"/>
        </a:spcBef>
        <a:buFont typeface="Arial" panose="020B0604020202020204" pitchFamily="34" charset="0"/>
        <a:buChar char="•"/>
        <a:defRPr sz="2355" kern="1200">
          <a:solidFill>
            <a:schemeClr val="tx1"/>
          </a:solidFill>
          <a:latin typeface="+mn-lt"/>
          <a:ea typeface="+mn-ea"/>
          <a:cs typeface="+mn-cs"/>
        </a:defRPr>
      </a:lvl3pPr>
      <a:lvl4pPr marL="156845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4pPr>
      <a:lvl5pPr marL="201676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5pPr>
      <a:lvl6pPr marL="246507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6pPr>
      <a:lvl7pPr marL="291338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7pPr>
      <a:lvl8pPr marL="336169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8pPr>
      <a:lvl9pPr marL="3809365"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9pPr>
    </p:bodyStyle>
    <p:otherStyle>
      <a:defPPr>
        <a:defRPr lang="zh-CN"/>
      </a:defPPr>
      <a:lvl1pPr marL="0" algn="l" defTabSz="896620" rtl="0" eaLnBrk="1" latinLnBrk="0" hangingPunct="1">
        <a:defRPr sz="1765" kern="1200">
          <a:solidFill>
            <a:schemeClr val="tx1"/>
          </a:solidFill>
          <a:latin typeface="+mn-lt"/>
          <a:ea typeface="+mn-ea"/>
          <a:cs typeface="+mn-cs"/>
        </a:defRPr>
      </a:lvl1pPr>
      <a:lvl2pPr marL="448310" algn="l" defTabSz="896620" rtl="0" eaLnBrk="1" latinLnBrk="0" hangingPunct="1">
        <a:defRPr sz="1765" kern="1200">
          <a:solidFill>
            <a:schemeClr val="tx1"/>
          </a:solidFill>
          <a:latin typeface="+mn-lt"/>
          <a:ea typeface="+mn-ea"/>
          <a:cs typeface="+mn-cs"/>
        </a:defRPr>
      </a:lvl2pPr>
      <a:lvl3pPr marL="896620" algn="l" defTabSz="896620" rtl="0" eaLnBrk="1" latinLnBrk="0" hangingPunct="1">
        <a:defRPr sz="1765" kern="1200">
          <a:solidFill>
            <a:schemeClr val="tx1"/>
          </a:solidFill>
          <a:latin typeface="+mn-lt"/>
          <a:ea typeface="+mn-ea"/>
          <a:cs typeface="+mn-cs"/>
        </a:defRPr>
      </a:lvl3pPr>
      <a:lvl4pPr marL="1344295" algn="l" defTabSz="896620" rtl="0" eaLnBrk="1" latinLnBrk="0" hangingPunct="1">
        <a:defRPr sz="1765" kern="1200">
          <a:solidFill>
            <a:schemeClr val="tx1"/>
          </a:solidFill>
          <a:latin typeface="+mn-lt"/>
          <a:ea typeface="+mn-ea"/>
          <a:cs typeface="+mn-cs"/>
        </a:defRPr>
      </a:lvl4pPr>
      <a:lvl5pPr marL="1792605" algn="l" defTabSz="896620" rtl="0" eaLnBrk="1" latinLnBrk="0" hangingPunct="1">
        <a:defRPr sz="1765" kern="1200">
          <a:solidFill>
            <a:schemeClr val="tx1"/>
          </a:solidFill>
          <a:latin typeface="+mn-lt"/>
          <a:ea typeface="+mn-ea"/>
          <a:cs typeface="+mn-cs"/>
        </a:defRPr>
      </a:lvl5pPr>
      <a:lvl6pPr marL="2240915" algn="l" defTabSz="896620" rtl="0" eaLnBrk="1" latinLnBrk="0" hangingPunct="1">
        <a:defRPr sz="1765" kern="1200">
          <a:solidFill>
            <a:schemeClr val="tx1"/>
          </a:solidFill>
          <a:latin typeface="+mn-lt"/>
          <a:ea typeface="+mn-ea"/>
          <a:cs typeface="+mn-cs"/>
        </a:defRPr>
      </a:lvl6pPr>
      <a:lvl7pPr marL="2689225" algn="l" defTabSz="896620" rtl="0" eaLnBrk="1" latinLnBrk="0" hangingPunct="1">
        <a:defRPr sz="1765" kern="1200">
          <a:solidFill>
            <a:schemeClr val="tx1"/>
          </a:solidFill>
          <a:latin typeface="+mn-lt"/>
          <a:ea typeface="+mn-ea"/>
          <a:cs typeface="+mn-cs"/>
        </a:defRPr>
      </a:lvl7pPr>
      <a:lvl8pPr marL="3137535" algn="l" defTabSz="896620" rtl="0" eaLnBrk="1" latinLnBrk="0" hangingPunct="1">
        <a:defRPr sz="1765" kern="1200">
          <a:solidFill>
            <a:schemeClr val="tx1"/>
          </a:solidFill>
          <a:latin typeface="+mn-lt"/>
          <a:ea typeface="+mn-ea"/>
          <a:cs typeface="+mn-cs"/>
        </a:defRPr>
      </a:lvl8pPr>
      <a:lvl9pPr marL="3585845" algn="l" defTabSz="896620"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0067" y="273897"/>
            <a:ext cx="10971866" cy="11438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10067" y="1599806"/>
            <a:ext cx="10971866" cy="452707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10067" y="6357205"/>
            <a:ext cx="2844904" cy="364158"/>
          </a:xfrm>
          <a:prstGeom prst="rect">
            <a:avLst/>
          </a:prstGeom>
        </p:spPr>
        <p:txBody>
          <a:bodyPr vert="horz" lIns="91440" tIns="45720" rIns="91440" bIns="45720" rtlCol="0" anchor="ctr"/>
          <a:lstStyle>
            <a:lvl1pPr algn="l">
              <a:defRPr sz="1175">
                <a:solidFill>
                  <a:schemeClr val="tx1">
                    <a:tint val="75000"/>
                  </a:schemeClr>
                </a:solidFill>
              </a:defRPr>
            </a:lvl1pPr>
          </a:lstStyle>
          <a:p>
            <a:fld id="{63EA7B36-DC8F-48E7-A485-00BBAD6C9141}" type="datetimeFigureOut">
              <a:rPr lang="zh-CN" altLang="en-US" smtClean="0"/>
            </a:fld>
            <a:endParaRPr lang="zh-CN" altLang="en-US"/>
          </a:p>
        </p:txBody>
      </p:sp>
      <p:sp>
        <p:nvSpPr>
          <p:cNvPr id="5" name="页脚占位符 4"/>
          <p:cNvSpPr>
            <a:spLocks noGrp="1"/>
          </p:cNvSpPr>
          <p:nvPr>
            <p:ph type="ftr" sz="quarter" idx="3"/>
          </p:nvPr>
        </p:nvSpPr>
        <p:spPr>
          <a:xfrm>
            <a:off x="4166197" y="6357205"/>
            <a:ext cx="3859607" cy="364158"/>
          </a:xfrm>
          <a:prstGeom prst="rect">
            <a:avLst/>
          </a:prstGeom>
        </p:spPr>
        <p:txBody>
          <a:bodyPr vert="horz" lIns="91440" tIns="45720" rIns="91440" bIns="45720" rtlCol="0" anchor="ctr"/>
          <a:lstStyle>
            <a:lvl1pPr algn="ctr">
              <a:defRPr sz="117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029" y="6357205"/>
            <a:ext cx="2844904" cy="364158"/>
          </a:xfrm>
          <a:prstGeom prst="rect">
            <a:avLst/>
          </a:prstGeom>
        </p:spPr>
        <p:txBody>
          <a:bodyPr vert="horz" lIns="91440" tIns="45720" rIns="91440" bIns="45720" rtlCol="0" anchor="ctr"/>
          <a:lstStyle>
            <a:lvl1pPr algn="r">
              <a:defRPr sz="1175">
                <a:solidFill>
                  <a:schemeClr val="tx1">
                    <a:tint val="75000"/>
                  </a:schemeClr>
                </a:solidFill>
              </a:defRPr>
            </a:lvl1pPr>
          </a:lstStyle>
          <a:p>
            <a:fld id="{9E6BC443-FACC-4621-B4D2-5397DAF9B910}" type="slidenum">
              <a:rPr lang="zh-CN" altLang="en-US" smtClean="0"/>
            </a:fld>
            <a:endParaRPr lang="zh-CN" altLang="en-US"/>
          </a:p>
        </p:txBody>
      </p:sp>
      <p:sp>
        <p:nvSpPr>
          <p:cNvPr id="7" name="矩形 6"/>
          <p:cNvSpPr/>
          <p:nvPr userDrawn="1"/>
        </p:nvSpPr>
        <p:spPr>
          <a:xfrm>
            <a:off x="0" y="0"/>
            <a:ext cx="12192000" cy="6858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65"/>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896620" rtl="0" eaLnBrk="1" latinLnBrk="0" hangingPunct="1">
        <a:spcBef>
          <a:spcPct val="0"/>
        </a:spcBef>
        <a:buNone/>
        <a:defRPr sz="4315" kern="1200">
          <a:solidFill>
            <a:schemeClr val="tx1"/>
          </a:solidFill>
          <a:latin typeface="+mj-lt"/>
          <a:ea typeface="+mj-ea"/>
          <a:cs typeface="+mj-cs"/>
        </a:defRPr>
      </a:lvl1pPr>
    </p:titleStyle>
    <p:bodyStyle>
      <a:lvl1pPr marL="335915" indent="-335915" algn="l" defTabSz="896620" rtl="0" eaLnBrk="1" latinLnBrk="0" hangingPunct="1">
        <a:spcBef>
          <a:spcPts val="95"/>
        </a:spcBef>
        <a:buFont typeface="Arial" panose="020B0604020202020204" pitchFamily="34" charset="0"/>
        <a:buChar char="•"/>
        <a:defRPr sz="3135" kern="1200">
          <a:solidFill>
            <a:schemeClr val="tx1"/>
          </a:solidFill>
          <a:latin typeface="+mn-lt"/>
          <a:ea typeface="+mn-ea"/>
          <a:cs typeface="+mn-cs"/>
        </a:defRPr>
      </a:lvl1pPr>
      <a:lvl2pPr marL="728345" indent="-280035" algn="l" defTabSz="896620" rtl="0" eaLnBrk="1" latinLnBrk="0" hangingPunct="1">
        <a:spcBef>
          <a:spcPts val="95"/>
        </a:spcBef>
        <a:buFont typeface="Arial" panose="020B0604020202020204" pitchFamily="34" charset="0"/>
        <a:buChar char="–"/>
        <a:defRPr sz="2745" kern="1200">
          <a:solidFill>
            <a:schemeClr val="tx1"/>
          </a:solidFill>
          <a:latin typeface="+mn-lt"/>
          <a:ea typeface="+mn-ea"/>
          <a:cs typeface="+mn-cs"/>
        </a:defRPr>
      </a:lvl2pPr>
      <a:lvl3pPr marL="1120775" indent="-224155" algn="l" defTabSz="896620" rtl="0" eaLnBrk="1" latinLnBrk="0" hangingPunct="1">
        <a:spcBef>
          <a:spcPts val="95"/>
        </a:spcBef>
        <a:buFont typeface="Arial" panose="020B0604020202020204" pitchFamily="34" charset="0"/>
        <a:buChar char="•"/>
        <a:defRPr sz="2355" kern="1200">
          <a:solidFill>
            <a:schemeClr val="tx1"/>
          </a:solidFill>
          <a:latin typeface="+mn-lt"/>
          <a:ea typeface="+mn-ea"/>
          <a:cs typeface="+mn-cs"/>
        </a:defRPr>
      </a:lvl3pPr>
      <a:lvl4pPr marL="156845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4pPr>
      <a:lvl5pPr marL="201676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5pPr>
      <a:lvl6pPr marL="246507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6pPr>
      <a:lvl7pPr marL="291338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7pPr>
      <a:lvl8pPr marL="3361690"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8pPr>
      <a:lvl9pPr marL="3809365" indent="-224155" algn="l" defTabSz="896620" rtl="0" eaLnBrk="1" latinLnBrk="0" hangingPunct="1">
        <a:spcBef>
          <a:spcPts val="95"/>
        </a:spcBef>
        <a:buFont typeface="Arial" panose="020B0604020202020204" pitchFamily="34" charset="0"/>
        <a:buChar char="•"/>
        <a:defRPr sz="1960" kern="1200">
          <a:solidFill>
            <a:schemeClr val="tx1"/>
          </a:solidFill>
          <a:latin typeface="+mn-lt"/>
          <a:ea typeface="+mn-ea"/>
          <a:cs typeface="+mn-cs"/>
        </a:defRPr>
      </a:lvl9pPr>
    </p:bodyStyle>
    <p:otherStyle>
      <a:defPPr>
        <a:defRPr lang="zh-CN"/>
      </a:defPPr>
      <a:lvl1pPr marL="0" algn="l" defTabSz="896620" rtl="0" eaLnBrk="1" latinLnBrk="0" hangingPunct="1">
        <a:defRPr sz="1765" kern="1200">
          <a:solidFill>
            <a:schemeClr val="tx1"/>
          </a:solidFill>
          <a:latin typeface="+mn-lt"/>
          <a:ea typeface="+mn-ea"/>
          <a:cs typeface="+mn-cs"/>
        </a:defRPr>
      </a:lvl1pPr>
      <a:lvl2pPr marL="448310" algn="l" defTabSz="896620" rtl="0" eaLnBrk="1" latinLnBrk="0" hangingPunct="1">
        <a:defRPr sz="1765" kern="1200">
          <a:solidFill>
            <a:schemeClr val="tx1"/>
          </a:solidFill>
          <a:latin typeface="+mn-lt"/>
          <a:ea typeface="+mn-ea"/>
          <a:cs typeface="+mn-cs"/>
        </a:defRPr>
      </a:lvl2pPr>
      <a:lvl3pPr marL="896620" algn="l" defTabSz="896620" rtl="0" eaLnBrk="1" latinLnBrk="0" hangingPunct="1">
        <a:defRPr sz="1765" kern="1200">
          <a:solidFill>
            <a:schemeClr val="tx1"/>
          </a:solidFill>
          <a:latin typeface="+mn-lt"/>
          <a:ea typeface="+mn-ea"/>
          <a:cs typeface="+mn-cs"/>
        </a:defRPr>
      </a:lvl3pPr>
      <a:lvl4pPr marL="1344295" algn="l" defTabSz="896620" rtl="0" eaLnBrk="1" latinLnBrk="0" hangingPunct="1">
        <a:defRPr sz="1765" kern="1200">
          <a:solidFill>
            <a:schemeClr val="tx1"/>
          </a:solidFill>
          <a:latin typeface="+mn-lt"/>
          <a:ea typeface="+mn-ea"/>
          <a:cs typeface="+mn-cs"/>
        </a:defRPr>
      </a:lvl4pPr>
      <a:lvl5pPr marL="1792605" algn="l" defTabSz="896620" rtl="0" eaLnBrk="1" latinLnBrk="0" hangingPunct="1">
        <a:defRPr sz="1765" kern="1200">
          <a:solidFill>
            <a:schemeClr val="tx1"/>
          </a:solidFill>
          <a:latin typeface="+mn-lt"/>
          <a:ea typeface="+mn-ea"/>
          <a:cs typeface="+mn-cs"/>
        </a:defRPr>
      </a:lvl5pPr>
      <a:lvl6pPr marL="2240915" algn="l" defTabSz="896620" rtl="0" eaLnBrk="1" latinLnBrk="0" hangingPunct="1">
        <a:defRPr sz="1765" kern="1200">
          <a:solidFill>
            <a:schemeClr val="tx1"/>
          </a:solidFill>
          <a:latin typeface="+mn-lt"/>
          <a:ea typeface="+mn-ea"/>
          <a:cs typeface="+mn-cs"/>
        </a:defRPr>
      </a:lvl6pPr>
      <a:lvl7pPr marL="2689225" algn="l" defTabSz="896620" rtl="0" eaLnBrk="1" latinLnBrk="0" hangingPunct="1">
        <a:defRPr sz="1765" kern="1200">
          <a:solidFill>
            <a:schemeClr val="tx1"/>
          </a:solidFill>
          <a:latin typeface="+mn-lt"/>
          <a:ea typeface="+mn-ea"/>
          <a:cs typeface="+mn-cs"/>
        </a:defRPr>
      </a:lvl7pPr>
      <a:lvl8pPr marL="3137535" algn="l" defTabSz="896620" rtl="0" eaLnBrk="1" latinLnBrk="0" hangingPunct="1">
        <a:defRPr sz="1765" kern="1200">
          <a:solidFill>
            <a:schemeClr val="tx1"/>
          </a:solidFill>
          <a:latin typeface="+mn-lt"/>
          <a:ea typeface="+mn-ea"/>
          <a:cs typeface="+mn-cs"/>
        </a:defRPr>
      </a:lvl8pPr>
      <a:lvl9pPr marL="3585845" algn="l" defTabSz="896620" rtl="0" eaLnBrk="1" latinLnBrk="0" hangingPunct="1">
        <a:defRPr sz="176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4.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tags" Target="../tags/tag5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4.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4.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4.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7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4.xml"/><Relationship Id="rId5" Type="http://schemas.openxmlformats.org/officeDocument/2006/relationships/tags" Target="../tags/tag76.xml"/><Relationship Id="rId4" Type="http://schemas.openxmlformats.org/officeDocument/2006/relationships/image" Target="../media/image14.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7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8.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7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7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6.xml"/><Relationship Id="rId3" Type="http://schemas.openxmlformats.org/officeDocument/2006/relationships/tags" Target="../tags/tag80.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8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8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8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8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85.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6.xml"/><Relationship Id="rId2" Type="http://schemas.openxmlformats.org/officeDocument/2006/relationships/tags" Target="../tags/tag86.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6.xml"/><Relationship Id="rId2" Type="http://schemas.openxmlformats.org/officeDocument/2006/relationships/tags" Target="../tags/tag87.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3" Type="http://schemas.openxmlformats.org/officeDocument/2006/relationships/notesSlide" Target="../notesSlides/notesSlide2.xml"/><Relationship Id="rId12" Type="http://schemas.openxmlformats.org/officeDocument/2006/relationships/slideLayout" Target="../slideLayouts/slideLayout3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6.xml"/><Relationship Id="rId1" Type="http://schemas.openxmlformats.org/officeDocument/2006/relationships/tags" Target="../tags/tag88.xml"/></Relationships>
</file>

<file path=ppt/slides/_rels/slide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notesSlide" Target="../notesSlides/notesSlide3.xml"/><Relationship Id="rId10" Type="http://schemas.openxmlformats.org/officeDocument/2006/relationships/slideLayout" Target="../slideLayouts/slideLayout34.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tags" Target="../tags/tag33.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34.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4.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4.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6.xml"/><Relationship Id="rId3" Type="http://schemas.openxmlformats.org/officeDocument/2006/relationships/tags" Target="../tags/tag5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772535" y="1958975"/>
            <a:ext cx="6842125" cy="1333500"/>
          </a:xfrm>
        </p:spPr>
        <p:txBody>
          <a:bodyPr>
            <a:normAutofit/>
          </a:bodyPr>
          <a:lstStyle/>
          <a:p>
            <a:r>
              <a:rPr lang="en-US"/>
              <a:t>NodeJs</a:t>
            </a:r>
            <a:r>
              <a:rPr lang="zh-CN" altLang="en-US"/>
              <a:t>框架之</a:t>
            </a:r>
            <a:r>
              <a:rPr lang="en-US" altLang="zh-CN"/>
              <a:t>Sails(MVC)</a:t>
            </a:r>
            <a:endParaRPr lang="en-US" altLang="zh-CN" dirty="0"/>
          </a:p>
        </p:txBody>
      </p:sp>
      <p:sp>
        <p:nvSpPr>
          <p:cNvPr id="6" name="副标题 5"/>
          <p:cNvSpPr>
            <a:spLocks noGrp="1"/>
          </p:cNvSpPr>
          <p:nvPr>
            <p:ph type="subTitle" idx="1"/>
          </p:nvPr>
        </p:nvSpPr>
        <p:spPr>
          <a:xfrm>
            <a:off x="8584934" y="4029734"/>
            <a:ext cx="2243575" cy="531501"/>
          </a:xfrm>
        </p:spPr>
        <p:txBody>
          <a:bodyPr>
            <a:normAutofit/>
          </a:bodyPr>
          <a:lstStyle/>
          <a:p>
            <a:r>
              <a:rPr lang="zh-CN" altLang="en-US"/>
              <a:t>版本：</a:t>
            </a:r>
            <a:r>
              <a:rPr lang="en-US" altLang="zh-CN"/>
              <a:t>V1.0.2</a:t>
            </a:r>
            <a:endParaRPr lang="zh-CN" altLang="en-US" dirty="0"/>
          </a:p>
        </p:txBody>
      </p:sp>
      <p:sp>
        <p:nvSpPr>
          <p:cNvPr id="4" name="TextBox 3"/>
          <p:cNvSpPr txBox="1"/>
          <p:nvPr/>
        </p:nvSpPr>
        <p:spPr>
          <a:xfrm>
            <a:off x="10227822" y="6111563"/>
            <a:ext cx="1358877" cy="363220"/>
          </a:xfrm>
          <a:prstGeom prst="rect">
            <a:avLst/>
          </a:prstGeom>
          <a:noFill/>
        </p:spPr>
        <p:txBody>
          <a:bodyPr wrap="square" rtlCol="0">
            <a:spAutoFit/>
          </a:bodyPr>
          <a:lstStyle/>
          <a:p>
            <a:pPr algn="r"/>
            <a:r>
              <a:rPr lang="en-US" altLang="zh-CN" sz="1765" dirty="0">
                <a:solidFill>
                  <a:schemeClr val="bg1"/>
                </a:solidFill>
                <a:latin typeface="方正黑体简体" pitchFamily="2" charset="-122"/>
                <a:ea typeface="方正黑体简体" pitchFamily="2" charset="-122"/>
              </a:rPr>
              <a:t>2018.09</a:t>
            </a:r>
            <a:endParaRPr lang="zh-CN" altLang="en-US" sz="1765" dirty="0">
              <a:solidFill>
                <a:schemeClr val="bg1"/>
              </a:solidFill>
              <a:latin typeface="方正黑体简体" pitchFamily="2" charset="-122"/>
              <a:ea typeface="方正黑体简体" pitchFamily="2" charset="-122"/>
            </a:endParaRPr>
          </a:p>
        </p:txBody>
      </p:sp>
      <p:sp>
        <p:nvSpPr>
          <p:cNvPr id="2" name="标题 4"/>
          <p:cNvSpPr>
            <a:spLocks noGrp="1"/>
          </p:cNvSpPr>
          <p:nvPr/>
        </p:nvSpPr>
        <p:spPr>
          <a:xfrm>
            <a:off x="3772535" y="3195955"/>
            <a:ext cx="5300345" cy="465455"/>
          </a:xfrm>
          <a:prstGeom prst="rect">
            <a:avLst/>
          </a:prstGeom>
        </p:spPr>
        <p:txBody>
          <a:bodyPr vert="horz" lIns="90000" tIns="46800" rIns="90000" bIns="46800" rtlCol="0" anchor="ctr" anchorCtr="0">
            <a:normAutofit fontScale="4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t>官网：</a:t>
            </a:r>
            <a:r>
              <a:t>https://sailsjs.com/get-started</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Waterline (ORM)</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460" y="173355"/>
            <a:ext cx="3072130" cy="781685"/>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数据库映射框架</a:t>
            </a:r>
            <a:endParaRPr lang="zh-CN" altLang="en-US"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sp>
        <p:nvSpPr>
          <p:cNvPr id="9" name="标题 2"/>
          <p:cNvSpPr>
            <a:spLocks noGrp="1"/>
          </p:cNvSpPr>
          <p:nvPr/>
        </p:nvSpPr>
        <p:spPr>
          <a:xfrm>
            <a:off x="4408805" y="2809240"/>
            <a:ext cx="5891530" cy="191008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sails</a:t>
            </a:r>
            <a:r>
              <a:rPr lang="zh-CN" altLang="en-US" dirty="0"/>
              <a:t>的</a:t>
            </a:r>
            <a:r>
              <a:rPr lang="en-US" altLang="zh-CN" dirty="0"/>
              <a:t>ORM</a:t>
            </a:r>
            <a:r>
              <a:rPr lang="zh-CN" altLang="en-US" dirty="0"/>
              <a:t>框架</a:t>
            </a:r>
            <a:endParaRPr lang="zh-CN" altLang="en-US" dirty="0"/>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420985" y="108585"/>
            <a:ext cx="1647825" cy="1276350"/>
          </a:xfrm>
          <a:prstGeom prst="rect">
            <a:avLst/>
          </a:prstGeom>
        </p:spPr>
      </p:pic>
      <p:grpSp>
        <p:nvGrpSpPr>
          <p:cNvPr id="66" name="Group 86"/>
          <p:cNvGrpSpPr/>
          <p:nvPr/>
        </p:nvGrpSpPr>
        <p:grpSpPr>
          <a:xfrm>
            <a:off x="2851150" y="1376680"/>
            <a:ext cx="992505" cy="986155"/>
            <a:chOff x="6945644" y="2760678"/>
            <a:chExt cx="2180560" cy="2180560"/>
          </a:xfrm>
          <a:solidFill>
            <a:schemeClr val="bg1"/>
          </a:solidFill>
        </p:grpSpPr>
        <p:sp>
          <p:nvSpPr>
            <p:cNvPr id="67" name="Freeform 18"/>
            <p:cNvSpPr/>
            <p:nvPr/>
          </p:nvSpPr>
          <p:spPr bwMode="auto">
            <a:xfrm rot="10571604">
              <a:off x="7614643" y="3630784"/>
              <a:ext cx="660639" cy="635330"/>
            </a:xfrm>
            <a:custGeom>
              <a:avLst/>
              <a:gdLst>
                <a:gd name="T0" fmla="*/ 0 w 210"/>
                <a:gd name="T1" fmla="*/ 175 h 202"/>
                <a:gd name="T2" fmla="*/ 26 w 210"/>
                <a:gd name="T3" fmla="*/ 202 h 202"/>
                <a:gd name="T4" fmla="*/ 60 w 210"/>
                <a:gd name="T5" fmla="*/ 166 h 202"/>
                <a:gd name="T6" fmla="*/ 77 w 210"/>
                <a:gd name="T7" fmla="*/ 168 h 202"/>
                <a:gd name="T8" fmla="*/ 112 w 210"/>
                <a:gd name="T9" fmla="*/ 127 h 202"/>
                <a:gd name="T10" fmla="*/ 108 w 210"/>
                <a:gd name="T11" fmla="*/ 112 h 202"/>
                <a:gd name="T12" fmla="*/ 210 w 210"/>
                <a:gd name="T13" fmla="*/ 0 h 202"/>
                <a:gd name="T14" fmla="*/ 93 w 210"/>
                <a:gd name="T15" fmla="*/ 97 h 202"/>
                <a:gd name="T16" fmla="*/ 71 w 210"/>
                <a:gd name="T17" fmla="*/ 92 h 202"/>
                <a:gd name="T18" fmla="*/ 36 w 210"/>
                <a:gd name="T19" fmla="*/ 133 h 202"/>
                <a:gd name="T20" fmla="*/ 38 w 210"/>
                <a:gd name="T21" fmla="*/ 143 h 202"/>
                <a:gd name="T22" fmla="*/ 0 w 210"/>
                <a:gd name="T23"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202">
                  <a:moveTo>
                    <a:pt x="0" y="175"/>
                  </a:moveTo>
                  <a:cubicBezTo>
                    <a:pt x="26" y="202"/>
                    <a:pt x="26" y="202"/>
                    <a:pt x="26" y="202"/>
                  </a:cubicBezTo>
                  <a:cubicBezTo>
                    <a:pt x="60" y="166"/>
                    <a:pt x="60" y="166"/>
                    <a:pt x="60" y="166"/>
                  </a:cubicBezTo>
                  <a:cubicBezTo>
                    <a:pt x="65" y="168"/>
                    <a:pt x="71" y="169"/>
                    <a:pt x="77" y="168"/>
                  </a:cubicBezTo>
                  <a:cubicBezTo>
                    <a:pt x="98" y="167"/>
                    <a:pt x="114" y="149"/>
                    <a:pt x="112" y="127"/>
                  </a:cubicBezTo>
                  <a:cubicBezTo>
                    <a:pt x="112" y="122"/>
                    <a:pt x="110" y="117"/>
                    <a:pt x="108" y="112"/>
                  </a:cubicBezTo>
                  <a:cubicBezTo>
                    <a:pt x="210" y="0"/>
                    <a:pt x="210" y="0"/>
                    <a:pt x="210" y="0"/>
                  </a:cubicBezTo>
                  <a:cubicBezTo>
                    <a:pt x="93" y="97"/>
                    <a:pt x="93" y="97"/>
                    <a:pt x="93" y="97"/>
                  </a:cubicBezTo>
                  <a:cubicBezTo>
                    <a:pt x="87" y="93"/>
                    <a:pt x="79" y="91"/>
                    <a:pt x="71" y="92"/>
                  </a:cubicBezTo>
                  <a:cubicBezTo>
                    <a:pt x="50" y="93"/>
                    <a:pt x="34" y="111"/>
                    <a:pt x="36" y="133"/>
                  </a:cubicBezTo>
                  <a:cubicBezTo>
                    <a:pt x="36" y="136"/>
                    <a:pt x="37" y="140"/>
                    <a:pt x="38" y="143"/>
                  </a:cubicBezTo>
                  <a:cubicBezTo>
                    <a:pt x="0" y="175"/>
                    <a:pt x="0" y="175"/>
                    <a:pt x="0" y="175"/>
                  </a:cubicBezTo>
                  <a:close/>
                </a:path>
              </a:pathLst>
            </a:custGeom>
            <a:grpFill/>
            <a:ln>
              <a:noFill/>
            </a:ln>
          </p:spPr>
          <p:txBody>
            <a:bodyPr vert="horz" wrap="square" lIns="69945" tIns="34973" rIns="69945" bIns="34973" numCol="1" anchor="t" anchorCtr="0" compatLnSpc="1"/>
            <a:p>
              <a:endParaRPr lang="en-US" sz="1600" dirty="0">
                <a:solidFill>
                  <a:schemeClr val="tx2"/>
                </a:solidFill>
              </a:endParaRPr>
            </a:p>
          </p:txBody>
        </p:sp>
        <p:sp>
          <p:nvSpPr>
            <p:cNvPr id="68" name="Freeform 17"/>
            <p:cNvSpPr/>
            <p:nvPr/>
          </p:nvSpPr>
          <p:spPr bwMode="auto">
            <a:xfrm>
              <a:off x="7148859" y="2963893"/>
              <a:ext cx="1774131" cy="1541044"/>
            </a:xfrm>
            <a:custGeom>
              <a:avLst/>
              <a:gdLst>
                <a:gd name="T0" fmla="*/ 96 w 564"/>
                <a:gd name="T1" fmla="*/ 460 h 490"/>
                <a:gd name="T2" fmla="*/ 85 w 564"/>
                <a:gd name="T3" fmla="*/ 447 h 490"/>
                <a:gd name="T4" fmla="*/ 27 w 564"/>
                <a:gd name="T5" fmla="*/ 309 h 490"/>
                <a:gd name="T6" fmla="*/ 2 w 564"/>
                <a:gd name="T7" fmla="*/ 311 h 490"/>
                <a:gd name="T8" fmla="*/ 0 w 564"/>
                <a:gd name="T9" fmla="*/ 292 h 490"/>
                <a:gd name="T10" fmla="*/ 25 w 564"/>
                <a:gd name="T11" fmla="*/ 290 h 490"/>
                <a:gd name="T12" fmla="*/ 25 w 564"/>
                <a:gd name="T13" fmla="*/ 282 h 490"/>
                <a:gd name="T14" fmla="*/ 91 w 564"/>
                <a:gd name="T15" fmla="*/ 111 h 490"/>
                <a:gd name="T16" fmla="*/ 73 w 564"/>
                <a:gd name="T17" fmla="*/ 93 h 490"/>
                <a:gd name="T18" fmla="*/ 86 w 564"/>
                <a:gd name="T19" fmla="*/ 79 h 490"/>
                <a:gd name="T20" fmla="*/ 104 w 564"/>
                <a:gd name="T21" fmla="*/ 97 h 490"/>
                <a:gd name="T22" fmla="*/ 272 w 564"/>
                <a:gd name="T23" fmla="*/ 25 h 490"/>
                <a:gd name="T24" fmla="*/ 272 w 564"/>
                <a:gd name="T25" fmla="*/ 0 h 490"/>
                <a:gd name="T26" fmla="*/ 292 w 564"/>
                <a:gd name="T27" fmla="*/ 0 h 490"/>
                <a:gd name="T28" fmla="*/ 292 w 564"/>
                <a:gd name="T29" fmla="*/ 25 h 490"/>
                <a:gd name="T30" fmla="*/ 460 w 564"/>
                <a:gd name="T31" fmla="*/ 97 h 490"/>
                <a:gd name="T32" fmla="*/ 478 w 564"/>
                <a:gd name="T33" fmla="*/ 79 h 490"/>
                <a:gd name="T34" fmla="*/ 491 w 564"/>
                <a:gd name="T35" fmla="*/ 93 h 490"/>
                <a:gd name="T36" fmla="*/ 473 w 564"/>
                <a:gd name="T37" fmla="*/ 111 h 490"/>
                <a:gd name="T38" fmla="*/ 539 w 564"/>
                <a:gd name="T39" fmla="*/ 282 h 490"/>
                <a:gd name="T40" fmla="*/ 539 w 564"/>
                <a:gd name="T41" fmla="*/ 290 h 490"/>
                <a:gd name="T42" fmla="*/ 564 w 564"/>
                <a:gd name="T43" fmla="*/ 292 h 490"/>
                <a:gd name="T44" fmla="*/ 562 w 564"/>
                <a:gd name="T45" fmla="*/ 311 h 490"/>
                <a:gd name="T46" fmla="*/ 537 w 564"/>
                <a:gd name="T47" fmla="*/ 309 h 490"/>
                <a:gd name="T48" fmla="*/ 479 w 564"/>
                <a:gd name="T49" fmla="*/ 447 h 490"/>
                <a:gd name="T50" fmla="*/ 468 w 564"/>
                <a:gd name="T51" fmla="*/ 460 h 490"/>
                <a:gd name="T52" fmla="*/ 487 w 564"/>
                <a:gd name="T53" fmla="*/ 476 h 490"/>
                <a:gd name="T54" fmla="*/ 475 w 564"/>
                <a:gd name="T55" fmla="*/ 490 h 490"/>
                <a:gd name="T56" fmla="*/ 431 w 564"/>
                <a:gd name="T57" fmla="*/ 453 h 490"/>
                <a:gd name="T58" fmla="*/ 443 w 564"/>
                <a:gd name="T59" fmla="*/ 439 h 490"/>
                <a:gd name="T60" fmla="*/ 454 w 564"/>
                <a:gd name="T61" fmla="*/ 426 h 490"/>
                <a:gd name="T62" fmla="*/ 506 w 564"/>
                <a:gd name="T63" fmla="*/ 282 h 490"/>
                <a:gd name="T64" fmla="*/ 282 w 564"/>
                <a:gd name="T65" fmla="*/ 58 h 490"/>
                <a:gd name="T66" fmla="*/ 58 w 564"/>
                <a:gd name="T67" fmla="*/ 282 h 490"/>
                <a:gd name="T68" fmla="*/ 110 w 564"/>
                <a:gd name="T69" fmla="*/ 426 h 490"/>
                <a:gd name="T70" fmla="*/ 121 w 564"/>
                <a:gd name="T71" fmla="*/ 439 h 490"/>
                <a:gd name="T72" fmla="*/ 133 w 564"/>
                <a:gd name="T73" fmla="*/ 453 h 490"/>
                <a:gd name="T74" fmla="*/ 89 w 564"/>
                <a:gd name="T75" fmla="*/ 490 h 490"/>
                <a:gd name="T76" fmla="*/ 77 w 564"/>
                <a:gd name="T77" fmla="*/ 476 h 490"/>
                <a:gd name="T78" fmla="*/ 96 w 564"/>
                <a:gd name="T79" fmla="*/ 46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4" h="490">
                  <a:moveTo>
                    <a:pt x="96" y="460"/>
                  </a:moveTo>
                  <a:cubicBezTo>
                    <a:pt x="85" y="447"/>
                    <a:pt x="85" y="447"/>
                    <a:pt x="85" y="447"/>
                  </a:cubicBezTo>
                  <a:cubicBezTo>
                    <a:pt x="52" y="408"/>
                    <a:pt x="32" y="360"/>
                    <a:pt x="27" y="309"/>
                  </a:cubicBezTo>
                  <a:cubicBezTo>
                    <a:pt x="2" y="311"/>
                    <a:pt x="2" y="311"/>
                    <a:pt x="2" y="311"/>
                  </a:cubicBezTo>
                  <a:cubicBezTo>
                    <a:pt x="0" y="292"/>
                    <a:pt x="0" y="292"/>
                    <a:pt x="0" y="292"/>
                  </a:cubicBezTo>
                  <a:cubicBezTo>
                    <a:pt x="25" y="290"/>
                    <a:pt x="25" y="290"/>
                    <a:pt x="25" y="290"/>
                  </a:cubicBezTo>
                  <a:cubicBezTo>
                    <a:pt x="25" y="288"/>
                    <a:pt x="25" y="285"/>
                    <a:pt x="25" y="282"/>
                  </a:cubicBezTo>
                  <a:cubicBezTo>
                    <a:pt x="25" y="216"/>
                    <a:pt x="50" y="156"/>
                    <a:pt x="91" y="111"/>
                  </a:cubicBezTo>
                  <a:cubicBezTo>
                    <a:pt x="73" y="93"/>
                    <a:pt x="73" y="93"/>
                    <a:pt x="73" y="93"/>
                  </a:cubicBezTo>
                  <a:cubicBezTo>
                    <a:pt x="86" y="79"/>
                    <a:pt x="86" y="79"/>
                    <a:pt x="86" y="79"/>
                  </a:cubicBezTo>
                  <a:cubicBezTo>
                    <a:pt x="104" y="97"/>
                    <a:pt x="104" y="97"/>
                    <a:pt x="104" y="97"/>
                  </a:cubicBezTo>
                  <a:cubicBezTo>
                    <a:pt x="148" y="55"/>
                    <a:pt x="207" y="28"/>
                    <a:pt x="272" y="25"/>
                  </a:cubicBezTo>
                  <a:cubicBezTo>
                    <a:pt x="272" y="0"/>
                    <a:pt x="272" y="0"/>
                    <a:pt x="272" y="0"/>
                  </a:cubicBezTo>
                  <a:cubicBezTo>
                    <a:pt x="292" y="0"/>
                    <a:pt x="292" y="0"/>
                    <a:pt x="292" y="0"/>
                  </a:cubicBezTo>
                  <a:cubicBezTo>
                    <a:pt x="292" y="25"/>
                    <a:pt x="292" y="25"/>
                    <a:pt x="292" y="25"/>
                  </a:cubicBezTo>
                  <a:cubicBezTo>
                    <a:pt x="357" y="28"/>
                    <a:pt x="416" y="55"/>
                    <a:pt x="460" y="97"/>
                  </a:cubicBezTo>
                  <a:cubicBezTo>
                    <a:pt x="478" y="79"/>
                    <a:pt x="478" y="79"/>
                    <a:pt x="478" y="79"/>
                  </a:cubicBezTo>
                  <a:cubicBezTo>
                    <a:pt x="491" y="93"/>
                    <a:pt x="491" y="93"/>
                    <a:pt x="491" y="93"/>
                  </a:cubicBezTo>
                  <a:cubicBezTo>
                    <a:pt x="473" y="111"/>
                    <a:pt x="473" y="111"/>
                    <a:pt x="473" y="111"/>
                  </a:cubicBezTo>
                  <a:cubicBezTo>
                    <a:pt x="514" y="156"/>
                    <a:pt x="539" y="216"/>
                    <a:pt x="539" y="282"/>
                  </a:cubicBezTo>
                  <a:cubicBezTo>
                    <a:pt x="539" y="285"/>
                    <a:pt x="539" y="288"/>
                    <a:pt x="539" y="290"/>
                  </a:cubicBezTo>
                  <a:cubicBezTo>
                    <a:pt x="564" y="292"/>
                    <a:pt x="564" y="292"/>
                    <a:pt x="564" y="292"/>
                  </a:cubicBezTo>
                  <a:cubicBezTo>
                    <a:pt x="562" y="311"/>
                    <a:pt x="562" y="311"/>
                    <a:pt x="562" y="311"/>
                  </a:cubicBezTo>
                  <a:cubicBezTo>
                    <a:pt x="537" y="309"/>
                    <a:pt x="537" y="309"/>
                    <a:pt x="537" y="309"/>
                  </a:cubicBezTo>
                  <a:cubicBezTo>
                    <a:pt x="532" y="360"/>
                    <a:pt x="512" y="408"/>
                    <a:pt x="479" y="447"/>
                  </a:cubicBezTo>
                  <a:cubicBezTo>
                    <a:pt x="468" y="460"/>
                    <a:pt x="468" y="460"/>
                    <a:pt x="468" y="460"/>
                  </a:cubicBezTo>
                  <a:cubicBezTo>
                    <a:pt x="487" y="476"/>
                    <a:pt x="487" y="476"/>
                    <a:pt x="487" y="476"/>
                  </a:cubicBezTo>
                  <a:cubicBezTo>
                    <a:pt x="475" y="490"/>
                    <a:pt x="475" y="490"/>
                    <a:pt x="475" y="490"/>
                  </a:cubicBezTo>
                  <a:cubicBezTo>
                    <a:pt x="431" y="453"/>
                    <a:pt x="431" y="453"/>
                    <a:pt x="431" y="453"/>
                  </a:cubicBezTo>
                  <a:cubicBezTo>
                    <a:pt x="443" y="439"/>
                    <a:pt x="443" y="439"/>
                    <a:pt x="443" y="439"/>
                  </a:cubicBezTo>
                  <a:cubicBezTo>
                    <a:pt x="454" y="426"/>
                    <a:pt x="454" y="426"/>
                    <a:pt x="454" y="426"/>
                  </a:cubicBezTo>
                  <a:cubicBezTo>
                    <a:pt x="487" y="386"/>
                    <a:pt x="506" y="335"/>
                    <a:pt x="506" y="282"/>
                  </a:cubicBezTo>
                  <a:cubicBezTo>
                    <a:pt x="506" y="158"/>
                    <a:pt x="406" y="58"/>
                    <a:pt x="282" y="58"/>
                  </a:cubicBezTo>
                  <a:cubicBezTo>
                    <a:pt x="158" y="58"/>
                    <a:pt x="58" y="158"/>
                    <a:pt x="58" y="282"/>
                  </a:cubicBezTo>
                  <a:cubicBezTo>
                    <a:pt x="58" y="335"/>
                    <a:pt x="77" y="386"/>
                    <a:pt x="110" y="426"/>
                  </a:cubicBezTo>
                  <a:cubicBezTo>
                    <a:pt x="121" y="439"/>
                    <a:pt x="121" y="439"/>
                    <a:pt x="121" y="439"/>
                  </a:cubicBezTo>
                  <a:cubicBezTo>
                    <a:pt x="133" y="453"/>
                    <a:pt x="133" y="453"/>
                    <a:pt x="133" y="453"/>
                  </a:cubicBezTo>
                  <a:cubicBezTo>
                    <a:pt x="89" y="490"/>
                    <a:pt x="89" y="490"/>
                    <a:pt x="89" y="490"/>
                  </a:cubicBezTo>
                  <a:cubicBezTo>
                    <a:pt x="77" y="476"/>
                    <a:pt x="77" y="476"/>
                    <a:pt x="77" y="476"/>
                  </a:cubicBezTo>
                  <a:lnTo>
                    <a:pt x="96" y="460"/>
                  </a:lnTo>
                  <a:close/>
                </a:path>
              </a:pathLst>
            </a:custGeom>
            <a:grpFill/>
            <a:ln>
              <a:solidFill>
                <a:schemeClr val="tx1"/>
              </a:solidFill>
            </a:ln>
          </p:spPr>
          <p:txBody>
            <a:bodyPr vert="horz" wrap="square" lIns="69945" tIns="34973" rIns="69945" bIns="34973" numCol="1" anchor="t" anchorCtr="0" compatLnSpc="1"/>
            <a:p>
              <a:endParaRPr lang="en-US" sz="1600" dirty="0">
                <a:solidFill>
                  <a:schemeClr val="tx2"/>
                </a:solidFill>
              </a:endParaRPr>
            </a:p>
          </p:txBody>
        </p:sp>
        <p:sp>
          <p:nvSpPr>
            <p:cNvPr id="69" name="Freeform 19"/>
            <p:cNvSpPr>
              <a:spLocks noEditPoints="1"/>
            </p:cNvSpPr>
            <p:nvPr/>
          </p:nvSpPr>
          <p:spPr bwMode="auto">
            <a:xfrm>
              <a:off x="6945644" y="2760678"/>
              <a:ext cx="2180560" cy="2180560"/>
            </a:xfrm>
            <a:prstGeom prst="ellipse">
              <a:avLst/>
            </a:prstGeom>
            <a:grpFill/>
            <a:ln w="34925">
              <a:solidFill>
                <a:schemeClr val="tx1"/>
              </a:solidFill>
            </a:ln>
          </p:spPr>
          <p:txBody>
            <a:bodyPr vert="horz" wrap="square" lIns="69945" tIns="34973" rIns="69945" bIns="34973" numCol="1" anchor="t" anchorCtr="0" compatLnSpc="1"/>
            <a:p>
              <a:endParaRPr lang="en-US" sz="1600" dirty="0">
                <a:solidFill>
                  <a:schemeClr val="tx2"/>
                </a:solidFill>
              </a:endParaRPr>
            </a:p>
          </p:txBody>
        </p:sp>
      </p:grpSp>
      <p:sp>
        <p:nvSpPr>
          <p:cNvPr id="7" name="标题 6"/>
          <p:cNvSpPr/>
          <p:nvPr>
            <p:ph type="ctrTitle"/>
          </p:nvPr>
        </p:nvSpPr>
        <p:spPr>
          <a:xfrm>
            <a:off x="2943860" y="1705610"/>
            <a:ext cx="807085" cy="327660"/>
          </a:xfrm>
        </p:spPr>
        <p:txBody>
          <a:bodyPr>
            <a:normAutofit/>
          </a:bodyPr>
          <a:p>
            <a:r>
              <a:rPr lang="en-US" altLang="zh-CN" sz="1000">
                <a:solidFill>
                  <a:schemeClr val="tx1"/>
                </a:solidFill>
              </a:rPr>
              <a:t>Datastores</a:t>
            </a:r>
            <a:endParaRPr lang="zh-CN" altLang="en-US" sz="1000">
              <a:solidFill>
                <a:schemeClr val="tx1"/>
              </a:solidFill>
            </a:endParaRPr>
          </a:p>
        </p:txBody>
      </p:sp>
      <p:grpSp>
        <p:nvGrpSpPr>
          <p:cNvPr id="24" name="Group 86"/>
          <p:cNvGrpSpPr/>
          <p:nvPr/>
        </p:nvGrpSpPr>
        <p:grpSpPr>
          <a:xfrm>
            <a:off x="4368800" y="2447925"/>
            <a:ext cx="992505" cy="986155"/>
            <a:chOff x="6945644" y="2760678"/>
            <a:chExt cx="2180560" cy="2180560"/>
          </a:xfrm>
          <a:solidFill>
            <a:schemeClr val="bg1"/>
          </a:solidFill>
        </p:grpSpPr>
        <p:sp>
          <p:nvSpPr>
            <p:cNvPr id="25" name="Freeform 18"/>
            <p:cNvSpPr/>
            <p:nvPr/>
          </p:nvSpPr>
          <p:spPr bwMode="auto">
            <a:xfrm rot="10571604">
              <a:off x="7614643" y="3630784"/>
              <a:ext cx="660639" cy="635330"/>
            </a:xfrm>
            <a:custGeom>
              <a:avLst/>
              <a:gdLst>
                <a:gd name="T0" fmla="*/ 0 w 210"/>
                <a:gd name="T1" fmla="*/ 175 h 202"/>
                <a:gd name="T2" fmla="*/ 26 w 210"/>
                <a:gd name="T3" fmla="*/ 202 h 202"/>
                <a:gd name="T4" fmla="*/ 60 w 210"/>
                <a:gd name="T5" fmla="*/ 166 h 202"/>
                <a:gd name="T6" fmla="*/ 77 w 210"/>
                <a:gd name="T7" fmla="*/ 168 h 202"/>
                <a:gd name="T8" fmla="*/ 112 w 210"/>
                <a:gd name="T9" fmla="*/ 127 h 202"/>
                <a:gd name="T10" fmla="*/ 108 w 210"/>
                <a:gd name="T11" fmla="*/ 112 h 202"/>
                <a:gd name="T12" fmla="*/ 210 w 210"/>
                <a:gd name="T13" fmla="*/ 0 h 202"/>
                <a:gd name="T14" fmla="*/ 93 w 210"/>
                <a:gd name="T15" fmla="*/ 97 h 202"/>
                <a:gd name="T16" fmla="*/ 71 w 210"/>
                <a:gd name="T17" fmla="*/ 92 h 202"/>
                <a:gd name="T18" fmla="*/ 36 w 210"/>
                <a:gd name="T19" fmla="*/ 133 h 202"/>
                <a:gd name="T20" fmla="*/ 38 w 210"/>
                <a:gd name="T21" fmla="*/ 143 h 202"/>
                <a:gd name="T22" fmla="*/ 0 w 210"/>
                <a:gd name="T23"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202">
                  <a:moveTo>
                    <a:pt x="0" y="175"/>
                  </a:moveTo>
                  <a:cubicBezTo>
                    <a:pt x="26" y="202"/>
                    <a:pt x="26" y="202"/>
                    <a:pt x="26" y="202"/>
                  </a:cubicBezTo>
                  <a:cubicBezTo>
                    <a:pt x="60" y="166"/>
                    <a:pt x="60" y="166"/>
                    <a:pt x="60" y="166"/>
                  </a:cubicBezTo>
                  <a:cubicBezTo>
                    <a:pt x="65" y="168"/>
                    <a:pt x="71" y="169"/>
                    <a:pt x="77" y="168"/>
                  </a:cubicBezTo>
                  <a:cubicBezTo>
                    <a:pt x="98" y="167"/>
                    <a:pt x="114" y="149"/>
                    <a:pt x="112" y="127"/>
                  </a:cubicBezTo>
                  <a:cubicBezTo>
                    <a:pt x="112" y="122"/>
                    <a:pt x="110" y="117"/>
                    <a:pt x="108" y="112"/>
                  </a:cubicBezTo>
                  <a:cubicBezTo>
                    <a:pt x="210" y="0"/>
                    <a:pt x="210" y="0"/>
                    <a:pt x="210" y="0"/>
                  </a:cubicBezTo>
                  <a:cubicBezTo>
                    <a:pt x="93" y="97"/>
                    <a:pt x="93" y="97"/>
                    <a:pt x="93" y="97"/>
                  </a:cubicBezTo>
                  <a:cubicBezTo>
                    <a:pt x="87" y="93"/>
                    <a:pt x="79" y="91"/>
                    <a:pt x="71" y="92"/>
                  </a:cubicBezTo>
                  <a:cubicBezTo>
                    <a:pt x="50" y="93"/>
                    <a:pt x="34" y="111"/>
                    <a:pt x="36" y="133"/>
                  </a:cubicBezTo>
                  <a:cubicBezTo>
                    <a:pt x="36" y="136"/>
                    <a:pt x="37" y="140"/>
                    <a:pt x="38" y="143"/>
                  </a:cubicBezTo>
                  <a:cubicBezTo>
                    <a:pt x="0" y="175"/>
                    <a:pt x="0" y="175"/>
                    <a:pt x="0" y="175"/>
                  </a:cubicBezTo>
                  <a:close/>
                </a:path>
              </a:pathLst>
            </a:custGeom>
            <a:grpFill/>
            <a:ln>
              <a:noFill/>
            </a:ln>
          </p:spPr>
          <p:txBody>
            <a:bodyPr vert="horz" wrap="square" lIns="69945" tIns="34973" rIns="69945" bIns="34973" numCol="1" anchor="t" anchorCtr="0" compatLnSpc="1"/>
            <a:p>
              <a:endParaRPr lang="en-US" sz="1600" dirty="0">
                <a:solidFill>
                  <a:schemeClr val="tx2"/>
                </a:solidFill>
              </a:endParaRPr>
            </a:p>
          </p:txBody>
        </p:sp>
        <p:sp>
          <p:nvSpPr>
            <p:cNvPr id="26" name="Freeform 17"/>
            <p:cNvSpPr/>
            <p:nvPr/>
          </p:nvSpPr>
          <p:spPr bwMode="auto">
            <a:xfrm>
              <a:off x="7148859" y="2963893"/>
              <a:ext cx="1774131" cy="1541044"/>
            </a:xfrm>
            <a:custGeom>
              <a:avLst/>
              <a:gdLst>
                <a:gd name="T0" fmla="*/ 96 w 564"/>
                <a:gd name="T1" fmla="*/ 460 h 490"/>
                <a:gd name="T2" fmla="*/ 85 w 564"/>
                <a:gd name="T3" fmla="*/ 447 h 490"/>
                <a:gd name="T4" fmla="*/ 27 w 564"/>
                <a:gd name="T5" fmla="*/ 309 h 490"/>
                <a:gd name="T6" fmla="*/ 2 w 564"/>
                <a:gd name="T7" fmla="*/ 311 h 490"/>
                <a:gd name="T8" fmla="*/ 0 w 564"/>
                <a:gd name="T9" fmla="*/ 292 h 490"/>
                <a:gd name="T10" fmla="*/ 25 w 564"/>
                <a:gd name="T11" fmla="*/ 290 h 490"/>
                <a:gd name="T12" fmla="*/ 25 w 564"/>
                <a:gd name="T13" fmla="*/ 282 h 490"/>
                <a:gd name="T14" fmla="*/ 91 w 564"/>
                <a:gd name="T15" fmla="*/ 111 h 490"/>
                <a:gd name="T16" fmla="*/ 73 w 564"/>
                <a:gd name="T17" fmla="*/ 93 h 490"/>
                <a:gd name="T18" fmla="*/ 86 w 564"/>
                <a:gd name="T19" fmla="*/ 79 h 490"/>
                <a:gd name="T20" fmla="*/ 104 w 564"/>
                <a:gd name="T21" fmla="*/ 97 h 490"/>
                <a:gd name="T22" fmla="*/ 272 w 564"/>
                <a:gd name="T23" fmla="*/ 25 h 490"/>
                <a:gd name="T24" fmla="*/ 272 w 564"/>
                <a:gd name="T25" fmla="*/ 0 h 490"/>
                <a:gd name="T26" fmla="*/ 292 w 564"/>
                <a:gd name="T27" fmla="*/ 0 h 490"/>
                <a:gd name="T28" fmla="*/ 292 w 564"/>
                <a:gd name="T29" fmla="*/ 25 h 490"/>
                <a:gd name="T30" fmla="*/ 460 w 564"/>
                <a:gd name="T31" fmla="*/ 97 h 490"/>
                <a:gd name="T32" fmla="*/ 478 w 564"/>
                <a:gd name="T33" fmla="*/ 79 h 490"/>
                <a:gd name="T34" fmla="*/ 491 w 564"/>
                <a:gd name="T35" fmla="*/ 93 h 490"/>
                <a:gd name="T36" fmla="*/ 473 w 564"/>
                <a:gd name="T37" fmla="*/ 111 h 490"/>
                <a:gd name="T38" fmla="*/ 539 w 564"/>
                <a:gd name="T39" fmla="*/ 282 h 490"/>
                <a:gd name="T40" fmla="*/ 539 w 564"/>
                <a:gd name="T41" fmla="*/ 290 h 490"/>
                <a:gd name="T42" fmla="*/ 564 w 564"/>
                <a:gd name="T43" fmla="*/ 292 h 490"/>
                <a:gd name="T44" fmla="*/ 562 w 564"/>
                <a:gd name="T45" fmla="*/ 311 h 490"/>
                <a:gd name="T46" fmla="*/ 537 w 564"/>
                <a:gd name="T47" fmla="*/ 309 h 490"/>
                <a:gd name="T48" fmla="*/ 479 w 564"/>
                <a:gd name="T49" fmla="*/ 447 h 490"/>
                <a:gd name="T50" fmla="*/ 468 w 564"/>
                <a:gd name="T51" fmla="*/ 460 h 490"/>
                <a:gd name="T52" fmla="*/ 487 w 564"/>
                <a:gd name="T53" fmla="*/ 476 h 490"/>
                <a:gd name="T54" fmla="*/ 475 w 564"/>
                <a:gd name="T55" fmla="*/ 490 h 490"/>
                <a:gd name="T56" fmla="*/ 431 w 564"/>
                <a:gd name="T57" fmla="*/ 453 h 490"/>
                <a:gd name="T58" fmla="*/ 443 w 564"/>
                <a:gd name="T59" fmla="*/ 439 h 490"/>
                <a:gd name="T60" fmla="*/ 454 w 564"/>
                <a:gd name="T61" fmla="*/ 426 h 490"/>
                <a:gd name="T62" fmla="*/ 506 w 564"/>
                <a:gd name="T63" fmla="*/ 282 h 490"/>
                <a:gd name="T64" fmla="*/ 282 w 564"/>
                <a:gd name="T65" fmla="*/ 58 h 490"/>
                <a:gd name="T66" fmla="*/ 58 w 564"/>
                <a:gd name="T67" fmla="*/ 282 h 490"/>
                <a:gd name="T68" fmla="*/ 110 w 564"/>
                <a:gd name="T69" fmla="*/ 426 h 490"/>
                <a:gd name="T70" fmla="*/ 121 w 564"/>
                <a:gd name="T71" fmla="*/ 439 h 490"/>
                <a:gd name="T72" fmla="*/ 133 w 564"/>
                <a:gd name="T73" fmla="*/ 453 h 490"/>
                <a:gd name="T74" fmla="*/ 89 w 564"/>
                <a:gd name="T75" fmla="*/ 490 h 490"/>
                <a:gd name="T76" fmla="*/ 77 w 564"/>
                <a:gd name="T77" fmla="*/ 476 h 490"/>
                <a:gd name="T78" fmla="*/ 96 w 564"/>
                <a:gd name="T79" fmla="*/ 46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4" h="490">
                  <a:moveTo>
                    <a:pt x="96" y="460"/>
                  </a:moveTo>
                  <a:cubicBezTo>
                    <a:pt x="85" y="447"/>
                    <a:pt x="85" y="447"/>
                    <a:pt x="85" y="447"/>
                  </a:cubicBezTo>
                  <a:cubicBezTo>
                    <a:pt x="52" y="408"/>
                    <a:pt x="32" y="360"/>
                    <a:pt x="27" y="309"/>
                  </a:cubicBezTo>
                  <a:cubicBezTo>
                    <a:pt x="2" y="311"/>
                    <a:pt x="2" y="311"/>
                    <a:pt x="2" y="311"/>
                  </a:cubicBezTo>
                  <a:cubicBezTo>
                    <a:pt x="0" y="292"/>
                    <a:pt x="0" y="292"/>
                    <a:pt x="0" y="292"/>
                  </a:cubicBezTo>
                  <a:cubicBezTo>
                    <a:pt x="25" y="290"/>
                    <a:pt x="25" y="290"/>
                    <a:pt x="25" y="290"/>
                  </a:cubicBezTo>
                  <a:cubicBezTo>
                    <a:pt x="25" y="288"/>
                    <a:pt x="25" y="285"/>
                    <a:pt x="25" y="282"/>
                  </a:cubicBezTo>
                  <a:cubicBezTo>
                    <a:pt x="25" y="216"/>
                    <a:pt x="50" y="156"/>
                    <a:pt x="91" y="111"/>
                  </a:cubicBezTo>
                  <a:cubicBezTo>
                    <a:pt x="73" y="93"/>
                    <a:pt x="73" y="93"/>
                    <a:pt x="73" y="93"/>
                  </a:cubicBezTo>
                  <a:cubicBezTo>
                    <a:pt x="86" y="79"/>
                    <a:pt x="86" y="79"/>
                    <a:pt x="86" y="79"/>
                  </a:cubicBezTo>
                  <a:cubicBezTo>
                    <a:pt x="104" y="97"/>
                    <a:pt x="104" y="97"/>
                    <a:pt x="104" y="97"/>
                  </a:cubicBezTo>
                  <a:cubicBezTo>
                    <a:pt x="148" y="55"/>
                    <a:pt x="207" y="28"/>
                    <a:pt x="272" y="25"/>
                  </a:cubicBezTo>
                  <a:cubicBezTo>
                    <a:pt x="272" y="0"/>
                    <a:pt x="272" y="0"/>
                    <a:pt x="272" y="0"/>
                  </a:cubicBezTo>
                  <a:cubicBezTo>
                    <a:pt x="292" y="0"/>
                    <a:pt x="292" y="0"/>
                    <a:pt x="292" y="0"/>
                  </a:cubicBezTo>
                  <a:cubicBezTo>
                    <a:pt x="292" y="25"/>
                    <a:pt x="292" y="25"/>
                    <a:pt x="292" y="25"/>
                  </a:cubicBezTo>
                  <a:cubicBezTo>
                    <a:pt x="357" y="28"/>
                    <a:pt x="416" y="55"/>
                    <a:pt x="460" y="97"/>
                  </a:cubicBezTo>
                  <a:cubicBezTo>
                    <a:pt x="478" y="79"/>
                    <a:pt x="478" y="79"/>
                    <a:pt x="478" y="79"/>
                  </a:cubicBezTo>
                  <a:cubicBezTo>
                    <a:pt x="491" y="93"/>
                    <a:pt x="491" y="93"/>
                    <a:pt x="491" y="93"/>
                  </a:cubicBezTo>
                  <a:cubicBezTo>
                    <a:pt x="473" y="111"/>
                    <a:pt x="473" y="111"/>
                    <a:pt x="473" y="111"/>
                  </a:cubicBezTo>
                  <a:cubicBezTo>
                    <a:pt x="514" y="156"/>
                    <a:pt x="539" y="216"/>
                    <a:pt x="539" y="282"/>
                  </a:cubicBezTo>
                  <a:cubicBezTo>
                    <a:pt x="539" y="285"/>
                    <a:pt x="539" y="288"/>
                    <a:pt x="539" y="290"/>
                  </a:cubicBezTo>
                  <a:cubicBezTo>
                    <a:pt x="564" y="292"/>
                    <a:pt x="564" y="292"/>
                    <a:pt x="564" y="292"/>
                  </a:cubicBezTo>
                  <a:cubicBezTo>
                    <a:pt x="562" y="311"/>
                    <a:pt x="562" y="311"/>
                    <a:pt x="562" y="311"/>
                  </a:cubicBezTo>
                  <a:cubicBezTo>
                    <a:pt x="537" y="309"/>
                    <a:pt x="537" y="309"/>
                    <a:pt x="537" y="309"/>
                  </a:cubicBezTo>
                  <a:cubicBezTo>
                    <a:pt x="532" y="360"/>
                    <a:pt x="512" y="408"/>
                    <a:pt x="479" y="447"/>
                  </a:cubicBezTo>
                  <a:cubicBezTo>
                    <a:pt x="468" y="460"/>
                    <a:pt x="468" y="460"/>
                    <a:pt x="468" y="460"/>
                  </a:cubicBezTo>
                  <a:cubicBezTo>
                    <a:pt x="487" y="476"/>
                    <a:pt x="487" y="476"/>
                    <a:pt x="487" y="476"/>
                  </a:cubicBezTo>
                  <a:cubicBezTo>
                    <a:pt x="475" y="490"/>
                    <a:pt x="475" y="490"/>
                    <a:pt x="475" y="490"/>
                  </a:cubicBezTo>
                  <a:cubicBezTo>
                    <a:pt x="431" y="453"/>
                    <a:pt x="431" y="453"/>
                    <a:pt x="431" y="453"/>
                  </a:cubicBezTo>
                  <a:cubicBezTo>
                    <a:pt x="443" y="439"/>
                    <a:pt x="443" y="439"/>
                    <a:pt x="443" y="439"/>
                  </a:cubicBezTo>
                  <a:cubicBezTo>
                    <a:pt x="454" y="426"/>
                    <a:pt x="454" y="426"/>
                    <a:pt x="454" y="426"/>
                  </a:cubicBezTo>
                  <a:cubicBezTo>
                    <a:pt x="487" y="386"/>
                    <a:pt x="506" y="335"/>
                    <a:pt x="506" y="282"/>
                  </a:cubicBezTo>
                  <a:cubicBezTo>
                    <a:pt x="506" y="158"/>
                    <a:pt x="406" y="58"/>
                    <a:pt x="282" y="58"/>
                  </a:cubicBezTo>
                  <a:cubicBezTo>
                    <a:pt x="158" y="58"/>
                    <a:pt x="58" y="158"/>
                    <a:pt x="58" y="282"/>
                  </a:cubicBezTo>
                  <a:cubicBezTo>
                    <a:pt x="58" y="335"/>
                    <a:pt x="77" y="386"/>
                    <a:pt x="110" y="426"/>
                  </a:cubicBezTo>
                  <a:cubicBezTo>
                    <a:pt x="121" y="439"/>
                    <a:pt x="121" y="439"/>
                    <a:pt x="121" y="439"/>
                  </a:cubicBezTo>
                  <a:cubicBezTo>
                    <a:pt x="133" y="453"/>
                    <a:pt x="133" y="453"/>
                    <a:pt x="133" y="453"/>
                  </a:cubicBezTo>
                  <a:cubicBezTo>
                    <a:pt x="89" y="490"/>
                    <a:pt x="89" y="490"/>
                    <a:pt x="89" y="490"/>
                  </a:cubicBezTo>
                  <a:cubicBezTo>
                    <a:pt x="77" y="476"/>
                    <a:pt x="77" y="476"/>
                    <a:pt x="77" y="476"/>
                  </a:cubicBezTo>
                  <a:lnTo>
                    <a:pt x="96" y="460"/>
                  </a:lnTo>
                  <a:close/>
                </a:path>
              </a:pathLst>
            </a:custGeom>
            <a:grpFill/>
            <a:ln>
              <a:solidFill>
                <a:schemeClr val="tx1"/>
              </a:solidFill>
            </a:ln>
          </p:spPr>
          <p:txBody>
            <a:bodyPr vert="horz" wrap="square" lIns="69945" tIns="34973" rIns="69945" bIns="34973" numCol="1" anchor="t" anchorCtr="0" compatLnSpc="1"/>
            <a:p>
              <a:endParaRPr lang="en-US" sz="1600" dirty="0">
                <a:solidFill>
                  <a:schemeClr val="tx2"/>
                </a:solidFill>
              </a:endParaRPr>
            </a:p>
          </p:txBody>
        </p:sp>
        <p:sp>
          <p:nvSpPr>
            <p:cNvPr id="27" name="Freeform 19"/>
            <p:cNvSpPr>
              <a:spLocks noEditPoints="1"/>
            </p:cNvSpPr>
            <p:nvPr/>
          </p:nvSpPr>
          <p:spPr bwMode="auto">
            <a:xfrm>
              <a:off x="6945644" y="2760678"/>
              <a:ext cx="2180560" cy="2180560"/>
            </a:xfrm>
            <a:prstGeom prst="ellipse">
              <a:avLst/>
            </a:prstGeom>
            <a:grpFill/>
            <a:ln w="34925">
              <a:solidFill>
                <a:schemeClr val="tx1"/>
              </a:solidFill>
            </a:ln>
          </p:spPr>
          <p:txBody>
            <a:bodyPr vert="horz" wrap="square" lIns="69945" tIns="34973" rIns="69945" bIns="34973" numCol="1" anchor="t" anchorCtr="0" compatLnSpc="1"/>
            <a:p>
              <a:endParaRPr lang="en-US" sz="1600" dirty="0">
                <a:solidFill>
                  <a:schemeClr val="tx2"/>
                </a:solidFill>
              </a:endParaRPr>
            </a:p>
          </p:txBody>
        </p:sp>
      </p:grpSp>
      <p:sp>
        <p:nvSpPr>
          <p:cNvPr id="28" name="标题 6"/>
          <p:cNvSpPr/>
          <p:nvPr/>
        </p:nvSpPr>
        <p:spPr>
          <a:xfrm>
            <a:off x="4605020" y="2776855"/>
            <a:ext cx="664845" cy="32766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1000">
                <a:solidFill>
                  <a:schemeClr val="tx1"/>
                </a:solidFill>
              </a:rPr>
              <a:t>Models</a:t>
            </a:r>
            <a:endParaRPr lang="zh-CN" altLang="en-US" sz="1000">
              <a:solidFill>
                <a:schemeClr val="tx1"/>
              </a:solidFill>
            </a:endParaRPr>
          </a:p>
        </p:txBody>
      </p:sp>
      <p:grpSp>
        <p:nvGrpSpPr>
          <p:cNvPr id="29" name="Group 86"/>
          <p:cNvGrpSpPr/>
          <p:nvPr/>
        </p:nvGrpSpPr>
        <p:grpSpPr>
          <a:xfrm>
            <a:off x="4369435" y="3954145"/>
            <a:ext cx="992505" cy="986155"/>
            <a:chOff x="6945644" y="2760678"/>
            <a:chExt cx="2180560" cy="2180560"/>
          </a:xfrm>
          <a:solidFill>
            <a:schemeClr val="bg1"/>
          </a:solidFill>
        </p:grpSpPr>
        <p:sp>
          <p:nvSpPr>
            <p:cNvPr id="30" name="Freeform 18"/>
            <p:cNvSpPr/>
            <p:nvPr/>
          </p:nvSpPr>
          <p:spPr bwMode="auto">
            <a:xfrm rot="10571604">
              <a:off x="7614643" y="3630784"/>
              <a:ext cx="660639" cy="635330"/>
            </a:xfrm>
            <a:custGeom>
              <a:avLst/>
              <a:gdLst>
                <a:gd name="T0" fmla="*/ 0 w 210"/>
                <a:gd name="T1" fmla="*/ 175 h 202"/>
                <a:gd name="T2" fmla="*/ 26 w 210"/>
                <a:gd name="T3" fmla="*/ 202 h 202"/>
                <a:gd name="T4" fmla="*/ 60 w 210"/>
                <a:gd name="T5" fmla="*/ 166 h 202"/>
                <a:gd name="T6" fmla="*/ 77 w 210"/>
                <a:gd name="T7" fmla="*/ 168 h 202"/>
                <a:gd name="T8" fmla="*/ 112 w 210"/>
                <a:gd name="T9" fmla="*/ 127 h 202"/>
                <a:gd name="T10" fmla="*/ 108 w 210"/>
                <a:gd name="T11" fmla="*/ 112 h 202"/>
                <a:gd name="T12" fmla="*/ 210 w 210"/>
                <a:gd name="T13" fmla="*/ 0 h 202"/>
                <a:gd name="T14" fmla="*/ 93 w 210"/>
                <a:gd name="T15" fmla="*/ 97 h 202"/>
                <a:gd name="T16" fmla="*/ 71 w 210"/>
                <a:gd name="T17" fmla="*/ 92 h 202"/>
                <a:gd name="T18" fmla="*/ 36 w 210"/>
                <a:gd name="T19" fmla="*/ 133 h 202"/>
                <a:gd name="T20" fmla="*/ 38 w 210"/>
                <a:gd name="T21" fmla="*/ 143 h 202"/>
                <a:gd name="T22" fmla="*/ 0 w 210"/>
                <a:gd name="T23"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202">
                  <a:moveTo>
                    <a:pt x="0" y="175"/>
                  </a:moveTo>
                  <a:cubicBezTo>
                    <a:pt x="26" y="202"/>
                    <a:pt x="26" y="202"/>
                    <a:pt x="26" y="202"/>
                  </a:cubicBezTo>
                  <a:cubicBezTo>
                    <a:pt x="60" y="166"/>
                    <a:pt x="60" y="166"/>
                    <a:pt x="60" y="166"/>
                  </a:cubicBezTo>
                  <a:cubicBezTo>
                    <a:pt x="65" y="168"/>
                    <a:pt x="71" y="169"/>
                    <a:pt x="77" y="168"/>
                  </a:cubicBezTo>
                  <a:cubicBezTo>
                    <a:pt x="98" y="167"/>
                    <a:pt x="114" y="149"/>
                    <a:pt x="112" y="127"/>
                  </a:cubicBezTo>
                  <a:cubicBezTo>
                    <a:pt x="112" y="122"/>
                    <a:pt x="110" y="117"/>
                    <a:pt x="108" y="112"/>
                  </a:cubicBezTo>
                  <a:cubicBezTo>
                    <a:pt x="210" y="0"/>
                    <a:pt x="210" y="0"/>
                    <a:pt x="210" y="0"/>
                  </a:cubicBezTo>
                  <a:cubicBezTo>
                    <a:pt x="93" y="97"/>
                    <a:pt x="93" y="97"/>
                    <a:pt x="93" y="97"/>
                  </a:cubicBezTo>
                  <a:cubicBezTo>
                    <a:pt x="87" y="93"/>
                    <a:pt x="79" y="91"/>
                    <a:pt x="71" y="92"/>
                  </a:cubicBezTo>
                  <a:cubicBezTo>
                    <a:pt x="50" y="93"/>
                    <a:pt x="34" y="111"/>
                    <a:pt x="36" y="133"/>
                  </a:cubicBezTo>
                  <a:cubicBezTo>
                    <a:pt x="36" y="136"/>
                    <a:pt x="37" y="140"/>
                    <a:pt x="38" y="143"/>
                  </a:cubicBezTo>
                  <a:cubicBezTo>
                    <a:pt x="0" y="175"/>
                    <a:pt x="0" y="175"/>
                    <a:pt x="0" y="175"/>
                  </a:cubicBezTo>
                  <a:close/>
                </a:path>
              </a:pathLst>
            </a:custGeom>
            <a:grpFill/>
            <a:ln>
              <a:noFill/>
            </a:ln>
          </p:spPr>
          <p:txBody>
            <a:bodyPr vert="horz" wrap="square" lIns="69945" tIns="34973" rIns="69945" bIns="34973" numCol="1" anchor="t" anchorCtr="0" compatLnSpc="1"/>
            <a:p>
              <a:endParaRPr lang="en-US" sz="1600" dirty="0">
                <a:solidFill>
                  <a:schemeClr val="tx2"/>
                </a:solidFill>
              </a:endParaRPr>
            </a:p>
          </p:txBody>
        </p:sp>
        <p:sp>
          <p:nvSpPr>
            <p:cNvPr id="31" name="Freeform 17"/>
            <p:cNvSpPr/>
            <p:nvPr/>
          </p:nvSpPr>
          <p:spPr bwMode="auto">
            <a:xfrm>
              <a:off x="7148859" y="2963893"/>
              <a:ext cx="1774131" cy="1541044"/>
            </a:xfrm>
            <a:custGeom>
              <a:avLst/>
              <a:gdLst>
                <a:gd name="T0" fmla="*/ 96 w 564"/>
                <a:gd name="T1" fmla="*/ 460 h 490"/>
                <a:gd name="T2" fmla="*/ 85 w 564"/>
                <a:gd name="T3" fmla="*/ 447 h 490"/>
                <a:gd name="T4" fmla="*/ 27 w 564"/>
                <a:gd name="T5" fmla="*/ 309 h 490"/>
                <a:gd name="T6" fmla="*/ 2 w 564"/>
                <a:gd name="T7" fmla="*/ 311 h 490"/>
                <a:gd name="T8" fmla="*/ 0 w 564"/>
                <a:gd name="T9" fmla="*/ 292 h 490"/>
                <a:gd name="T10" fmla="*/ 25 w 564"/>
                <a:gd name="T11" fmla="*/ 290 h 490"/>
                <a:gd name="T12" fmla="*/ 25 w 564"/>
                <a:gd name="T13" fmla="*/ 282 h 490"/>
                <a:gd name="T14" fmla="*/ 91 w 564"/>
                <a:gd name="T15" fmla="*/ 111 h 490"/>
                <a:gd name="T16" fmla="*/ 73 w 564"/>
                <a:gd name="T17" fmla="*/ 93 h 490"/>
                <a:gd name="T18" fmla="*/ 86 w 564"/>
                <a:gd name="T19" fmla="*/ 79 h 490"/>
                <a:gd name="T20" fmla="*/ 104 w 564"/>
                <a:gd name="T21" fmla="*/ 97 h 490"/>
                <a:gd name="T22" fmla="*/ 272 w 564"/>
                <a:gd name="T23" fmla="*/ 25 h 490"/>
                <a:gd name="T24" fmla="*/ 272 w 564"/>
                <a:gd name="T25" fmla="*/ 0 h 490"/>
                <a:gd name="T26" fmla="*/ 292 w 564"/>
                <a:gd name="T27" fmla="*/ 0 h 490"/>
                <a:gd name="T28" fmla="*/ 292 w 564"/>
                <a:gd name="T29" fmla="*/ 25 h 490"/>
                <a:gd name="T30" fmla="*/ 460 w 564"/>
                <a:gd name="T31" fmla="*/ 97 h 490"/>
                <a:gd name="T32" fmla="*/ 478 w 564"/>
                <a:gd name="T33" fmla="*/ 79 h 490"/>
                <a:gd name="T34" fmla="*/ 491 w 564"/>
                <a:gd name="T35" fmla="*/ 93 h 490"/>
                <a:gd name="T36" fmla="*/ 473 w 564"/>
                <a:gd name="T37" fmla="*/ 111 h 490"/>
                <a:gd name="T38" fmla="*/ 539 w 564"/>
                <a:gd name="T39" fmla="*/ 282 h 490"/>
                <a:gd name="T40" fmla="*/ 539 w 564"/>
                <a:gd name="T41" fmla="*/ 290 h 490"/>
                <a:gd name="T42" fmla="*/ 564 w 564"/>
                <a:gd name="T43" fmla="*/ 292 h 490"/>
                <a:gd name="T44" fmla="*/ 562 w 564"/>
                <a:gd name="T45" fmla="*/ 311 h 490"/>
                <a:gd name="T46" fmla="*/ 537 w 564"/>
                <a:gd name="T47" fmla="*/ 309 h 490"/>
                <a:gd name="T48" fmla="*/ 479 w 564"/>
                <a:gd name="T49" fmla="*/ 447 h 490"/>
                <a:gd name="T50" fmla="*/ 468 w 564"/>
                <a:gd name="T51" fmla="*/ 460 h 490"/>
                <a:gd name="T52" fmla="*/ 487 w 564"/>
                <a:gd name="T53" fmla="*/ 476 h 490"/>
                <a:gd name="T54" fmla="*/ 475 w 564"/>
                <a:gd name="T55" fmla="*/ 490 h 490"/>
                <a:gd name="T56" fmla="*/ 431 w 564"/>
                <a:gd name="T57" fmla="*/ 453 h 490"/>
                <a:gd name="T58" fmla="*/ 443 w 564"/>
                <a:gd name="T59" fmla="*/ 439 h 490"/>
                <a:gd name="T60" fmla="*/ 454 w 564"/>
                <a:gd name="T61" fmla="*/ 426 h 490"/>
                <a:gd name="T62" fmla="*/ 506 w 564"/>
                <a:gd name="T63" fmla="*/ 282 h 490"/>
                <a:gd name="T64" fmla="*/ 282 w 564"/>
                <a:gd name="T65" fmla="*/ 58 h 490"/>
                <a:gd name="T66" fmla="*/ 58 w 564"/>
                <a:gd name="T67" fmla="*/ 282 h 490"/>
                <a:gd name="T68" fmla="*/ 110 w 564"/>
                <a:gd name="T69" fmla="*/ 426 h 490"/>
                <a:gd name="T70" fmla="*/ 121 w 564"/>
                <a:gd name="T71" fmla="*/ 439 h 490"/>
                <a:gd name="T72" fmla="*/ 133 w 564"/>
                <a:gd name="T73" fmla="*/ 453 h 490"/>
                <a:gd name="T74" fmla="*/ 89 w 564"/>
                <a:gd name="T75" fmla="*/ 490 h 490"/>
                <a:gd name="T76" fmla="*/ 77 w 564"/>
                <a:gd name="T77" fmla="*/ 476 h 490"/>
                <a:gd name="T78" fmla="*/ 96 w 564"/>
                <a:gd name="T79" fmla="*/ 46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4" h="490">
                  <a:moveTo>
                    <a:pt x="96" y="460"/>
                  </a:moveTo>
                  <a:cubicBezTo>
                    <a:pt x="85" y="447"/>
                    <a:pt x="85" y="447"/>
                    <a:pt x="85" y="447"/>
                  </a:cubicBezTo>
                  <a:cubicBezTo>
                    <a:pt x="52" y="408"/>
                    <a:pt x="32" y="360"/>
                    <a:pt x="27" y="309"/>
                  </a:cubicBezTo>
                  <a:cubicBezTo>
                    <a:pt x="2" y="311"/>
                    <a:pt x="2" y="311"/>
                    <a:pt x="2" y="311"/>
                  </a:cubicBezTo>
                  <a:cubicBezTo>
                    <a:pt x="0" y="292"/>
                    <a:pt x="0" y="292"/>
                    <a:pt x="0" y="292"/>
                  </a:cubicBezTo>
                  <a:cubicBezTo>
                    <a:pt x="25" y="290"/>
                    <a:pt x="25" y="290"/>
                    <a:pt x="25" y="290"/>
                  </a:cubicBezTo>
                  <a:cubicBezTo>
                    <a:pt x="25" y="288"/>
                    <a:pt x="25" y="285"/>
                    <a:pt x="25" y="282"/>
                  </a:cubicBezTo>
                  <a:cubicBezTo>
                    <a:pt x="25" y="216"/>
                    <a:pt x="50" y="156"/>
                    <a:pt x="91" y="111"/>
                  </a:cubicBezTo>
                  <a:cubicBezTo>
                    <a:pt x="73" y="93"/>
                    <a:pt x="73" y="93"/>
                    <a:pt x="73" y="93"/>
                  </a:cubicBezTo>
                  <a:cubicBezTo>
                    <a:pt x="86" y="79"/>
                    <a:pt x="86" y="79"/>
                    <a:pt x="86" y="79"/>
                  </a:cubicBezTo>
                  <a:cubicBezTo>
                    <a:pt x="104" y="97"/>
                    <a:pt x="104" y="97"/>
                    <a:pt x="104" y="97"/>
                  </a:cubicBezTo>
                  <a:cubicBezTo>
                    <a:pt x="148" y="55"/>
                    <a:pt x="207" y="28"/>
                    <a:pt x="272" y="25"/>
                  </a:cubicBezTo>
                  <a:cubicBezTo>
                    <a:pt x="272" y="0"/>
                    <a:pt x="272" y="0"/>
                    <a:pt x="272" y="0"/>
                  </a:cubicBezTo>
                  <a:cubicBezTo>
                    <a:pt x="292" y="0"/>
                    <a:pt x="292" y="0"/>
                    <a:pt x="292" y="0"/>
                  </a:cubicBezTo>
                  <a:cubicBezTo>
                    <a:pt x="292" y="25"/>
                    <a:pt x="292" y="25"/>
                    <a:pt x="292" y="25"/>
                  </a:cubicBezTo>
                  <a:cubicBezTo>
                    <a:pt x="357" y="28"/>
                    <a:pt x="416" y="55"/>
                    <a:pt x="460" y="97"/>
                  </a:cubicBezTo>
                  <a:cubicBezTo>
                    <a:pt x="478" y="79"/>
                    <a:pt x="478" y="79"/>
                    <a:pt x="478" y="79"/>
                  </a:cubicBezTo>
                  <a:cubicBezTo>
                    <a:pt x="491" y="93"/>
                    <a:pt x="491" y="93"/>
                    <a:pt x="491" y="93"/>
                  </a:cubicBezTo>
                  <a:cubicBezTo>
                    <a:pt x="473" y="111"/>
                    <a:pt x="473" y="111"/>
                    <a:pt x="473" y="111"/>
                  </a:cubicBezTo>
                  <a:cubicBezTo>
                    <a:pt x="514" y="156"/>
                    <a:pt x="539" y="216"/>
                    <a:pt x="539" y="282"/>
                  </a:cubicBezTo>
                  <a:cubicBezTo>
                    <a:pt x="539" y="285"/>
                    <a:pt x="539" y="288"/>
                    <a:pt x="539" y="290"/>
                  </a:cubicBezTo>
                  <a:cubicBezTo>
                    <a:pt x="564" y="292"/>
                    <a:pt x="564" y="292"/>
                    <a:pt x="564" y="292"/>
                  </a:cubicBezTo>
                  <a:cubicBezTo>
                    <a:pt x="562" y="311"/>
                    <a:pt x="562" y="311"/>
                    <a:pt x="562" y="311"/>
                  </a:cubicBezTo>
                  <a:cubicBezTo>
                    <a:pt x="537" y="309"/>
                    <a:pt x="537" y="309"/>
                    <a:pt x="537" y="309"/>
                  </a:cubicBezTo>
                  <a:cubicBezTo>
                    <a:pt x="532" y="360"/>
                    <a:pt x="512" y="408"/>
                    <a:pt x="479" y="447"/>
                  </a:cubicBezTo>
                  <a:cubicBezTo>
                    <a:pt x="468" y="460"/>
                    <a:pt x="468" y="460"/>
                    <a:pt x="468" y="460"/>
                  </a:cubicBezTo>
                  <a:cubicBezTo>
                    <a:pt x="487" y="476"/>
                    <a:pt x="487" y="476"/>
                    <a:pt x="487" y="476"/>
                  </a:cubicBezTo>
                  <a:cubicBezTo>
                    <a:pt x="475" y="490"/>
                    <a:pt x="475" y="490"/>
                    <a:pt x="475" y="490"/>
                  </a:cubicBezTo>
                  <a:cubicBezTo>
                    <a:pt x="431" y="453"/>
                    <a:pt x="431" y="453"/>
                    <a:pt x="431" y="453"/>
                  </a:cubicBezTo>
                  <a:cubicBezTo>
                    <a:pt x="443" y="439"/>
                    <a:pt x="443" y="439"/>
                    <a:pt x="443" y="439"/>
                  </a:cubicBezTo>
                  <a:cubicBezTo>
                    <a:pt x="454" y="426"/>
                    <a:pt x="454" y="426"/>
                    <a:pt x="454" y="426"/>
                  </a:cubicBezTo>
                  <a:cubicBezTo>
                    <a:pt x="487" y="386"/>
                    <a:pt x="506" y="335"/>
                    <a:pt x="506" y="282"/>
                  </a:cubicBezTo>
                  <a:cubicBezTo>
                    <a:pt x="506" y="158"/>
                    <a:pt x="406" y="58"/>
                    <a:pt x="282" y="58"/>
                  </a:cubicBezTo>
                  <a:cubicBezTo>
                    <a:pt x="158" y="58"/>
                    <a:pt x="58" y="158"/>
                    <a:pt x="58" y="282"/>
                  </a:cubicBezTo>
                  <a:cubicBezTo>
                    <a:pt x="58" y="335"/>
                    <a:pt x="77" y="386"/>
                    <a:pt x="110" y="426"/>
                  </a:cubicBezTo>
                  <a:cubicBezTo>
                    <a:pt x="121" y="439"/>
                    <a:pt x="121" y="439"/>
                    <a:pt x="121" y="439"/>
                  </a:cubicBezTo>
                  <a:cubicBezTo>
                    <a:pt x="133" y="453"/>
                    <a:pt x="133" y="453"/>
                    <a:pt x="133" y="453"/>
                  </a:cubicBezTo>
                  <a:cubicBezTo>
                    <a:pt x="89" y="490"/>
                    <a:pt x="89" y="490"/>
                    <a:pt x="89" y="490"/>
                  </a:cubicBezTo>
                  <a:cubicBezTo>
                    <a:pt x="77" y="476"/>
                    <a:pt x="77" y="476"/>
                    <a:pt x="77" y="476"/>
                  </a:cubicBezTo>
                  <a:lnTo>
                    <a:pt x="96" y="460"/>
                  </a:lnTo>
                  <a:close/>
                </a:path>
              </a:pathLst>
            </a:custGeom>
            <a:grpFill/>
            <a:ln>
              <a:solidFill>
                <a:schemeClr val="tx1"/>
              </a:solidFill>
            </a:ln>
          </p:spPr>
          <p:txBody>
            <a:bodyPr vert="horz" wrap="square" lIns="69945" tIns="34973" rIns="69945" bIns="34973" numCol="1" anchor="t" anchorCtr="0" compatLnSpc="1"/>
            <a:p>
              <a:endParaRPr lang="en-US" sz="1600" dirty="0">
                <a:solidFill>
                  <a:schemeClr val="tx2"/>
                </a:solidFill>
              </a:endParaRPr>
            </a:p>
          </p:txBody>
        </p:sp>
        <p:sp>
          <p:nvSpPr>
            <p:cNvPr id="32" name="Freeform 19"/>
            <p:cNvSpPr>
              <a:spLocks noEditPoints="1"/>
            </p:cNvSpPr>
            <p:nvPr/>
          </p:nvSpPr>
          <p:spPr bwMode="auto">
            <a:xfrm>
              <a:off x="6945644" y="2760678"/>
              <a:ext cx="2180560" cy="2180560"/>
            </a:xfrm>
            <a:prstGeom prst="ellipse">
              <a:avLst/>
            </a:prstGeom>
            <a:grpFill/>
            <a:ln w="34925">
              <a:solidFill>
                <a:schemeClr val="tx1"/>
              </a:solidFill>
            </a:ln>
          </p:spPr>
          <p:txBody>
            <a:bodyPr vert="horz" wrap="square" lIns="69945" tIns="34973" rIns="69945" bIns="34973" numCol="1" anchor="t" anchorCtr="0" compatLnSpc="1"/>
            <a:p>
              <a:endParaRPr lang="en-US" sz="1600" dirty="0">
                <a:solidFill>
                  <a:schemeClr val="tx2"/>
                </a:solidFill>
              </a:endParaRPr>
            </a:p>
          </p:txBody>
        </p:sp>
      </p:grpSp>
      <p:sp>
        <p:nvSpPr>
          <p:cNvPr id="33" name="标题 6"/>
          <p:cNvSpPr/>
          <p:nvPr/>
        </p:nvSpPr>
        <p:spPr>
          <a:xfrm>
            <a:off x="4605655" y="4283075"/>
            <a:ext cx="652780" cy="32766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1000">
                <a:solidFill>
                  <a:schemeClr val="tx1"/>
                </a:solidFill>
              </a:rPr>
              <a:t>Queries</a:t>
            </a:r>
            <a:endParaRPr lang="zh-CN" altLang="en-US" sz="1000">
              <a:solidFill>
                <a:schemeClr val="tx1"/>
              </a:solidFill>
            </a:endParaRPr>
          </a:p>
        </p:txBody>
      </p:sp>
      <p:grpSp>
        <p:nvGrpSpPr>
          <p:cNvPr id="34" name="Group 86"/>
          <p:cNvGrpSpPr/>
          <p:nvPr/>
        </p:nvGrpSpPr>
        <p:grpSpPr>
          <a:xfrm>
            <a:off x="2943860" y="5045075"/>
            <a:ext cx="992505" cy="986155"/>
            <a:chOff x="6945644" y="2760678"/>
            <a:chExt cx="2180560" cy="2180560"/>
          </a:xfrm>
          <a:solidFill>
            <a:schemeClr val="bg1"/>
          </a:solidFill>
        </p:grpSpPr>
        <p:sp>
          <p:nvSpPr>
            <p:cNvPr id="35" name="Freeform 18"/>
            <p:cNvSpPr/>
            <p:nvPr/>
          </p:nvSpPr>
          <p:spPr bwMode="auto">
            <a:xfrm rot="10571604">
              <a:off x="7614643" y="3630784"/>
              <a:ext cx="660639" cy="635330"/>
            </a:xfrm>
            <a:custGeom>
              <a:avLst/>
              <a:gdLst>
                <a:gd name="T0" fmla="*/ 0 w 210"/>
                <a:gd name="T1" fmla="*/ 175 h 202"/>
                <a:gd name="T2" fmla="*/ 26 w 210"/>
                <a:gd name="T3" fmla="*/ 202 h 202"/>
                <a:gd name="T4" fmla="*/ 60 w 210"/>
                <a:gd name="T5" fmla="*/ 166 h 202"/>
                <a:gd name="T6" fmla="*/ 77 w 210"/>
                <a:gd name="T7" fmla="*/ 168 h 202"/>
                <a:gd name="T8" fmla="*/ 112 w 210"/>
                <a:gd name="T9" fmla="*/ 127 h 202"/>
                <a:gd name="T10" fmla="*/ 108 w 210"/>
                <a:gd name="T11" fmla="*/ 112 h 202"/>
                <a:gd name="T12" fmla="*/ 210 w 210"/>
                <a:gd name="T13" fmla="*/ 0 h 202"/>
                <a:gd name="T14" fmla="*/ 93 w 210"/>
                <a:gd name="T15" fmla="*/ 97 h 202"/>
                <a:gd name="T16" fmla="*/ 71 w 210"/>
                <a:gd name="T17" fmla="*/ 92 h 202"/>
                <a:gd name="T18" fmla="*/ 36 w 210"/>
                <a:gd name="T19" fmla="*/ 133 h 202"/>
                <a:gd name="T20" fmla="*/ 38 w 210"/>
                <a:gd name="T21" fmla="*/ 143 h 202"/>
                <a:gd name="T22" fmla="*/ 0 w 210"/>
                <a:gd name="T23"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202">
                  <a:moveTo>
                    <a:pt x="0" y="175"/>
                  </a:moveTo>
                  <a:cubicBezTo>
                    <a:pt x="26" y="202"/>
                    <a:pt x="26" y="202"/>
                    <a:pt x="26" y="202"/>
                  </a:cubicBezTo>
                  <a:cubicBezTo>
                    <a:pt x="60" y="166"/>
                    <a:pt x="60" y="166"/>
                    <a:pt x="60" y="166"/>
                  </a:cubicBezTo>
                  <a:cubicBezTo>
                    <a:pt x="65" y="168"/>
                    <a:pt x="71" y="169"/>
                    <a:pt x="77" y="168"/>
                  </a:cubicBezTo>
                  <a:cubicBezTo>
                    <a:pt x="98" y="167"/>
                    <a:pt x="114" y="149"/>
                    <a:pt x="112" y="127"/>
                  </a:cubicBezTo>
                  <a:cubicBezTo>
                    <a:pt x="112" y="122"/>
                    <a:pt x="110" y="117"/>
                    <a:pt x="108" y="112"/>
                  </a:cubicBezTo>
                  <a:cubicBezTo>
                    <a:pt x="210" y="0"/>
                    <a:pt x="210" y="0"/>
                    <a:pt x="210" y="0"/>
                  </a:cubicBezTo>
                  <a:cubicBezTo>
                    <a:pt x="93" y="97"/>
                    <a:pt x="93" y="97"/>
                    <a:pt x="93" y="97"/>
                  </a:cubicBezTo>
                  <a:cubicBezTo>
                    <a:pt x="87" y="93"/>
                    <a:pt x="79" y="91"/>
                    <a:pt x="71" y="92"/>
                  </a:cubicBezTo>
                  <a:cubicBezTo>
                    <a:pt x="50" y="93"/>
                    <a:pt x="34" y="111"/>
                    <a:pt x="36" y="133"/>
                  </a:cubicBezTo>
                  <a:cubicBezTo>
                    <a:pt x="36" y="136"/>
                    <a:pt x="37" y="140"/>
                    <a:pt x="38" y="143"/>
                  </a:cubicBezTo>
                  <a:cubicBezTo>
                    <a:pt x="0" y="175"/>
                    <a:pt x="0" y="175"/>
                    <a:pt x="0" y="175"/>
                  </a:cubicBezTo>
                  <a:close/>
                </a:path>
              </a:pathLst>
            </a:custGeom>
            <a:grpFill/>
            <a:ln>
              <a:noFill/>
            </a:ln>
          </p:spPr>
          <p:txBody>
            <a:bodyPr vert="horz" wrap="square" lIns="69945" tIns="34973" rIns="69945" bIns="34973" numCol="1" anchor="t" anchorCtr="0" compatLnSpc="1"/>
            <a:p>
              <a:endParaRPr lang="en-US" sz="1600" dirty="0">
                <a:solidFill>
                  <a:schemeClr val="tx2"/>
                </a:solidFill>
              </a:endParaRPr>
            </a:p>
          </p:txBody>
        </p:sp>
        <p:sp>
          <p:nvSpPr>
            <p:cNvPr id="36" name="Freeform 17"/>
            <p:cNvSpPr/>
            <p:nvPr/>
          </p:nvSpPr>
          <p:spPr bwMode="auto">
            <a:xfrm>
              <a:off x="7148859" y="2963893"/>
              <a:ext cx="1774131" cy="1541044"/>
            </a:xfrm>
            <a:custGeom>
              <a:avLst/>
              <a:gdLst>
                <a:gd name="T0" fmla="*/ 96 w 564"/>
                <a:gd name="T1" fmla="*/ 460 h 490"/>
                <a:gd name="T2" fmla="*/ 85 w 564"/>
                <a:gd name="T3" fmla="*/ 447 h 490"/>
                <a:gd name="T4" fmla="*/ 27 w 564"/>
                <a:gd name="T5" fmla="*/ 309 h 490"/>
                <a:gd name="T6" fmla="*/ 2 w 564"/>
                <a:gd name="T7" fmla="*/ 311 h 490"/>
                <a:gd name="T8" fmla="*/ 0 w 564"/>
                <a:gd name="T9" fmla="*/ 292 h 490"/>
                <a:gd name="T10" fmla="*/ 25 w 564"/>
                <a:gd name="T11" fmla="*/ 290 h 490"/>
                <a:gd name="T12" fmla="*/ 25 w 564"/>
                <a:gd name="T13" fmla="*/ 282 h 490"/>
                <a:gd name="T14" fmla="*/ 91 w 564"/>
                <a:gd name="T15" fmla="*/ 111 h 490"/>
                <a:gd name="T16" fmla="*/ 73 w 564"/>
                <a:gd name="T17" fmla="*/ 93 h 490"/>
                <a:gd name="T18" fmla="*/ 86 w 564"/>
                <a:gd name="T19" fmla="*/ 79 h 490"/>
                <a:gd name="T20" fmla="*/ 104 w 564"/>
                <a:gd name="T21" fmla="*/ 97 h 490"/>
                <a:gd name="T22" fmla="*/ 272 w 564"/>
                <a:gd name="T23" fmla="*/ 25 h 490"/>
                <a:gd name="T24" fmla="*/ 272 w 564"/>
                <a:gd name="T25" fmla="*/ 0 h 490"/>
                <a:gd name="T26" fmla="*/ 292 w 564"/>
                <a:gd name="T27" fmla="*/ 0 h 490"/>
                <a:gd name="T28" fmla="*/ 292 w 564"/>
                <a:gd name="T29" fmla="*/ 25 h 490"/>
                <a:gd name="T30" fmla="*/ 460 w 564"/>
                <a:gd name="T31" fmla="*/ 97 h 490"/>
                <a:gd name="T32" fmla="*/ 478 w 564"/>
                <a:gd name="T33" fmla="*/ 79 h 490"/>
                <a:gd name="T34" fmla="*/ 491 w 564"/>
                <a:gd name="T35" fmla="*/ 93 h 490"/>
                <a:gd name="T36" fmla="*/ 473 w 564"/>
                <a:gd name="T37" fmla="*/ 111 h 490"/>
                <a:gd name="T38" fmla="*/ 539 w 564"/>
                <a:gd name="T39" fmla="*/ 282 h 490"/>
                <a:gd name="T40" fmla="*/ 539 w 564"/>
                <a:gd name="T41" fmla="*/ 290 h 490"/>
                <a:gd name="T42" fmla="*/ 564 w 564"/>
                <a:gd name="T43" fmla="*/ 292 h 490"/>
                <a:gd name="T44" fmla="*/ 562 w 564"/>
                <a:gd name="T45" fmla="*/ 311 h 490"/>
                <a:gd name="T46" fmla="*/ 537 w 564"/>
                <a:gd name="T47" fmla="*/ 309 h 490"/>
                <a:gd name="T48" fmla="*/ 479 w 564"/>
                <a:gd name="T49" fmla="*/ 447 h 490"/>
                <a:gd name="T50" fmla="*/ 468 w 564"/>
                <a:gd name="T51" fmla="*/ 460 h 490"/>
                <a:gd name="T52" fmla="*/ 487 w 564"/>
                <a:gd name="T53" fmla="*/ 476 h 490"/>
                <a:gd name="T54" fmla="*/ 475 w 564"/>
                <a:gd name="T55" fmla="*/ 490 h 490"/>
                <a:gd name="T56" fmla="*/ 431 w 564"/>
                <a:gd name="T57" fmla="*/ 453 h 490"/>
                <a:gd name="T58" fmla="*/ 443 w 564"/>
                <a:gd name="T59" fmla="*/ 439 h 490"/>
                <a:gd name="T60" fmla="*/ 454 w 564"/>
                <a:gd name="T61" fmla="*/ 426 h 490"/>
                <a:gd name="T62" fmla="*/ 506 w 564"/>
                <a:gd name="T63" fmla="*/ 282 h 490"/>
                <a:gd name="T64" fmla="*/ 282 w 564"/>
                <a:gd name="T65" fmla="*/ 58 h 490"/>
                <a:gd name="T66" fmla="*/ 58 w 564"/>
                <a:gd name="T67" fmla="*/ 282 h 490"/>
                <a:gd name="T68" fmla="*/ 110 w 564"/>
                <a:gd name="T69" fmla="*/ 426 h 490"/>
                <a:gd name="T70" fmla="*/ 121 w 564"/>
                <a:gd name="T71" fmla="*/ 439 h 490"/>
                <a:gd name="T72" fmla="*/ 133 w 564"/>
                <a:gd name="T73" fmla="*/ 453 h 490"/>
                <a:gd name="T74" fmla="*/ 89 w 564"/>
                <a:gd name="T75" fmla="*/ 490 h 490"/>
                <a:gd name="T76" fmla="*/ 77 w 564"/>
                <a:gd name="T77" fmla="*/ 476 h 490"/>
                <a:gd name="T78" fmla="*/ 96 w 564"/>
                <a:gd name="T79" fmla="*/ 46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4" h="490">
                  <a:moveTo>
                    <a:pt x="96" y="460"/>
                  </a:moveTo>
                  <a:cubicBezTo>
                    <a:pt x="85" y="447"/>
                    <a:pt x="85" y="447"/>
                    <a:pt x="85" y="447"/>
                  </a:cubicBezTo>
                  <a:cubicBezTo>
                    <a:pt x="52" y="408"/>
                    <a:pt x="32" y="360"/>
                    <a:pt x="27" y="309"/>
                  </a:cubicBezTo>
                  <a:cubicBezTo>
                    <a:pt x="2" y="311"/>
                    <a:pt x="2" y="311"/>
                    <a:pt x="2" y="311"/>
                  </a:cubicBezTo>
                  <a:cubicBezTo>
                    <a:pt x="0" y="292"/>
                    <a:pt x="0" y="292"/>
                    <a:pt x="0" y="292"/>
                  </a:cubicBezTo>
                  <a:cubicBezTo>
                    <a:pt x="25" y="290"/>
                    <a:pt x="25" y="290"/>
                    <a:pt x="25" y="290"/>
                  </a:cubicBezTo>
                  <a:cubicBezTo>
                    <a:pt x="25" y="288"/>
                    <a:pt x="25" y="285"/>
                    <a:pt x="25" y="282"/>
                  </a:cubicBezTo>
                  <a:cubicBezTo>
                    <a:pt x="25" y="216"/>
                    <a:pt x="50" y="156"/>
                    <a:pt x="91" y="111"/>
                  </a:cubicBezTo>
                  <a:cubicBezTo>
                    <a:pt x="73" y="93"/>
                    <a:pt x="73" y="93"/>
                    <a:pt x="73" y="93"/>
                  </a:cubicBezTo>
                  <a:cubicBezTo>
                    <a:pt x="86" y="79"/>
                    <a:pt x="86" y="79"/>
                    <a:pt x="86" y="79"/>
                  </a:cubicBezTo>
                  <a:cubicBezTo>
                    <a:pt x="104" y="97"/>
                    <a:pt x="104" y="97"/>
                    <a:pt x="104" y="97"/>
                  </a:cubicBezTo>
                  <a:cubicBezTo>
                    <a:pt x="148" y="55"/>
                    <a:pt x="207" y="28"/>
                    <a:pt x="272" y="25"/>
                  </a:cubicBezTo>
                  <a:cubicBezTo>
                    <a:pt x="272" y="0"/>
                    <a:pt x="272" y="0"/>
                    <a:pt x="272" y="0"/>
                  </a:cubicBezTo>
                  <a:cubicBezTo>
                    <a:pt x="292" y="0"/>
                    <a:pt x="292" y="0"/>
                    <a:pt x="292" y="0"/>
                  </a:cubicBezTo>
                  <a:cubicBezTo>
                    <a:pt x="292" y="25"/>
                    <a:pt x="292" y="25"/>
                    <a:pt x="292" y="25"/>
                  </a:cubicBezTo>
                  <a:cubicBezTo>
                    <a:pt x="357" y="28"/>
                    <a:pt x="416" y="55"/>
                    <a:pt x="460" y="97"/>
                  </a:cubicBezTo>
                  <a:cubicBezTo>
                    <a:pt x="478" y="79"/>
                    <a:pt x="478" y="79"/>
                    <a:pt x="478" y="79"/>
                  </a:cubicBezTo>
                  <a:cubicBezTo>
                    <a:pt x="491" y="93"/>
                    <a:pt x="491" y="93"/>
                    <a:pt x="491" y="93"/>
                  </a:cubicBezTo>
                  <a:cubicBezTo>
                    <a:pt x="473" y="111"/>
                    <a:pt x="473" y="111"/>
                    <a:pt x="473" y="111"/>
                  </a:cubicBezTo>
                  <a:cubicBezTo>
                    <a:pt x="514" y="156"/>
                    <a:pt x="539" y="216"/>
                    <a:pt x="539" y="282"/>
                  </a:cubicBezTo>
                  <a:cubicBezTo>
                    <a:pt x="539" y="285"/>
                    <a:pt x="539" y="288"/>
                    <a:pt x="539" y="290"/>
                  </a:cubicBezTo>
                  <a:cubicBezTo>
                    <a:pt x="564" y="292"/>
                    <a:pt x="564" y="292"/>
                    <a:pt x="564" y="292"/>
                  </a:cubicBezTo>
                  <a:cubicBezTo>
                    <a:pt x="562" y="311"/>
                    <a:pt x="562" y="311"/>
                    <a:pt x="562" y="311"/>
                  </a:cubicBezTo>
                  <a:cubicBezTo>
                    <a:pt x="537" y="309"/>
                    <a:pt x="537" y="309"/>
                    <a:pt x="537" y="309"/>
                  </a:cubicBezTo>
                  <a:cubicBezTo>
                    <a:pt x="532" y="360"/>
                    <a:pt x="512" y="408"/>
                    <a:pt x="479" y="447"/>
                  </a:cubicBezTo>
                  <a:cubicBezTo>
                    <a:pt x="468" y="460"/>
                    <a:pt x="468" y="460"/>
                    <a:pt x="468" y="460"/>
                  </a:cubicBezTo>
                  <a:cubicBezTo>
                    <a:pt x="487" y="476"/>
                    <a:pt x="487" y="476"/>
                    <a:pt x="487" y="476"/>
                  </a:cubicBezTo>
                  <a:cubicBezTo>
                    <a:pt x="475" y="490"/>
                    <a:pt x="475" y="490"/>
                    <a:pt x="475" y="490"/>
                  </a:cubicBezTo>
                  <a:cubicBezTo>
                    <a:pt x="431" y="453"/>
                    <a:pt x="431" y="453"/>
                    <a:pt x="431" y="453"/>
                  </a:cubicBezTo>
                  <a:cubicBezTo>
                    <a:pt x="443" y="439"/>
                    <a:pt x="443" y="439"/>
                    <a:pt x="443" y="439"/>
                  </a:cubicBezTo>
                  <a:cubicBezTo>
                    <a:pt x="454" y="426"/>
                    <a:pt x="454" y="426"/>
                    <a:pt x="454" y="426"/>
                  </a:cubicBezTo>
                  <a:cubicBezTo>
                    <a:pt x="487" y="386"/>
                    <a:pt x="506" y="335"/>
                    <a:pt x="506" y="282"/>
                  </a:cubicBezTo>
                  <a:cubicBezTo>
                    <a:pt x="506" y="158"/>
                    <a:pt x="406" y="58"/>
                    <a:pt x="282" y="58"/>
                  </a:cubicBezTo>
                  <a:cubicBezTo>
                    <a:pt x="158" y="58"/>
                    <a:pt x="58" y="158"/>
                    <a:pt x="58" y="282"/>
                  </a:cubicBezTo>
                  <a:cubicBezTo>
                    <a:pt x="58" y="335"/>
                    <a:pt x="77" y="386"/>
                    <a:pt x="110" y="426"/>
                  </a:cubicBezTo>
                  <a:cubicBezTo>
                    <a:pt x="121" y="439"/>
                    <a:pt x="121" y="439"/>
                    <a:pt x="121" y="439"/>
                  </a:cubicBezTo>
                  <a:cubicBezTo>
                    <a:pt x="133" y="453"/>
                    <a:pt x="133" y="453"/>
                    <a:pt x="133" y="453"/>
                  </a:cubicBezTo>
                  <a:cubicBezTo>
                    <a:pt x="89" y="490"/>
                    <a:pt x="89" y="490"/>
                    <a:pt x="89" y="490"/>
                  </a:cubicBezTo>
                  <a:cubicBezTo>
                    <a:pt x="77" y="476"/>
                    <a:pt x="77" y="476"/>
                    <a:pt x="77" y="476"/>
                  </a:cubicBezTo>
                  <a:lnTo>
                    <a:pt x="96" y="460"/>
                  </a:lnTo>
                  <a:close/>
                </a:path>
              </a:pathLst>
            </a:custGeom>
            <a:grpFill/>
            <a:ln>
              <a:solidFill>
                <a:schemeClr val="tx1"/>
              </a:solidFill>
            </a:ln>
          </p:spPr>
          <p:txBody>
            <a:bodyPr vert="horz" wrap="square" lIns="69945" tIns="34973" rIns="69945" bIns="34973" numCol="1" anchor="t" anchorCtr="0" compatLnSpc="1"/>
            <a:p>
              <a:endParaRPr lang="en-US" sz="1600" dirty="0">
                <a:solidFill>
                  <a:schemeClr val="tx2"/>
                </a:solidFill>
              </a:endParaRPr>
            </a:p>
          </p:txBody>
        </p:sp>
        <p:sp>
          <p:nvSpPr>
            <p:cNvPr id="37" name="Freeform 19"/>
            <p:cNvSpPr>
              <a:spLocks noEditPoints="1"/>
            </p:cNvSpPr>
            <p:nvPr/>
          </p:nvSpPr>
          <p:spPr bwMode="auto">
            <a:xfrm>
              <a:off x="6945644" y="2760678"/>
              <a:ext cx="2180560" cy="2180560"/>
            </a:xfrm>
            <a:prstGeom prst="ellipse">
              <a:avLst/>
            </a:prstGeom>
            <a:grpFill/>
            <a:ln w="34925">
              <a:solidFill>
                <a:schemeClr val="tx1"/>
              </a:solidFill>
            </a:ln>
          </p:spPr>
          <p:txBody>
            <a:bodyPr vert="horz" wrap="square" lIns="69945" tIns="34973" rIns="69945" bIns="34973" numCol="1" anchor="t" anchorCtr="0" compatLnSpc="1"/>
            <a:p>
              <a:endParaRPr lang="en-US" sz="1600" dirty="0">
                <a:solidFill>
                  <a:schemeClr val="tx2"/>
                </a:solidFill>
              </a:endParaRPr>
            </a:p>
          </p:txBody>
        </p:sp>
      </p:grpSp>
      <p:sp>
        <p:nvSpPr>
          <p:cNvPr id="38" name="标题 6"/>
          <p:cNvSpPr/>
          <p:nvPr/>
        </p:nvSpPr>
        <p:spPr>
          <a:xfrm>
            <a:off x="3180080" y="5374005"/>
            <a:ext cx="713740" cy="32766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1000">
                <a:solidFill>
                  <a:schemeClr val="tx1"/>
                </a:solidFill>
              </a:rPr>
              <a:t>Records</a:t>
            </a:r>
            <a:endParaRPr lang="zh-CN" altLang="en-US" sz="1000">
              <a:solidFill>
                <a:schemeClr val="tx1"/>
              </a:solidFill>
            </a:endParaRPr>
          </a:p>
        </p:txBody>
      </p:sp>
      <p:sp>
        <p:nvSpPr>
          <p:cNvPr id="39" name="标题 6"/>
          <p:cNvSpPr/>
          <p:nvPr/>
        </p:nvSpPr>
        <p:spPr>
          <a:xfrm>
            <a:off x="2043430" y="3367405"/>
            <a:ext cx="2326005" cy="520065"/>
          </a:xfrm>
          <a:prstGeom prst="rect">
            <a:avLst/>
          </a:prstGeom>
        </p:spPr>
        <p:txBody>
          <a:bodyPr vert="horz" lIns="90000" tIns="46800" rIns="90000" bIns="46800" rtlCol="0" anchor="ctr" anchorCtr="0">
            <a:no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3500">
                <a:solidFill>
                  <a:schemeClr val="bg1"/>
                </a:solidFill>
              </a:rPr>
              <a:t>Waterline</a:t>
            </a:r>
            <a:endParaRPr lang="en-US" altLang="zh-CN" sz="3500">
              <a:solidFill>
                <a:schemeClr val="bg1"/>
              </a:solidFill>
            </a:endParaRPr>
          </a:p>
        </p:txBody>
      </p:sp>
      <p:sp>
        <p:nvSpPr>
          <p:cNvPr id="40" name="标题 6"/>
          <p:cNvSpPr/>
          <p:nvPr/>
        </p:nvSpPr>
        <p:spPr>
          <a:xfrm>
            <a:off x="5833745" y="1711325"/>
            <a:ext cx="6235065" cy="2547620"/>
          </a:xfrm>
          <a:prstGeom prst="rect">
            <a:avLst/>
          </a:prstGeom>
        </p:spPr>
        <p:txBody>
          <a:bodyPr vert="horz" lIns="90000" tIns="46800" rIns="90000" bIns="46800" rtlCol="0" anchor="ctr" anchorCtr="0">
            <a:no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solidFill>
                  <a:schemeClr val="bg1"/>
                </a:solidFill>
              </a:rPr>
              <a:t>Sails默认安装一个非常有用的ORM/ODM叫做Waterline，一种与数据存储无关的工具，可以动态地简化与一个或多个数据库的交互。它提供了一个在底层数据库的上面的抽象层，允许你容易地查询和操作你的数据而不需要写生产商指定的集成代码。</a:t>
            </a:r>
            <a:endParaRPr lang="en-US" altLang="zh-CN" sz="2000">
              <a:solidFill>
                <a:schemeClr val="bg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WebSockets</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460" y="173355"/>
            <a:ext cx="2541270" cy="781685"/>
          </a:xfrm>
          <a:prstGeom prst="rect">
            <a:avLst/>
          </a:prstGeom>
        </p:spPr>
        <p:txBody>
          <a:bodyPr wrap="none" anchor="ctr">
            <a:normAutofit/>
          </a:bodyPr>
          <a:lstStyle/>
          <a:p>
            <a:pPr>
              <a:lnSpc>
                <a:spcPct val="140000"/>
              </a:lnSpc>
            </a:pPr>
            <a:r>
              <a:rPr lang="en-US" altLang="zh-CN" sz="3200" b="1">
                <a:solidFill>
                  <a:schemeClr val="bg1"/>
                </a:solidFill>
                <a:latin typeface="+mj-lt"/>
                <a:ea typeface="+mj-ea"/>
                <a:cs typeface="+mj-cs"/>
                <a:sym typeface="+mn-lt"/>
              </a:rPr>
              <a:t>WebSockets</a:t>
            </a:r>
            <a:endParaRPr lang="en-US" altLang="zh-CN"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sp>
        <p:nvSpPr>
          <p:cNvPr id="9" name="标题 2"/>
          <p:cNvSpPr>
            <a:spLocks noGrp="1"/>
          </p:cNvSpPr>
          <p:nvPr/>
        </p:nvSpPr>
        <p:spPr>
          <a:xfrm>
            <a:off x="4408805" y="2809240"/>
            <a:ext cx="5891530" cy="191008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sails</a:t>
            </a:r>
            <a:r>
              <a:rPr lang="zh-CN" altLang="en-US" dirty="0"/>
              <a:t>的实时数据交互</a:t>
            </a:r>
            <a:endParaRPr lang="zh-CN" altLang="en-US" dirty="0"/>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607820" y="448945"/>
            <a:ext cx="7934325" cy="1457325"/>
          </a:xfrm>
        </p:spPr>
        <p:txBody>
          <a:bodyPr/>
          <a:lstStyle/>
          <a:p>
            <a:r>
              <a:rPr lang="en-US" altLang="zh-CN" dirty="0"/>
              <a:t>sails</a:t>
            </a:r>
            <a:r>
              <a:rPr lang="zh-CN" altLang="en-US" dirty="0"/>
              <a:t>实时通讯基于</a:t>
            </a:r>
            <a:r>
              <a:rPr lang="en-US" altLang="zh-CN" dirty="0"/>
              <a:t>sokect.io</a:t>
            </a:r>
            <a:endParaRPr lang="en-US" altLang="zh-CN" dirty="0"/>
          </a:p>
        </p:txBody>
      </p:sp>
      <p:sp>
        <p:nvSpPr>
          <p:cNvPr id="2" name="标题 2"/>
          <p:cNvSpPr>
            <a:spLocks noGrp="1"/>
          </p:cNvSpPr>
          <p:nvPr/>
        </p:nvSpPr>
        <p:spPr>
          <a:xfrm>
            <a:off x="2406650" y="2533650"/>
            <a:ext cx="6119495" cy="95631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3000" dirty="0"/>
              <a:t>Resourceful PubSub</a:t>
            </a:r>
            <a:endParaRPr lang="en-US" altLang="zh-CN" sz="3000" dirty="0"/>
          </a:p>
        </p:txBody>
      </p:sp>
      <p:sp>
        <p:nvSpPr>
          <p:cNvPr id="6" name="标题 2"/>
          <p:cNvSpPr>
            <a:spLocks noGrp="1"/>
          </p:cNvSpPr>
          <p:nvPr/>
        </p:nvSpPr>
        <p:spPr>
          <a:xfrm>
            <a:off x="2397125" y="3615055"/>
            <a:ext cx="6119495" cy="95631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3000" dirty="0"/>
              <a:t>sails.sockets</a:t>
            </a:r>
            <a:endParaRPr lang="en-US" altLang="zh-CN" sz="3000" dirty="0"/>
          </a:p>
        </p:txBody>
      </p:sp>
      <p:sp>
        <p:nvSpPr>
          <p:cNvPr id="7" name="标题 2"/>
          <p:cNvSpPr>
            <a:spLocks noGrp="1"/>
          </p:cNvSpPr>
          <p:nvPr/>
        </p:nvSpPr>
        <p:spPr>
          <a:xfrm>
            <a:off x="2397125" y="4657725"/>
            <a:ext cx="6119495" cy="95631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3000" dirty="0"/>
              <a:t>Socket client</a:t>
            </a:r>
            <a:endParaRPr lang="en-US" altLang="zh-CN" sz="3000" dirty="0"/>
          </a:p>
        </p:txBody>
      </p:sp>
      <p:sp>
        <p:nvSpPr>
          <p:cNvPr id="42" name="Freeform 7"/>
          <p:cNvSpPr>
            <a:spLocks noChangeAspect="1" noEditPoints="1"/>
          </p:cNvSpPr>
          <p:nvPr/>
        </p:nvSpPr>
        <p:spPr bwMode="black">
          <a:xfrm>
            <a:off x="1781810" y="2780665"/>
            <a:ext cx="523240" cy="46228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51415" tIns="25707" rIns="51415" bIns="25707" numCol="1" anchor="t" anchorCtr="0" compatLnSpc="1"/>
          <a:p>
            <a:pPr defTabSz="932180"/>
            <a:endParaRPr lang="en-US" sz="1300" dirty="0">
              <a:solidFill>
                <a:srgbClr val="FFFFFF"/>
              </a:solidFill>
            </a:endParaRPr>
          </a:p>
        </p:txBody>
      </p:sp>
      <p:sp>
        <p:nvSpPr>
          <p:cNvPr id="9" name="Freeform 7"/>
          <p:cNvSpPr>
            <a:spLocks noChangeAspect="1" noEditPoints="1"/>
          </p:cNvSpPr>
          <p:nvPr/>
        </p:nvSpPr>
        <p:spPr bwMode="black">
          <a:xfrm>
            <a:off x="1781810" y="3933825"/>
            <a:ext cx="523240" cy="46228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51415" tIns="25707" rIns="51415" bIns="25707" numCol="1" anchor="t" anchorCtr="0" compatLnSpc="1"/>
          <a:p>
            <a:pPr defTabSz="932180"/>
            <a:endParaRPr lang="en-US" sz="1300" dirty="0">
              <a:solidFill>
                <a:srgbClr val="FFFFFF"/>
              </a:solidFill>
            </a:endParaRPr>
          </a:p>
        </p:txBody>
      </p:sp>
      <p:sp>
        <p:nvSpPr>
          <p:cNvPr id="10" name="Freeform 7"/>
          <p:cNvSpPr>
            <a:spLocks noChangeAspect="1" noEditPoints="1"/>
          </p:cNvSpPr>
          <p:nvPr/>
        </p:nvSpPr>
        <p:spPr bwMode="black">
          <a:xfrm>
            <a:off x="1781810" y="4904740"/>
            <a:ext cx="523240" cy="462280"/>
          </a:xfrm>
          <a:custGeom>
            <a:avLst/>
            <a:gdLst>
              <a:gd name="T0" fmla="*/ 87 w 162"/>
              <a:gd name="T1" fmla="*/ 109 h 143"/>
              <a:gd name="T2" fmla="*/ 74 w 162"/>
              <a:gd name="T3" fmla="*/ 109 h 143"/>
              <a:gd name="T4" fmla="*/ 74 w 162"/>
              <a:gd name="T5" fmla="*/ 79 h 143"/>
              <a:gd name="T6" fmla="*/ 45 w 162"/>
              <a:gd name="T7" fmla="*/ 79 h 143"/>
              <a:gd name="T8" fmla="*/ 45 w 162"/>
              <a:gd name="T9" fmla="*/ 66 h 143"/>
              <a:gd name="T10" fmla="*/ 74 w 162"/>
              <a:gd name="T11" fmla="*/ 66 h 143"/>
              <a:gd name="T12" fmla="*/ 74 w 162"/>
              <a:gd name="T13" fmla="*/ 36 h 143"/>
              <a:gd name="T14" fmla="*/ 87 w 162"/>
              <a:gd name="T15" fmla="*/ 36 h 143"/>
              <a:gd name="T16" fmla="*/ 87 w 162"/>
              <a:gd name="T17" fmla="*/ 66 h 143"/>
              <a:gd name="T18" fmla="*/ 117 w 162"/>
              <a:gd name="T19" fmla="*/ 66 h 143"/>
              <a:gd name="T20" fmla="*/ 117 w 162"/>
              <a:gd name="T21" fmla="*/ 79 h 143"/>
              <a:gd name="T22" fmla="*/ 87 w 162"/>
              <a:gd name="T23" fmla="*/ 79 h 143"/>
              <a:gd name="T24" fmla="*/ 87 w 162"/>
              <a:gd name="T25" fmla="*/ 109 h 143"/>
              <a:gd name="T26" fmla="*/ 124 w 162"/>
              <a:gd name="T27" fmla="*/ 129 h 143"/>
              <a:gd name="T28" fmla="*/ 81 w 162"/>
              <a:gd name="T29" fmla="*/ 143 h 143"/>
              <a:gd name="T30" fmla="*/ 24 w 162"/>
              <a:gd name="T31" fmla="*/ 115 h 143"/>
              <a:gd name="T32" fmla="*/ 37 w 162"/>
              <a:gd name="T33" fmla="*/ 14 h 143"/>
              <a:gd name="T34" fmla="*/ 81 w 162"/>
              <a:gd name="T35" fmla="*/ 0 h 143"/>
              <a:gd name="T36" fmla="*/ 138 w 162"/>
              <a:gd name="T37" fmla="*/ 28 h 143"/>
              <a:gd name="T38" fmla="*/ 124 w 162"/>
              <a:gd name="T39" fmla="*/ 129 h 143"/>
              <a:gd name="T40" fmla="*/ 130 w 162"/>
              <a:gd name="T41" fmla="*/ 34 h 143"/>
              <a:gd name="T42" fmla="*/ 81 w 162"/>
              <a:gd name="T43" fmla="*/ 9 h 143"/>
              <a:gd name="T44" fmla="*/ 43 w 162"/>
              <a:gd name="T45" fmla="*/ 22 h 143"/>
              <a:gd name="T46" fmla="*/ 31 w 162"/>
              <a:gd name="T47" fmla="*/ 109 h 143"/>
              <a:gd name="T48" fmla="*/ 81 w 162"/>
              <a:gd name="T49" fmla="*/ 134 h 143"/>
              <a:gd name="T50" fmla="*/ 119 w 162"/>
              <a:gd name="T51" fmla="*/ 121 h 143"/>
              <a:gd name="T52" fmla="*/ 130 w 162"/>
              <a:gd name="T53" fmla="*/ 3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2" h="143">
                <a:moveTo>
                  <a:pt x="87" y="109"/>
                </a:moveTo>
                <a:cubicBezTo>
                  <a:pt x="74" y="109"/>
                  <a:pt x="74" y="109"/>
                  <a:pt x="74" y="109"/>
                </a:cubicBezTo>
                <a:cubicBezTo>
                  <a:pt x="74" y="79"/>
                  <a:pt x="74" y="79"/>
                  <a:pt x="74" y="79"/>
                </a:cubicBezTo>
                <a:cubicBezTo>
                  <a:pt x="45" y="79"/>
                  <a:pt x="45" y="79"/>
                  <a:pt x="45" y="79"/>
                </a:cubicBezTo>
                <a:cubicBezTo>
                  <a:pt x="45" y="66"/>
                  <a:pt x="45" y="66"/>
                  <a:pt x="45" y="66"/>
                </a:cubicBezTo>
                <a:cubicBezTo>
                  <a:pt x="74" y="66"/>
                  <a:pt x="74" y="66"/>
                  <a:pt x="74" y="66"/>
                </a:cubicBezTo>
                <a:cubicBezTo>
                  <a:pt x="74" y="36"/>
                  <a:pt x="74" y="36"/>
                  <a:pt x="74" y="36"/>
                </a:cubicBezTo>
                <a:cubicBezTo>
                  <a:pt x="87" y="36"/>
                  <a:pt x="87" y="36"/>
                  <a:pt x="87" y="36"/>
                </a:cubicBezTo>
                <a:cubicBezTo>
                  <a:pt x="87" y="66"/>
                  <a:pt x="87" y="66"/>
                  <a:pt x="87" y="66"/>
                </a:cubicBezTo>
                <a:cubicBezTo>
                  <a:pt x="117" y="66"/>
                  <a:pt x="117" y="66"/>
                  <a:pt x="117" y="66"/>
                </a:cubicBezTo>
                <a:cubicBezTo>
                  <a:pt x="117" y="79"/>
                  <a:pt x="117" y="79"/>
                  <a:pt x="117" y="79"/>
                </a:cubicBezTo>
                <a:cubicBezTo>
                  <a:pt x="87" y="79"/>
                  <a:pt x="87" y="79"/>
                  <a:pt x="87" y="79"/>
                </a:cubicBezTo>
                <a:lnTo>
                  <a:pt x="87" y="109"/>
                </a:lnTo>
                <a:close/>
                <a:moveTo>
                  <a:pt x="124" y="129"/>
                </a:moveTo>
                <a:cubicBezTo>
                  <a:pt x="111" y="139"/>
                  <a:pt x="96" y="143"/>
                  <a:pt x="81" y="143"/>
                </a:cubicBezTo>
                <a:cubicBezTo>
                  <a:pt x="59" y="143"/>
                  <a:pt x="38" y="134"/>
                  <a:pt x="24" y="115"/>
                </a:cubicBezTo>
                <a:cubicBezTo>
                  <a:pt x="0" y="84"/>
                  <a:pt x="6" y="38"/>
                  <a:pt x="37" y="14"/>
                </a:cubicBezTo>
                <a:cubicBezTo>
                  <a:pt x="50" y="4"/>
                  <a:pt x="66" y="0"/>
                  <a:pt x="81" y="0"/>
                </a:cubicBezTo>
                <a:cubicBezTo>
                  <a:pt x="102" y="0"/>
                  <a:pt x="124" y="9"/>
                  <a:pt x="138" y="28"/>
                </a:cubicBezTo>
                <a:cubicBezTo>
                  <a:pt x="162" y="60"/>
                  <a:pt x="156" y="105"/>
                  <a:pt x="124" y="129"/>
                </a:cubicBezTo>
                <a:close/>
                <a:moveTo>
                  <a:pt x="130" y="34"/>
                </a:moveTo>
                <a:cubicBezTo>
                  <a:pt x="119" y="18"/>
                  <a:pt x="100" y="9"/>
                  <a:pt x="81" y="9"/>
                </a:cubicBezTo>
                <a:cubicBezTo>
                  <a:pt x="67" y="9"/>
                  <a:pt x="54" y="14"/>
                  <a:pt x="43" y="22"/>
                </a:cubicBezTo>
                <a:cubicBezTo>
                  <a:pt x="16" y="43"/>
                  <a:pt x="10" y="82"/>
                  <a:pt x="31" y="109"/>
                </a:cubicBezTo>
                <a:cubicBezTo>
                  <a:pt x="43" y="125"/>
                  <a:pt x="61" y="134"/>
                  <a:pt x="81" y="134"/>
                </a:cubicBezTo>
                <a:cubicBezTo>
                  <a:pt x="95" y="134"/>
                  <a:pt x="108" y="130"/>
                  <a:pt x="119" y="121"/>
                </a:cubicBezTo>
                <a:cubicBezTo>
                  <a:pt x="146" y="100"/>
                  <a:pt x="151" y="61"/>
                  <a:pt x="13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51415" tIns="25707" rIns="51415" bIns="25707" numCol="1" anchor="t" anchorCtr="0" compatLnSpc="1"/>
          <a:p>
            <a:pPr defTabSz="932180"/>
            <a:endParaRPr lang="en-US" sz="1300" dirty="0">
              <a:solidFill>
                <a:srgbClr val="FFFFFF"/>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Request('req')</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460" y="173355"/>
            <a:ext cx="2030095" cy="781685"/>
          </a:xfrm>
          <a:prstGeom prst="rect">
            <a:avLst/>
          </a:prstGeom>
        </p:spPr>
        <p:txBody>
          <a:bodyPr wrap="none" anchor="ctr">
            <a:normAutofit/>
          </a:bodyPr>
          <a:lstStyle/>
          <a:p>
            <a:pPr>
              <a:lnSpc>
                <a:spcPct val="140000"/>
              </a:lnSpc>
            </a:pPr>
            <a:r>
              <a:rPr lang="en-US" altLang="zh-CN" sz="3200" b="1">
                <a:solidFill>
                  <a:schemeClr val="bg1"/>
                </a:solidFill>
                <a:latin typeface="+mj-lt"/>
                <a:ea typeface="+mj-ea"/>
                <a:cs typeface="+mj-cs"/>
                <a:sym typeface="+mn-lt"/>
              </a:rPr>
              <a:t>Request</a:t>
            </a:r>
            <a:endParaRPr lang="en-US" altLang="zh-CN"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sp>
        <p:nvSpPr>
          <p:cNvPr id="9" name="标题 2"/>
          <p:cNvSpPr>
            <a:spLocks noGrp="1"/>
          </p:cNvSpPr>
          <p:nvPr/>
        </p:nvSpPr>
        <p:spPr>
          <a:xfrm>
            <a:off x="4254500" y="2239645"/>
            <a:ext cx="6991985" cy="3338195"/>
          </a:xfrm>
          <a:prstGeom prst="rect">
            <a:avLst/>
          </a:prstGeom>
        </p:spPr>
        <p:txBody>
          <a:bodyPr vert="horz" lIns="90000" tIns="46800" rIns="90000" bIns="46800" rtlCol="0" anchor="ctr" anchorCtr="0">
            <a:normAutofit fontScale="4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sails</a:t>
            </a:r>
            <a:r>
              <a:rPr lang="zh-CN" altLang="en-US" dirty="0"/>
              <a:t>是建立在Express上的，并且使用</a:t>
            </a:r>
            <a:r>
              <a:rPr lang="en-US" altLang="zh-CN" dirty="0"/>
              <a:t>Node</a:t>
            </a:r>
            <a:r>
              <a:rPr lang="zh-CN" altLang="en-US" dirty="0"/>
              <a:t>的HTTP服务器约定。正因为如此，您可以访问req对象上的所有节点和Express方法和属性（例如在控制器、安全策略和自定义响应中）。</a:t>
            </a:r>
            <a:endParaRPr lang="zh-CN" altLang="en-US" dirty="0"/>
          </a:p>
          <a:p>
            <a:r>
              <a:rPr lang="zh-CN" altLang="en-US" dirty="0"/>
              <a:t>这种兼容性的一个很好的副作用是，在很多情况下，您可以Node.js在</a:t>
            </a:r>
            <a:r>
              <a:rPr lang="en-US" altLang="zh-CN" dirty="0"/>
              <a:t>sails</a:t>
            </a:r>
            <a:r>
              <a:rPr lang="zh-CN" altLang="en-US" dirty="0"/>
              <a:t>代码中 。而且，由于</a:t>
            </a:r>
            <a:r>
              <a:rPr lang="en-US" altLang="zh-CN" dirty="0"/>
              <a:t>sails</a:t>
            </a:r>
            <a:r>
              <a:rPr lang="zh-CN" altLang="en-US" dirty="0"/>
              <a:t>实现了一个与传输无关的请求解释器，所以您的</a:t>
            </a:r>
            <a:r>
              <a:rPr lang="en-US" altLang="zh-CN" dirty="0"/>
              <a:t>sails</a:t>
            </a:r>
            <a:r>
              <a:rPr lang="zh-CN" altLang="en-US" dirty="0"/>
              <a:t>应用程序中的代码也是websocket兼容的。</a:t>
            </a:r>
            <a:endParaRPr lang="zh-CN" altLang="en-US" dirty="0"/>
          </a:p>
          <a:p>
            <a:r>
              <a:rPr lang="en-US" altLang="zh-CN" dirty="0"/>
              <a:t>sails</a:t>
            </a:r>
            <a:r>
              <a:rPr lang="zh-CN" altLang="en-US" dirty="0"/>
              <a:t>在req对象中添加了一些方法和属性like req.wantsJSON and req.allParams()</a:t>
            </a:r>
            <a:r>
              <a:rPr lang="en-US" altLang="zh-CN" dirty="0"/>
              <a:t>,这些特性是在底层实现之上的语法糖，同时也支持HTTP和WebSockets。</a:t>
            </a:r>
            <a:endParaRPr lang="en-US" altLang="zh-CN" dirty="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66700" y="110490"/>
            <a:ext cx="2423795" cy="1147445"/>
          </a:xfrm>
        </p:spPr>
        <p:txBody>
          <a:bodyPr/>
          <a:lstStyle/>
          <a:p>
            <a:r>
              <a:rPr lang="en-US" altLang="zh-CN" dirty="0"/>
              <a:t>Request</a:t>
            </a:r>
            <a:endParaRPr lang="en-US" altLang="zh-CN" dirty="0"/>
          </a:p>
        </p:txBody>
      </p:sp>
      <p:sp>
        <p:nvSpPr>
          <p:cNvPr id="2" name="标题 2"/>
          <p:cNvSpPr>
            <a:spLocks noGrp="1"/>
          </p:cNvSpPr>
          <p:nvPr/>
        </p:nvSpPr>
        <p:spPr>
          <a:xfrm>
            <a:off x="2360930" y="1346200"/>
            <a:ext cx="1564640" cy="5142865"/>
          </a:xfrm>
          <a:prstGeom prst="rect">
            <a:avLst/>
          </a:prstGeom>
        </p:spPr>
        <p:txBody>
          <a:bodyPr vert="horz" lIns="90000" tIns="46800" rIns="90000" bIns="46800" rtlCol="0" anchor="ctr" anchorCtr="0">
            <a:normAutofit fontScale="35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req._startTime</a:t>
            </a:r>
            <a:endParaRPr lang="en-US" altLang="zh-CN" dirty="0"/>
          </a:p>
          <a:p>
            <a:r>
              <a:rPr lang="en-US" altLang="zh-CN" dirty="0"/>
              <a:t>req.body</a:t>
            </a:r>
            <a:endParaRPr lang="en-US" altLang="zh-CN" dirty="0"/>
          </a:p>
          <a:p>
            <a:r>
              <a:rPr lang="en-US" altLang="zh-CN" dirty="0"/>
              <a:t>req.cookies</a:t>
            </a:r>
            <a:endParaRPr lang="en-US" altLang="zh-CN" dirty="0"/>
          </a:p>
          <a:p>
            <a:r>
              <a:rPr lang="en-US" altLang="zh-CN" dirty="0"/>
              <a:t>req.fresh</a:t>
            </a:r>
            <a:endParaRPr lang="en-US" altLang="zh-CN" dirty="0"/>
          </a:p>
          <a:p>
            <a:r>
              <a:rPr lang="en-US" altLang="zh-CN" dirty="0"/>
              <a:t>req.headers</a:t>
            </a:r>
            <a:endParaRPr lang="en-US" altLang="zh-CN" dirty="0"/>
          </a:p>
          <a:p>
            <a:r>
              <a:rPr lang="en-US" altLang="zh-CN" dirty="0"/>
              <a:t>req.hostname</a:t>
            </a:r>
            <a:endParaRPr lang="en-US" altLang="zh-CN" dirty="0"/>
          </a:p>
          <a:p>
            <a:r>
              <a:rPr lang="en-US" altLang="zh-CN" dirty="0"/>
              <a:t>req.ip</a:t>
            </a:r>
            <a:endParaRPr lang="en-US" altLang="zh-CN" dirty="0"/>
          </a:p>
          <a:p>
            <a:r>
              <a:rPr lang="en-US" altLang="zh-CN" dirty="0"/>
              <a:t>req.ips</a:t>
            </a:r>
            <a:endParaRPr lang="en-US" altLang="zh-CN" dirty="0"/>
          </a:p>
          <a:p>
            <a:r>
              <a:rPr lang="en-US" altLang="zh-CN" dirty="0"/>
              <a:t>req.isSocket</a:t>
            </a:r>
            <a:endParaRPr lang="en-US" altLang="zh-CN" dirty="0"/>
          </a:p>
          <a:p>
            <a:r>
              <a:rPr lang="en-US" altLang="zh-CN" dirty="0"/>
              <a:t>req.method</a:t>
            </a:r>
            <a:endParaRPr lang="en-US" altLang="zh-CN" dirty="0"/>
          </a:p>
          <a:p>
            <a:r>
              <a:rPr lang="en-US" altLang="zh-CN" dirty="0"/>
              <a:t>req.options</a:t>
            </a:r>
            <a:endParaRPr lang="en-US" altLang="zh-CN" dirty="0"/>
          </a:p>
          <a:p>
            <a:r>
              <a:rPr lang="en-US" altLang="zh-CN" dirty="0"/>
              <a:t>req.originalUrl</a:t>
            </a:r>
            <a:endParaRPr lang="en-US" altLang="zh-CN" dirty="0"/>
          </a:p>
          <a:p>
            <a:r>
              <a:rPr lang="en-US" altLang="zh-CN" dirty="0"/>
              <a:t>req.params</a:t>
            </a:r>
            <a:endParaRPr lang="en-US" altLang="zh-CN" dirty="0"/>
          </a:p>
          <a:p>
            <a:r>
              <a:rPr lang="en-US" altLang="zh-CN" dirty="0"/>
              <a:t>req.path</a:t>
            </a:r>
            <a:endParaRPr lang="en-US" altLang="zh-CN" dirty="0"/>
          </a:p>
          <a:p>
            <a:r>
              <a:rPr lang="en-US" altLang="zh-CN" dirty="0"/>
              <a:t>req.protocol</a:t>
            </a:r>
            <a:endParaRPr lang="en-US" altLang="zh-CN" dirty="0"/>
          </a:p>
          <a:p>
            <a:r>
              <a:rPr lang="en-US" altLang="zh-CN" dirty="0">
                <a:sym typeface="+mn-ea"/>
              </a:rPr>
              <a:t>req.query</a:t>
            </a:r>
            <a:endParaRPr lang="en-US" altLang="zh-CN" dirty="0"/>
          </a:p>
          <a:p>
            <a:r>
              <a:rPr lang="en-US" altLang="zh-CN" dirty="0">
                <a:sym typeface="+mn-ea"/>
              </a:rPr>
              <a:t>req.secure</a:t>
            </a:r>
            <a:endParaRPr lang="en-US" altLang="zh-CN" dirty="0"/>
          </a:p>
        </p:txBody>
      </p:sp>
      <p:sp>
        <p:nvSpPr>
          <p:cNvPr id="4" name="标题 2"/>
          <p:cNvSpPr>
            <a:spLocks noGrp="1"/>
          </p:cNvSpPr>
          <p:nvPr/>
        </p:nvSpPr>
        <p:spPr>
          <a:xfrm>
            <a:off x="5141595" y="1346200"/>
            <a:ext cx="2578735" cy="514286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1500" dirty="0">
                <a:sym typeface="+mn-ea"/>
              </a:rPr>
              <a:t>req.signedCookies</a:t>
            </a:r>
            <a:endParaRPr lang="en-US" altLang="zh-CN" sz="1500" dirty="0"/>
          </a:p>
          <a:p>
            <a:r>
              <a:rPr lang="en-US" altLang="zh-CN" sz="1500" dirty="0">
                <a:sym typeface="+mn-ea"/>
              </a:rPr>
              <a:t>req.socket</a:t>
            </a:r>
            <a:endParaRPr lang="en-US" altLang="zh-CN" sz="1500" dirty="0"/>
          </a:p>
          <a:p>
            <a:r>
              <a:rPr lang="en-US" altLang="zh-CN" sz="1500" dirty="0">
                <a:sym typeface="+mn-ea"/>
              </a:rPr>
              <a:t>req.subdomains</a:t>
            </a:r>
            <a:endParaRPr lang="en-US" altLang="zh-CN" sz="1500" dirty="0"/>
          </a:p>
          <a:p>
            <a:r>
              <a:rPr lang="en-US" altLang="zh-CN" sz="1500" dirty="0">
                <a:sym typeface="+mn-ea"/>
              </a:rPr>
              <a:t>req.url</a:t>
            </a:r>
            <a:endParaRPr lang="en-US" altLang="zh-CN" sz="1500" dirty="0"/>
          </a:p>
          <a:p>
            <a:r>
              <a:rPr lang="en-US" altLang="zh-CN" sz="1500" dirty="0">
                <a:sym typeface="+mn-ea"/>
              </a:rPr>
              <a:t>req.wantsJSON</a:t>
            </a:r>
            <a:endParaRPr lang="en-US" altLang="zh-CN" sz="1500" dirty="0"/>
          </a:p>
          <a:p>
            <a:r>
              <a:rPr lang="en-US" altLang="zh-CN" sz="1500" dirty="0">
                <a:sym typeface="+mn-ea"/>
              </a:rPr>
              <a:t>req.xhr</a:t>
            </a:r>
            <a:endParaRPr lang="en-US" altLang="zh-CN" sz="1500" dirty="0"/>
          </a:p>
          <a:p>
            <a:r>
              <a:rPr lang="en-US" altLang="zh-CN" sz="1500" dirty="0">
                <a:sym typeface="+mn-ea"/>
              </a:rPr>
              <a:t>req.accepts()</a:t>
            </a:r>
            <a:endParaRPr lang="en-US" altLang="zh-CN" sz="1500" dirty="0"/>
          </a:p>
          <a:p>
            <a:r>
              <a:rPr lang="en-US" altLang="zh-CN" sz="1500" dirty="0">
                <a:sym typeface="+mn-ea"/>
              </a:rPr>
              <a:t>req.acceptsCharsets()</a:t>
            </a:r>
            <a:endParaRPr lang="en-US" altLang="zh-CN" sz="1500" dirty="0"/>
          </a:p>
          <a:p>
            <a:r>
              <a:rPr lang="en-US" altLang="zh-CN" sz="1500" dirty="0">
                <a:sym typeface="+mn-ea"/>
              </a:rPr>
              <a:t>req.acceptsLanguages()</a:t>
            </a:r>
            <a:endParaRPr lang="en-US" altLang="zh-CN" sz="1500" dirty="0"/>
          </a:p>
          <a:p>
            <a:r>
              <a:rPr lang="en-US" altLang="zh-CN" sz="1500" dirty="0">
                <a:sym typeface="+mn-ea"/>
              </a:rPr>
              <a:t>req.allParams()</a:t>
            </a:r>
            <a:endParaRPr lang="en-US" altLang="zh-CN" sz="1500" dirty="0"/>
          </a:p>
          <a:p>
            <a:r>
              <a:rPr lang="en-US" altLang="zh-CN" sz="1500" dirty="0">
                <a:sym typeface="+mn-ea"/>
              </a:rPr>
              <a:t>req.file()</a:t>
            </a:r>
            <a:endParaRPr lang="en-US" altLang="zh-CN" sz="1500" dirty="0"/>
          </a:p>
          <a:p>
            <a:r>
              <a:rPr lang="en-US" altLang="zh-CN" sz="1500" dirty="0">
                <a:sym typeface="+mn-ea"/>
              </a:rPr>
              <a:t>req.get()</a:t>
            </a:r>
            <a:endParaRPr lang="en-US" altLang="zh-CN" sz="1500" dirty="0"/>
          </a:p>
          <a:p>
            <a:r>
              <a:rPr lang="en-US" altLang="zh-CN" sz="1500" dirty="0">
                <a:sym typeface="+mn-ea"/>
              </a:rPr>
              <a:t>req.is()</a:t>
            </a:r>
            <a:endParaRPr lang="en-US" altLang="zh-CN" sz="1500" dirty="0"/>
          </a:p>
          <a:p>
            <a:r>
              <a:rPr lang="en-US" altLang="zh-CN" sz="1500" dirty="0">
                <a:sym typeface="+mn-ea"/>
              </a:rPr>
              <a:t>req.param()</a:t>
            </a:r>
            <a:endParaRPr lang="en-US" altLang="zh-CN" sz="1500" dirty="0"/>
          </a:p>
          <a:p>
            <a:r>
              <a:rPr lang="en-US" altLang="zh-CN" sz="1500" dirty="0">
                <a:sym typeface="+mn-ea"/>
              </a:rPr>
              <a:t>req.setLocale()</a:t>
            </a:r>
            <a:endParaRPr lang="en-US" altLang="zh-CN" sz="1500" dirty="0"/>
          </a:p>
          <a:p>
            <a:r>
              <a:rPr lang="en-US" altLang="zh-CN" sz="1500" dirty="0">
                <a:sym typeface="+mn-ea"/>
              </a:rPr>
              <a:t>req.setTimeout()</a:t>
            </a:r>
            <a:endParaRPr lang="en-US" altLang="zh-CN" sz="1500" dirty="0"/>
          </a:p>
          <a:p>
            <a:r>
              <a:rPr lang="en-US" altLang="zh-CN" sz="1500" dirty="0">
                <a:sym typeface="+mn-ea"/>
              </a:rPr>
              <a:t>req.host</a:t>
            </a:r>
            <a:endParaRPr lang="en-US" altLang="zh-CN" sz="1500"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Response('res')</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460" y="173355"/>
            <a:ext cx="2145030" cy="781685"/>
          </a:xfrm>
          <a:prstGeom prst="rect">
            <a:avLst/>
          </a:prstGeom>
        </p:spPr>
        <p:txBody>
          <a:bodyPr wrap="none" anchor="ctr">
            <a:normAutofit/>
          </a:bodyPr>
          <a:lstStyle/>
          <a:p>
            <a:pPr>
              <a:lnSpc>
                <a:spcPct val="140000"/>
              </a:lnSpc>
            </a:pPr>
            <a:r>
              <a:rPr lang="en-US" altLang="zh-CN" sz="3200" b="1">
                <a:solidFill>
                  <a:schemeClr val="bg1"/>
                </a:solidFill>
                <a:latin typeface="+mj-lt"/>
                <a:ea typeface="+mj-ea"/>
                <a:cs typeface="+mj-cs"/>
                <a:sym typeface="+mn-lt"/>
              </a:rPr>
              <a:t>Response</a:t>
            </a:r>
            <a:endParaRPr lang="en-US" altLang="zh-CN"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sp>
        <p:nvSpPr>
          <p:cNvPr id="3" name="标题 2"/>
          <p:cNvSpPr>
            <a:spLocks noGrp="1"/>
          </p:cNvSpPr>
          <p:nvPr/>
        </p:nvSpPr>
        <p:spPr>
          <a:xfrm>
            <a:off x="4254500" y="2239645"/>
            <a:ext cx="6991985" cy="3338195"/>
          </a:xfrm>
          <a:prstGeom prst="rect">
            <a:avLst/>
          </a:prstGeom>
        </p:spPr>
        <p:txBody>
          <a:bodyPr vert="horz" lIns="90000" tIns="46800" rIns="90000" bIns="46800" rtlCol="0" anchor="ctr" anchorCtr="0">
            <a:normAutofit fontScale="4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sails</a:t>
            </a:r>
            <a:r>
              <a:rPr lang="zh-CN" altLang="en-US" dirty="0"/>
              <a:t>是建立在Express上的，并且使用</a:t>
            </a:r>
            <a:r>
              <a:rPr lang="en-US" altLang="zh-CN" dirty="0"/>
              <a:t>Node</a:t>
            </a:r>
            <a:r>
              <a:rPr lang="zh-CN" altLang="en-US" dirty="0"/>
              <a:t>的HTTP服务器约定。正因为如此，您可以访问req对象上的所有节点和Express方法和属性（例如在控制器、安全策略和自定义响应中）。</a:t>
            </a:r>
            <a:endParaRPr lang="zh-CN" altLang="en-US" dirty="0"/>
          </a:p>
          <a:p>
            <a:r>
              <a:rPr lang="zh-CN" altLang="en-US" dirty="0"/>
              <a:t>这种兼容性的一个很好的副作用是，在很多情况下，您可以Node.js在</a:t>
            </a:r>
            <a:r>
              <a:rPr lang="en-US" altLang="zh-CN" dirty="0"/>
              <a:t>sails</a:t>
            </a:r>
            <a:r>
              <a:rPr lang="zh-CN" altLang="en-US" dirty="0"/>
              <a:t>代码中 。而且，由于</a:t>
            </a:r>
            <a:r>
              <a:rPr lang="en-US" altLang="zh-CN" dirty="0"/>
              <a:t>sails</a:t>
            </a:r>
            <a:r>
              <a:rPr lang="zh-CN" altLang="en-US" dirty="0"/>
              <a:t>实现了一个与传输无关的请求解释器，所以您的</a:t>
            </a:r>
            <a:r>
              <a:rPr lang="en-US" altLang="zh-CN" dirty="0"/>
              <a:t>sails</a:t>
            </a:r>
            <a:r>
              <a:rPr lang="zh-CN" altLang="en-US" dirty="0"/>
              <a:t>应用程序中的代码也是websocket兼容的。</a:t>
            </a:r>
            <a:endParaRPr lang="zh-CN" altLang="en-US" dirty="0"/>
          </a:p>
          <a:p>
            <a:r>
              <a:rPr lang="en-US" altLang="zh-CN" dirty="0"/>
              <a:t>sails</a:t>
            </a:r>
            <a:r>
              <a:rPr lang="zh-CN" altLang="en-US" dirty="0"/>
              <a:t>在req对象中添加了一些方法和属性like req.wantsJSON and req.allParams()</a:t>
            </a:r>
            <a:r>
              <a:rPr lang="en-US" altLang="zh-CN" dirty="0"/>
              <a:t>,这些特性是在底层实现之上的语法糖，同时也支持HTTP和WebSockets。</a:t>
            </a:r>
            <a:endParaRPr lang="en-US" altLang="zh-CN" dirty="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237490" y="115570"/>
            <a:ext cx="2809240" cy="1137285"/>
          </a:xfrm>
        </p:spPr>
        <p:txBody>
          <a:bodyPr/>
          <a:lstStyle/>
          <a:p>
            <a:r>
              <a:rPr lang="en-US" altLang="zh-CN" dirty="0"/>
              <a:t>Response</a:t>
            </a:r>
            <a:endParaRPr lang="en-US" altLang="zh-CN" dirty="0"/>
          </a:p>
        </p:txBody>
      </p:sp>
      <p:sp>
        <p:nvSpPr>
          <p:cNvPr id="2" name="标题 2"/>
          <p:cNvSpPr>
            <a:spLocks noGrp="1"/>
          </p:cNvSpPr>
          <p:nvPr/>
        </p:nvSpPr>
        <p:spPr>
          <a:xfrm>
            <a:off x="2380615" y="1403985"/>
            <a:ext cx="2105025" cy="5200650"/>
          </a:xfrm>
          <a:prstGeom prst="rect">
            <a:avLst/>
          </a:prstGeom>
        </p:spPr>
        <p:txBody>
          <a:bodyPr vert="horz" lIns="90000" tIns="46800" rIns="90000" bIns="46800" rtlCol="0" anchor="ctr" anchorCtr="0">
            <a:no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1800" dirty="0">
                <a:sym typeface="+mn-lt"/>
              </a:rPr>
              <a:t>res.attachment()</a:t>
            </a:r>
            <a:endParaRPr lang="zh-CN" altLang="en-US" sz="1800" dirty="0">
              <a:sym typeface="+mn-lt"/>
            </a:endParaRPr>
          </a:p>
          <a:p>
            <a:r>
              <a:rPr lang="zh-CN" altLang="en-US" sz="1800" dirty="0">
                <a:sym typeface="+mn-lt"/>
              </a:rPr>
              <a:t>res.badRequest()</a:t>
            </a:r>
            <a:endParaRPr lang="zh-CN" altLang="en-US" sz="1800" dirty="0">
              <a:sym typeface="+mn-lt"/>
            </a:endParaRPr>
          </a:p>
          <a:p>
            <a:r>
              <a:rPr lang="zh-CN" altLang="en-US" sz="1800" dirty="0">
                <a:sym typeface="+mn-lt"/>
              </a:rPr>
              <a:t>res.clearCookie()</a:t>
            </a:r>
            <a:endParaRPr lang="zh-CN" altLang="en-US" sz="1800" dirty="0">
              <a:sym typeface="+mn-lt"/>
            </a:endParaRPr>
          </a:p>
          <a:p>
            <a:r>
              <a:rPr lang="zh-CN" altLang="en-US" sz="1800" dirty="0">
                <a:sym typeface="+mn-lt"/>
              </a:rPr>
              <a:t>res.cookie()</a:t>
            </a:r>
            <a:endParaRPr lang="zh-CN" altLang="en-US" sz="1800" dirty="0">
              <a:sym typeface="+mn-lt"/>
            </a:endParaRPr>
          </a:p>
          <a:p>
            <a:r>
              <a:rPr lang="zh-CN" altLang="en-US" sz="1800" dirty="0">
                <a:sym typeface="+mn-lt"/>
              </a:rPr>
              <a:t>res.forbidden()</a:t>
            </a:r>
            <a:endParaRPr lang="zh-CN" altLang="en-US" sz="1800" dirty="0">
              <a:sym typeface="+mn-lt"/>
            </a:endParaRPr>
          </a:p>
          <a:p>
            <a:r>
              <a:rPr lang="zh-CN" altLang="en-US" sz="1800" dirty="0">
                <a:sym typeface="+mn-lt"/>
              </a:rPr>
              <a:t>res.get()</a:t>
            </a:r>
            <a:endParaRPr lang="zh-CN" altLang="en-US" sz="1800" dirty="0">
              <a:sym typeface="+mn-lt"/>
            </a:endParaRPr>
          </a:p>
          <a:p>
            <a:r>
              <a:rPr lang="zh-CN" altLang="en-US" sz="1800" dirty="0">
                <a:sym typeface="+mn-lt"/>
              </a:rPr>
              <a:t>res.json()</a:t>
            </a:r>
            <a:endParaRPr lang="zh-CN" altLang="en-US" sz="1800" dirty="0">
              <a:sym typeface="+mn-lt"/>
            </a:endParaRPr>
          </a:p>
          <a:p>
            <a:r>
              <a:rPr lang="zh-CN" altLang="en-US" sz="1800" dirty="0">
                <a:sym typeface="+mn-lt"/>
              </a:rPr>
              <a:t>res.jsonp()</a:t>
            </a:r>
            <a:endParaRPr lang="zh-CN" altLang="en-US" sz="1800" dirty="0">
              <a:sym typeface="+mn-lt"/>
            </a:endParaRPr>
          </a:p>
          <a:p>
            <a:r>
              <a:rPr lang="zh-CN" altLang="en-US" sz="1800" dirty="0">
                <a:sym typeface="+mn-lt"/>
              </a:rPr>
              <a:t>res.location()</a:t>
            </a:r>
            <a:endParaRPr lang="zh-CN" altLang="en-US" sz="1800" dirty="0">
              <a:sym typeface="+mn-lt"/>
            </a:endParaRPr>
          </a:p>
          <a:p>
            <a:r>
              <a:rPr lang="zh-CN" altLang="en-US" sz="1800" dirty="0">
                <a:sym typeface="+mn-lt"/>
              </a:rPr>
              <a:t>res.notFound()</a:t>
            </a:r>
            <a:endParaRPr lang="zh-CN" altLang="en-US" sz="1800" dirty="0">
              <a:sym typeface="+mn-lt"/>
            </a:endParaRPr>
          </a:p>
          <a:p>
            <a:r>
              <a:rPr lang="zh-CN" altLang="en-US" sz="1800" dirty="0">
                <a:sym typeface="+mn-lt"/>
              </a:rPr>
              <a:t>res.ok()</a:t>
            </a:r>
            <a:endParaRPr lang="zh-CN" altLang="en-US" sz="1800" dirty="0">
              <a:sym typeface="+mn-lt"/>
            </a:endParaRPr>
          </a:p>
        </p:txBody>
      </p:sp>
      <p:sp>
        <p:nvSpPr>
          <p:cNvPr id="4" name="标题 2"/>
          <p:cNvSpPr>
            <a:spLocks noGrp="1"/>
          </p:cNvSpPr>
          <p:nvPr/>
        </p:nvSpPr>
        <p:spPr>
          <a:xfrm>
            <a:off x="6357620" y="1403985"/>
            <a:ext cx="2085340" cy="4766310"/>
          </a:xfrm>
          <a:prstGeom prst="rect">
            <a:avLst/>
          </a:prstGeom>
        </p:spPr>
        <p:txBody>
          <a:bodyPr vert="horz" lIns="90000" tIns="46800" rIns="90000" bIns="46800" rtlCol="0" anchor="ctr" anchorCtr="0">
            <a:no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endParaRPr lang="zh-CN" altLang="en-US" sz="1800" dirty="0">
              <a:sym typeface="+mn-lt"/>
            </a:endParaRPr>
          </a:p>
          <a:p>
            <a:r>
              <a:rPr lang="zh-CN" altLang="en-US" sz="1800" dirty="0">
                <a:sym typeface="+mn-lt"/>
              </a:rPr>
              <a:t>res.redirect()</a:t>
            </a:r>
            <a:endParaRPr lang="zh-CN" altLang="en-US" sz="1800" dirty="0">
              <a:sym typeface="+mn-lt"/>
            </a:endParaRPr>
          </a:p>
          <a:p>
            <a:r>
              <a:rPr lang="zh-CN" altLang="en-US" sz="1800" dirty="0">
                <a:sym typeface="+mn-lt"/>
              </a:rPr>
              <a:t>res.send()</a:t>
            </a:r>
            <a:endParaRPr lang="zh-CN" altLang="en-US" sz="1800" dirty="0">
              <a:sym typeface="+mn-lt"/>
            </a:endParaRPr>
          </a:p>
          <a:p>
            <a:r>
              <a:rPr lang="zh-CN" altLang="en-US" sz="1800" dirty="0">
                <a:sym typeface="+mn-lt"/>
              </a:rPr>
              <a:t>res.serverError()</a:t>
            </a:r>
            <a:endParaRPr lang="zh-CN" altLang="en-US" sz="1800" dirty="0">
              <a:sym typeface="+mn-lt"/>
            </a:endParaRPr>
          </a:p>
          <a:p>
            <a:r>
              <a:rPr lang="zh-CN" altLang="en-US" sz="1800" dirty="0">
                <a:sym typeface="+mn-lt"/>
              </a:rPr>
              <a:t>res.set()</a:t>
            </a:r>
            <a:endParaRPr lang="zh-CN" altLang="en-US" sz="1800" dirty="0">
              <a:sym typeface="+mn-lt"/>
            </a:endParaRPr>
          </a:p>
          <a:p>
            <a:r>
              <a:rPr lang="zh-CN" altLang="en-US" sz="1800" dirty="0">
                <a:sym typeface="+mn-lt"/>
              </a:rPr>
              <a:t>res.status()</a:t>
            </a:r>
            <a:endParaRPr lang="zh-CN" altLang="en-US" sz="1800" dirty="0">
              <a:sym typeface="+mn-lt"/>
            </a:endParaRPr>
          </a:p>
          <a:p>
            <a:r>
              <a:rPr lang="zh-CN" altLang="en-US" sz="1800" dirty="0">
                <a:sym typeface="+mn-lt"/>
              </a:rPr>
              <a:t>res.type()</a:t>
            </a:r>
            <a:endParaRPr lang="zh-CN" altLang="en-US" sz="1800" dirty="0">
              <a:sym typeface="+mn-lt"/>
            </a:endParaRPr>
          </a:p>
          <a:p>
            <a:r>
              <a:rPr lang="zh-CN" altLang="en-US" sz="1800" dirty="0">
                <a:sym typeface="+mn-lt"/>
              </a:rPr>
              <a:t>res.view()</a:t>
            </a:r>
            <a:endParaRPr lang="zh-CN" altLang="en-US" sz="1800" dirty="0">
              <a:sym typeface="+mn-lt"/>
            </a:endParaRPr>
          </a:p>
          <a:p>
            <a:r>
              <a:rPr lang="zh-CN" altLang="en-US" sz="1800" dirty="0">
                <a:sym typeface="+mn-lt"/>
              </a:rPr>
              <a:t>res.negotiate()</a:t>
            </a:r>
            <a:endParaRPr lang="zh-CN" altLang="en-US" sz="1800" dirty="0">
              <a:sym typeface="+mn-lt"/>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LOREM IPSUM DOLOR</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460" y="173355"/>
            <a:ext cx="2145030" cy="781685"/>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目录结构</a:t>
            </a:r>
            <a:endParaRPr lang="zh-CN" altLang="en-US"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pic>
        <p:nvPicPr>
          <p:cNvPr id="2" name="图片 1"/>
          <p:cNvPicPr>
            <a:picLocks noChangeAspect="1"/>
          </p:cNvPicPr>
          <p:nvPr/>
        </p:nvPicPr>
        <p:blipFill>
          <a:blip r:embed="rId4"/>
          <a:stretch>
            <a:fillRect/>
          </a:stretch>
        </p:blipFill>
        <p:spPr>
          <a:xfrm>
            <a:off x="1642745" y="955040"/>
            <a:ext cx="2258060" cy="5722620"/>
          </a:xfrm>
          <a:prstGeom prst="rect">
            <a:avLst/>
          </a:prstGeom>
        </p:spPr>
      </p:pic>
      <p:sp>
        <p:nvSpPr>
          <p:cNvPr id="3" name="椭圆 2"/>
          <p:cNvSpPr/>
          <p:nvPr/>
        </p:nvSpPr>
        <p:spPr>
          <a:xfrm>
            <a:off x="4799965" y="1484630"/>
            <a:ext cx="1440180" cy="14401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api</a:t>
            </a:r>
            <a:endParaRPr lang="en-US" altLang="zh-CN"/>
          </a:p>
        </p:txBody>
      </p:sp>
      <p:sp>
        <p:nvSpPr>
          <p:cNvPr id="4" name="椭圆 3"/>
          <p:cNvSpPr/>
          <p:nvPr/>
        </p:nvSpPr>
        <p:spPr>
          <a:xfrm>
            <a:off x="6925945" y="731520"/>
            <a:ext cx="1440180" cy="1440180"/>
          </a:xfrm>
          <a:prstGeom prst="ellipse">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a:t>assets</a:t>
            </a:r>
            <a:endParaRPr lang="en-US" altLang="zh-CN"/>
          </a:p>
        </p:txBody>
      </p:sp>
      <p:sp>
        <p:nvSpPr>
          <p:cNvPr id="5" name="椭圆 4"/>
          <p:cNvSpPr/>
          <p:nvPr/>
        </p:nvSpPr>
        <p:spPr>
          <a:xfrm>
            <a:off x="9096375" y="1364615"/>
            <a:ext cx="1440180" cy="144018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a:t>config</a:t>
            </a:r>
            <a:endParaRPr lang="en-US" altLang="zh-CN"/>
          </a:p>
        </p:txBody>
      </p:sp>
      <p:sp>
        <p:nvSpPr>
          <p:cNvPr id="8" name="椭圆 7"/>
          <p:cNvSpPr/>
          <p:nvPr/>
        </p:nvSpPr>
        <p:spPr>
          <a:xfrm>
            <a:off x="10206355" y="3160395"/>
            <a:ext cx="1440180" cy="14401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a:t>node_modules</a:t>
            </a:r>
            <a:endParaRPr lang="en-US" altLang="zh-CN"/>
          </a:p>
        </p:txBody>
      </p:sp>
      <p:sp>
        <p:nvSpPr>
          <p:cNvPr id="10" name="椭圆 9"/>
          <p:cNvSpPr/>
          <p:nvPr/>
        </p:nvSpPr>
        <p:spPr>
          <a:xfrm>
            <a:off x="8594090" y="4704715"/>
            <a:ext cx="1440180" cy="144018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p>
            <a:pPr algn="ctr"/>
            <a:r>
              <a:rPr lang="en-US" altLang="zh-CN"/>
              <a:t>tasks</a:t>
            </a:r>
            <a:endParaRPr lang="en-US" altLang="zh-CN"/>
          </a:p>
        </p:txBody>
      </p:sp>
      <p:sp>
        <p:nvSpPr>
          <p:cNvPr id="11" name="椭圆 10"/>
          <p:cNvSpPr/>
          <p:nvPr/>
        </p:nvSpPr>
        <p:spPr>
          <a:xfrm>
            <a:off x="6509385" y="4600575"/>
            <a:ext cx="1440180" cy="1440180"/>
          </a:xfrm>
          <a:prstGeom prst="ellipse">
            <a:avLst/>
          </a:prstGeom>
        </p:spPr>
        <p:style>
          <a:lnRef idx="1">
            <a:schemeClr val="dk1"/>
          </a:lnRef>
          <a:fillRef idx="3">
            <a:schemeClr val="dk1"/>
          </a:fillRef>
          <a:effectRef idx="2">
            <a:schemeClr val="dk1"/>
          </a:effectRef>
          <a:fontRef idx="minor">
            <a:schemeClr val="lt1"/>
          </a:fontRef>
        </p:style>
        <p:txBody>
          <a:bodyPr rtlCol="0" anchor="ctr"/>
          <a:p>
            <a:pPr algn="ctr"/>
            <a:r>
              <a:rPr lang="en-US" altLang="zh-CN"/>
              <a:t>views</a:t>
            </a:r>
            <a:endParaRPr lang="en-US" altLang="zh-CN"/>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目录结构</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api</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210810" y="133350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controllers</a:t>
            </a:r>
            <a:endParaRPr lang="en-US" altLang="zh-CN" sz="2000"/>
          </a:p>
        </p:txBody>
      </p:sp>
      <p:sp>
        <p:nvSpPr>
          <p:cNvPr id="6" name="标题 1"/>
          <p:cNvSpPr/>
          <p:nvPr/>
        </p:nvSpPr>
        <p:spPr>
          <a:xfrm>
            <a:off x="5210810" y="216852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helpers</a:t>
            </a:r>
            <a:endParaRPr lang="en-US" altLang="zh-CN" sz="2000"/>
          </a:p>
        </p:txBody>
      </p:sp>
      <p:sp>
        <p:nvSpPr>
          <p:cNvPr id="7" name="标题 1"/>
          <p:cNvSpPr/>
          <p:nvPr/>
        </p:nvSpPr>
        <p:spPr>
          <a:xfrm>
            <a:off x="5210810" y="307594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models</a:t>
            </a:r>
            <a:endParaRPr lang="en-US" altLang="zh-CN" sz="2000"/>
          </a:p>
        </p:txBody>
      </p:sp>
      <p:sp>
        <p:nvSpPr>
          <p:cNvPr id="8" name="标题 1"/>
          <p:cNvSpPr/>
          <p:nvPr/>
        </p:nvSpPr>
        <p:spPr>
          <a:xfrm>
            <a:off x="5210810" y="397002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policies</a:t>
            </a:r>
            <a:endParaRPr lang="en-US" altLang="zh-CN" sz="2000"/>
          </a:p>
        </p:txBody>
      </p:sp>
      <p:sp>
        <p:nvSpPr>
          <p:cNvPr id="9" name="标题 1"/>
          <p:cNvSpPr/>
          <p:nvPr/>
        </p:nvSpPr>
        <p:spPr>
          <a:xfrm>
            <a:off x="5210810" y="489013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services</a:t>
            </a:r>
            <a:endParaRPr lang="en-US" altLang="zh-CN"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custDataLst>
              <p:tags r:id="rId1"/>
            </p:custDataLst>
          </p:nvPr>
        </p:nvSpPr>
        <p:spPr>
          <a:xfrm>
            <a:off x="2505710" y="918845"/>
            <a:ext cx="6982460" cy="1391285"/>
          </a:xfrm>
        </p:spPr>
        <p:txBody>
          <a:bodyPr/>
          <a:lstStyle/>
          <a:p>
            <a:pPr>
              <a:lnSpc>
                <a:spcPct val="120000"/>
              </a:lnSpc>
            </a:pPr>
            <a:r>
              <a:rPr lang="en-US" altLang="zh-CN">
                <a:sym typeface="+mn-lt"/>
              </a:rPr>
              <a:t>sails</a:t>
            </a:r>
            <a:r>
              <a:rPr lang="zh-CN" altLang="en-US">
                <a:sym typeface="+mn-lt"/>
              </a:rPr>
              <a:t>能干什么呢？</a:t>
            </a:r>
            <a:endParaRPr lang="zh-CN" altLang="en-US">
              <a:sym typeface="+mn-lt"/>
            </a:endParaRPr>
          </a:p>
        </p:txBody>
      </p:sp>
      <p:sp>
        <p:nvSpPr>
          <p:cNvPr id="15" name="副标题 14"/>
          <p:cNvSpPr>
            <a:spLocks noGrp="1"/>
          </p:cNvSpPr>
          <p:nvPr>
            <p:ph type="subTitle" idx="1"/>
            <p:custDataLst>
              <p:tags r:id="rId2"/>
            </p:custDataLst>
          </p:nvPr>
        </p:nvSpPr>
        <p:spPr>
          <a:xfrm>
            <a:off x="2505710" y="2995930"/>
            <a:ext cx="8601075" cy="2617470"/>
          </a:xfrm>
        </p:spPr>
        <p:txBody>
          <a:bodyPr>
            <a:normAutofit/>
          </a:bodyPr>
          <a:lstStyle/>
          <a:p>
            <a:pPr>
              <a:lnSpc>
                <a:spcPct val="120000"/>
              </a:lnSpc>
              <a:spcBef>
                <a:spcPts val="0"/>
              </a:spcBef>
            </a:pPr>
            <a:r>
              <a:rPr lang="zh-CN" altLang="en-US" dirty="0">
                <a:sym typeface="+mn-lt"/>
              </a:rPr>
              <a:t>是一种为了使web开发变得简单的框架，其完全继承Express&amp;Socket.io的一些API，并且使用了waterline(ORM)进行统一地数据库交互，使得可以在不同的数据库环境中无需直接修改代码即可完成CRUD操作；使用policies中间件来进行安全验证交互 自身的blueprints在前后台中无需一行代码即可通过RESTfull API进行数据交互。</a:t>
            </a:r>
            <a:endParaRPr lang="zh-CN" altLang="en-US" dirty="0">
              <a:sym typeface="+mn-lt"/>
            </a:endParaRPr>
          </a:p>
          <a:p>
            <a:pPr>
              <a:lnSpc>
                <a:spcPct val="120000"/>
              </a:lnSpc>
              <a:spcBef>
                <a:spcPts val="0"/>
              </a:spcBef>
            </a:pPr>
            <a:r>
              <a:rPr lang="zh-CN" altLang="en-US" dirty="0">
                <a:sym typeface="+mn-lt"/>
              </a:rPr>
              <a:t>是一个优秀的web后台开发框架。它基于著名的express，添加了很多功能模块，支持REST、各种流行数据库等， 使用它开发适用于多设备、数据密集型、实时web应用是件异常简单、高效、愉快的事情，也使用与开发电子商务网站的解决方案</a:t>
            </a:r>
            <a:endParaRPr lang="en-US" altLang="zh-CN" dirty="0">
              <a:sym typeface="+mn-lt"/>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目录结构</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assets</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210810" y="133350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denpendencies</a:t>
            </a:r>
            <a:endParaRPr lang="en-US" altLang="zh-CN" sz="2000"/>
          </a:p>
        </p:txBody>
      </p:sp>
      <p:sp>
        <p:nvSpPr>
          <p:cNvPr id="6" name="标题 1"/>
          <p:cNvSpPr/>
          <p:nvPr/>
        </p:nvSpPr>
        <p:spPr>
          <a:xfrm>
            <a:off x="5210810" y="216852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images</a:t>
            </a:r>
            <a:endParaRPr lang="en-US" altLang="zh-CN" sz="2000"/>
          </a:p>
        </p:txBody>
      </p:sp>
      <p:sp>
        <p:nvSpPr>
          <p:cNvPr id="7" name="标题 1"/>
          <p:cNvSpPr/>
          <p:nvPr/>
        </p:nvSpPr>
        <p:spPr>
          <a:xfrm>
            <a:off x="5210810" y="307594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styles</a:t>
            </a:r>
            <a:endParaRPr lang="en-US" altLang="zh-CN" sz="2000"/>
          </a:p>
        </p:txBody>
      </p:sp>
      <p:sp>
        <p:nvSpPr>
          <p:cNvPr id="8" name="标题 1"/>
          <p:cNvSpPr/>
          <p:nvPr/>
        </p:nvSpPr>
        <p:spPr>
          <a:xfrm>
            <a:off x="5210810" y="397002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js</a:t>
            </a:r>
            <a:endParaRPr lang="en-US" altLang="zh-CN" sz="2000"/>
          </a:p>
        </p:txBody>
      </p:sp>
      <p:sp>
        <p:nvSpPr>
          <p:cNvPr id="9" name="标题 1"/>
          <p:cNvSpPr/>
          <p:nvPr/>
        </p:nvSpPr>
        <p:spPr>
          <a:xfrm>
            <a:off x="5210810" y="489013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templates</a:t>
            </a:r>
            <a:endParaRPr lang="en-US" altLang="zh-CN" sz="20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目录结构</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config</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210810" y="104648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env</a:t>
            </a:r>
            <a:endParaRPr lang="en-US" altLang="zh-CN" sz="2000"/>
          </a:p>
        </p:txBody>
      </p:sp>
      <p:sp>
        <p:nvSpPr>
          <p:cNvPr id="6" name="标题 1"/>
          <p:cNvSpPr/>
          <p:nvPr/>
        </p:nvSpPr>
        <p:spPr>
          <a:xfrm>
            <a:off x="5210810" y="188150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locales</a:t>
            </a:r>
            <a:endParaRPr lang="en-US" altLang="zh-CN" sz="2000"/>
          </a:p>
        </p:txBody>
      </p:sp>
      <p:sp>
        <p:nvSpPr>
          <p:cNvPr id="7" name="标题 1"/>
          <p:cNvSpPr/>
          <p:nvPr/>
        </p:nvSpPr>
        <p:spPr>
          <a:xfrm>
            <a:off x="5210810" y="278892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blueprints.js</a:t>
            </a:r>
            <a:endParaRPr lang="en-US" altLang="zh-CN" sz="2000"/>
          </a:p>
        </p:txBody>
      </p:sp>
      <p:sp>
        <p:nvSpPr>
          <p:cNvPr id="8" name="标题 1"/>
          <p:cNvSpPr/>
          <p:nvPr/>
        </p:nvSpPr>
        <p:spPr>
          <a:xfrm>
            <a:off x="5210810" y="368300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custom.js</a:t>
            </a:r>
            <a:endParaRPr lang="en-US" altLang="zh-CN" sz="2000"/>
          </a:p>
        </p:txBody>
      </p:sp>
      <p:sp>
        <p:nvSpPr>
          <p:cNvPr id="9" name="标题 1"/>
          <p:cNvSpPr/>
          <p:nvPr/>
        </p:nvSpPr>
        <p:spPr>
          <a:xfrm>
            <a:off x="5210810" y="4603115"/>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datastores.js</a:t>
            </a:r>
            <a:endParaRPr lang="en-US" altLang="zh-CN" sz="2000"/>
          </a:p>
        </p:txBody>
      </p:sp>
      <p:sp>
        <p:nvSpPr>
          <p:cNvPr id="10" name="标题 1"/>
          <p:cNvSpPr/>
          <p:nvPr/>
        </p:nvSpPr>
        <p:spPr>
          <a:xfrm>
            <a:off x="5210810" y="5344160"/>
            <a:ext cx="220345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globals.js ...</a:t>
            </a:r>
            <a:endParaRPr lang="en-US" altLang="zh-CN" sz="20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目录结构</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tasks</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219065" y="1450975"/>
            <a:ext cx="959485"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config</a:t>
            </a:r>
            <a:endParaRPr lang="en-US" altLang="zh-CN" sz="2000"/>
          </a:p>
        </p:txBody>
      </p:sp>
      <p:sp>
        <p:nvSpPr>
          <p:cNvPr id="6" name="标题 1"/>
          <p:cNvSpPr/>
          <p:nvPr/>
        </p:nvSpPr>
        <p:spPr>
          <a:xfrm>
            <a:off x="5219065" y="5176520"/>
            <a:ext cx="106235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register</a:t>
            </a:r>
            <a:endParaRPr lang="en-US" altLang="zh-CN" sz="2000"/>
          </a:p>
        </p:txBody>
      </p:sp>
      <p:pic>
        <p:nvPicPr>
          <p:cNvPr id="11" name="图片 10"/>
          <p:cNvPicPr>
            <a:picLocks noChangeAspect="1"/>
          </p:cNvPicPr>
          <p:nvPr/>
        </p:nvPicPr>
        <p:blipFill>
          <a:blip r:embed="rId1"/>
          <a:stretch>
            <a:fillRect/>
          </a:stretch>
        </p:blipFill>
        <p:spPr>
          <a:xfrm>
            <a:off x="7350760" y="455930"/>
            <a:ext cx="1152525" cy="2694940"/>
          </a:xfrm>
          <a:prstGeom prst="rect">
            <a:avLst/>
          </a:prstGeom>
        </p:spPr>
      </p:pic>
      <p:sp>
        <p:nvSpPr>
          <p:cNvPr id="12" name="左大括号 11"/>
          <p:cNvSpPr/>
          <p:nvPr/>
        </p:nvSpPr>
        <p:spPr>
          <a:xfrm>
            <a:off x="6243955" y="528955"/>
            <a:ext cx="792480" cy="262953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pic>
        <p:nvPicPr>
          <p:cNvPr id="13" name="图片 12"/>
          <p:cNvPicPr>
            <a:picLocks noChangeAspect="1"/>
          </p:cNvPicPr>
          <p:nvPr/>
        </p:nvPicPr>
        <p:blipFill>
          <a:blip r:embed="rId2"/>
          <a:stretch>
            <a:fillRect/>
          </a:stretch>
        </p:blipFill>
        <p:spPr>
          <a:xfrm>
            <a:off x="7352030" y="4486910"/>
            <a:ext cx="1581150" cy="2085975"/>
          </a:xfrm>
          <a:prstGeom prst="rect">
            <a:avLst/>
          </a:prstGeom>
        </p:spPr>
      </p:pic>
      <p:sp>
        <p:nvSpPr>
          <p:cNvPr id="14" name="左大括号 13"/>
          <p:cNvSpPr/>
          <p:nvPr/>
        </p:nvSpPr>
        <p:spPr>
          <a:xfrm>
            <a:off x="6344285" y="4486275"/>
            <a:ext cx="792480" cy="2086610"/>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15" name="标题 1"/>
          <p:cNvSpPr/>
          <p:nvPr/>
        </p:nvSpPr>
        <p:spPr>
          <a:xfrm>
            <a:off x="5219065" y="3373755"/>
            <a:ext cx="164973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pipeline.js</a:t>
            </a:r>
            <a:endParaRPr lang="en-US" altLang="zh-CN" sz="20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目录结构</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views</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147310" y="1824990"/>
            <a:ext cx="1024890"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layouts</a:t>
            </a:r>
            <a:endParaRPr lang="en-US" altLang="zh-CN" sz="2000"/>
          </a:p>
        </p:txBody>
      </p:sp>
      <p:sp>
        <p:nvSpPr>
          <p:cNvPr id="6" name="标题 1"/>
          <p:cNvSpPr/>
          <p:nvPr/>
        </p:nvSpPr>
        <p:spPr>
          <a:xfrm>
            <a:off x="5147310" y="4170680"/>
            <a:ext cx="106235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404.ejs</a:t>
            </a:r>
            <a:endParaRPr lang="en-US" altLang="zh-CN" sz="2000"/>
          </a:p>
        </p:txBody>
      </p:sp>
      <p:sp>
        <p:nvSpPr>
          <p:cNvPr id="12" name="左大括号 11"/>
          <p:cNvSpPr/>
          <p:nvPr/>
        </p:nvSpPr>
        <p:spPr>
          <a:xfrm>
            <a:off x="6393815" y="887730"/>
            <a:ext cx="792480" cy="262953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7" name="标题 1"/>
          <p:cNvSpPr/>
          <p:nvPr/>
        </p:nvSpPr>
        <p:spPr>
          <a:xfrm>
            <a:off x="5147310" y="5064760"/>
            <a:ext cx="106235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500.ejs</a:t>
            </a:r>
            <a:endParaRPr lang="en-US" altLang="zh-CN" sz="2000"/>
          </a:p>
        </p:txBody>
      </p:sp>
      <p:sp>
        <p:nvSpPr>
          <p:cNvPr id="9" name="标题 1"/>
          <p:cNvSpPr/>
          <p:nvPr/>
        </p:nvSpPr>
        <p:spPr>
          <a:xfrm>
            <a:off x="7379335" y="1196975"/>
            <a:ext cx="2141220"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具体模板</a:t>
            </a:r>
            <a:endParaRPr lang="zh-CN" altLang="en-US" sz="2000"/>
          </a:p>
        </p:txBody>
      </p:sp>
      <p:sp>
        <p:nvSpPr>
          <p:cNvPr id="10" name="标题 1"/>
          <p:cNvSpPr/>
          <p:nvPr/>
        </p:nvSpPr>
        <p:spPr>
          <a:xfrm>
            <a:off x="7379335" y="2202180"/>
            <a:ext cx="2141220"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layout.ejs</a:t>
            </a:r>
            <a:endParaRPr lang="en-US" altLang="zh-CN" sz="20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2536190" cy="892175"/>
          </a:xfrm>
        </p:spPr>
        <p:txBody>
          <a:bodyPr>
            <a:normAutofit fontScale="90000"/>
          </a:bodyPr>
          <a:p>
            <a:r>
              <a:rPr lang="zh-CN" altLang="en-US"/>
              <a:t>模板引擎</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ejs</a:t>
            </a:r>
            <a:endParaRPr lang="en-US" altLang="zh-CN"/>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147310" y="1179195"/>
            <a:ext cx="1791970" cy="70548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纯</a:t>
            </a:r>
            <a:r>
              <a:rPr lang="en-US" altLang="zh-CN" sz="2000"/>
              <a:t>JavaScript</a:t>
            </a:r>
            <a:endParaRPr lang="en-US" altLang="zh-CN" sz="2000"/>
          </a:p>
        </p:txBody>
      </p:sp>
      <p:sp>
        <p:nvSpPr>
          <p:cNvPr id="6" name="标题 1"/>
          <p:cNvSpPr/>
          <p:nvPr/>
        </p:nvSpPr>
        <p:spPr>
          <a:xfrm>
            <a:off x="5147310" y="1874520"/>
            <a:ext cx="160718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快速开发</a:t>
            </a:r>
            <a:endParaRPr lang="zh-CN" altLang="en-US" sz="2000"/>
          </a:p>
        </p:txBody>
      </p:sp>
      <p:sp>
        <p:nvSpPr>
          <p:cNvPr id="7" name="标题 1"/>
          <p:cNvSpPr/>
          <p:nvPr/>
        </p:nvSpPr>
        <p:spPr>
          <a:xfrm>
            <a:off x="5147310" y="2696845"/>
            <a:ext cx="1403350"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语法简单</a:t>
            </a:r>
            <a:endParaRPr lang="zh-CN" altLang="en-US" sz="2000"/>
          </a:p>
        </p:txBody>
      </p:sp>
      <p:sp>
        <p:nvSpPr>
          <p:cNvPr id="8" name="标题 1"/>
          <p:cNvSpPr/>
          <p:nvPr/>
        </p:nvSpPr>
        <p:spPr>
          <a:xfrm>
            <a:off x="5147310" y="3595370"/>
            <a:ext cx="131762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执行迅速</a:t>
            </a:r>
            <a:endParaRPr lang="zh-CN" altLang="en-US" sz="2000"/>
          </a:p>
        </p:txBody>
      </p:sp>
      <p:sp>
        <p:nvSpPr>
          <p:cNvPr id="9" name="标题 1"/>
          <p:cNvSpPr/>
          <p:nvPr/>
        </p:nvSpPr>
        <p:spPr>
          <a:xfrm>
            <a:off x="2632075" y="-4445"/>
            <a:ext cx="7919720" cy="89217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500"/>
              <a:t>高效的 JavaScript 模板引擎  https://ejs.bootcss.com/</a:t>
            </a:r>
            <a:endParaRPr lang="zh-CN" altLang="en-US" sz="2500"/>
          </a:p>
        </p:txBody>
      </p:sp>
      <p:sp>
        <p:nvSpPr>
          <p:cNvPr id="10" name="标题 1"/>
          <p:cNvSpPr/>
          <p:nvPr/>
        </p:nvSpPr>
        <p:spPr>
          <a:xfrm>
            <a:off x="5147310" y="4447540"/>
            <a:ext cx="131762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易于调试</a:t>
            </a:r>
            <a:endParaRPr lang="zh-CN" altLang="en-US" sz="2000"/>
          </a:p>
        </p:txBody>
      </p:sp>
      <p:sp>
        <p:nvSpPr>
          <p:cNvPr id="11" name="标题 1"/>
          <p:cNvSpPr/>
          <p:nvPr/>
        </p:nvSpPr>
        <p:spPr>
          <a:xfrm>
            <a:off x="5147310" y="5316220"/>
            <a:ext cx="1317625" cy="705485"/>
          </a:xfrm>
          <a:prstGeom prst="rect">
            <a:avLst/>
          </a:prstGeom>
        </p:spPr>
        <p:txBody>
          <a:bodyPr vert="horz" lIns="90000" tIns="46800" rIns="90000" bIns="46800" rtlCol="0" anchor="ctr" anchorCtr="0">
            <a:normAutofit lnSpcReduction="2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社区活跃</a:t>
            </a:r>
            <a:endParaRPr lang="zh-CN" altLang="en-US" sz="20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2536190" cy="892175"/>
          </a:xfrm>
        </p:spPr>
        <p:txBody>
          <a:bodyPr>
            <a:normAutofit fontScale="90000"/>
          </a:bodyPr>
          <a:p>
            <a:r>
              <a:rPr lang="zh-CN" altLang="en-US"/>
              <a:t>模板引擎</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ejs</a:t>
            </a:r>
            <a:r>
              <a:rPr lang="zh-CN" altLang="en-US"/>
              <a:t>语法</a:t>
            </a:r>
            <a:endParaRPr lang="zh-CN" altLang="en-US"/>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147310" y="1348740"/>
            <a:ext cx="6774815" cy="4590415"/>
          </a:xfrm>
          <a:prstGeom prst="rect">
            <a:avLst/>
          </a:prstGeom>
        </p:spPr>
        <p:txBody>
          <a:bodyPr vert="horz" lIns="90000" tIns="46800" rIns="90000" bIns="46800" rtlCol="0" anchor="ctr" anchorCtr="0">
            <a:normAutofit fontScale="65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sz="2000"/>
              <a:t>Use</a:t>
            </a:r>
            <a:endParaRPr lang="en-US" altLang="zh-CN" sz="2000"/>
          </a:p>
          <a:p>
            <a:endParaRPr lang="en-US" altLang="zh-CN" sz="2000"/>
          </a:p>
          <a:p>
            <a:r>
              <a:rPr lang="en-US" altLang="zh-CN" sz="2000"/>
              <a:t>将模板字符串和一些数据作为参数传递给 EJS，Duang，HTML 出来了。</a:t>
            </a:r>
            <a:endParaRPr lang="en-US" altLang="zh-CN" sz="2000"/>
          </a:p>
          <a:p>
            <a:endParaRPr lang="en-US" altLang="zh-CN" sz="2000"/>
          </a:p>
          <a:p>
            <a:r>
              <a:rPr lang="en-US" altLang="zh-CN" sz="2000"/>
              <a:t>var ejs = require('ejs'),</a:t>
            </a:r>
            <a:endParaRPr lang="en-US" altLang="zh-CN" sz="2000"/>
          </a:p>
          <a:p>
            <a:r>
              <a:rPr lang="en-US" altLang="zh-CN" sz="2000"/>
              <a:t>    people = ['geddy', 'neil', 'alex'],</a:t>
            </a:r>
            <a:endParaRPr lang="en-US" altLang="zh-CN" sz="2000"/>
          </a:p>
          <a:p>
            <a:r>
              <a:rPr lang="en-US" altLang="zh-CN" sz="2000"/>
              <a:t>    html = ejs.render('&lt;%= people.join(", "); %&gt;', {people: people});</a:t>
            </a:r>
            <a:endParaRPr lang="en-US" altLang="zh-CN" sz="2000"/>
          </a:p>
          <a:p>
            <a:endParaRPr lang="en-US" altLang="zh-CN" sz="2000"/>
          </a:p>
          <a:p>
            <a:r>
              <a:rPr lang="en-US" altLang="zh-CN" sz="2000"/>
              <a:t>浏览器支持</a:t>
            </a:r>
            <a:endParaRPr lang="en-US" altLang="zh-CN" sz="2000"/>
          </a:p>
          <a:p>
            <a:endParaRPr lang="en-US" altLang="zh-CN" sz="2000"/>
          </a:p>
          <a:p>
            <a:r>
              <a:rPr lang="en-US" altLang="zh-CN" sz="2000"/>
              <a:t>从这里下载 最新的浏览器版本，然后引入页面即可。</a:t>
            </a:r>
            <a:endParaRPr lang="en-US" altLang="zh-CN" sz="2000"/>
          </a:p>
          <a:p>
            <a:endParaRPr lang="en-US" altLang="zh-CN" sz="2000"/>
          </a:p>
          <a:p>
            <a:r>
              <a:rPr lang="en-US" altLang="zh-CN" sz="2000"/>
              <a:t>&lt;script src="ejs.js"&gt;&lt;/script&gt;</a:t>
            </a:r>
            <a:endParaRPr lang="en-US" altLang="zh-CN" sz="2000"/>
          </a:p>
          <a:p>
            <a:r>
              <a:rPr lang="en-US" altLang="zh-CN" sz="2000"/>
              <a:t>&lt;script&gt;</a:t>
            </a:r>
            <a:endParaRPr lang="en-US" altLang="zh-CN" sz="2000"/>
          </a:p>
          <a:p>
            <a:r>
              <a:rPr lang="en-US" altLang="zh-CN" sz="2000"/>
              <a:t>  var people = ['geddy', 'neil', 'alex'],</a:t>
            </a:r>
            <a:endParaRPr lang="en-US" altLang="zh-CN" sz="2000"/>
          </a:p>
          <a:p>
            <a:r>
              <a:rPr lang="en-US" altLang="zh-CN" sz="2000"/>
              <a:t>      html = ejs.render('&lt;%= people.join(", "); %&gt;', {people: people});</a:t>
            </a:r>
            <a:endParaRPr lang="en-US" altLang="zh-CN" sz="2000"/>
          </a:p>
          <a:p>
            <a:r>
              <a:rPr lang="en-US" altLang="zh-CN" sz="2000"/>
              <a:t>&lt;/script&gt;</a:t>
            </a:r>
            <a:endParaRPr lang="en-US" altLang="zh-CN" sz="2000"/>
          </a:p>
          <a:p>
            <a:endParaRPr lang="en-US" altLang="zh-CN" sz="2000"/>
          </a:p>
        </p:txBody>
      </p:sp>
      <p:sp>
        <p:nvSpPr>
          <p:cNvPr id="12" name="标题 1"/>
          <p:cNvSpPr/>
          <p:nvPr/>
        </p:nvSpPr>
        <p:spPr>
          <a:xfrm>
            <a:off x="2632075" y="-4445"/>
            <a:ext cx="7919720" cy="89217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500"/>
              <a:t>高效的 JavaScript 模板引擎  https://ejs.bootcss.com/</a:t>
            </a:r>
            <a:endParaRPr lang="zh-CN" altLang="en-US" sz="250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2536190" cy="892175"/>
          </a:xfrm>
        </p:spPr>
        <p:txBody>
          <a:bodyPr>
            <a:normAutofit fontScale="90000"/>
          </a:bodyPr>
          <a:p>
            <a:r>
              <a:rPr lang="zh-CN" altLang="en-US"/>
              <a:t>模板引擎</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ejs</a:t>
            </a:r>
            <a:r>
              <a:rPr lang="zh-CN" altLang="en-US"/>
              <a:t>语法</a:t>
            </a:r>
            <a:endParaRPr lang="zh-CN" altLang="en-US"/>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147310" y="1127760"/>
            <a:ext cx="6774815" cy="4965700"/>
          </a:xfrm>
          <a:prstGeom prst="rect">
            <a:avLst/>
          </a:prstGeom>
        </p:spPr>
        <p:txBody>
          <a:bodyPr vert="horz" lIns="90000" tIns="46800" rIns="90000" bIns="46800" rtlCol="0" anchor="ctr" anchorCtr="0">
            <a:normAutofit fontScale="60000"/>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000"/>
              <a:t>&lt;% if (user) { %&gt;</a:t>
            </a:r>
            <a:endParaRPr lang="zh-CN" altLang="en-US" sz="2000"/>
          </a:p>
          <a:p>
            <a:r>
              <a:rPr lang="zh-CN" altLang="en-US" sz="2000"/>
              <a:t>  &lt;h2&gt;&lt;%= user.name %&gt;&lt;/h2&gt;</a:t>
            </a:r>
            <a:endParaRPr lang="zh-CN" altLang="en-US" sz="2000"/>
          </a:p>
          <a:p>
            <a:r>
              <a:rPr lang="zh-CN" altLang="en-US" sz="2000"/>
              <a:t>&lt;% } %&gt;</a:t>
            </a:r>
            <a:endParaRPr lang="zh-CN" altLang="en-US" sz="2000"/>
          </a:p>
          <a:p>
            <a:endParaRPr lang="zh-CN" altLang="en-US" sz="2000"/>
          </a:p>
          <a:p>
            <a:r>
              <a:rPr lang="zh-CN" altLang="en-US" sz="2000"/>
              <a:t>&lt;% _.each(data, function(el, index) {%&gt;</a:t>
            </a:r>
            <a:endParaRPr lang="zh-CN" altLang="en-US" sz="2000"/>
          </a:p>
          <a:p>
            <a:r>
              <a:rPr lang="zh-CN" altLang="en-US" sz="2000"/>
              <a:t>&lt;li class="clearfix first"&gt;</a:t>
            </a:r>
            <a:endParaRPr lang="zh-CN" altLang="en-US" sz="2000"/>
          </a:p>
          <a:p>
            <a:r>
              <a:rPr lang="zh-CN" altLang="en-US" sz="2000"/>
              <a:t>&lt;a href="../mall/detail/&lt;%= el.id %&gt;" target="self"&gt;&lt;%= el.</a:t>
            </a:r>
            <a:r>
              <a:rPr lang="en-US" altLang="zh-CN" sz="2000"/>
              <a:t>name</a:t>
            </a:r>
            <a:r>
              <a:rPr lang="zh-CN" altLang="en-US" sz="2000"/>
              <a:t>%&gt;&lt;/a&gt;</a:t>
            </a:r>
            <a:endParaRPr lang="zh-CN" altLang="en-US" sz="2000"/>
          </a:p>
          <a:p>
            <a:r>
              <a:rPr lang="en-US" altLang="zh-CN" sz="2000"/>
              <a:t>&lt;/li&gt;</a:t>
            </a:r>
            <a:endParaRPr lang="zh-CN" altLang="en-US" sz="2000"/>
          </a:p>
          <a:p>
            <a:r>
              <a:rPr lang="zh-CN" altLang="en-US" sz="2000"/>
              <a:t>&lt;%});%&gt;</a:t>
            </a:r>
            <a:endParaRPr lang="zh-CN" altLang="en-US" sz="2000"/>
          </a:p>
          <a:p>
            <a:endParaRPr lang="zh-CN" altLang="en-US" sz="2000"/>
          </a:p>
          <a:p>
            <a:r>
              <a:rPr lang="zh-CN" altLang="en-US" sz="2000"/>
              <a:t>&lt;ul&gt;</a:t>
            </a:r>
            <a:endParaRPr lang="zh-CN" altLang="en-US" sz="2000"/>
          </a:p>
          <a:p>
            <a:r>
              <a:rPr lang="zh-CN" altLang="en-US" sz="2000"/>
              <a:t>  &lt;% users.forEach(function(user){ %&gt;</a:t>
            </a:r>
            <a:endParaRPr lang="zh-CN" altLang="en-US" sz="2000"/>
          </a:p>
          <a:p>
            <a:r>
              <a:rPr lang="zh-CN" altLang="en-US" sz="2000"/>
              <a:t>    &lt;%- include('user/show', {user: user}); %&gt;</a:t>
            </a:r>
            <a:endParaRPr lang="zh-CN" altLang="en-US" sz="2000"/>
          </a:p>
          <a:p>
            <a:r>
              <a:rPr lang="zh-CN" altLang="en-US" sz="2000"/>
              <a:t>  &lt;% }); %&gt;</a:t>
            </a:r>
            <a:endParaRPr lang="zh-CN" altLang="en-US" sz="2000"/>
          </a:p>
          <a:p>
            <a:r>
              <a:rPr lang="zh-CN" altLang="en-US" sz="2000"/>
              <a:t>&lt;/ul&gt;</a:t>
            </a:r>
            <a:endParaRPr lang="zh-CN" altLang="en-US" sz="2000"/>
          </a:p>
          <a:p>
            <a:endParaRPr lang="zh-CN" altLang="en-US" sz="2000"/>
          </a:p>
          <a:p>
            <a:r>
              <a:rPr lang="zh-CN" altLang="en-US" sz="2000"/>
              <a:t>&lt;ul&gt; </a:t>
            </a:r>
            <a:endParaRPr lang="zh-CN" altLang="en-US" sz="2000"/>
          </a:p>
          <a:p>
            <a:r>
              <a:rPr lang="zh-CN" altLang="en-US" sz="2000"/>
              <a:t>  &lt;% for (var i=0; i&lt;supplies.length; i++) { %&gt; </a:t>
            </a:r>
            <a:endParaRPr lang="zh-CN" altLang="en-US" sz="2000"/>
          </a:p>
          <a:p>
            <a:r>
              <a:rPr lang="zh-CN" altLang="en-US" sz="2000"/>
              <a:t>  &lt;li&gt; &lt;a href= 'supplies/&lt;%=supplies[i] %&gt;' &gt; &lt;%= supplies[i] %&gt;&lt;/a&gt; &lt;/li&gt; </a:t>
            </a:r>
            <a:endParaRPr lang="zh-CN" altLang="en-US" sz="2000"/>
          </a:p>
          <a:p>
            <a:r>
              <a:rPr lang="zh-CN" altLang="en-US" sz="2000"/>
              <a:t>  &lt;% } %&gt; </a:t>
            </a:r>
            <a:endParaRPr lang="zh-CN" altLang="en-US" sz="2000"/>
          </a:p>
          <a:p>
            <a:r>
              <a:rPr lang="zh-CN" altLang="en-US" sz="2000"/>
              <a:t>&lt;/ul&gt;</a:t>
            </a:r>
            <a:endParaRPr lang="zh-CN" altLang="en-US" sz="2000"/>
          </a:p>
        </p:txBody>
      </p:sp>
      <p:sp>
        <p:nvSpPr>
          <p:cNvPr id="6" name="标题 1"/>
          <p:cNvSpPr/>
          <p:nvPr/>
        </p:nvSpPr>
        <p:spPr>
          <a:xfrm>
            <a:off x="2632075" y="-4445"/>
            <a:ext cx="7919720" cy="89217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500"/>
              <a:t>高效的 JavaScript 模板引擎  https://ejs.bootcss.com/</a:t>
            </a:r>
            <a:endParaRPr lang="zh-CN" altLang="en-US" sz="250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2536190" cy="892175"/>
          </a:xfrm>
        </p:spPr>
        <p:txBody>
          <a:bodyPr>
            <a:normAutofit fontScale="90000"/>
          </a:bodyPr>
          <a:p>
            <a:r>
              <a:rPr lang="zh-CN" altLang="en-US"/>
              <a:t>模板引擎</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ejs</a:t>
            </a:r>
            <a:r>
              <a:rPr lang="zh-CN" altLang="en-US"/>
              <a:t>标签含义</a:t>
            </a:r>
            <a:endParaRPr lang="zh-CN" altLang="en-US"/>
          </a:p>
        </p:txBody>
      </p:sp>
      <p:sp>
        <p:nvSpPr>
          <p:cNvPr id="5" name="左大括号 4"/>
          <p:cNvSpPr/>
          <p:nvPr/>
        </p:nvSpPr>
        <p:spPr>
          <a:xfrm>
            <a:off x="4511675" y="1196975"/>
            <a:ext cx="792480" cy="4896485"/>
          </a:xfrm>
          <a:prstGeom prst="leftBrace">
            <a:avLst/>
          </a:prstGeom>
          <a:noFill/>
          <a:ln w="38100">
            <a:solidFill>
              <a:schemeClr val="bg1"/>
            </a:solidFill>
            <a:headEnd type="diamond" w="med" len="med"/>
            <a:tailEnd type="diamond" w="med" len="med"/>
          </a:ln>
          <a:extLst>
            <a:ext uri="{909E8E84-426E-40DD-AFC4-6F175D3DCCD1}">
              <a14:hiddenFill xmlns:a14="http://schemas.microsoft.com/office/drawing/2010/main">
                <a:solidFill>
                  <a:schemeClr val="accent1">
                    <a:lumMod val="20000"/>
                    <a:lumOff val="80000"/>
                  </a:schemeClr>
                </a:solidFill>
              </a14:hiddenFill>
            </a:ext>
          </a:extLst>
        </p:spPr>
        <p:style>
          <a:lnRef idx="3">
            <a:schemeClr val="accent5"/>
          </a:lnRef>
          <a:fillRef idx="0">
            <a:schemeClr val="accent5"/>
          </a:fillRef>
          <a:effectRef idx="2">
            <a:schemeClr val="accent5"/>
          </a:effectRef>
          <a:fontRef idx="minor">
            <a:schemeClr val="tx1"/>
          </a:fontRef>
        </p:style>
        <p:txBody>
          <a:bodyPr rtlCol="0" anchor="ctr"/>
          <a:p>
            <a:pPr algn="ctr"/>
            <a:endParaRPr lang="zh-CN" altLang="en-US"/>
          </a:p>
        </p:txBody>
      </p:sp>
      <p:sp>
        <p:nvSpPr>
          <p:cNvPr id="3" name="标题 1"/>
          <p:cNvSpPr/>
          <p:nvPr/>
        </p:nvSpPr>
        <p:spPr>
          <a:xfrm>
            <a:off x="5147310" y="1348740"/>
            <a:ext cx="6774815" cy="459041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endParaRPr lang="zh-CN" altLang="en-US" sz="2000"/>
          </a:p>
          <a:p>
            <a:r>
              <a:rPr lang="zh-CN" altLang="en-US" sz="2000"/>
              <a:t>    &lt;% '脚本' 标签，用于流程控制，无输出。</a:t>
            </a:r>
            <a:endParaRPr lang="zh-CN" altLang="en-US" sz="2000"/>
          </a:p>
          <a:p>
            <a:r>
              <a:rPr lang="zh-CN" altLang="en-US" sz="2000"/>
              <a:t>    &lt;%_ 删除其前面的空格符</a:t>
            </a:r>
            <a:endParaRPr lang="zh-CN" altLang="en-US" sz="2000"/>
          </a:p>
          <a:p>
            <a:r>
              <a:rPr lang="zh-CN" altLang="en-US" sz="2000"/>
              <a:t>    &lt;%= 输出数据到模板（输出是转义 HTML 标签）</a:t>
            </a:r>
            <a:endParaRPr lang="zh-CN" altLang="en-US" sz="2000"/>
          </a:p>
          <a:p>
            <a:r>
              <a:rPr lang="zh-CN" altLang="en-US" sz="2000"/>
              <a:t>    &lt;%- 输出非转义的数据到模板</a:t>
            </a:r>
            <a:endParaRPr lang="zh-CN" altLang="en-US" sz="2000"/>
          </a:p>
          <a:p>
            <a:r>
              <a:rPr lang="zh-CN" altLang="en-US" sz="2000"/>
              <a:t>    &lt;%# 注释标签，不执行、不输出内容</a:t>
            </a:r>
            <a:endParaRPr lang="zh-CN" altLang="en-US" sz="2000"/>
          </a:p>
          <a:p>
            <a:r>
              <a:rPr lang="zh-CN" altLang="en-US" sz="2000"/>
              <a:t>    &lt;%% 输出字符串 '&lt;%'</a:t>
            </a:r>
            <a:endParaRPr lang="zh-CN" altLang="en-US" sz="2000"/>
          </a:p>
          <a:p>
            <a:r>
              <a:rPr lang="zh-CN" altLang="en-US" sz="2000"/>
              <a:t>    %&gt; 一般结束标签</a:t>
            </a:r>
            <a:endParaRPr lang="zh-CN" altLang="en-US" sz="2000"/>
          </a:p>
          <a:p>
            <a:r>
              <a:rPr lang="zh-CN" altLang="en-US" sz="2000"/>
              <a:t>    -%&gt; 删除紧随其后的换行符</a:t>
            </a:r>
            <a:endParaRPr lang="zh-CN" altLang="en-US" sz="2000"/>
          </a:p>
          <a:p>
            <a:r>
              <a:rPr lang="zh-CN" altLang="en-US" sz="2000"/>
              <a:t>    _%&gt; 将结束标签后面的空格符删除</a:t>
            </a:r>
            <a:endParaRPr lang="zh-CN" altLang="en-US" sz="2000"/>
          </a:p>
        </p:txBody>
      </p:sp>
      <p:sp>
        <p:nvSpPr>
          <p:cNvPr id="6" name="标题 1"/>
          <p:cNvSpPr/>
          <p:nvPr/>
        </p:nvSpPr>
        <p:spPr>
          <a:xfrm>
            <a:off x="2632075" y="-4445"/>
            <a:ext cx="7919720" cy="892175"/>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zh-CN" altLang="en-US" sz="2500"/>
              <a:t>高效的 JavaScript 模板引擎  https://ejs.bootcss.com/</a:t>
            </a:r>
            <a:endParaRPr lang="zh-CN" altLang="en-US" sz="2500"/>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5048885" cy="892175"/>
          </a:xfrm>
        </p:spPr>
        <p:txBody>
          <a:bodyPr>
            <a:normAutofit fontScale="90000"/>
          </a:bodyPr>
          <a:p>
            <a:r>
              <a:rPr lang="zh-CN" altLang="en-US"/>
              <a:t>启动入口</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app.js</a:t>
            </a:r>
            <a:endParaRPr lang="en-US" altLang="zh-CN"/>
          </a:p>
        </p:txBody>
      </p:sp>
      <p:pic>
        <p:nvPicPr>
          <p:cNvPr id="9" name="图片 8"/>
          <p:cNvPicPr>
            <a:picLocks noChangeAspect="1"/>
          </p:cNvPicPr>
          <p:nvPr/>
        </p:nvPicPr>
        <p:blipFill>
          <a:blip r:embed="rId1"/>
          <a:stretch>
            <a:fillRect/>
          </a:stretch>
        </p:blipFill>
        <p:spPr>
          <a:xfrm>
            <a:off x="5060315" y="371475"/>
            <a:ext cx="11400155" cy="611441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5715" y="-4445"/>
            <a:ext cx="6409690" cy="892175"/>
          </a:xfrm>
        </p:spPr>
        <p:txBody>
          <a:bodyPr>
            <a:normAutofit fontScale="90000"/>
          </a:bodyPr>
          <a:p>
            <a:r>
              <a:rPr lang="zh-CN" altLang="en-US"/>
              <a:t>框架在</a:t>
            </a:r>
            <a:r>
              <a:rPr lang="en-US" altLang="zh-CN"/>
              <a:t>BIM</a:t>
            </a:r>
            <a:r>
              <a:rPr lang="zh-CN" altLang="en-US"/>
              <a:t>众包网中的使用</a:t>
            </a:r>
            <a:endParaRPr lang="zh-CN" altLang="en-US"/>
          </a:p>
        </p:txBody>
      </p:sp>
      <p:sp>
        <p:nvSpPr>
          <p:cNvPr id="4" name="椭圆 3"/>
          <p:cNvSpPr/>
          <p:nvPr/>
        </p:nvSpPr>
        <p:spPr>
          <a:xfrm>
            <a:off x="1963420" y="2565400"/>
            <a:ext cx="2250440" cy="225044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app.js</a:t>
            </a:r>
            <a:endParaRPr lang="en-US" altLang="zh-CN"/>
          </a:p>
        </p:txBody>
      </p:sp>
      <p:pic>
        <p:nvPicPr>
          <p:cNvPr id="3" name="图片 2" descr="BIM众包网技术体系架构 第四版"/>
          <p:cNvPicPr>
            <a:picLocks noChangeAspect="1"/>
          </p:cNvPicPr>
          <p:nvPr/>
        </p:nvPicPr>
        <p:blipFill>
          <a:blip r:embed="rId1"/>
          <a:stretch>
            <a:fillRect/>
          </a:stretch>
        </p:blipFill>
        <p:spPr>
          <a:xfrm>
            <a:off x="2663825" y="887730"/>
            <a:ext cx="6863715" cy="583628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a:off x="330835" y="1134110"/>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Application</a:t>
            </a:r>
            <a:endParaRPr lang="en-US" altLang="zh-CN" sz="2000" b="1" dirty="0">
              <a:solidFill>
                <a:schemeClr val="bg1"/>
              </a:solidFill>
              <a:sym typeface="+mn-lt"/>
            </a:endParaRPr>
          </a:p>
        </p:txBody>
      </p:sp>
      <p:sp>
        <p:nvSpPr>
          <p:cNvPr id="6" name="矩形 5"/>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7" name="矩形 6"/>
          <p:cNvSpPr/>
          <p:nvPr>
            <p:custDataLst>
              <p:tags r:id="rId3"/>
            </p:custDataLst>
          </p:nvPr>
        </p:nvSpPr>
        <p:spPr>
          <a:xfrm>
            <a:off x="2029577" y="173131"/>
            <a:ext cx="1122423" cy="781752"/>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目 录</a:t>
            </a:r>
            <a:endParaRPr lang="zh-CN" altLang="en-US" sz="3200" b="1">
              <a:solidFill>
                <a:schemeClr val="bg1"/>
              </a:solidFill>
              <a:latin typeface="+mj-lt"/>
              <a:ea typeface="+mj-ea"/>
              <a:cs typeface="+mj-cs"/>
              <a:sym typeface="+mn-lt"/>
            </a:endParaRPr>
          </a:p>
        </p:txBody>
      </p:sp>
      <p:sp>
        <p:nvSpPr>
          <p:cNvPr id="5" name="任意多边形 4"/>
          <p:cNvSpPr/>
          <p:nvPr>
            <p:custDataLst>
              <p:tags r:id="rId4"/>
            </p:custDataLst>
          </p:nvPr>
        </p:nvSpPr>
        <p:spPr>
          <a:xfrm>
            <a:off x="330835" y="2118995"/>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p>
            <a:pPr algn="ctr">
              <a:lnSpc>
                <a:spcPct val="120000"/>
              </a:lnSpc>
            </a:pPr>
            <a:r>
              <a:rPr lang="en-US" altLang="zh-CN" sz="2000" b="1" dirty="0">
                <a:solidFill>
                  <a:schemeClr val="bg1"/>
                </a:solidFill>
                <a:sym typeface="+mn-lt"/>
              </a:rPr>
              <a:t>Blueprint API</a:t>
            </a:r>
            <a:endParaRPr lang="en-US" altLang="zh-CN" sz="2000" b="1" dirty="0">
              <a:solidFill>
                <a:schemeClr val="bg1"/>
              </a:solidFill>
              <a:sym typeface="+mn-lt"/>
            </a:endParaRPr>
          </a:p>
        </p:txBody>
      </p:sp>
      <p:sp>
        <p:nvSpPr>
          <p:cNvPr id="8" name="任意多边形 7"/>
          <p:cNvSpPr/>
          <p:nvPr>
            <p:custDataLst>
              <p:tags r:id="rId5"/>
            </p:custDataLst>
          </p:nvPr>
        </p:nvSpPr>
        <p:spPr>
          <a:xfrm>
            <a:off x="330835" y="3068955"/>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p>
            <a:pPr algn="ctr">
              <a:lnSpc>
                <a:spcPct val="120000"/>
              </a:lnSpc>
            </a:pPr>
            <a:r>
              <a:rPr lang="en-US" altLang="zh-CN" sz="2000" b="1" dirty="0">
                <a:solidFill>
                  <a:schemeClr val="bg1"/>
                </a:solidFill>
                <a:sym typeface="+mn-lt"/>
              </a:rPr>
              <a:t>Command-Line-Interface</a:t>
            </a:r>
            <a:endParaRPr lang="en-US" altLang="zh-CN" sz="2000" b="1" dirty="0">
              <a:solidFill>
                <a:schemeClr val="bg1"/>
              </a:solidFill>
              <a:sym typeface="+mn-lt"/>
            </a:endParaRPr>
          </a:p>
        </p:txBody>
      </p:sp>
      <p:sp>
        <p:nvSpPr>
          <p:cNvPr id="9" name="任意多边形 8"/>
          <p:cNvSpPr/>
          <p:nvPr>
            <p:custDataLst>
              <p:tags r:id="rId6"/>
            </p:custDataLst>
          </p:nvPr>
        </p:nvSpPr>
        <p:spPr>
          <a:xfrm>
            <a:off x="330835" y="3985895"/>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p>
            <a:pPr algn="ctr">
              <a:lnSpc>
                <a:spcPct val="120000"/>
              </a:lnSpc>
            </a:pPr>
            <a:r>
              <a:rPr lang="en-US" altLang="zh-CN" sz="2000" b="1" dirty="0">
                <a:solidFill>
                  <a:schemeClr val="bg1"/>
                </a:solidFill>
                <a:sym typeface="+mn-lt"/>
              </a:rPr>
              <a:t>Configuration</a:t>
            </a:r>
            <a:endParaRPr lang="en-US" altLang="zh-CN" sz="2000" b="1" dirty="0">
              <a:solidFill>
                <a:schemeClr val="bg1"/>
              </a:solidFill>
              <a:sym typeface="+mn-lt"/>
            </a:endParaRPr>
          </a:p>
        </p:txBody>
      </p:sp>
      <p:sp>
        <p:nvSpPr>
          <p:cNvPr id="10" name="任意多边形 9"/>
          <p:cNvSpPr/>
          <p:nvPr>
            <p:custDataLst>
              <p:tags r:id="rId7"/>
            </p:custDataLst>
          </p:nvPr>
        </p:nvSpPr>
        <p:spPr>
          <a:xfrm>
            <a:off x="330835" y="4932045"/>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p>
            <a:pPr algn="ctr">
              <a:lnSpc>
                <a:spcPct val="120000"/>
              </a:lnSpc>
            </a:pPr>
            <a:r>
              <a:rPr lang="en-US" altLang="zh-CN" sz="2000" b="1" dirty="0">
                <a:solidFill>
                  <a:schemeClr val="bg1"/>
                </a:solidFill>
                <a:sym typeface="+mn-lt"/>
              </a:rPr>
              <a:t>Waterline(ORM)</a:t>
            </a:r>
            <a:endParaRPr lang="en-US" altLang="zh-CN" sz="2000" b="1" dirty="0">
              <a:solidFill>
                <a:schemeClr val="bg1"/>
              </a:solidFill>
              <a:sym typeface="+mn-lt"/>
            </a:endParaRPr>
          </a:p>
        </p:txBody>
      </p:sp>
      <p:sp>
        <p:nvSpPr>
          <p:cNvPr id="12" name="任意多边形 11"/>
          <p:cNvSpPr/>
          <p:nvPr>
            <p:custDataLst>
              <p:tags r:id="rId8"/>
            </p:custDataLst>
          </p:nvPr>
        </p:nvSpPr>
        <p:spPr>
          <a:xfrm>
            <a:off x="330835" y="5858510"/>
            <a:ext cx="7154545" cy="70802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p>
            <a:pPr algn="ctr">
              <a:lnSpc>
                <a:spcPct val="120000"/>
              </a:lnSpc>
            </a:pPr>
            <a:r>
              <a:rPr lang="en-US" altLang="zh-CN" sz="2000" b="1" dirty="0">
                <a:solidFill>
                  <a:schemeClr val="bg1"/>
                </a:solidFill>
                <a:sym typeface="+mn-lt"/>
              </a:rPr>
              <a:t>WebSockets</a:t>
            </a:r>
            <a:endParaRPr lang="en-US" altLang="zh-CN" sz="2000" b="1" dirty="0">
              <a:solidFill>
                <a:schemeClr val="bg1"/>
              </a:solidFill>
              <a:sym typeface="+mn-lt"/>
            </a:endParaRPr>
          </a:p>
        </p:txBody>
      </p:sp>
      <p:sp>
        <p:nvSpPr>
          <p:cNvPr id="13" name="任意多边形 12"/>
          <p:cNvSpPr/>
          <p:nvPr>
            <p:custDataLst>
              <p:tags r:id="rId9"/>
            </p:custDataLst>
          </p:nvPr>
        </p:nvSpPr>
        <p:spPr>
          <a:xfrm>
            <a:off x="7856855" y="1842770"/>
            <a:ext cx="3901440" cy="984250"/>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Request('req')</a:t>
            </a:r>
            <a:endParaRPr lang="en-US" altLang="zh-CN" sz="2000" b="1" dirty="0">
              <a:solidFill>
                <a:schemeClr val="bg1"/>
              </a:solidFill>
              <a:sym typeface="+mn-lt"/>
            </a:endParaRPr>
          </a:p>
        </p:txBody>
      </p:sp>
      <p:sp>
        <p:nvSpPr>
          <p:cNvPr id="14" name="任意多边形 13"/>
          <p:cNvSpPr/>
          <p:nvPr>
            <p:custDataLst>
              <p:tags r:id="rId10"/>
            </p:custDataLst>
          </p:nvPr>
        </p:nvSpPr>
        <p:spPr>
          <a:xfrm>
            <a:off x="7856855" y="4246245"/>
            <a:ext cx="3901440" cy="984250"/>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Response('res')</a:t>
            </a:r>
            <a:endParaRPr lang="en-US" altLang="zh-CN" sz="2000" b="1" dirty="0">
              <a:solidFill>
                <a:schemeClr val="bg1"/>
              </a:solidFill>
              <a:sym typeface="+mn-lt"/>
            </a:endParaRPr>
          </a:p>
        </p:txBody>
      </p:sp>
    </p:spTree>
    <p:custDataLst>
      <p:tags r:id="rId1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35125" y="2240280"/>
            <a:ext cx="9718675" cy="2377440"/>
          </a:xfrm>
        </p:spPr>
        <p:txBody>
          <a:bodyPr>
            <a:normAutofit/>
          </a:bodyPr>
          <a:lstStyle/>
          <a:p>
            <a:r>
              <a:rPr lang="en-US" altLang="zh-CN">
                <a:latin typeface="微软雅黑" panose="020B0503020204020204" pitchFamily="34" charset="-122"/>
                <a:ea typeface="微软雅黑" panose="020B0503020204020204" pitchFamily="34" charset="-122"/>
              </a:rPr>
              <a:t>NodeJs</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Sails</a:t>
            </a:r>
            <a:endParaRPr lang="en-US" altLang="zh-CN"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1"/>
            </p:custDataLst>
          </p:nvPr>
        </p:nvSpPr>
        <p:spPr>
          <a:xfrm rot="18816763">
            <a:off x="-627105" y="4203150"/>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lstStyle/>
          <a:p>
            <a:pPr algn="ctr">
              <a:lnSpc>
                <a:spcPct val="120000"/>
              </a:lnSpc>
            </a:pPr>
            <a:r>
              <a:rPr lang="en-US" altLang="zh-CN" sz="2000" b="1" dirty="0">
                <a:solidFill>
                  <a:schemeClr val="bg1"/>
                </a:solidFill>
                <a:sym typeface="+mn-lt"/>
              </a:rPr>
              <a:t>LiftCycle</a:t>
            </a:r>
            <a:endParaRPr lang="en-US" altLang="zh-CN" sz="2000" b="1" dirty="0">
              <a:solidFill>
                <a:schemeClr val="bg1"/>
              </a:solidFill>
              <a:sym typeface="+mn-lt"/>
            </a:endParaRPr>
          </a:p>
        </p:txBody>
      </p:sp>
      <p:sp>
        <p:nvSpPr>
          <p:cNvPr id="33" name="任意多边形 32"/>
          <p:cNvSpPr/>
          <p:nvPr>
            <p:custDataLst>
              <p:tags r:id="rId2"/>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Application</a:t>
            </a:r>
            <a:endParaRPr lang="en-US" altLang="zh-CN" sz="2000" b="1" dirty="0">
              <a:solidFill>
                <a:schemeClr val="bg1"/>
              </a:solidFill>
              <a:sym typeface="+mn-lt"/>
            </a:endParaRPr>
          </a:p>
        </p:txBody>
      </p:sp>
      <p:sp>
        <p:nvSpPr>
          <p:cNvPr id="7" name="矩形 6"/>
          <p:cNvSpPr/>
          <p:nvPr>
            <p:custDataLst>
              <p:tags r:id="rId3"/>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4"/>
            </p:custDataLst>
          </p:nvPr>
        </p:nvSpPr>
        <p:spPr>
          <a:xfrm>
            <a:off x="2029460" y="173355"/>
            <a:ext cx="1798320" cy="781685"/>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应用程序</a:t>
            </a:r>
            <a:endParaRPr lang="zh-CN" altLang="en-US" sz="3200" b="1">
              <a:solidFill>
                <a:schemeClr val="bg1"/>
              </a:solidFill>
              <a:latin typeface="+mj-lt"/>
              <a:ea typeface="+mj-ea"/>
              <a:cs typeface="+mj-cs"/>
              <a:sym typeface="+mn-lt"/>
            </a:endParaRPr>
          </a:p>
        </p:txBody>
      </p:sp>
      <p:sp>
        <p:nvSpPr>
          <p:cNvPr id="2" name="任意多边形 1"/>
          <p:cNvSpPr/>
          <p:nvPr>
            <p:custDataLst>
              <p:tags r:id="rId5"/>
            </p:custDataLst>
          </p:nvPr>
        </p:nvSpPr>
        <p:spPr>
          <a:xfrm>
            <a:off x="6129020" y="1030605"/>
            <a:ext cx="6047105" cy="110299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sails.LOOKS_LIKE_ASSET_RX</a:t>
            </a:r>
            <a:endParaRPr lang="en-US" altLang="zh-CN" sz="2000" b="1" dirty="0">
              <a:solidFill>
                <a:schemeClr val="bg1"/>
              </a:solidFill>
              <a:sym typeface="+mn-lt"/>
            </a:endParaRPr>
          </a:p>
        </p:txBody>
      </p:sp>
      <p:sp>
        <p:nvSpPr>
          <p:cNvPr id="3" name="任意多边形 2"/>
          <p:cNvSpPr/>
          <p:nvPr>
            <p:custDataLst>
              <p:tags r:id="rId6"/>
            </p:custDataLst>
          </p:nvPr>
        </p:nvSpPr>
        <p:spPr>
          <a:xfrm>
            <a:off x="6139180" y="2545715"/>
            <a:ext cx="6047105" cy="110299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sails.getActions()</a:t>
            </a:r>
            <a:endParaRPr lang="en-US" altLang="zh-CN" sz="2000" b="1" dirty="0">
              <a:solidFill>
                <a:schemeClr val="bg1"/>
              </a:solidFill>
              <a:sym typeface="+mn-lt"/>
            </a:endParaRPr>
          </a:p>
        </p:txBody>
      </p:sp>
      <p:sp>
        <p:nvSpPr>
          <p:cNvPr id="4" name="任意多边形 3"/>
          <p:cNvSpPr/>
          <p:nvPr>
            <p:custDataLst>
              <p:tags r:id="rId7"/>
            </p:custDataLst>
          </p:nvPr>
        </p:nvSpPr>
        <p:spPr>
          <a:xfrm>
            <a:off x="6129020" y="4085590"/>
            <a:ext cx="6047105" cy="110299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sails.lift()</a:t>
            </a:r>
            <a:endParaRPr lang="en-US" altLang="zh-CN" sz="2000" b="1" dirty="0">
              <a:solidFill>
                <a:schemeClr val="bg1"/>
              </a:solidFill>
              <a:sym typeface="+mn-lt"/>
            </a:endParaRPr>
          </a:p>
        </p:txBody>
      </p:sp>
      <p:sp>
        <p:nvSpPr>
          <p:cNvPr id="5" name="任意多边形 4"/>
          <p:cNvSpPr/>
          <p:nvPr>
            <p:custDataLst>
              <p:tags r:id="rId8"/>
            </p:custDataLst>
          </p:nvPr>
        </p:nvSpPr>
        <p:spPr>
          <a:xfrm>
            <a:off x="2822575" y="5581650"/>
            <a:ext cx="9353550" cy="110299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fontScale="75000"/>
          </a:bodyPr>
          <a:p>
            <a:pPr algn="ctr">
              <a:lnSpc>
                <a:spcPct val="120000"/>
              </a:lnSpc>
            </a:pPr>
            <a:r>
              <a:rPr lang="en-US" altLang="zh-CN" sz="2000" b="1" dirty="0">
                <a:solidFill>
                  <a:schemeClr val="bg1"/>
                </a:solidFill>
                <a:sym typeface="+mn-lt"/>
              </a:rPr>
              <a:t>sails.getRouteFor() sails.load() sails.lower() sails.registerAction() sails.registerActionMiddleware() sails.reloadActions() sails.renderView() sails.request() </a:t>
            </a:r>
            <a:endParaRPr lang="en-US" altLang="zh-CN" sz="2000" b="1" dirty="0">
              <a:solidFill>
                <a:schemeClr val="bg1"/>
              </a:solidFill>
              <a:sym typeface="+mn-lt"/>
            </a:endParaRPr>
          </a:p>
          <a:p>
            <a:pPr algn="ctr">
              <a:lnSpc>
                <a:spcPct val="120000"/>
              </a:lnSpc>
            </a:pPr>
            <a:r>
              <a:rPr lang="en-US" altLang="zh-CN" sz="2000" b="1" dirty="0">
                <a:solidFill>
                  <a:schemeClr val="bg1"/>
                </a:solidFill>
                <a:sym typeface="+mn-lt"/>
              </a:rPr>
              <a:t>sails.getBaseUrl()</a:t>
            </a:r>
            <a:endParaRPr lang="en-US" altLang="zh-CN" sz="2000" b="1" dirty="0">
              <a:solidFill>
                <a:schemeClr val="bg1"/>
              </a:solidFill>
              <a:sym typeface="+mn-lt"/>
            </a:endParaRPr>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2" descr="C:\Users\mitchellg\Desktop\Automated_2.png"/>
          <p:cNvPicPr>
            <a:picLocks noChangeAspect="1" noChangeArrowheads="1"/>
          </p:cNvPicPr>
          <p:nvPr/>
        </p:nvPicPr>
        <p:blipFill>
          <a:blip r:embed="rId1" cstate="print">
            <a:lum bright="100000"/>
          </a:blip>
          <a:srcRect/>
          <a:stretch>
            <a:fillRect/>
          </a:stretch>
        </p:blipFill>
        <p:spPr bwMode="auto">
          <a:xfrm>
            <a:off x="4184015" y="1658620"/>
            <a:ext cx="2991485" cy="2991485"/>
          </a:xfrm>
          <a:prstGeom prst="rect">
            <a:avLst/>
          </a:prstGeom>
          <a:noFill/>
        </p:spPr>
      </p:pic>
      <p:pic>
        <p:nvPicPr>
          <p:cNvPr id="8" name="图片 7"/>
          <p:cNvPicPr>
            <a:picLocks noChangeAspect="1"/>
          </p:cNvPicPr>
          <p:nvPr/>
        </p:nvPicPr>
        <p:blipFill>
          <a:blip r:embed="rId2"/>
          <a:stretch>
            <a:fillRect/>
          </a:stretch>
        </p:blipFill>
        <p:spPr>
          <a:xfrm>
            <a:off x="3201035" y="1295400"/>
            <a:ext cx="1447800" cy="1454150"/>
          </a:xfrm>
          <a:prstGeom prst="rect">
            <a:avLst/>
          </a:prstGeom>
        </p:spPr>
      </p:pic>
      <p:pic>
        <p:nvPicPr>
          <p:cNvPr id="9" name="图片 8"/>
          <p:cNvPicPr>
            <a:picLocks noChangeAspect="1"/>
          </p:cNvPicPr>
          <p:nvPr/>
        </p:nvPicPr>
        <p:blipFill>
          <a:blip r:embed="rId2"/>
          <a:stretch>
            <a:fillRect/>
          </a:stretch>
        </p:blipFill>
        <p:spPr>
          <a:xfrm>
            <a:off x="6972300" y="1619885"/>
            <a:ext cx="1447800" cy="1454150"/>
          </a:xfrm>
          <a:prstGeom prst="rect">
            <a:avLst/>
          </a:prstGeom>
        </p:spPr>
      </p:pic>
      <p:pic>
        <p:nvPicPr>
          <p:cNvPr id="10" name="图片 9"/>
          <p:cNvPicPr>
            <a:picLocks noChangeAspect="1"/>
          </p:cNvPicPr>
          <p:nvPr/>
        </p:nvPicPr>
        <p:blipFill>
          <a:blip r:embed="rId2"/>
          <a:stretch>
            <a:fillRect/>
          </a:stretch>
        </p:blipFill>
        <p:spPr>
          <a:xfrm>
            <a:off x="5168265" y="426720"/>
            <a:ext cx="1447800" cy="1454150"/>
          </a:xfrm>
          <a:prstGeom prst="rect">
            <a:avLst/>
          </a:prstGeom>
        </p:spPr>
      </p:pic>
      <p:sp>
        <p:nvSpPr>
          <p:cNvPr id="11" name="文本框 10"/>
          <p:cNvSpPr txBox="1"/>
          <p:nvPr/>
        </p:nvSpPr>
        <p:spPr>
          <a:xfrm>
            <a:off x="3282315" y="1699895"/>
            <a:ext cx="1366520" cy="368300"/>
          </a:xfrm>
          <a:prstGeom prst="rect">
            <a:avLst/>
          </a:prstGeom>
          <a:noFill/>
        </p:spPr>
        <p:txBody>
          <a:bodyPr wrap="square" rtlCol="0">
            <a:spAutoFit/>
          </a:bodyPr>
          <a:p>
            <a:r>
              <a:rPr lang="en-US" altLang="zh-CN">
                <a:solidFill>
                  <a:schemeClr val="bg1"/>
                </a:solidFill>
              </a:rPr>
              <a:t>1.</a:t>
            </a:r>
            <a:r>
              <a:rPr lang="zh-CN" altLang="en-US">
                <a:solidFill>
                  <a:schemeClr val="bg1"/>
                </a:solidFill>
              </a:rPr>
              <a:t>加载配置</a:t>
            </a:r>
            <a:endParaRPr lang="zh-CN" altLang="en-US">
              <a:solidFill>
                <a:schemeClr val="bg1"/>
              </a:solidFill>
            </a:endParaRPr>
          </a:p>
        </p:txBody>
      </p:sp>
      <p:sp>
        <p:nvSpPr>
          <p:cNvPr id="12" name="文本框 11"/>
          <p:cNvSpPr txBox="1"/>
          <p:nvPr/>
        </p:nvSpPr>
        <p:spPr>
          <a:xfrm>
            <a:off x="5249545" y="831215"/>
            <a:ext cx="1366520" cy="645160"/>
          </a:xfrm>
          <a:prstGeom prst="rect">
            <a:avLst/>
          </a:prstGeom>
          <a:noFill/>
        </p:spPr>
        <p:txBody>
          <a:bodyPr wrap="square" rtlCol="0">
            <a:spAutoFit/>
          </a:bodyPr>
          <a:p>
            <a:r>
              <a:rPr lang="en-US" altLang="zh-CN">
                <a:solidFill>
                  <a:schemeClr val="bg1"/>
                </a:solidFill>
              </a:rPr>
              <a:t>2.</a:t>
            </a:r>
            <a:r>
              <a:rPr lang="zh-CN" altLang="en-US">
                <a:solidFill>
                  <a:schemeClr val="bg1"/>
                </a:solidFill>
              </a:rPr>
              <a:t>加载用户配置</a:t>
            </a:r>
            <a:endParaRPr lang="zh-CN" altLang="en-US">
              <a:solidFill>
                <a:schemeClr val="bg1"/>
              </a:solidFill>
            </a:endParaRPr>
          </a:p>
        </p:txBody>
      </p:sp>
      <p:sp>
        <p:nvSpPr>
          <p:cNvPr id="13" name="文本框 12"/>
          <p:cNvSpPr txBox="1"/>
          <p:nvPr/>
        </p:nvSpPr>
        <p:spPr>
          <a:xfrm>
            <a:off x="7053580" y="2024380"/>
            <a:ext cx="1367155" cy="368300"/>
          </a:xfrm>
          <a:prstGeom prst="rect">
            <a:avLst/>
          </a:prstGeom>
          <a:noFill/>
        </p:spPr>
        <p:txBody>
          <a:bodyPr wrap="square" rtlCol="0">
            <a:spAutoFit/>
          </a:bodyPr>
          <a:p>
            <a:r>
              <a:rPr lang="en-US" altLang="zh-CN">
                <a:solidFill>
                  <a:schemeClr val="bg1"/>
                </a:solidFill>
              </a:rPr>
              <a:t>3.</a:t>
            </a:r>
            <a:r>
              <a:rPr lang="zh-CN" altLang="en-US">
                <a:solidFill>
                  <a:schemeClr val="bg1"/>
                </a:solidFill>
              </a:rPr>
              <a:t>加载钩子</a:t>
            </a:r>
            <a:endParaRPr lang="zh-CN" altLang="en-US">
              <a:solidFill>
                <a:schemeClr val="bg1"/>
              </a:solidFill>
            </a:endParaRPr>
          </a:p>
        </p:txBody>
      </p:sp>
      <p:pic>
        <p:nvPicPr>
          <p:cNvPr id="14" name="图片 13"/>
          <p:cNvPicPr>
            <a:picLocks noChangeAspect="1"/>
          </p:cNvPicPr>
          <p:nvPr/>
        </p:nvPicPr>
        <p:blipFill>
          <a:blip r:embed="rId2"/>
          <a:stretch>
            <a:fillRect/>
          </a:stretch>
        </p:blipFill>
        <p:spPr>
          <a:xfrm>
            <a:off x="6755765" y="3663950"/>
            <a:ext cx="1447800" cy="1454150"/>
          </a:xfrm>
          <a:prstGeom prst="rect">
            <a:avLst/>
          </a:prstGeom>
        </p:spPr>
      </p:pic>
      <p:sp>
        <p:nvSpPr>
          <p:cNvPr id="15" name="文本框 14"/>
          <p:cNvSpPr txBox="1"/>
          <p:nvPr/>
        </p:nvSpPr>
        <p:spPr>
          <a:xfrm>
            <a:off x="6837045" y="4068445"/>
            <a:ext cx="1367155" cy="368300"/>
          </a:xfrm>
          <a:prstGeom prst="rect">
            <a:avLst/>
          </a:prstGeom>
          <a:noFill/>
        </p:spPr>
        <p:txBody>
          <a:bodyPr wrap="square" rtlCol="0">
            <a:spAutoFit/>
          </a:bodyPr>
          <a:p>
            <a:r>
              <a:rPr lang="en-US" altLang="zh-CN">
                <a:solidFill>
                  <a:schemeClr val="bg1"/>
                </a:solidFill>
              </a:rPr>
              <a:t>4.</a:t>
            </a:r>
            <a:r>
              <a:rPr lang="zh-CN" altLang="en-US">
                <a:solidFill>
                  <a:schemeClr val="bg1"/>
                </a:solidFill>
              </a:rPr>
              <a:t>组装路由</a:t>
            </a:r>
            <a:endParaRPr lang="zh-CN" altLang="en-US">
              <a:solidFill>
                <a:schemeClr val="bg1"/>
              </a:solidFill>
            </a:endParaRPr>
          </a:p>
        </p:txBody>
      </p:sp>
      <p:pic>
        <p:nvPicPr>
          <p:cNvPr id="16" name="图片 15"/>
          <p:cNvPicPr>
            <a:picLocks noChangeAspect="1"/>
          </p:cNvPicPr>
          <p:nvPr/>
        </p:nvPicPr>
        <p:blipFill>
          <a:blip r:embed="rId2"/>
          <a:stretch>
            <a:fillRect/>
          </a:stretch>
        </p:blipFill>
        <p:spPr>
          <a:xfrm>
            <a:off x="4874895" y="4418965"/>
            <a:ext cx="1447800" cy="1454150"/>
          </a:xfrm>
          <a:prstGeom prst="rect">
            <a:avLst/>
          </a:prstGeom>
        </p:spPr>
      </p:pic>
      <p:sp>
        <p:nvSpPr>
          <p:cNvPr id="17" name="文本框 16"/>
          <p:cNvSpPr txBox="1"/>
          <p:nvPr/>
        </p:nvSpPr>
        <p:spPr>
          <a:xfrm>
            <a:off x="4956175" y="4823460"/>
            <a:ext cx="1366520" cy="645160"/>
          </a:xfrm>
          <a:prstGeom prst="rect">
            <a:avLst/>
          </a:prstGeom>
          <a:noFill/>
        </p:spPr>
        <p:txBody>
          <a:bodyPr wrap="square" rtlCol="0">
            <a:spAutoFit/>
          </a:bodyPr>
          <a:p>
            <a:r>
              <a:rPr lang="en-US" altLang="zh-CN">
                <a:solidFill>
                  <a:schemeClr val="bg1"/>
                </a:solidFill>
              </a:rPr>
              <a:t>5.</a:t>
            </a:r>
            <a:r>
              <a:rPr lang="zh-CN" altLang="en-US">
                <a:solidFill>
                  <a:schemeClr val="bg1"/>
                </a:solidFill>
              </a:rPr>
              <a:t>暴露全局变量</a:t>
            </a:r>
            <a:endParaRPr lang="zh-CN" altLang="en-US">
              <a:solidFill>
                <a:schemeClr val="bg1"/>
              </a:solidFill>
            </a:endParaRPr>
          </a:p>
        </p:txBody>
      </p:sp>
      <p:pic>
        <p:nvPicPr>
          <p:cNvPr id="18" name="图片 17"/>
          <p:cNvPicPr>
            <a:picLocks noChangeAspect="1"/>
          </p:cNvPicPr>
          <p:nvPr/>
        </p:nvPicPr>
        <p:blipFill>
          <a:blip r:embed="rId2"/>
          <a:stretch>
            <a:fillRect/>
          </a:stretch>
        </p:blipFill>
        <p:spPr>
          <a:xfrm>
            <a:off x="2992755" y="3342640"/>
            <a:ext cx="1447800" cy="1454150"/>
          </a:xfrm>
          <a:prstGeom prst="rect">
            <a:avLst/>
          </a:prstGeom>
        </p:spPr>
      </p:pic>
      <p:sp>
        <p:nvSpPr>
          <p:cNvPr id="19" name="文本框 18"/>
          <p:cNvSpPr txBox="1"/>
          <p:nvPr/>
        </p:nvSpPr>
        <p:spPr>
          <a:xfrm>
            <a:off x="3074035" y="3608705"/>
            <a:ext cx="1366520" cy="922020"/>
          </a:xfrm>
          <a:prstGeom prst="rect">
            <a:avLst/>
          </a:prstGeom>
          <a:noFill/>
        </p:spPr>
        <p:txBody>
          <a:bodyPr wrap="square" rtlCol="0">
            <a:spAutoFit/>
          </a:bodyPr>
          <a:p>
            <a:r>
              <a:rPr lang="en-US" altLang="zh-CN">
                <a:solidFill>
                  <a:schemeClr val="bg1"/>
                </a:solidFill>
              </a:rPr>
              <a:t>6.</a:t>
            </a:r>
            <a:r>
              <a:rPr lang="zh-CN" altLang="en-US">
                <a:solidFill>
                  <a:schemeClr val="bg1"/>
                </a:solidFill>
              </a:rPr>
              <a:t>初始化应用程序运行时</a:t>
            </a:r>
            <a:endParaRPr lang="zh-CN" altLang="en-US">
              <a:solidFill>
                <a:schemeClr val="bg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1"/>
            </p:custDataLst>
          </p:nvPr>
        </p:nvSpPr>
        <p:spPr>
          <a:xfrm rot="18816763">
            <a:off x="-627105" y="4203150"/>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lstStyle/>
          <a:p>
            <a:pPr algn="ctr">
              <a:lnSpc>
                <a:spcPct val="120000"/>
              </a:lnSpc>
            </a:pPr>
            <a:r>
              <a:rPr lang="en-US" altLang="zh-CN" sz="2000" b="1" dirty="0">
                <a:solidFill>
                  <a:schemeClr val="bg1"/>
                </a:solidFill>
                <a:sym typeface="+mn-lt"/>
              </a:rPr>
              <a:t>Restful routes</a:t>
            </a:r>
            <a:endParaRPr lang="en-US" altLang="zh-CN" sz="2000" b="1" dirty="0">
              <a:solidFill>
                <a:schemeClr val="bg1"/>
              </a:solidFill>
              <a:sym typeface="+mn-lt"/>
            </a:endParaRPr>
          </a:p>
        </p:txBody>
      </p:sp>
      <p:sp>
        <p:nvSpPr>
          <p:cNvPr id="33" name="任意多边形 32"/>
          <p:cNvSpPr/>
          <p:nvPr>
            <p:custDataLst>
              <p:tags r:id="rId2"/>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Blueprint API</a:t>
            </a:r>
            <a:endParaRPr lang="en-US" altLang="zh-CN" sz="2000" b="1" dirty="0">
              <a:solidFill>
                <a:schemeClr val="bg1"/>
              </a:solidFill>
              <a:sym typeface="+mn-lt"/>
            </a:endParaRPr>
          </a:p>
        </p:txBody>
      </p:sp>
      <p:sp>
        <p:nvSpPr>
          <p:cNvPr id="7" name="矩形 6"/>
          <p:cNvSpPr/>
          <p:nvPr>
            <p:custDataLst>
              <p:tags r:id="rId3"/>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4"/>
            </p:custDataLst>
          </p:nvPr>
        </p:nvSpPr>
        <p:spPr>
          <a:xfrm>
            <a:off x="2029577" y="173131"/>
            <a:ext cx="1122423" cy="781752"/>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路由</a:t>
            </a:r>
            <a:endParaRPr lang="zh-CN" altLang="en-US" sz="3200" b="1">
              <a:solidFill>
                <a:schemeClr val="bg1"/>
              </a:solidFill>
              <a:latin typeface="+mj-lt"/>
              <a:ea typeface="+mj-ea"/>
              <a:cs typeface="+mj-cs"/>
              <a:sym typeface="+mn-lt"/>
            </a:endParaRPr>
          </a:p>
        </p:txBody>
      </p:sp>
      <p:sp>
        <p:nvSpPr>
          <p:cNvPr id="2" name="任意多边形 1"/>
          <p:cNvSpPr/>
          <p:nvPr>
            <p:custDataLst>
              <p:tags r:id="rId5"/>
            </p:custDataLst>
          </p:nvPr>
        </p:nvSpPr>
        <p:spPr>
          <a:xfrm rot="18816763">
            <a:off x="1255670" y="4213310"/>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Shortcut routes</a:t>
            </a:r>
            <a:endParaRPr lang="en-US" altLang="zh-CN" sz="2000" b="1" dirty="0">
              <a:solidFill>
                <a:schemeClr val="bg1"/>
              </a:solidFill>
              <a:sym typeface="+mn-lt"/>
            </a:endParaRPr>
          </a:p>
        </p:txBody>
      </p:sp>
      <p:sp>
        <p:nvSpPr>
          <p:cNvPr id="3" name="任意多边形 2"/>
          <p:cNvSpPr/>
          <p:nvPr>
            <p:custDataLst>
              <p:tags r:id="rId6"/>
            </p:custDataLst>
          </p:nvPr>
        </p:nvSpPr>
        <p:spPr>
          <a:xfrm rot="18816763">
            <a:off x="3186705" y="4203785"/>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Actions routes</a:t>
            </a:r>
            <a:endParaRPr lang="en-US" altLang="zh-CN" sz="2000" b="1" dirty="0">
              <a:solidFill>
                <a:schemeClr val="bg1"/>
              </a:solidFill>
              <a:sym typeface="+mn-lt"/>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custDataLst>
              <p:tags r:id="rId1"/>
            </p:custDataLst>
          </p:nvPr>
        </p:nvSpPr>
        <p:spPr>
          <a:xfrm rot="18816763">
            <a:off x="-627105" y="4203150"/>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lstStyle/>
          <a:p>
            <a:pPr algn="ctr">
              <a:lnSpc>
                <a:spcPct val="120000"/>
              </a:lnSpc>
            </a:pPr>
            <a:r>
              <a:rPr lang="en-US" altLang="zh-CN" sz="2000" b="1" dirty="0">
                <a:solidFill>
                  <a:schemeClr val="bg1"/>
                </a:solidFill>
                <a:sym typeface="+mn-lt"/>
              </a:rPr>
              <a:t>sails console</a:t>
            </a:r>
            <a:endParaRPr lang="en-US" altLang="zh-CN" sz="2000" b="1" dirty="0">
              <a:solidFill>
                <a:schemeClr val="bg1"/>
              </a:solidFill>
              <a:sym typeface="+mn-lt"/>
            </a:endParaRPr>
          </a:p>
        </p:txBody>
      </p:sp>
      <p:sp>
        <p:nvSpPr>
          <p:cNvPr id="33" name="任意多边形 32"/>
          <p:cNvSpPr/>
          <p:nvPr>
            <p:custDataLst>
              <p:tags r:id="rId2"/>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Command-line interface (CLI)</a:t>
            </a:r>
            <a:endParaRPr lang="en-US" altLang="zh-CN" sz="2000" b="1" dirty="0">
              <a:solidFill>
                <a:schemeClr val="bg1"/>
              </a:solidFill>
              <a:sym typeface="+mn-lt"/>
            </a:endParaRPr>
          </a:p>
        </p:txBody>
      </p:sp>
      <p:sp>
        <p:nvSpPr>
          <p:cNvPr id="7" name="矩形 6"/>
          <p:cNvSpPr/>
          <p:nvPr>
            <p:custDataLst>
              <p:tags r:id="rId3"/>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4"/>
            </p:custDataLst>
          </p:nvPr>
        </p:nvSpPr>
        <p:spPr>
          <a:xfrm>
            <a:off x="2029460" y="173355"/>
            <a:ext cx="2261870" cy="781685"/>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命令</a:t>
            </a:r>
            <a:endParaRPr lang="zh-CN" altLang="en-US" sz="3200" b="1">
              <a:solidFill>
                <a:schemeClr val="bg1"/>
              </a:solidFill>
              <a:latin typeface="+mj-lt"/>
              <a:ea typeface="+mj-ea"/>
              <a:cs typeface="+mj-cs"/>
              <a:sym typeface="+mn-lt"/>
            </a:endParaRPr>
          </a:p>
        </p:txBody>
      </p:sp>
      <p:sp>
        <p:nvSpPr>
          <p:cNvPr id="2" name="任意多边形 1"/>
          <p:cNvSpPr/>
          <p:nvPr>
            <p:custDataLst>
              <p:tags r:id="rId5"/>
            </p:custDataLst>
          </p:nvPr>
        </p:nvSpPr>
        <p:spPr>
          <a:xfrm rot="18816763">
            <a:off x="1255670" y="4213310"/>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sails debug</a:t>
            </a:r>
            <a:endParaRPr lang="en-US" altLang="zh-CN" sz="2000" b="1" dirty="0">
              <a:solidFill>
                <a:schemeClr val="bg1"/>
              </a:solidFill>
              <a:sym typeface="+mn-lt"/>
            </a:endParaRPr>
          </a:p>
        </p:txBody>
      </p:sp>
      <p:sp>
        <p:nvSpPr>
          <p:cNvPr id="3" name="任意多边形 2"/>
          <p:cNvSpPr/>
          <p:nvPr>
            <p:custDataLst>
              <p:tags r:id="rId6"/>
            </p:custDataLst>
          </p:nvPr>
        </p:nvSpPr>
        <p:spPr>
          <a:xfrm rot="18816763">
            <a:off x="3186705" y="4203785"/>
            <a:ext cx="6883818" cy="1103085"/>
          </a:xfrm>
          <a:custGeom>
            <a:avLst/>
            <a:gdLst>
              <a:gd name="connsiteX0" fmla="*/ 6883818 w 6883818"/>
              <a:gd name="connsiteY0" fmla="*/ 0 h 1103085"/>
              <a:gd name="connsiteX1" fmla="*/ 6883818 w 6883818"/>
              <a:gd name="connsiteY1" fmla="*/ 1103085 h 1103085"/>
              <a:gd name="connsiteX2" fmla="*/ 1050921 w 6883818"/>
              <a:gd name="connsiteY2" fmla="*/ 1103085 h 1103085"/>
              <a:gd name="connsiteX3" fmla="*/ 0 w 6883818"/>
              <a:gd name="connsiteY3" fmla="*/ 0 h 1103085"/>
            </a:gdLst>
            <a:ahLst/>
            <a:cxnLst>
              <a:cxn ang="0">
                <a:pos x="connsiteX0" y="connsiteY0"/>
              </a:cxn>
              <a:cxn ang="0">
                <a:pos x="connsiteX1" y="connsiteY1"/>
              </a:cxn>
              <a:cxn ang="0">
                <a:pos x="connsiteX2" y="connsiteY2"/>
              </a:cxn>
              <a:cxn ang="0">
                <a:pos x="connsiteX3" y="connsiteY3"/>
              </a:cxn>
            </a:cxnLst>
            <a:rect l="l" t="t" r="r" b="b"/>
            <a:pathLst>
              <a:path w="6883818" h="1103085">
                <a:moveTo>
                  <a:pt x="6883818" y="0"/>
                </a:moveTo>
                <a:lnTo>
                  <a:pt x="6883818" y="1103085"/>
                </a:lnTo>
                <a:lnTo>
                  <a:pt x="1050921" y="11030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56000" rtlCol="0" anchor="ctr">
            <a:normAutofit/>
          </a:bodyPr>
          <a:p>
            <a:pPr algn="ctr">
              <a:lnSpc>
                <a:spcPct val="120000"/>
              </a:lnSpc>
            </a:pPr>
            <a:r>
              <a:rPr lang="en-US" altLang="zh-CN" sz="2000" b="1" dirty="0">
                <a:solidFill>
                  <a:schemeClr val="bg1"/>
                </a:solidFill>
                <a:sym typeface="+mn-lt"/>
              </a:rPr>
              <a:t>sails generate sails inspect sails lift sails new sails version</a:t>
            </a:r>
            <a:endParaRPr lang="en-US" altLang="zh-CN" sz="2000" b="1" dirty="0">
              <a:solidFill>
                <a:schemeClr val="bg1"/>
              </a:solidFill>
              <a:sym typeface="+mn-lt"/>
            </a:endParaRPr>
          </a:p>
        </p:txBody>
      </p:sp>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1"/>
            </p:custDataLst>
          </p:nvPr>
        </p:nvSpPr>
        <p:spPr>
          <a:xfrm rot="18816763">
            <a:off x="-690664" y="1666244"/>
            <a:ext cx="7154447" cy="1103085"/>
          </a:xfrm>
          <a:custGeom>
            <a:avLst/>
            <a:gdLst>
              <a:gd name="connsiteX0" fmla="*/ 7154447 w 7154447"/>
              <a:gd name="connsiteY0" fmla="*/ 1103085 h 1103085"/>
              <a:gd name="connsiteX1" fmla="*/ 0 w 7154447"/>
              <a:gd name="connsiteY1" fmla="*/ 1103085 h 1103085"/>
              <a:gd name="connsiteX2" fmla="*/ 0 w 7154447"/>
              <a:gd name="connsiteY2" fmla="*/ 0 h 1103085"/>
              <a:gd name="connsiteX3" fmla="*/ 6103525 w 7154447"/>
              <a:gd name="connsiteY3" fmla="*/ 0 h 1103085"/>
            </a:gdLst>
            <a:ahLst/>
            <a:cxnLst>
              <a:cxn ang="0">
                <a:pos x="connsiteX0" y="connsiteY0"/>
              </a:cxn>
              <a:cxn ang="0">
                <a:pos x="connsiteX1" y="connsiteY1"/>
              </a:cxn>
              <a:cxn ang="0">
                <a:pos x="connsiteX2" y="connsiteY2"/>
              </a:cxn>
              <a:cxn ang="0">
                <a:pos x="connsiteX3" y="connsiteY3"/>
              </a:cxn>
            </a:cxnLst>
            <a:rect l="l" t="t" r="r" b="b"/>
            <a:pathLst>
              <a:path w="7154447" h="1103085">
                <a:moveTo>
                  <a:pt x="7154447" y="1103085"/>
                </a:moveTo>
                <a:lnTo>
                  <a:pt x="0" y="1103085"/>
                </a:lnTo>
                <a:lnTo>
                  <a:pt x="0" y="0"/>
                </a:lnTo>
                <a:lnTo>
                  <a:pt x="6103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756000" rtlCol="0" anchor="ctr">
            <a:normAutofit/>
          </a:bodyPr>
          <a:lstStyle/>
          <a:p>
            <a:pPr algn="ctr">
              <a:lnSpc>
                <a:spcPct val="120000"/>
              </a:lnSpc>
            </a:pPr>
            <a:r>
              <a:rPr lang="en-US" altLang="zh-CN" sz="2000" b="1" dirty="0">
                <a:solidFill>
                  <a:schemeClr val="bg1"/>
                </a:solidFill>
                <a:sym typeface="+mn-lt"/>
              </a:rPr>
              <a:t>Configuration (sails.config)</a:t>
            </a:r>
            <a:endParaRPr lang="en-US" altLang="zh-CN" sz="2000" b="1" dirty="0">
              <a:solidFill>
                <a:schemeClr val="bg1"/>
              </a:solidFill>
              <a:sym typeface="+mn-lt"/>
            </a:endParaRPr>
          </a:p>
        </p:txBody>
      </p:sp>
      <p:sp>
        <p:nvSpPr>
          <p:cNvPr id="7" name="矩形 6"/>
          <p:cNvSpPr/>
          <p:nvPr>
            <p:custDataLst>
              <p:tags r:id="rId2"/>
            </p:custDataLst>
          </p:nvPr>
        </p:nvSpPr>
        <p:spPr>
          <a:xfrm>
            <a:off x="855" y="271620"/>
            <a:ext cx="1951548" cy="5847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lnSpc>
                <a:spcPct val="130000"/>
              </a:lnSpc>
            </a:pPr>
            <a:r>
              <a:rPr lang="en-US" altLang="zh-CN" sz="3200" b="1">
                <a:solidFill>
                  <a:schemeClr val="bg1"/>
                </a:solidFill>
                <a:sym typeface="+mn-lt"/>
              </a:rPr>
              <a:t>Content</a:t>
            </a:r>
            <a:endParaRPr lang="en-US" altLang="zh-CN" sz="3200" b="1">
              <a:solidFill>
                <a:schemeClr val="bg1"/>
              </a:solidFill>
              <a:sym typeface="+mn-lt"/>
            </a:endParaRPr>
          </a:p>
        </p:txBody>
      </p:sp>
      <p:sp>
        <p:nvSpPr>
          <p:cNvPr id="6" name="矩形 5"/>
          <p:cNvSpPr/>
          <p:nvPr>
            <p:custDataLst>
              <p:tags r:id="rId3"/>
            </p:custDataLst>
          </p:nvPr>
        </p:nvSpPr>
        <p:spPr>
          <a:xfrm>
            <a:off x="2029577" y="173131"/>
            <a:ext cx="1122423" cy="781752"/>
          </a:xfrm>
          <a:prstGeom prst="rect">
            <a:avLst/>
          </a:prstGeom>
        </p:spPr>
        <p:txBody>
          <a:bodyPr wrap="none" anchor="ctr">
            <a:normAutofit/>
          </a:bodyPr>
          <a:lstStyle/>
          <a:p>
            <a:pPr>
              <a:lnSpc>
                <a:spcPct val="140000"/>
              </a:lnSpc>
            </a:pPr>
            <a:r>
              <a:rPr lang="zh-CN" altLang="en-US" sz="3200" b="1">
                <a:solidFill>
                  <a:schemeClr val="bg1"/>
                </a:solidFill>
                <a:latin typeface="+mj-lt"/>
                <a:ea typeface="+mj-ea"/>
                <a:cs typeface="+mj-cs"/>
                <a:sym typeface="+mn-lt"/>
              </a:rPr>
              <a:t>配置</a:t>
            </a:r>
            <a:endParaRPr lang="zh-CN" altLang="en-US" sz="3200" b="1">
              <a:solidFill>
                <a:schemeClr val="bg1"/>
              </a:solidFill>
              <a:latin typeface="+mj-lt"/>
              <a:ea typeface="+mj-ea"/>
              <a:cs typeface="+mj-cs"/>
              <a:sym typeface="+mn-lt"/>
            </a:endParaRPr>
          </a:p>
        </p:txBody>
      </p:sp>
      <p:sp>
        <p:nvSpPr>
          <p:cNvPr id="195" name="Freeform 33"/>
          <p:cNvSpPr>
            <a:spLocks noChangeAspect="1" noEditPoints="1"/>
          </p:cNvSpPr>
          <p:nvPr/>
        </p:nvSpPr>
        <p:spPr bwMode="auto">
          <a:xfrm>
            <a:off x="10821366" y="381054"/>
            <a:ext cx="893839" cy="919407"/>
          </a:xfrm>
          <a:custGeom>
            <a:avLst/>
            <a:gdLst>
              <a:gd name="T0" fmla="*/ 305377 w 731"/>
              <a:gd name="T1" fmla="*/ 208172 h 752"/>
              <a:gd name="T2" fmla="*/ 250915 w 731"/>
              <a:gd name="T3" fmla="*/ 419262 h 752"/>
              <a:gd name="T4" fmla="*/ 96281 w 731"/>
              <a:gd name="T5" fmla="*/ 404671 h 752"/>
              <a:gd name="T6" fmla="*/ 270365 w 731"/>
              <a:gd name="T7" fmla="*/ 427044 h 752"/>
              <a:gd name="T8" fmla="*/ 525170 w 731"/>
              <a:gd name="T9" fmla="*/ 401752 h 752"/>
              <a:gd name="T10" fmla="*/ 519335 w 731"/>
              <a:gd name="T11" fmla="*/ 221791 h 752"/>
              <a:gd name="T12" fmla="*/ 326773 w 731"/>
              <a:gd name="T13" fmla="*/ 121596 h 752"/>
              <a:gd name="T14" fmla="*/ 164359 w 731"/>
              <a:gd name="T15" fmla="*/ 501947 h 752"/>
              <a:gd name="T16" fmla="*/ 152688 w 731"/>
              <a:gd name="T17" fmla="*/ 476655 h 752"/>
              <a:gd name="T18" fmla="*/ 164359 w 731"/>
              <a:gd name="T19" fmla="*/ 501947 h 752"/>
              <a:gd name="T20" fmla="*/ 268420 w 731"/>
              <a:gd name="T21" fmla="*/ 519457 h 752"/>
              <a:gd name="T22" fmla="*/ 163386 w 731"/>
              <a:gd name="T23" fmla="*/ 528212 h 752"/>
              <a:gd name="T24" fmla="*/ 45709 w 731"/>
              <a:gd name="T25" fmla="*/ 508757 h 752"/>
              <a:gd name="T26" fmla="*/ 85583 w 731"/>
              <a:gd name="T27" fmla="*/ 517512 h 752"/>
              <a:gd name="T28" fmla="*/ 75858 w 731"/>
              <a:gd name="T29" fmla="*/ 563232 h 752"/>
              <a:gd name="T30" fmla="*/ 128375 w 731"/>
              <a:gd name="T31" fmla="*/ 558368 h 752"/>
              <a:gd name="T32" fmla="*/ 149771 w 731"/>
              <a:gd name="T33" fmla="*/ 606033 h 752"/>
              <a:gd name="T34" fmla="*/ 188672 w 731"/>
              <a:gd name="T35" fmla="*/ 562259 h 752"/>
              <a:gd name="T36" fmla="*/ 231464 w 731"/>
              <a:gd name="T37" fmla="*/ 581714 h 752"/>
              <a:gd name="T38" fmla="*/ 236327 w 731"/>
              <a:gd name="T39" fmla="*/ 528212 h 752"/>
              <a:gd name="T40" fmla="*/ 339416 w 731"/>
              <a:gd name="T41" fmla="*/ 642026 h 752"/>
              <a:gd name="T42" fmla="*/ 357894 w 731"/>
              <a:gd name="T43" fmla="*/ 676072 h 752"/>
              <a:gd name="T44" fmla="*/ 342333 w 731"/>
              <a:gd name="T45" fmla="*/ 697473 h 752"/>
              <a:gd name="T46" fmla="*/ 295651 w 731"/>
              <a:gd name="T47" fmla="*/ 701364 h 752"/>
              <a:gd name="T48" fmla="*/ 265503 w 731"/>
              <a:gd name="T49" fmla="*/ 730547 h 752"/>
              <a:gd name="T50" fmla="*/ 233409 w 731"/>
              <a:gd name="T51" fmla="*/ 688718 h 752"/>
              <a:gd name="T52" fmla="*/ 200343 w 731"/>
              <a:gd name="T53" fmla="*/ 691637 h 752"/>
              <a:gd name="T54" fmla="*/ 195480 w 731"/>
              <a:gd name="T55" fmla="*/ 667317 h 752"/>
              <a:gd name="T56" fmla="*/ 213958 w 731"/>
              <a:gd name="T57" fmla="*/ 627434 h 752"/>
              <a:gd name="T58" fmla="*/ 194508 w 731"/>
              <a:gd name="T59" fmla="*/ 601169 h 752"/>
              <a:gd name="T60" fmla="*/ 212986 w 731"/>
              <a:gd name="T61" fmla="*/ 583660 h 752"/>
              <a:gd name="T62" fmla="*/ 261613 w 731"/>
              <a:gd name="T63" fmla="*/ 556422 h 752"/>
              <a:gd name="T64" fmla="*/ 292734 w 731"/>
              <a:gd name="T65" fmla="*/ 557395 h 752"/>
              <a:gd name="T66" fmla="*/ 324828 w 731"/>
              <a:gd name="T67" fmla="*/ 591442 h 752"/>
              <a:gd name="T68" fmla="*/ 355949 w 731"/>
              <a:gd name="T69" fmla="*/ 599224 h 752"/>
              <a:gd name="T70" fmla="*/ 356921 w 731"/>
              <a:gd name="T71" fmla="*/ 613815 h 752"/>
              <a:gd name="T72" fmla="*/ 250915 w 731"/>
              <a:gd name="T73" fmla="*/ 640080 h 752"/>
              <a:gd name="T74" fmla="*/ 449312 w 731"/>
              <a:gd name="T75" fmla="*/ 527239 h 752"/>
              <a:gd name="T76" fmla="*/ 482379 w 731"/>
              <a:gd name="T77" fmla="*/ 497083 h 752"/>
              <a:gd name="T78" fmla="*/ 639930 w 731"/>
              <a:gd name="T79" fmla="*/ 535994 h 752"/>
              <a:gd name="T80" fmla="*/ 618534 w 731"/>
              <a:gd name="T81" fmla="*/ 482492 h 752"/>
              <a:gd name="T82" fmla="*/ 525170 w 731"/>
              <a:gd name="T83" fmla="*/ 480546 h 752"/>
              <a:gd name="T84" fmla="*/ 525170 w 731"/>
              <a:gd name="T85" fmla="*/ 574905 h 752"/>
              <a:gd name="T86" fmla="*/ 419164 w 731"/>
              <a:gd name="T87" fmla="*/ 551558 h 752"/>
              <a:gd name="T88" fmla="*/ 375400 w 731"/>
              <a:gd name="T89" fmla="*/ 599224 h 752"/>
              <a:gd name="T90" fmla="*/ 384152 w 731"/>
              <a:gd name="T91" fmla="*/ 661481 h 752"/>
              <a:gd name="T92" fmla="*/ 443477 w 731"/>
              <a:gd name="T93" fmla="*/ 638134 h 752"/>
              <a:gd name="T94" fmla="*/ 493077 w 731"/>
              <a:gd name="T95" fmla="*/ 699419 h 752"/>
              <a:gd name="T96" fmla="*/ 524198 w 731"/>
              <a:gd name="T97" fmla="*/ 635216 h 752"/>
              <a:gd name="T98" fmla="*/ 595193 w 731"/>
              <a:gd name="T99" fmla="*/ 645917 h 752"/>
              <a:gd name="T100" fmla="*/ 584495 w 731"/>
              <a:gd name="T101" fmla="*/ 582687 h 752"/>
              <a:gd name="T102" fmla="*/ 644792 w 731"/>
              <a:gd name="T103" fmla="*/ 544749 h 752"/>
              <a:gd name="T104" fmla="*/ 681749 w 731"/>
              <a:gd name="T105" fmla="*/ 495138 h 752"/>
              <a:gd name="T106" fmla="*/ 358866 w 731"/>
              <a:gd name="T107" fmla="*/ 534049 h 752"/>
              <a:gd name="T108" fmla="*/ 23341 w 731"/>
              <a:gd name="T109" fmla="*/ 500975 h 752"/>
              <a:gd name="T110" fmla="*/ 375400 w 731"/>
              <a:gd name="T111" fmla="*/ 579769 h 7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1"/>
              <a:gd name="T169" fmla="*/ 0 h 752"/>
              <a:gd name="T170" fmla="*/ 731 w 731"/>
              <a:gd name="T171" fmla="*/ 752 h 7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1" h="752">
                <a:moveTo>
                  <a:pt x="138" y="214"/>
                </a:moveTo>
                <a:cubicBezTo>
                  <a:pt x="138" y="164"/>
                  <a:pt x="178" y="123"/>
                  <a:pt x="226" y="123"/>
                </a:cubicBezTo>
                <a:cubicBezTo>
                  <a:pt x="274" y="123"/>
                  <a:pt x="314" y="164"/>
                  <a:pt x="314" y="214"/>
                </a:cubicBezTo>
                <a:cubicBezTo>
                  <a:pt x="314" y="245"/>
                  <a:pt x="299" y="273"/>
                  <a:pt x="276" y="289"/>
                </a:cubicBezTo>
                <a:cubicBezTo>
                  <a:pt x="282" y="292"/>
                  <a:pt x="287" y="296"/>
                  <a:pt x="293" y="300"/>
                </a:cubicBezTo>
                <a:cubicBezTo>
                  <a:pt x="272" y="338"/>
                  <a:pt x="259" y="383"/>
                  <a:pt x="258" y="431"/>
                </a:cubicBezTo>
                <a:cubicBezTo>
                  <a:pt x="236" y="421"/>
                  <a:pt x="212" y="415"/>
                  <a:pt x="185" y="411"/>
                </a:cubicBezTo>
                <a:cubicBezTo>
                  <a:pt x="176" y="410"/>
                  <a:pt x="166" y="410"/>
                  <a:pt x="157" y="410"/>
                </a:cubicBezTo>
                <a:cubicBezTo>
                  <a:pt x="136" y="410"/>
                  <a:pt x="117" y="412"/>
                  <a:pt x="99" y="416"/>
                </a:cubicBezTo>
                <a:cubicBezTo>
                  <a:pt x="106" y="359"/>
                  <a:pt x="136" y="311"/>
                  <a:pt x="176" y="289"/>
                </a:cubicBezTo>
                <a:cubicBezTo>
                  <a:pt x="153" y="273"/>
                  <a:pt x="138" y="245"/>
                  <a:pt x="138" y="214"/>
                </a:cubicBezTo>
                <a:close/>
                <a:moveTo>
                  <a:pt x="278" y="439"/>
                </a:moveTo>
                <a:cubicBezTo>
                  <a:pt x="278" y="439"/>
                  <a:pt x="278" y="440"/>
                  <a:pt x="278" y="440"/>
                </a:cubicBezTo>
                <a:cubicBezTo>
                  <a:pt x="319" y="462"/>
                  <a:pt x="349" y="491"/>
                  <a:pt x="369" y="516"/>
                </a:cubicBezTo>
                <a:cubicBezTo>
                  <a:pt x="403" y="475"/>
                  <a:pt x="460" y="424"/>
                  <a:pt x="540" y="413"/>
                </a:cubicBezTo>
                <a:cubicBezTo>
                  <a:pt x="555" y="411"/>
                  <a:pt x="570" y="410"/>
                  <a:pt x="585" y="410"/>
                </a:cubicBezTo>
                <a:cubicBezTo>
                  <a:pt x="607" y="410"/>
                  <a:pt x="627" y="412"/>
                  <a:pt x="645" y="416"/>
                </a:cubicBezTo>
                <a:cubicBezTo>
                  <a:pt x="638" y="331"/>
                  <a:pt x="594" y="260"/>
                  <a:pt x="534" y="228"/>
                </a:cubicBezTo>
                <a:cubicBezTo>
                  <a:pt x="566" y="205"/>
                  <a:pt x="588" y="168"/>
                  <a:pt x="588" y="125"/>
                </a:cubicBezTo>
                <a:cubicBezTo>
                  <a:pt x="588" y="56"/>
                  <a:pt x="531" y="0"/>
                  <a:pt x="462" y="0"/>
                </a:cubicBezTo>
                <a:cubicBezTo>
                  <a:pt x="393" y="0"/>
                  <a:pt x="336" y="56"/>
                  <a:pt x="336" y="125"/>
                </a:cubicBezTo>
                <a:cubicBezTo>
                  <a:pt x="336" y="168"/>
                  <a:pt x="358" y="205"/>
                  <a:pt x="390" y="228"/>
                </a:cubicBezTo>
                <a:cubicBezTo>
                  <a:pt x="324" y="263"/>
                  <a:pt x="278" y="344"/>
                  <a:pt x="278" y="439"/>
                </a:cubicBezTo>
                <a:close/>
                <a:moveTo>
                  <a:pt x="169" y="516"/>
                </a:moveTo>
                <a:cubicBezTo>
                  <a:pt x="181" y="516"/>
                  <a:pt x="192" y="506"/>
                  <a:pt x="192" y="494"/>
                </a:cubicBezTo>
                <a:cubicBezTo>
                  <a:pt x="187" y="492"/>
                  <a:pt x="181" y="491"/>
                  <a:pt x="175" y="491"/>
                </a:cubicBezTo>
                <a:cubicBezTo>
                  <a:pt x="169" y="490"/>
                  <a:pt x="163" y="490"/>
                  <a:pt x="157" y="490"/>
                </a:cubicBezTo>
                <a:cubicBezTo>
                  <a:pt x="153" y="490"/>
                  <a:pt x="150" y="490"/>
                  <a:pt x="146" y="490"/>
                </a:cubicBezTo>
                <a:cubicBezTo>
                  <a:pt x="146" y="491"/>
                  <a:pt x="146" y="491"/>
                  <a:pt x="146" y="492"/>
                </a:cubicBezTo>
                <a:cubicBezTo>
                  <a:pt x="146" y="505"/>
                  <a:pt x="156" y="516"/>
                  <a:pt x="169" y="516"/>
                </a:cubicBezTo>
                <a:close/>
                <a:moveTo>
                  <a:pt x="243" y="543"/>
                </a:moveTo>
                <a:cubicBezTo>
                  <a:pt x="245" y="541"/>
                  <a:pt x="246" y="537"/>
                  <a:pt x="248" y="535"/>
                </a:cubicBezTo>
                <a:cubicBezTo>
                  <a:pt x="262" y="534"/>
                  <a:pt x="271" y="534"/>
                  <a:pt x="276" y="534"/>
                </a:cubicBezTo>
                <a:cubicBezTo>
                  <a:pt x="260" y="521"/>
                  <a:pt x="241" y="509"/>
                  <a:pt x="218" y="501"/>
                </a:cubicBezTo>
                <a:cubicBezTo>
                  <a:pt x="216" y="512"/>
                  <a:pt x="211" y="522"/>
                  <a:pt x="204" y="529"/>
                </a:cubicBezTo>
                <a:cubicBezTo>
                  <a:pt x="194" y="538"/>
                  <a:pt x="182" y="543"/>
                  <a:pt x="168" y="543"/>
                </a:cubicBezTo>
                <a:cubicBezTo>
                  <a:pt x="154" y="542"/>
                  <a:pt x="142" y="537"/>
                  <a:pt x="133" y="527"/>
                </a:cubicBezTo>
                <a:cubicBezTo>
                  <a:pt x="125" y="519"/>
                  <a:pt x="120" y="507"/>
                  <a:pt x="119" y="494"/>
                </a:cubicBezTo>
                <a:cubicBezTo>
                  <a:pt x="87" y="501"/>
                  <a:pt x="61" y="515"/>
                  <a:pt x="47" y="523"/>
                </a:cubicBezTo>
                <a:cubicBezTo>
                  <a:pt x="47" y="524"/>
                  <a:pt x="47" y="524"/>
                  <a:pt x="47" y="524"/>
                </a:cubicBezTo>
                <a:cubicBezTo>
                  <a:pt x="48" y="527"/>
                  <a:pt x="50" y="528"/>
                  <a:pt x="53" y="529"/>
                </a:cubicBezTo>
                <a:cubicBezTo>
                  <a:pt x="88" y="532"/>
                  <a:pt x="88" y="532"/>
                  <a:pt x="88" y="532"/>
                </a:cubicBezTo>
                <a:cubicBezTo>
                  <a:pt x="90" y="534"/>
                  <a:pt x="92" y="538"/>
                  <a:pt x="93" y="540"/>
                </a:cubicBezTo>
                <a:cubicBezTo>
                  <a:pt x="76" y="572"/>
                  <a:pt x="76" y="572"/>
                  <a:pt x="76" y="572"/>
                </a:cubicBezTo>
                <a:cubicBezTo>
                  <a:pt x="75" y="574"/>
                  <a:pt x="76" y="578"/>
                  <a:pt x="78" y="579"/>
                </a:cubicBezTo>
                <a:cubicBezTo>
                  <a:pt x="96" y="594"/>
                  <a:pt x="96" y="594"/>
                  <a:pt x="96" y="594"/>
                </a:cubicBezTo>
                <a:cubicBezTo>
                  <a:pt x="97" y="597"/>
                  <a:pt x="101" y="597"/>
                  <a:pt x="104" y="595"/>
                </a:cubicBezTo>
                <a:cubicBezTo>
                  <a:pt x="132" y="574"/>
                  <a:pt x="132" y="574"/>
                  <a:pt x="132" y="574"/>
                </a:cubicBezTo>
                <a:cubicBezTo>
                  <a:pt x="135" y="575"/>
                  <a:pt x="137" y="576"/>
                  <a:pt x="141" y="577"/>
                </a:cubicBezTo>
                <a:cubicBezTo>
                  <a:pt x="149" y="617"/>
                  <a:pt x="149" y="617"/>
                  <a:pt x="149" y="617"/>
                </a:cubicBezTo>
                <a:cubicBezTo>
                  <a:pt x="149" y="620"/>
                  <a:pt x="152" y="623"/>
                  <a:pt x="154" y="623"/>
                </a:cubicBezTo>
                <a:cubicBezTo>
                  <a:pt x="179" y="623"/>
                  <a:pt x="179" y="623"/>
                  <a:pt x="179" y="623"/>
                </a:cubicBezTo>
                <a:cubicBezTo>
                  <a:pt x="181" y="623"/>
                  <a:pt x="184" y="621"/>
                  <a:pt x="185" y="618"/>
                </a:cubicBezTo>
                <a:cubicBezTo>
                  <a:pt x="194" y="578"/>
                  <a:pt x="194" y="578"/>
                  <a:pt x="194" y="578"/>
                </a:cubicBezTo>
                <a:cubicBezTo>
                  <a:pt x="197" y="577"/>
                  <a:pt x="200" y="577"/>
                  <a:pt x="203" y="575"/>
                </a:cubicBezTo>
                <a:cubicBezTo>
                  <a:pt x="231" y="598"/>
                  <a:pt x="231" y="598"/>
                  <a:pt x="231" y="598"/>
                </a:cubicBezTo>
                <a:cubicBezTo>
                  <a:pt x="233" y="599"/>
                  <a:pt x="237" y="600"/>
                  <a:pt x="238" y="598"/>
                </a:cubicBezTo>
                <a:cubicBezTo>
                  <a:pt x="257" y="583"/>
                  <a:pt x="257" y="583"/>
                  <a:pt x="257" y="583"/>
                </a:cubicBezTo>
                <a:cubicBezTo>
                  <a:pt x="259" y="581"/>
                  <a:pt x="259" y="578"/>
                  <a:pt x="258" y="575"/>
                </a:cubicBezTo>
                <a:cubicBezTo>
                  <a:pt x="243" y="543"/>
                  <a:pt x="243" y="543"/>
                  <a:pt x="243" y="543"/>
                </a:cubicBezTo>
                <a:close/>
                <a:moveTo>
                  <a:pt x="367" y="631"/>
                </a:moveTo>
                <a:cubicBezTo>
                  <a:pt x="367" y="631"/>
                  <a:pt x="367" y="631"/>
                  <a:pt x="347" y="648"/>
                </a:cubicBezTo>
                <a:cubicBezTo>
                  <a:pt x="348" y="652"/>
                  <a:pt x="349" y="656"/>
                  <a:pt x="349" y="660"/>
                </a:cubicBezTo>
                <a:cubicBezTo>
                  <a:pt x="349" y="664"/>
                  <a:pt x="348" y="668"/>
                  <a:pt x="347" y="672"/>
                </a:cubicBezTo>
                <a:cubicBezTo>
                  <a:pt x="347" y="672"/>
                  <a:pt x="347" y="672"/>
                  <a:pt x="366" y="690"/>
                </a:cubicBezTo>
                <a:cubicBezTo>
                  <a:pt x="367" y="691"/>
                  <a:pt x="368" y="693"/>
                  <a:pt x="368" y="695"/>
                </a:cubicBezTo>
                <a:cubicBezTo>
                  <a:pt x="368" y="697"/>
                  <a:pt x="368" y="699"/>
                  <a:pt x="367" y="700"/>
                </a:cubicBezTo>
                <a:cubicBezTo>
                  <a:pt x="367" y="700"/>
                  <a:pt x="367" y="700"/>
                  <a:pt x="359" y="714"/>
                </a:cubicBezTo>
                <a:cubicBezTo>
                  <a:pt x="358" y="716"/>
                  <a:pt x="354" y="717"/>
                  <a:pt x="352" y="717"/>
                </a:cubicBezTo>
                <a:cubicBezTo>
                  <a:pt x="351" y="717"/>
                  <a:pt x="351" y="717"/>
                  <a:pt x="349" y="717"/>
                </a:cubicBezTo>
                <a:cubicBezTo>
                  <a:pt x="349" y="717"/>
                  <a:pt x="349" y="717"/>
                  <a:pt x="325" y="708"/>
                </a:cubicBezTo>
                <a:cubicBezTo>
                  <a:pt x="319" y="714"/>
                  <a:pt x="312" y="719"/>
                  <a:pt x="304" y="721"/>
                </a:cubicBezTo>
                <a:cubicBezTo>
                  <a:pt x="304" y="721"/>
                  <a:pt x="304" y="721"/>
                  <a:pt x="298" y="745"/>
                </a:cubicBezTo>
                <a:cubicBezTo>
                  <a:pt x="297" y="748"/>
                  <a:pt x="294" y="752"/>
                  <a:pt x="290" y="752"/>
                </a:cubicBezTo>
                <a:cubicBezTo>
                  <a:pt x="290" y="752"/>
                  <a:pt x="290" y="752"/>
                  <a:pt x="273" y="751"/>
                </a:cubicBezTo>
                <a:cubicBezTo>
                  <a:pt x="270" y="751"/>
                  <a:pt x="267" y="748"/>
                  <a:pt x="265" y="744"/>
                </a:cubicBezTo>
                <a:cubicBezTo>
                  <a:pt x="265" y="744"/>
                  <a:pt x="265" y="744"/>
                  <a:pt x="261" y="720"/>
                </a:cubicBezTo>
                <a:cubicBezTo>
                  <a:pt x="253" y="717"/>
                  <a:pt x="246" y="713"/>
                  <a:pt x="240" y="708"/>
                </a:cubicBezTo>
                <a:cubicBezTo>
                  <a:pt x="240" y="708"/>
                  <a:pt x="240" y="708"/>
                  <a:pt x="216" y="714"/>
                </a:cubicBezTo>
                <a:cubicBezTo>
                  <a:pt x="215" y="714"/>
                  <a:pt x="214" y="714"/>
                  <a:pt x="214" y="714"/>
                </a:cubicBezTo>
                <a:cubicBezTo>
                  <a:pt x="210" y="714"/>
                  <a:pt x="208" y="713"/>
                  <a:pt x="206" y="711"/>
                </a:cubicBezTo>
                <a:cubicBezTo>
                  <a:pt x="206" y="711"/>
                  <a:pt x="206" y="711"/>
                  <a:pt x="198" y="697"/>
                </a:cubicBezTo>
                <a:cubicBezTo>
                  <a:pt x="198" y="695"/>
                  <a:pt x="198" y="693"/>
                  <a:pt x="198" y="692"/>
                </a:cubicBezTo>
                <a:cubicBezTo>
                  <a:pt x="198" y="690"/>
                  <a:pt x="198" y="687"/>
                  <a:pt x="201" y="686"/>
                </a:cubicBezTo>
                <a:cubicBezTo>
                  <a:pt x="201" y="686"/>
                  <a:pt x="201" y="686"/>
                  <a:pt x="219" y="669"/>
                </a:cubicBezTo>
                <a:cubicBezTo>
                  <a:pt x="218" y="666"/>
                  <a:pt x="217" y="661"/>
                  <a:pt x="217" y="658"/>
                </a:cubicBezTo>
                <a:cubicBezTo>
                  <a:pt x="217" y="653"/>
                  <a:pt x="219" y="648"/>
                  <a:pt x="220" y="645"/>
                </a:cubicBezTo>
                <a:cubicBezTo>
                  <a:pt x="202" y="627"/>
                  <a:pt x="202" y="627"/>
                  <a:pt x="202" y="627"/>
                </a:cubicBezTo>
                <a:cubicBezTo>
                  <a:pt x="199" y="626"/>
                  <a:pt x="198" y="624"/>
                  <a:pt x="200" y="621"/>
                </a:cubicBezTo>
                <a:cubicBezTo>
                  <a:pt x="198" y="620"/>
                  <a:pt x="200" y="619"/>
                  <a:pt x="200" y="618"/>
                </a:cubicBezTo>
                <a:cubicBezTo>
                  <a:pt x="200" y="618"/>
                  <a:pt x="200" y="618"/>
                  <a:pt x="208" y="604"/>
                </a:cubicBezTo>
                <a:cubicBezTo>
                  <a:pt x="210" y="601"/>
                  <a:pt x="213" y="600"/>
                  <a:pt x="216" y="600"/>
                </a:cubicBezTo>
                <a:cubicBezTo>
                  <a:pt x="216" y="600"/>
                  <a:pt x="217" y="600"/>
                  <a:pt x="219" y="600"/>
                </a:cubicBezTo>
                <a:cubicBezTo>
                  <a:pt x="219" y="600"/>
                  <a:pt x="219" y="600"/>
                  <a:pt x="242" y="608"/>
                </a:cubicBezTo>
                <a:cubicBezTo>
                  <a:pt x="249" y="603"/>
                  <a:pt x="256" y="599"/>
                  <a:pt x="264" y="596"/>
                </a:cubicBezTo>
                <a:cubicBezTo>
                  <a:pt x="264" y="596"/>
                  <a:pt x="264" y="596"/>
                  <a:pt x="269" y="572"/>
                </a:cubicBezTo>
                <a:cubicBezTo>
                  <a:pt x="270" y="568"/>
                  <a:pt x="274" y="566"/>
                  <a:pt x="277" y="566"/>
                </a:cubicBezTo>
                <a:cubicBezTo>
                  <a:pt x="277" y="566"/>
                  <a:pt x="277" y="566"/>
                  <a:pt x="293" y="567"/>
                </a:cubicBezTo>
                <a:cubicBezTo>
                  <a:pt x="298" y="567"/>
                  <a:pt x="300" y="569"/>
                  <a:pt x="301" y="573"/>
                </a:cubicBezTo>
                <a:cubicBezTo>
                  <a:pt x="301" y="573"/>
                  <a:pt x="301" y="573"/>
                  <a:pt x="307" y="598"/>
                </a:cubicBezTo>
                <a:cubicBezTo>
                  <a:pt x="315" y="601"/>
                  <a:pt x="321" y="605"/>
                  <a:pt x="327" y="610"/>
                </a:cubicBezTo>
                <a:cubicBezTo>
                  <a:pt x="327" y="610"/>
                  <a:pt x="327" y="610"/>
                  <a:pt x="334" y="608"/>
                </a:cubicBezTo>
                <a:cubicBezTo>
                  <a:pt x="337" y="615"/>
                  <a:pt x="337" y="615"/>
                  <a:pt x="337" y="615"/>
                </a:cubicBezTo>
                <a:cubicBezTo>
                  <a:pt x="349" y="615"/>
                  <a:pt x="349" y="615"/>
                  <a:pt x="349" y="615"/>
                </a:cubicBezTo>
                <a:cubicBezTo>
                  <a:pt x="366" y="616"/>
                  <a:pt x="366" y="616"/>
                  <a:pt x="366" y="616"/>
                </a:cubicBezTo>
                <a:cubicBezTo>
                  <a:pt x="366" y="617"/>
                  <a:pt x="367" y="619"/>
                  <a:pt x="369" y="621"/>
                </a:cubicBezTo>
                <a:cubicBezTo>
                  <a:pt x="370" y="623"/>
                  <a:pt x="370" y="624"/>
                  <a:pt x="370" y="625"/>
                </a:cubicBezTo>
                <a:cubicBezTo>
                  <a:pt x="370" y="627"/>
                  <a:pt x="368" y="629"/>
                  <a:pt x="367" y="631"/>
                </a:cubicBezTo>
                <a:close/>
                <a:moveTo>
                  <a:pt x="309" y="659"/>
                </a:moveTo>
                <a:cubicBezTo>
                  <a:pt x="309" y="646"/>
                  <a:pt x="298" y="634"/>
                  <a:pt x="284" y="634"/>
                </a:cubicBezTo>
                <a:cubicBezTo>
                  <a:pt x="270" y="633"/>
                  <a:pt x="258" y="645"/>
                  <a:pt x="258" y="658"/>
                </a:cubicBezTo>
                <a:cubicBezTo>
                  <a:pt x="258" y="672"/>
                  <a:pt x="269" y="684"/>
                  <a:pt x="283" y="684"/>
                </a:cubicBezTo>
                <a:cubicBezTo>
                  <a:pt x="297" y="685"/>
                  <a:pt x="309" y="673"/>
                  <a:pt x="309" y="659"/>
                </a:cubicBezTo>
                <a:close/>
                <a:moveTo>
                  <a:pt x="462" y="542"/>
                </a:moveTo>
                <a:cubicBezTo>
                  <a:pt x="462" y="559"/>
                  <a:pt x="476" y="573"/>
                  <a:pt x="493" y="573"/>
                </a:cubicBezTo>
                <a:cubicBezTo>
                  <a:pt x="510" y="574"/>
                  <a:pt x="525" y="560"/>
                  <a:pt x="525" y="543"/>
                </a:cubicBezTo>
                <a:cubicBezTo>
                  <a:pt x="525" y="526"/>
                  <a:pt x="513" y="512"/>
                  <a:pt x="496" y="511"/>
                </a:cubicBezTo>
                <a:cubicBezTo>
                  <a:pt x="484" y="518"/>
                  <a:pt x="473" y="525"/>
                  <a:pt x="464" y="534"/>
                </a:cubicBezTo>
                <a:cubicBezTo>
                  <a:pt x="463" y="536"/>
                  <a:pt x="462" y="539"/>
                  <a:pt x="462" y="542"/>
                </a:cubicBezTo>
                <a:close/>
                <a:moveTo>
                  <a:pt x="658" y="551"/>
                </a:moveTo>
                <a:cubicBezTo>
                  <a:pt x="613" y="531"/>
                  <a:pt x="613" y="531"/>
                  <a:pt x="613" y="531"/>
                </a:cubicBezTo>
                <a:cubicBezTo>
                  <a:pt x="612" y="527"/>
                  <a:pt x="613" y="522"/>
                  <a:pt x="611" y="517"/>
                </a:cubicBezTo>
                <a:cubicBezTo>
                  <a:pt x="623" y="508"/>
                  <a:pt x="631" y="501"/>
                  <a:pt x="636" y="496"/>
                </a:cubicBezTo>
                <a:cubicBezTo>
                  <a:pt x="622" y="492"/>
                  <a:pt x="605" y="490"/>
                  <a:pt x="585" y="490"/>
                </a:cubicBezTo>
                <a:cubicBezTo>
                  <a:pt x="574" y="490"/>
                  <a:pt x="562" y="490"/>
                  <a:pt x="551" y="492"/>
                </a:cubicBezTo>
                <a:cubicBezTo>
                  <a:pt x="547" y="492"/>
                  <a:pt x="543" y="493"/>
                  <a:pt x="540" y="494"/>
                </a:cubicBezTo>
                <a:cubicBezTo>
                  <a:pt x="540" y="495"/>
                  <a:pt x="541" y="496"/>
                  <a:pt x="542" y="496"/>
                </a:cubicBezTo>
                <a:cubicBezTo>
                  <a:pt x="554" y="509"/>
                  <a:pt x="561" y="526"/>
                  <a:pt x="561" y="544"/>
                </a:cubicBezTo>
                <a:cubicBezTo>
                  <a:pt x="561" y="563"/>
                  <a:pt x="552" y="580"/>
                  <a:pt x="540" y="591"/>
                </a:cubicBezTo>
                <a:cubicBezTo>
                  <a:pt x="527" y="604"/>
                  <a:pt x="511" y="610"/>
                  <a:pt x="492" y="610"/>
                </a:cubicBezTo>
                <a:cubicBezTo>
                  <a:pt x="474" y="609"/>
                  <a:pt x="458" y="602"/>
                  <a:pt x="445" y="589"/>
                </a:cubicBezTo>
                <a:cubicBezTo>
                  <a:pt x="439" y="583"/>
                  <a:pt x="434" y="575"/>
                  <a:pt x="431" y="567"/>
                </a:cubicBezTo>
                <a:cubicBezTo>
                  <a:pt x="413" y="588"/>
                  <a:pt x="404" y="605"/>
                  <a:pt x="403" y="606"/>
                </a:cubicBezTo>
                <a:cubicBezTo>
                  <a:pt x="397" y="617"/>
                  <a:pt x="397" y="617"/>
                  <a:pt x="397" y="617"/>
                </a:cubicBezTo>
                <a:cubicBezTo>
                  <a:pt x="386" y="616"/>
                  <a:pt x="386" y="616"/>
                  <a:pt x="386" y="616"/>
                </a:cubicBezTo>
                <a:cubicBezTo>
                  <a:pt x="369" y="649"/>
                  <a:pt x="369" y="649"/>
                  <a:pt x="369" y="649"/>
                </a:cubicBezTo>
                <a:cubicBezTo>
                  <a:pt x="366" y="652"/>
                  <a:pt x="367" y="657"/>
                  <a:pt x="371" y="659"/>
                </a:cubicBezTo>
                <a:cubicBezTo>
                  <a:pt x="395" y="680"/>
                  <a:pt x="395" y="680"/>
                  <a:pt x="395" y="680"/>
                </a:cubicBezTo>
                <a:cubicBezTo>
                  <a:pt x="397" y="683"/>
                  <a:pt x="402" y="683"/>
                  <a:pt x="405" y="681"/>
                </a:cubicBezTo>
                <a:cubicBezTo>
                  <a:pt x="444" y="652"/>
                  <a:pt x="444" y="652"/>
                  <a:pt x="444" y="652"/>
                </a:cubicBezTo>
                <a:cubicBezTo>
                  <a:pt x="447" y="654"/>
                  <a:pt x="451" y="655"/>
                  <a:pt x="456" y="656"/>
                </a:cubicBezTo>
                <a:cubicBezTo>
                  <a:pt x="466" y="711"/>
                  <a:pt x="466" y="711"/>
                  <a:pt x="466" y="711"/>
                </a:cubicBezTo>
                <a:cubicBezTo>
                  <a:pt x="467" y="714"/>
                  <a:pt x="471" y="718"/>
                  <a:pt x="474" y="718"/>
                </a:cubicBezTo>
                <a:cubicBezTo>
                  <a:pt x="507" y="719"/>
                  <a:pt x="507" y="719"/>
                  <a:pt x="507" y="719"/>
                </a:cubicBezTo>
                <a:cubicBezTo>
                  <a:pt x="510" y="719"/>
                  <a:pt x="514" y="715"/>
                  <a:pt x="515" y="712"/>
                </a:cubicBezTo>
                <a:cubicBezTo>
                  <a:pt x="527" y="658"/>
                  <a:pt x="527" y="658"/>
                  <a:pt x="527" y="658"/>
                </a:cubicBezTo>
                <a:cubicBezTo>
                  <a:pt x="532" y="657"/>
                  <a:pt x="536" y="656"/>
                  <a:pt x="539" y="653"/>
                </a:cubicBezTo>
                <a:cubicBezTo>
                  <a:pt x="577" y="684"/>
                  <a:pt x="577" y="684"/>
                  <a:pt x="577" y="684"/>
                </a:cubicBezTo>
                <a:cubicBezTo>
                  <a:pt x="580" y="687"/>
                  <a:pt x="585" y="687"/>
                  <a:pt x="587" y="684"/>
                </a:cubicBezTo>
                <a:cubicBezTo>
                  <a:pt x="612" y="664"/>
                  <a:pt x="612" y="664"/>
                  <a:pt x="612" y="664"/>
                </a:cubicBezTo>
                <a:cubicBezTo>
                  <a:pt x="616" y="662"/>
                  <a:pt x="616" y="657"/>
                  <a:pt x="615" y="654"/>
                </a:cubicBezTo>
                <a:cubicBezTo>
                  <a:pt x="593" y="611"/>
                  <a:pt x="593" y="611"/>
                  <a:pt x="593" y="611"/>
                </a:cubicBezTo>
                <a:cubicBezTo>
                  <a:pt x="596" y="607"/>
                  <a:pt x="598" y="603"/>
                  <a:pt x="601" y="599"/>
                </a:cubicBezTo>
                <a:cubicBezTo>
                  <a:pt x="648" y="598"/>
                  <a:pt x="648" y="598"/>
                  <a:pt x="648" y="598"/>
                </a:cubicBezTo>
                <a:cubicBezTo>
                  <a:pt x="653" y="598"/>
                  <a:pt x="655" y="594"/>
                  <a:pt x="656" y="591"/>
                </a:cubicBezTo>
                <a:cubicBezTo>
                  <a:pt x="663" y="560"/>
                  <a:pt x="663" y="560"/>
                  <a:pt x="663" y="560"/>
                </a:cubicBezTo>
                <a:cubicBezTo>
                  <a:pt x="663" y="556"/>
                  <a:pt x="662" y="552"/>
                  <a:pt x="658" y="551"/>
                </a:cubicBezTo>
                <a:close/>
                <a:moveTo>
                  <a:pt x="548" y="472"/>
                </a:moveTo>
                <a:cubicBezTo>
                  <a:pt x="651" y="458"/>
                  <a:pt x="699" y="507"/>
                  <a:pt x="701" y="509"/>
                </a:cubicBezTo>
                <a:cubicBezTo>
                  <a:pt x="731" y="481"/>
                  <a:pt x="731" y="481"/>
                  <a:pt x="731" y="481"/>
                </a:cubicBezTo>
                <a:cubicBezTo>
                  <a:pt x="728" y="479"/>
                  <a:pt x="667" y="415"/>
                  <a:pt x="543" y="433"/>
                </a:cubicBezTo>
                <a:cubicBezTo>
                  <a:pt x="456" y="445"/>
                  <a:pt x="397" y="510"/>
                  <a:pt x="369" y="549"/>
                </a:cubicBezTo>
                <a:cubicBezTo>
                  <a:pt x="342" y="509"/>
                  <a:pt x="283" y="443"/>
                  <a:pt x="182" y="431"/>
                </a:cubicBezTo>
                <a:cubicBezTo>
                  <a:pt x="83" y="419"/>
                  <a:pt x="3" y="481"/>
                  <a:pt x="0" y="483"/>
                </a:cubicBezTo>
                <a:cubicBezTo>
                  <a:pt x="24" y="515"/>
                  <a:pt x="24" y="515"/>
                  <a:pt x="24" y="515"/>
                </a:cubicBezTo>
                <a:cubicBezTo>
                  <a:pt x="25" y="514"/>
                  <a:pt x="95" y="461"/>
                  <a:pt x="178" y="471"/>
                </a:cubicBezTo>
                <a:cubicBezTo>
                  <a:pt x="298" y="485"/>
                  <a:pt x="348" y="591"/>
                  <a:pt x="350" y="595"/>
                </a:cubicBezTo>
                <a:cubicBezTo>
                  <a:pt x="386" y="596"/>
                  <a:pt x="386" y="596"/>
                  <a:pt x="386" y="596"/>
                </a:cubicBezTo>
                <a:cubicBezTo>
                  <a:pt x="386" y="595"/>
                  <a:pt x="446" y="486"/>
                  <a:pt x="548" y="4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3243" tIns="46620" rIns="93243" bIns="46620"/>
          <a:p>
            <a:endParaRPr lang="en-US" sz="1100">
              <a:gradFill>
                <a:gsLst>
                  <a:gs pos="0">
                    <a:schemeClr val="accent1">
                      <a:lumMod val="5000"/>
                      <a:lumOff val="95000"/>
                    </a:schemeClr>
                  </a:gs>
                  <a:gs pos="100000">
                    <a:schemeClr val="tx1"/>
                  </a:gs>
                </a:gsLst>
                <a:lin ang="5400000" scaled="1"/>
              </a:gradFill>
            </a:endParaRPr>
          </a:p>
        </p:txBody>
      </p:sp>
      <p:sp>
        <p:nvSpPr>
          <p:cNvPr id="9" name="标题 2"/>
          <p:cNvSpPr>
            <a:spLocks noGrp="1"/>
          </p:cNvSpPr>
          <p:nvPr/>
        </p:nvSpPr>
        <p:spPr>
          <a:xfrm>
            <a:off x="4408805" y="2809240"/>
            <a:ext cx="5891530" cy="1910080"/>
          </a:xfrm>
          <a:prstGeom prst="rect">
            <a:avLst/>
          </a:prstGeom>
        </p:spPr>
        <p:txBody>
          <a:bodyPr vert="horz" lIns="90000" tIns="46800" rIns="90000" bIns="46800" rtlCol="0" anchor="ctr" anchorCtr="0">
            <a:normAutofit/>
          </a:bodyPr>
          <a:lstStyle>
            <a:lvl1pPr algn="l" defTabSz="914400" rtl="0" eaLnBrk="1" latinLnBrk="0" hangingPunct="1">
              <a:lnSpc>
                <a:spcPct val="120000"/>
              </a:lnSpc>
              <a:spcBef>
                <a:spcPct val="0"/>
              </a:spcBef>
              <a:buNone/>
              <a:defRPr sz="4400" kern="1200">
                <a:solidFill>
                  <a:schemeClr val="bg1"/>
                </a:solidFill>
                <a:latin typeface="+mj-lt"/>
                <a:ea typeface="+mj-ea"/>
                <a:cs typeface="+mj-cs"/>
              </a:defRPr>
            </a:lvl1pPr>
          </a:lstStyle>
          <a:p>
            <a:r>
              <a:rPr lang="en-US" altLang="zh-CN" dirty="0"/>
              <a:t>sails</a:t>
            </a:r>
            <a:r>
              <a:rPr lang="zh-CN" altLang="en-US" dirty="0"/>
              <a:t>遵循约定优于配置</a:t>
            </a:r>
            <a:endParaRPr lang="zh-CN" altLang="en-US" dirty="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92760" y="195580"/>
            <a:ext cx="2028825" cy="5238115"/>
          </a:xfrm>
          <a:prstGeom prst="rect">
            <a:avLst/>
          </a:prstGeom>
        </p:spPr>
      </p:pic>
      <p:cxnSp>
        <p:nvCxnSpPr>
          <p:cNvPr id="2" name="曲线连接符 1"/>
          <p:cNvCxnSpPr/>
          <p:nvPr/>
        </p:nvCxnSpPr>
        <p:spPr>
          <a:xfrm>
            <a:off x="2704465" y="2183130"/>
            <a:ext cx="1958340" cy="984885"/>
          </a:xfrm>
          <a:prstGeom prst="curvedConnector3">
            <a:avLst>
              <a:gd name="adj1" fmla="val 50032"/>
            </a:avLst>
          </a:prstGeom>
          <a:ln w="69850" cmpd="sng">
            <a:solidFill>
              <a:schemeClr val="accent3">
                <a:lumMod val="20000"/>
                <a:lumOff val="80000"/>
              </a:schemeClr>
            </a:solidFill>
            <a:prstDash val="solid"/>
            <a:bevel/>
            <a:tailEnd type="arrow" w="med" len="med"/>
          </a:ln>
          <a:effectLst>
            <a:outerShdw blurRad="76200" dist="101600" dir="5400000" sx="116000" sy="116000" algn="t" rotWithShape="0">
              <a:schemeClr val="tx1">
                <a:alpha val="40000"/>
              </a:schemeClr>
            </a:outerShdw>
          </a:effectLst>
        </p:spPr>
        <p:style>
          <a:lnRef idx="3">
            <a:schemeClr val="accent4"/>
          </a:lnRef>
          <a:fillRef idx="0">
            <a:schemeClr val="accent4"/>
          </a:fillRef>
          <a:effectRef idx="2">
            <a:schemeClr val="accent4"/>
          </a:effectRef>
          <a:fontRef idx="minor">
            <a:schemeClr val="tx1"/>
          </a:fontRef>
        </p:style>
      </p:cxnSp>
      <p:pic>
        <p:nvPicPr>
          <p:cNvPr id="8" name="图片 7"/>
          <p:cNvPicPr>
            <a:picLocks noChangeAspect="1"/>
          </p:cNvPicPr>
          <p:nvPr/>
        </p:nvPicPr>
        <p:blipFill>
          <a:blip r:embed="rId2"/>
          <a:stretch>
            <a:fillRect/>
          </a:stretch>
        </p:blipFill>
        <p:spPr>
          <a:xfrm>
            <a:off x="4852035" y="1017905"/>
            <a:ext cx="10047605" cy="77520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TAG_VERSION" val="1.0"/>
  <p:tag name="KSO_WM_TEMPLATE_CATEGORY" val="custom"/>
  <p:tag name="KSO_WM_TEMPLATE_INDEX" val="20184545"/>
  <p:tag name="KSO_WM_UNIT_TYPE" val="a"/>
  <p:tag name="KSO_WM_UNIT_INDEX" val="1"/>
  <p:tag name="KSO_WM_UNIT_ID" val="custom20184545_1*a*1"/>
  <p:tag name="KSO_WM_UNIT_LAYERLEVEL" val="1"/>
  <p:tag name="KSO_WM_UNIT_VALUE" val="20"/>
  <p:tag name="KSO_WM_UNIT_ISCONTENTSTITLE" val="0"/>
  <p:tag name="KSO_WM_UNIT_HIGHLIGHT" val="0"/>
  <p:tag name="KSO_WM_UNIT_COMPATIBLE" val="0"/>
  <p:tag name="KSO_WM_BEAUTIFY_FLAG" val="#wm#"/>
  <p:tag name="KSO_WM_UNIT_PRESET_TEXT" val="PRESENTATIONTEMPLATE"/>
</p:tagLst>
</file>

<file path=ppt/tags/tag11.xml><?xml version="1.0" encoding="utf-8"?>
<p:tagLst xmlns:p="http://schemas.openxmlformats.org/presentationml/2006/main">
  <p:tag name="KSO_WM_TEMPLATE_CATEGORY" val="custom"/>
  <p:tag name="KSO_WM_TEMPLATE_INDEX" val="20184545"/>
  <p:tag name="KSO_WM_UNIT_TYPE" val="b"/>
  <p:tag name="KSO_WM_UNIT_INDEX" val="1"/>
  <p:tag name="KSO_WM_UNIT_ID" val="custom20184545_1*b*1"/>
  <p:tag name="KSO_WM_UNIT_LAYERLEVEL" val="1"/>
  <p:tag name="KSO_WM_UNIT_VALUE" val="50"/>
  <p:tag name="KSO_WM_UNIT_ISCONTENTSTITLE" val="0"/>
  <p:tag name="KSO_WM_UNIT_HIGHLIGHT" val="0"/>
  <p:tag name="KSO_WM_UNIT_COMPATIBLE" val="0"/>
  <p:tag name="KSO_WM_UNIT_PRESET_TEXT_INDEX" val="4"/>
  <p:tag name="KSO_WM_UNIT_PRESET_TEXT_LEN" val="57"/>
  <p:tag name="KSO_WM_BEAUTIFY_FLAG" val="#wm#"/>
  <p:tag name="KSO_WM_TAG_VERSION" val="1.0"/>
</p:tagLst>
</file>

<file path=ppt/tags/tag12.xml><?xml version="1.0" encoding="utf-8"?>
<p:tagLst xmlns:p="http://schemas.openxmlformats.org/presentationml/2006/main">
  <p:tag name="KSO_WM_TEMPLATE_THUMBS_INDEX" val="1、2、12、14、10、11、13、20"/>
  <p:tag name="KSO_WM_TEMPLATE_TOPIC_ID" val="2869567"/>
  <p:tag name="KSO_WM_TEMPLATE_OUTLINE_ID" val="6"/>
  <p:tag name="KSO_WM_TEMPLATE_SCENE_ID" val="1"/>
  <p:tag name="KSO_WM_TEMPLATE_JOB_ID" val="6"/>
  <p:tag name="KSO_WM_TEMPLATE_TOPIC_DEFAULT" val="0"/>
  <p:tag name="KSO_WM_SLIDE_ID" val="custom20184545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4545"/>
  <p:tag name="KSO_WM_SLIDE_LAYOUT" val="a_b"/>
  <p:tag name="KSO_WM_SLIDE_LAYOUT_CNT" val="1_1"/>
</p:tagLst>
</file>

<file path=ppt/tags/tag13.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2*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2*a*1"/>
  <p:tag name="KSO_WM_UNIT_PRESET_TEXT" val="目 录"/>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84545"/>
</p:tagLst>
</file>

<file path=ppt/tags/tag20.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2*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TEMPLATE_THUMBS_INDEX" val="1、2、3、4、5、6"/>
  <p:tag name="KSO_WM_SLIDE_ID" val="custom20184545_2"/>
  <p:tag name="KSO_WM_SLIDE_TYPE" val="contents"/>
  <p:tag name="KSO_WM_SLIDE_SUBTYPE" val="diag"/>
  <p:tag name="KSO_WM_SLIDE_ITEM_CNT" val="1"/>
  <p:tag name="KSO_WM_SLIDE_INDEX" val="2"/>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2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27.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20184545"/>
</p:tagLst>
</file>

<file path=ppt/tags/tag30.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33.xml><?xml version="1.0" encoding="utf-8"?>
<p:tagLst xmlns:p="http://schemas.openxmlformats.org/presentationml/2006/main">
  <p:tag name="KSO_WM_TEMPLATE_CATEGORY" val="custom"/>
  <p:tag name="KSO_WM_TEMPLATE_INDEX" val="20184545"/>
</p:tagLst>
</file>

<file path=ppt/tags/tag3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36.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40.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41.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2_1"/>
  <p:tag name="KSO_WM_UNIT_LAYERLEVEL" val="1_1_1"/>
  <p:tag name="KSO_WM_UNIT_VALUE" val="69"/>
  <p:tag name="KSO_WM_UNIT_HIGHLIGHT" val="0"/>
  <p:tag name="KSO_WM_UNIT_COMPATIBLE" val="0"/>
  <p:tag name="KSO_WM_UNIT_PRESET_TEXT_INDEX" val="3"/>
  <p:tag name="KSO_WM_UNIT_PRESET_TEXT_LEN" val="17"/>
  <p:tag name="KSO_WM_DIAGRAM_GROUP_CODE" val="l1-1"/>
  <p:tag name="KSO_WM_UNIT_ID" val="custom20184545_3*l_h_f*1_2_1"/>
  <p:tag name="KSO_WM_UNIT_FILL_FORE_SCHEMECOLOR_INDEX" val="7"/>
  <p:tag name="KSO_WM_UNIT_FILL_TYPE" val="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4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51.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52.xml><?xml version="1.0" encoding="utf-8"?>
<p:tagLst xmlns:p="http://schemas.openxmlformats.org/presentationml/2006/main">
  <p:tag name="KSO_WM_TEMPLATE_CATEGORY" val="custom"/>
  <p:tag name="KSO_WM_TEMPLATE_INDEX" val="20184545"/>
</p:tagLst>
</file>

<file path=ppt/tags/tag53.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56.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57.xml><?xml version="1.0" encoding="utf-8"?>
<p:tagLst xmlns:p="http://schemas.openxmlformats.org/presentationml/2006/main">
  <p:tag name="KSO_WM_TEMPLATE_CATEGORY" val="custom"/>
  <p:tag name="KSO_WM_TEMPLATE_INDEX" val="20184545"/>
</p:tagLst>
</file>

<file path=ppt/tags/tag5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5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20184545"/>
</p:tagLst>
</file>

<file path=ppt/tags/tag60.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61.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62.xml><?xml version="1.0" encoding="utf-8"?>
<p:tagLst xmlns:p="http://schemas.openxmlformats.org/presentationml/2006/main">
  <p:tag name="KSO_WM_TEMPLATE_CATEGORY" val="custom"/>
  <p:tag name="KSO_WM_TEMPLATE_INDEX" val="20184545"/>
</p:tagLst>
</file>

<file path=ppt/tags/tag63.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6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6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66.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67.xml><?xml version="1.0" encoding="utf-8"?>
<p:tagLst xmlns:p="http://schemas.openxmlformats.org/presentationml/2006/main">
  <p:tag name="KSO_WM_TEMPLATE_CATEGORY" val="custom"/>
  <p:tag name="KSO_WM_TEMPLATE_INDEX" val="20184545"/>
</p:tagLst>
</file>

<file path=ppt/tags/tag68.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69.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TAG_VERSION" val="1.0"/>
  <p:tag name="KSO_WM_TEMPLATE_CATEGORY" val="custom"/>
  <p:tag name="KSO_WM_TEMPLATE_INDEX" val="20184545"/>
</p:tagLst>
</file>

<file path=ppt/tags/tag70.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71.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72.xml><?xml version="1.0" encoding="utf-8"?>
<p:tagLst xmlns:p="http://schemas.openxmlformats.org/presentationml/2006/main">
  <p:tag name="KSO_WM_TEMPLATE_CATEGORY" val="custom"/>
  <p:tag name="KSO_WM_TEMPLATE_INDEX" val="20184545"/>
</p:tagLst>
</file>

<file path=ppt/tags/tag73.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l_h_f"/>
  <p:tag name="KSO_WM_UNIT_INDEX" val="1_1_1"/>
  <p:tag name="KSO_WM_UNIT_LAYERLEVEL" val="1_1_1"/>
  <p:tag name="KSO_WM_UNIT_VALUE" val="72"/>
  <p:tag name="KSO_WM_UNIT_HIGHLIGHT" val="0"/>
  <p:tag name="KSO_WM_UNIT_COMPATIBLE" val="0"/>
  <p:tag name="KSO_WM_UNIT_PRESET_TEXT_INDEX" val="3"/>
  <p:tag name="KSO_WM_UNIT_PRESET_TEXT_LEN" val="17"/>
  <p:tag name="KSO_WM_DIAGRAM_GROUP_CODE" val="l1-1"/>
  <p:tag name="KSO_WM_UNIT_ID" val="custom20184545_3*l_h_f*1_1_1"/>
  <p:tag name="KSO_WM_UNIT_FILL_FORE_SCHEMECOLOR_INDEX" val="6"/>
  <p:tag name="KSO_WM_UNIT_FILL_TYPE" val="1"/>
  <p:tag name="KSO_WM_UNIT_TEXT_FILL_FORE_SCHEMECOLOR_INDEX" val="14"/>
  <p:tag name="KSO_WM_UNIT_TEXT_FILL_TYPE" val="1"/>
  <p:tag name="KSO_WM_UNIT_USESOURCEFORMAT_APPLY" val="1"/>
</p:tagLst>
</file>

<file path=ppt/tags/tag74.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b"/>
  <p:tag name="KSO_WM_UNIT_INDEX" val="1"/>
  <p:tag name="KSO_WM_UNIT_LAYERLEVEL" val="1"/>
  <p:tag name="KSO_WM_UNIT_VALUE" val="5"/>
  <p:tag name="KSO_WM_UNIT_ISCONTENTSTITLE" val="1"/>
  <p:tag name="KSO_WM_UNIT_HIGHLIGHT" val="0"/>
  <p:tag name="KSO_WM_UNIT_COMPATIBLE" val="0"/>
  <p:tag name="KSO_WM_DIAGRAM_GROUP_CODE" val="l1_1"/>
  <p:tag name="KSO_WM_UNIT_ID" val="custom20184545_3*b*1"/>
  <p:tag name="KSO_WM_UNIT_PRESET_TEXT" val="Content"/>
  <p:tag name="KSO_WM_UNIT_FILL_FORE_SCHEMECOLOR_INDEX" val="10"/>
  <p:tag name="KSO_WM_UNIT_FILL_TYPE" val="1"/>
  <p:tag name="KSO_WM_UNIT_TEXT_FILL_FORE_SCHEMECOLOR_INDEX" val="14"/>
  <p:tag name="KSO_WM_UNIT_TEXT_FILL_TYPE" val="1"/>
  <p:tag name="KSO_WM_UNIT_USESOURCEFORMAT_APPLY" val="1"/>
</p:tagLst>
</file>

<file path=ppt/tags/tag75.xml><?xml version="1.0" encoding="utf-8"?>
<p:tagLst xmlns:p="http://schemas.openxmlformats.org/presentationml/2006/main">
  <p:tag name="KSO_WM_TEMPLATE_CATEGORY" val="custom"/>
  <p:tag name="KSO_WM_TEMPLATE_INDEX" val="20184545"/>
  <p:tag name="KSO_WM_TAG_VERSION" val="1.0"/>
  <p:tag name="KSO_WM_BEAUTIFY_FLAG" val="#wm#"/>
  <p:tag name="KSO_WM_UNIT_TYPE" val="a"/>
  <p:tag name="KSO_WM_UNIT_INDEX" val="1"/>
  <p:tag name="KSO_WM_UNIT_LAYERLEVEL" val="1"/>
  <p:tag name="KSO_WM_UNIT_ISCONTENTSTITLE" val="1"/>
  <p:tag name="KSO_WM_UNIT_VALUE" val="2"/>
  <p:tag name="KSO_WM_UNIT_HIGHLIGHT" val="0"/>
  <p:tag name="KSO_WM_UNIT_COMPATIBLE" val="0"/>
  <p:tag name="KSO_WM_DIAGRAM_GROUP_CODE" val="l1_1"/>
  <p:tag name="KSO_WM_UNIT_ID" val="custom20184545_3*a*1"/>
  <p:tag name="KSO_WM_UNIT_PRESET_TEXT" val="目 录"/>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SLIDE_ID" val="custom20184545_3"/>
  <p:tag name="KSO_WM_SLIDE_TYPE" val="contents"/>
  <p:tag name="KSO_WM_SLIDE_SUBTYPE" val="diag"/>
  <p:tag name="KSO_WM_SLIDE_ITEM_CNT" val="2"/>
  <p:tag name="KSO_WM_SLIDE_INDEX" val="3"/>
  <p:tag name="KSO_WM_DIAGRAM_GROUP_CODE" val="l1-1"/>
  <p:tag name="KSO_WM_TAG_VERSION" val="1.0"/>
  <p:tag name="KSO_WM_BEAUTIFY_FLAG" val="#wm#"/>
  <p:tag name="KSO_WM_TEMPLATE_CATEGORY" val="custom"/>
  <p:tag name="KSO_WM_TEMPLATE_INDEX" val="20184545"/>
  <p:tag name="KSO_WM_SLIDE_LAYOUT" val="a_b_l"/>
  <p:tag name="KSO_WM_SLIDE_LAYOUT_CNT" val="1_1_1"/>
</p:tagLst>
</file>

<file path=ppt/tags/tag77.xml><?xml version="1.0" encoding="utf-8"?>
<p:tagLst xmlns:p="http://schemas.openxmlformats.org/presentationml/2006/main">
  <p:tag name="KSO_WM_TEMPLATE_CATEGORY" val="custom"/>
  <p:tag name="KSO_WM_TEMPLATE_INDEX" val="20184545"/>
</p:tagLst>
</file>

<file path=ppt/tags/tag78.xml><?xml version="1.0" encoding="utf-8"?>
<p:tagLst xmlns:p="http://schemas.openxmlformats.org/presentationml/2006/main">
  <p:tag name="KSO_WM_TEMPLATE_CATEGORY" val="custom"/>
  <p:tag name="KSO_WM_TEMPLATE_INDEX" val="20184545"/>
</p:tagLst>
</file>

<file path=ppt/tags/tag79.xml><?xml version="1.0" encoding="utf-8"?>
<p:tagLst xmlns:p="http://schemas.openxmlformats.org/presentationml/2006/main">
  <p:tag name="KSO_WM_TEMPLATE_CATEGORY" val="custom"/>
  <p:tag name="KSO_WM_TEMPLATE_INDEX" val="20184545"/>
</p:tagLst>
</file>

<file path=ppt/tags/tag8.xml><?xml version="1.0" encoding="utf-8"?>
<p:tagLst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80.xml><?xml version="1.0" encoding="utf-8"?>
<p:tagLst xmlns:p="http://schemas.openxmlformats.org/presentationml/2006/main">
  <p:tag name="KSO_WM_TEMPLATE_CATEGORY" val="custom"/>
  <p:tag name="KSO_WM_TEMPLATE_INDEX" val="20184545"/>
</p:tagLst>
</file>

<file path=ppt/tags/tag81.xml><?xml version="1.0" encoding="utf-8"?>
<p:tagLst xmlns:p="http://schemas.openxmlformats.org/presentationml/2006/main">
  <p:tag name="KSO_WM_TEMPLATE_CATEGORY" val="custom"/>
  <p:tag name="KSO_WM_TEMPLATE_INDEX" val="20184545"/>
</p:tagLst>
</file>

<file path=ppt/tags/tag82.xml><?xml version="1.0" encoding="utf-8"?>
<p:tagLst xmlns:p="http://schemas.openxmlformats.org/presentationml/2006/main">
  <p:tag name="KSO_WM_TEMPLATE_CATEGORY" val="custom"/>
  <p:tag name="KSO_WM_TEMPLATE_INDEX" val="20184545"/>
</p:tagLst>
</file>

<file path=ppt/tags/tag83.xml><?xml version="1.0" encoding="utf-8"?>
<p:tagLst xmlns:p="http://schemas.openxmlformats.org/presentationml/2006/main">
  <p:tag name="KSO_WM_TEMPLATE_CATEGORY" val="custom"/>
  <p:tag name="KSO_WM_TEMPLATE_INDEX" val="20184545"/>
</p:tagLst>
</file>

<file path=ppt/tags/tag84.xml><?xml version="1.0" encoding="utf-8"?>
<p:tagLst xmlns:p="http://schemas.openxmlformats.org/presentationml/2006/main">
  <p:tag name="KSO_WM_TEMPLATE_CATEGORY" val="custom"/>
  <p:tag name="KSO_WM_TEMPLATE_INDEX" val="20184545"/>
</p:tagLst>
</file>

<file path=ppt/tags/tag85.xml><?xml version="1.0" encoding="utf-8"?>
<p:tagLst xmlns:p="http://schemas.openxmlformats.org/presentationml/2006/main">
  <p:tag name="KSO_WM_TEMPLATE_CATEGORY" val="custom"/>
  <p:tag name="KSO_WM_TEMPLATE_INDEX" val="20184545"/>
</p:tagLst>
</file>

<file path=ppt/tags/tag86.xml><?xml version="1.0" encoding="utf-8"?>
<p:tagLst xmlns:p="http://schemas.openxmlformats.org/presentationml/2006/main">
  <p:tag name="KSO_WM_TEMPLATE_CATEGORY" val="custom"/>
  <p:tag name="KSO_WM_TEMPLATE_INDEX" val="20184545"/>
</p:tagLst>
</file>

<file path=ppt/tags/tag87.xml><?xml version="1.0" encoding="utf-8"?>
<p:tagLst xmlns:p="http://schemas.openxmlformats.org/presentationml/2006/main">
  <p:tag name="KSO_WM_TEMPLATE_CATEGORY" val="custom"/>
  <p:tag name="KSO_WM_TEMPLATE_INDEX" val="20184545"/>
</p:tagLst>
</file>

<file path=ppt/tags/tag88.xml><?xml version="1.0" encoding="utf-8"?>
<p:tagLst xmlns:p="http://schemas.openxmlformats.org/presentationml/2006/main">
  <p:tag name="KSO_WM_TEMPLATE_CATEGORY" val="custom"/>
  <p:tag name="KSO_WM_TEMPLATE_INDEX" val="20184545"/>
</p:tagLst>
</file>

<file path=ppt/tags/tag9.xml><?xml version="1.0" encoding="utf-8"?>
<p:tagLst xmlns:p="http://schemas.openxmlformats.org/presentationml/2006/main">
  <p:tag name="KSO_WM_TEMPLATE_CATEGORY" val="custom"/>
  <p:tag name="KSO_WM_TEMPLATE_INDEX" val="20184545"/>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4229</Words>
  <Application>WPS 演示</Application>
  <PresentationFormat>自定义</PresentationFormat>
  <Paragraphs>394</Paragraphs>
  <Slides>30</Slides>
  <Notes>23</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30</vt:i4>
      </vt:variant>
    </vt:vector>
  </HeadingPairs>
  <TitlesOfParts>
    <vt:vector size="46" baseType="lpstr">
      <vt:lpstr>Arial</vt:lpstr>
      <vt:lpstr>宋体</vt:lpstr>
      <vt:lpstr>Wingdings</vt:lpstr>
      <vt:lpstr>微软雅黑</vt:lpstr>
      <vt:lpstr>黑体</vt:lpstr>
      <vt:lpstr>Segoe UI</vt:lpstr>
      <vt:lpstr>方正黑体简体</vt:lpstr>
      <vt:lpstr>Arial Unicode MS</vt:lpstr>
      <vt:lpstr>Calibri</vt:lpstr>
      <vt:lpstr>自定义设计方案</vt:lpstr>
      <vt:lpstr>2_自定义设计方案</vt:lpstr>
      <vt:lpstr>3_自定义设计方案</vt:lpstr>
      <vt:lpstr>4_自定义设计方案</vt:lpstr>
      <vt:lpstr>5_自定义设计方案</vt:lpstr>
      <vt:lpstr>Office 主题​​</vt:lpstr>
      <vt:lpstr>1_Office 主题​​</vt:lpstr>
      <vt:lpstr>NodeJs框架之Sails(MVC)</vt:lpstr>
      <vt:lpstr>sails能干什么呢？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Datastores</vt:lpstr>
      <vt:lpstr>PowerPoint 演示文稿</vt:lpstr>
      <vt:lpstr>sails实时通讯基于sokect.io</vt:lpstr>
      <vt:lpstr>PowerPoint 演示文稿</vt:lpstr>
      <vt:lpstr>Request</vt:lpstr>
      <vt:lpstr>PowerPoint 演示文稿</vt:lpstr>
      <vt:lpstr>Response</vt:lpstr>
      <vt:lpstr>PowerPoint 演示文稿</vt:lpstr>
      <vt:lpstr>目录结构</vt:lpstr>
      <vt:lpstr>目录结构</vt:lpstr>
      <vt:lpstr>目录结构</vt:lpstr>
      <vt:lpstr>目录结构</vt:lpstr>
      <vt:lpstr>目录结构</vt:lpstr>
      <vt:lpstr>模板引擎</vt:lpstr>
      <vt:lpstr>模板引擎</vt:lpstr>
      <vt:lpstr>模板引擎</vt:lpstr>
      <vt:lpstr>模板引擎</vt:lpstr>
      <vt:lpstr>启动入口</vt:lpstr>
      <vt:lpstr>框架在BIM众包网中的使用</vt:lpstr>
      <vt:lpstr>NodeJs，Sails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Yuki3.14</cp:lastModifiedBy>
  <cp:revision>714</cp:revision>
  <dcterms:created xsi:type="dcterms:W3CDTF">2015-11-27T03:49:00Z</dcterms:created>
  <dcterms:modified xsi:type="dcterms:W3CDTF">2018-09-21T00:19:45Z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