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81"/>
  </p:normalViewPr>
  <p:slideViewPr>
    <p:cSldViewPr snapToGrid="0" snapToObjects="1">
      <p:cViewPr>
        <p:scale>
          <a:sx n="147" d="100"/>
          <a:sy n="147" d="100"/>
        </p:scale>
        <p:origin x="32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Fact information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Attribution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Presentation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Author and Date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6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roup"/>
          <p:cNvGrpSpPr/>
          <p:nvPr/>
        </p:nvGrpSpPr>
        <p:grpSpPr>
          <a:xfrm>
            <a:off x="8435490" y="1231927"/>
            <a:ext cx="452833" cy="73322"/>
            <a:chOff x="0" y="0"/>
            <a:chExt cx="452831" cy="73321"/>
          </a:xfrm>
        </p:grpSpPr>
        <p:sp>
          <p:nvSpPr>
            <p:cNvPr id="787" name="Line"/>
            <p:cNvSpPr/>
            <p:nvPr/>
          </p:nvSpPr>
          <p:spPr>
            <a:xfrm>
              <a:off x="0" y="32271"/>
              <a:ext cx="452832" cy="1"/>
            </a:xfrm>
            <a:prstGeom prst="line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788" name="Rectangle"/>
            <p:cNvSpPr/>
            <p:nvPr/>
          </p:nvSpPr>
          <p:spPr>
            <a:xfrm>
              <a:off x="180963" y="0"/>
              <a:ext cx="90906" cy="733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sp>
        <p:nvSpPr>
          <p:cNvPr id="1086" name="Connection Line"/>
          <p:cNvSpPr/>
          <p:nvPr/>
        </p:nvSpPr>
        <p:spPr>
          <a:xfrm>
            <a:off x="1472464" y="3608617"/>
            <a:ext cx="332795" cy="85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0" extrusionOk="0">
                <a:moveTo>
                  <a:pt x="0" y="5"/>
                </a:moveTo>
                <a:cubicBezTo>
                  <a:pt x="8147" y="-220"/>
                  <a:pt x="15347" y="6905"/>
                  <a:pt x="21600" y="21380"/>
                </a:cubicBezTo>
              </a:path>
            </a:pathLst>
          </a:custGeom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791" name="x"/>
          <p:cNvSpPr/>
          <p:nvPr/>
        </p:nvSpPr>
        <p:spPr>
          <a:xfrm>
            <a:off x="2319813" y="8532198"/>
            <a:ext cx="546555" cy="143105"/>
          </a:xfrm>
          <a:prstGeom prst="rect">
            <a:avLst/>
          </a:pr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endParaRPr dirty="0"/>
          </a:p>
        </p:txBody>
      </p:sp>
      <p:sp>
        <p:nvSpPr>
          <p:cNvPr id="792" name="Line"/>
          <p:cNvSpPr/>
          <p:nvPr/>
        </p:nvSpPr>
        <p:spPr>
          <a:xfrm>
            <a:off x="2319813" y="8532198"/>
            <a:ext cx="18743" cy="15772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3" name="Line"/>
          <p:cNvSpPr/>
          <p:nvPr/>
        </p:nvSpPr>
        <p:spPr>
          <a:xfrm flipV="1">
            <a:off x="11362863" y="3503811"/>
            <a:ext cx="1" cy="3674022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4" name="Line"/>
          <p:cNvSpPr/>
          <p:nvPr/>
        </p:nvSpPr>
        <p:spPr>
          <a:xfrm>
            <a:off x="11855681" y="3605154"/>
            <a:ext cx="1" cy="3252136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795" name="Rectangle"/>
          <p:cNvSpPr/>
          <p:nvPr/>
        </p:nvSpPr>
        <p:spPr>
          <a:xfrm>
            <a:off x="6238633" y="1321019"/>
            <a:ext cx="162619" cy="797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96" name="Rectangle"/>
          <p:cNvSpPr/>
          <p:nvPr/>
        </p:nvSpPr>
        <p:spPr>
          <a:xfrm>
            <a:off x="6183459" y="1599727"/>
            <a:ext cx="272967" cy="1563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97" name="Rectangle"/>
          <p:cNvSpPr/>
          <p:nvPr/>
        </p:nvSpPr>
        <p:spPr>
          <a:xfrm>
            <a:off x="6288318" y="1470169"/>
            <a:ext cx="66379" cy="733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807" name="Group"/>
          <p:cNvGrpSpPr/>
          <p:nvPr/>
        </p:nvGrpSpPr>
        <p:grpSpPr>
          <a:xfrm>
            <a:off x="7373676" y="763786"/>
            <a:ext cx="821113" cy="1217043"/>
            <a:chOff x="0" y="0"/>
            <a:chExt cx="821111" cy="1217042"/>
          </a:xfrm>
        </p:grpSpPr>
        <p:grpSp>
          <p:nvGrpSpPr>
            <p:cNvPr id="804" name="Group"/>
            <p:cNvGrpSpPr/>
            <p:nvPr/>
          </p:nvGrpSpPr>
          <p:grpSpPr>
            <a:xfrm>
              <a:off x="0" y="-1"/>
              <a:ext cx="799558" cy="1190058"/>
              <a:chOff x="0" y="0"/>
              <a:chExt cx="799557" cy="1190056"/>
            </a:xfrm>
          </p:grpSpPr>
          <p:sp>
            <p:nvSpPr>
              <p:cNvPr id="1087" name="Connection Line"/>
              <p:cNvSpPr/>
              <p:nvPr/>
            </p:nvSpPr>
            <p:spPr>
              <a:xfrm>
                <a:off x="167268" y="841649"/>
                <a:ext cx="118826" cy="2073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21600" y="122"/>
                    </a:moveTo>
                    <a:cubicBezTo>
                      <a:pt x="14578" y="21600"/>
                      <a:pt x="7378" y="21559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grpSp>
            <p:nvGrpSpPr>
              <p:cNvPr id="803" name="Group"/>
              <p:cNvGrpSpPr/>
              <p:nvPr/>
            </p:nvGrpSpPr>
            <p:grpSpPr>
              <a:xfrm>
                <a:off x="0" y="-1"/>
                <a:ext cx="799558" cy="1190058"/>
                <a:chOff x="0" y="0"/>
                <a:chExt cx="799557" cy="1190056"/>
              </a:xfrm>
            </p:grpSpPr>
            <p:sp>
              <p:nvSpPr>
                <p:cNvPr id="799" name="Rectangle"/>
                <p:cNvSpPr/>
                <p:nvPr/>
              </p:nvSpPr>
              <p:spPr>
                <a:xfrm>
                  <a:off x="3171" y="876736"/>
                  <a:ext cx="446490" cy="172294"/>
                </a:xfrm>
                <a:prstGeom prst="rect">
                  <a:avLst/>
                </a:prstGeom>
                <a:noFill/>
                <a:ln w="25400" cap="flat">
                  <a:solidFill>
                    <a:srgbClr val="5E5E5E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1088" name="Connection Line"/>
                <p:cNvSpPr/>
                <p:nvPr/>
              </p:nvSpPr>
              <p:spPr>
                <a:xfrm>
                  <a:off x="165743" y="0"/>
                  <a:ext cx="633815" cy="84534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193" extrusionOk="0">
                      <a:moveTo>
                        <a:pt x="0" y="21193"/>
                      </a:moveTo>
                      <a:cubicBezTo>
                        <a:pt x="4671" y="6651"/>
                        <a:pt x="11871" y="-407"/>
                        <a:pt x="21600" y="18"/>
                      </a:cubicBezTo>
                    </a:path>
                  </a:pathLst>
                </a:custGeom>
                <a:noFill/>
                <a:ln w="12700" cap="flat">
                  <a:solidFill>
                    <a:srgbClr val="5E5E5E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89" name="Connection Line"/>
                <p:cNvSpPr/>
                <p:nvPr/>
              </p:nvSpPr>
              <p:spPr>
                <a:xfrm>
                  <a:off x="286393" y="68056"/>
                  <a:ext cx="506094" cy="78374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cubicBezTo>
                        <a:pt x="3350" y="7246"/>
                        <a:pt x="10550" y="46"/>
                        <a:pt x="21600" y="0"/>
                      </a:cubicBezTo>
                    </a:path>
                  </a:pathLst>
                </a:custGeom>
                <a:noFill/>
                <a:ln w="12700" cap="flat">
                  <a:solidFill>
                    <a:srgbClr val="5E5E5E"/>
                  </a:solidFill>
                  <a:prstDash val="solid"/>
                  <a:miter lim="400000"/>
                </a:ln>
                <a:effectLst/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02" name="Line"/>
                <p:cNvSpPr/>
                <p:nvPr/>
              </p:nvSpPr>
              <p:spPr>
                <a:xfrm>
                  <a:off x="0" y="1190056"/>
                  <a:ext cx="452832" cy="1"/>
                </a:xfrm>
                <a:prstGeom prst="line">
                  <a:avLst/>
                </a:prstGeom>
                <a:noFill/>
                <a:ln w="25400" cap="flat">
                  <a:solidFill>
                    <a:srgbClr val="5E5E5E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1090" name="Connection Line"/>
            <p:cNvSpPr/>
            <p:nvPr/>
          </p:nvSpPr>
          <p:spPr>
            <a:xfrm>
              <a:off x="449979" y="974975"/>
              <a:ext cx="369778" cy="3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extrusionOk="0">
                  <a:moveTo>
                    <a:pt x="0" y="16132"/>
                  </a:moveTo>
                  <a:cubicBezTo>
                    <a:pt x="4755" y="-5400"/>
                    <a:pt x="11955" y="-5377"/>
                    <a:pt x="21600" y="16200"/>
                  </a:cubicBezTo>
                </a:path>
              </a:pathLst>
            </a:cu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91" name="Connection Line"/>
            <p:cNvSpPr/>
            <p:nvPr/>
          </p:nvSpPr>
          <p:spPr>
            <a:xfrm>
              <a:off x="405641" y="1079276"/>
              <a:ext cx="415471" cy="13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992" extrusionOk="0">
                  <a:moveTo>
                    <a:pt x="0" y="15545"/>
                  </a:moveTo>
                  <a:cubicBezTo>
                    <a:pt x="839" y="21600"/>
                    <a:pt x="8039" y="16418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grpSp>
        <p:nvGrpSpPr>
          <p:cNvPr id="812" name="Group"/>
          <p:cNvGrpSpPr/>
          <p:nvPr/>
        </p:nvGrpSpPr>
        <p:grpSpPr>
          <a:xfrm>
            <a:off x="5083218" y="762723"/>
            <a:ext cx="1259399" cy="510442"/>
            <a:chOff x="0" y="0"/>
            <a:chExt cx="1259398" cy="510441"/>
          </a:xfrm>
        </p:grpSpPr>
        <p:sp>
          <p:nvSpPr>
            <p:cNvPr id="808" name="Heating"/>
            <p:cNvSpPr/>
            <p:nvPr/>
          </p:nvSpPr>
          <p:spPr>
            <a:xfrm>
              <a:off x="140211" y="0"/>
              <a:ext cx="1119188" cy="510442"/>
            </a:xfrm>
            <a:prstGeom prst="rect">
              <a:avLst/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584200">
                <a:defRPr sz="2200">
                  <a:solidFill>
                    <a:srgbClr val="0000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lvl1pPr>
            </a:lstStyle>
            <a:p>
              <a:r>
                <a:t>Heating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0" y="220295"/>
              <a:ext cx="224198" cy="69851"/>
              <a:chOff x="0" y="0"/>
              <a:chExt cx="224197" cy="69849"/>
            </a:xfrm>
          </p:grpSpPr>
          <p:sp>
            <p:nvSpPr>
              <p:cNvPr id="809" name="Line"/>
              <p:cNvSpPr/>
              <p:nvPr/>
            </p:nvSpPr>
            <p:spPr>
              <a:xfrm>
                <a:off x="0" y="0"/>
                <a:ext cx="224198" cy="0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0" name="Line"/>
              <p:cNvSpPr/>
              <p:nvPr/>
            </p:nvSpPr>
            <p:spPr>
              <a:xfrm>
                <a:off x="0" y="69849"/>
                <a:ext cx="224198" cy="1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17" name="Group"/>
          <p:cNvGrpSpPr/>
          <p:nvPr/>
        </p:nvGrpSpPr>
        <p:grpSpPr>
          <a:xfrm>
            <a:off x="2855461" y="1472426"/>
            <a:ext cx="1963550" cy="510443"/>
            <a:chOff x="0" y="0"/>
            <a:chExt cx="1963549" cy="510441"/>
          </a:xfrm>
        </p:grpSpPr>
        <p:sp>
          <p:nvSpPr>
            <p:cNvPr id="813" name="Ion-Getter-Pumpe bis 10-8 Pa"/>
            <p:cNvSpPr/>
            <p:nvPr/>
          </p:nvSpPr>
          <p:spPr>
            <a:xfrm>
              <a:off x="0" y="0"/>
              <a:ext cx="1841171" cy="510442"/>
            </a:xfrm>
            <a:prstGeom prst="rect">
              <a:avLst/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1400">
                  <a:solidFill>
                    <a:srgbClr val="0000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t>Ion-Getter-Pumpe</a:t>
              </a:r>
              <a:br/>
              <a:r>
                <a:rPr sz="1000"/>
                <a:t>bis 10</a:t>
              </a:r>
              <a:r>
                <a:rPr sz="1000" baseline="31999"/>
                <a:t>-8 </a:t>
              </a:r>
              <a:r>
                <a:rPr sz="1000"/>
                <a:t>Pa</a:t>
              </a:r>
            </a:p>
          </p:txBody>
        </p:sp>
        <p:grpSp>
          <p:nvGrpSpPr>
            <p:cNvPr id="816" name="Group"/>
            <p:cNvGrpSpPr/>
            <p:nvPr/>
          </p:nvGrpSpPr>
          <p:grpSpPr>
            <a:xfrm>
              <a:off x="1739352" y="220295"/>
              <a:ext cx="224198" cy="69851"/>
              <a:chOff x="0" y="0"/>
              <a:chExt cx="224197" cy="69849"/>
            </a:xfrm>
          </p:grpSpPr>
          <p:sp>
            <p:nvSpPr>
              <p:cNvPr id="814" name="Line"/>
              <p:cNvSpPr/>
              <p:nvPr/>
            </p:nvSpPr>
            <p:spPr>
              <a:xfrm>
                <a:off x="0" y="0"/>
                <a:ext cx="224198" cy="0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15" name="Line"/>
              <p:cNvSpPr/>
              <p:nvPr/>
            </p:nvSpPr>
            <p:spPr>
              <a:xfrm>
                <a:off x="0" y="69849"/>
                <a:ext cx="224198" cy="1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22" name="Group"/>
          <p:cNvGrpSpPr/>
          <p:nvPr/>
        </p:nvGrpSpPr>
        <p:grpSpPr>
          <a:xfrm>
            <a:off x="2855461" y="762723"/>
            <a:ext cx="1963550" cy="510442"/>
            <a:chOff x="0" y="0"/>
            <a:chExt cx="1963549" cy="510441"/>
          </a:xfrm>
        </p:grpSpPr>
        <p:sp>
          <p:nvSpPr>
            <p:cNvPr id="818" name="Turbo-Pumpe bis 10-6 Pa"/>
            <p:cNvSpPr/>
            <p:nvPr/>
          </p:nvSpPr>
          <p:spPr>
            <a:xfrm>
              <a:off x="0" y="0"/>
              <a:ext cx="1841171" cy="510442"/>
            </a:xfrm>
            <a:prstGeom prst="rect">
              <a:avLst/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1400">
                  <a:solidFill>
                    <a:srgbClr val="0000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t>Turbo-Pumpe</a:t>
              </a:r>
              <a:br/>
              <a:r>
                <a:rPr sz="1000"/>
                <a:t>bis 10</a:t>
              </a:r>
              <a:r>
                <a:rPr sz="1000" baseline="31999"/>
                <a:t>-6 </a:t>
              </a:r>
              <a:r>
                <a:rPr sz="1000"/>
                <a:t>Pa</a:t>
              </a:r>
            </a:p>
          </p:txBody>
        </p:sp>
        <p:grpSp>
          <p:nvGrpSpPr>
            <p:cNvPr id="821" name="Group"/>
            <p:cNvGrpSpPr/>
            <p:nvPr/>
          </p:nvGrpSpPr>
          <p:grpSpPr>
            <a:xfrm>
              <a:off x="1739352" y="220295"/>
              <a:ext cx="224198" cy="69851"/>
              <a:chOff x="0" y="0"/>
              <a:chExt cx="224197" cy="69849"/>
            </a:xfrm>
          </p:grpSpPr>
          <p:sp>
            <p:nvSpPr>
              <p:cNvPr id="819" name="Line"/>
              <p:cNvSpPr/>
              <p:nvPr/>
            </p:nvSpPr>
            <p:spPr>
              <a:xfrm>
                <a:off x="0" y="0"/>
                <a:ext cx="224198" cy="0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20" name="Line"/>
              <p:cNvSpPr/>
              <p:nvPr/>
            </p:nvSpPr>
            <p:spPr>
              <a:xfrm>
                <a:off x="0" y="69849"/>
                <a:ext cx="224198" cy="1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30" name="Group"/>
          <p:cNvGrpSpPr/>
          <p:nvPr/>
        </p:nvGrpSpPr>
        <p:grpSpPr>
          <a:xfrm rot="5400000">
            <a:off x="8766676" y="6432369"/>
            <a:ext cx="1079361" cy="4015979"/>
            <a:chOff x="0" y="0"/>
            <a:chExt cx="1079359" cy="4015977"/>
          </a:xfrm>
        </p:grpSpPr>
        <p:sp>
          <p:nvSpPr>
            <p:cNvPr id="823" name="Line"/>
            <p:cNvSpPr/>
            <p:nvPr/>
          </p:nvSpPr>
          <p:spPr>
            <a:xfrm flipV="1">
              <a:off x="1079359" y="-1"/>
              <a:ext cx="1" cy="401597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grpSp>
          <p:nvGrpSpPr>
            <p:cNvPr id="829" name="Group"/>
            <p:cNvGrpSpPr/>
            <p:nvPr/>
          </p:nvGrpSpPr>
          <p:grpSpPr>
            <a:xfrm>
              <a:off x="-1" y="-1"/>
              <a:ext cx="106939" cy="4015979"/>
              <a:chOff x="0" y="0"/>
              <a:chExt cx="106937" cy="4015977"/>
            </a:xfrm>
          </p:grpSpPr>
          <p:sp>
            <p:nvSpPr>
              <p:cNvPr id="824" name="Line"/>
              <p:cNvSpPr/>
              <p:nvPr/>
            </p:nvSpPr>
            <p:spPr>
              <a:xfrm flipV="1">
                <a:off x="82550" y="-1"/>
                <a:ext cx="1" cy="40159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grpSp>
            <p:nvGrpSpPr>
              <p:cNvPr id="828" name="Group"/>
              <p:cNvGrpSpPr/>
              <p:nvPr/>
            </p:nvGrpSpPr>
            <p:grpSpPr>
              <a:xfrm>
                <a:off x="-1" y="287483"/>
                <a:ext cx="106939" cy="38101"/>
                <a:chOff x="0" y="0"/>
                <a:chExt cx="106937" cy="38100"/>
              </a:xfrm>
            </p:grpSpPr>
            <p:sp>
              <p:nvSpPr>
                <p:cNvPr id="825" name="Rectangle"/>
                <p:cNvSpPr/>
                <p:nvPr/>
              </p:nvSpPr>
              <p:spPr>
                <a:xfrm>
                  <a:off x="-1" y="6350"/>
                  <a:ext cx="106939" cy="2515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26" name="Line"/>
                <p:cNvSpPr/>
                <p:nvPr/>
              </p:nvSpPr>
              <p:spPr>
                <a:xfrm>
                  <a:off x="5684" y="0"/>
                  <a:ext cx="77532" cy="0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7" name="Line"/>
                <p:cNvSpPr/>
                <p:nvPr/>
              </p:nvSpPr>
              <p:spPr>
                <a:xfrm>
                  <a:off x="2509" y="38100"/>
                  <a:ext cx="77532" cy="0"/>
                </a:xfrm>
                <a:prstGeom prst="lin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856" name="Group"/>
          <p:cNvGrpSpPr/>
          <p:nvPr/>
        </p:nvGrpSpPr>
        <p:grpSpPr>
          <a:xfrm rot="16200000" flipH="1">
            <a:off x="-1297795" y="4415684"/>
            <a:ext cx="3560500" cy="187544"/>
            <a:chOff x="0" y="0"/>
            <a:chExt cx="3560498" cy="187542"/>
          </a:xfrm>
        </p:grpSpPr>
        <p:sp>
          <p:nvSpPr>
            <p:cNvPr id="831" name="Rectangle"/>
            <p:cNvSpPr/>
            <p:nvPr/>
          </p:nvSpPr>
          <p:spPr>
            <a:xfrm>
              <a:off x="0" y="0"/>
              <a:ext cx="3560499" cy="187543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32" name="Line"/>
            <p:cNvSpPr/>
            <p:nvPr/>
          </p:nvSpPr>
          <p:spPr>
            <a:xfrm flipV="1">
              <a:off x="87738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234341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34" name="Line"/>
            <p:cNvSpPr/>
            <p:nvPr/>
          </p:nvSpPr>
          <p:spPr>
            <a:xfrm flipV="1">
              <a:off x="380943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35" name="Line"/>
            <p:cNvSpPr/>
            <p:nvPr/>
          </p:nvSpPr>
          <p:spPr>
            <a:xfrm flipV="1">
              <a:off x="527545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36" name="Line"/>
            <p:cNvSpPr/>
            <p:nvPr/>
          </p:nvSpPr>
          <p:spPr>
            <a:xfrm flipV="1">
              <a:off x="67414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37" name="Line"/>
            <p:cNvSpPr/>
            <p:nvPr/>
          </p:nvSpPr>
          <p:spPr>
            <a:xfrm flipV="1">
              <a:off x="820749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38" name="Line"/>
            <p:cNvSpPr/>
            <p:nvPr/>
          </p:nvSpPr>
          <p:spPr>
            <a:xfrm flipV="1">
              <a:off x="967351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39" name="Line"/>
            <p:cNvSpPr/>
            <p:nvPr/>
          </p:nvSpPr>
          <p:spPr>
            <a:xfrm flipV="1">
              <a:off x="111395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0" name="Line"/>
            <p:cNvSpPr/>
            <p:nvPr/>
          </p:nvSpPr>
          <p:spPr>
            <a:xfrm flipV="1">
              <a:off x="1260556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1" name="Line"/>
            <p:cNvSpPr/>
            <p:nvPr/>
          </p:nvSpPr>
          <p:spPr>
            <a:xfrm flipV="1">
              <a:off x="1407158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2" name="Line"/>
            <p:cNvSpPr/>
            <p:nvPr/>
          </p:nvSpPr>
          <p:spPr>
            <a:xfrm flipV="1">
              <a:off x="1553760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3" name="Line"/>
            <p:cNvSpPr/>
            <p:nvPr/>
          </p:nvSpPr>
          <p:spPr>
            <a:xfrm flipV="1">
              <a:off x="1700363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4" name="Line"/>
            <p:cNvSpPr/>
            <p:nvPr/>
          </p:nvSpPr>
          <p:spPr>
            <a:xfrm flipV="1">
              <a:off x="184696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5" name="Line"/>
            <p:cNvSpPr/>
            <p:nvPr/>
          </p:nvSpPr>
          <p:spPr>
            <a:xfrm flipV="1">
              <a:off x="199356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6" name="Line"/>
            <p:cNvSpPr/>
            <p:nvPr/>
          </p:nvSpPr>
          <p:spPr>
            <a:xfrm flipV="1">
              <a:off x="2140169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7" name="Line"/>
            <p:cNvSpPr/>
            <p:nvPr/>
          </p:nvSpPr>
          <p:spPr>
            <a:xfrm flipV="1">
              <a:off x="2286771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8" name="Line"/>
            <p:cNvSpPr/>
            <p:nvPr/>
          </p:nvSpPr>
          <p:spPr>
            <a:xfrm flipV="1">
              <a:off x="243337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49" name="Line"/>
            <p:cNvSpPr/>
            <p:nvPr/>
          </p:nvSpPr>
          <p:spPr>
            <a:xfrm flipV="1">
              <a:off x="2579975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50" name="Line"/>
            <p:cNvSpPr/>
            <p:nvPr/>
          </p:nvSpPr>
          <p:spPr>
            <a:xfrm flipV="1">
              <a:off x="272657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51" name="Line"/>
            <p:cNvSpPr/>
            <p:nvPr/>
          </p:nvSpPr>
          <p:spPr>
            <a:xfrm flipV="1">
              <a:off x="2873180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52" name="Line"/>
            <p:cNvSpPr/>
            <p:nvPr/>
          </p:nvSpPr>
          <p:spPr>
            <a:xfrm flipV="1">
              <a:off x="3019782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53" name="Line"/>
            <p:cNvSpPr/>
            <p:nvPr/>
          </p:nvSpPr>
          <p:spPr>
            <a:xfrm flipV="1">
              <a:off x="316638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54" name="Line"/>
            <p:cNvSpPr/>
            <p:nvPr/>
          </p:nvSpPr>
          <p:spPr>
            <a:xfrm flipV="1">
              <a:off x="331298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55" name="Line"/>
            <p:cNvSpPr/>
            <p:nvPr/>
          </p:nvSpPr>
          <p:spPr>
            <a:xfrm flipV="1">
              <a:off x="3459588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092" name="Connection Line"/>
          <p:cNvSpPr/>
          <p:nvPr/>
        </p:nvSpPr>
        <p:spPr>
          <a:xfrm>
            <a:off x="1472464" y="3302555"/>
            <a:ext cx="332795" cy="85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0" extrusionOk="0">
                <a:moveTo>
                  <a:pt x="0" y="5"/>
                </a:moveTo>
                <a:cubicBezTo>
                  <a:pt x="8147" y="-220"/>
                  <a:pt x="15347" y="6905"/>
                  <a:pt x="21600" y="21380"/>
                </a:cubicBezTo>
              </a:path>
            </a:pathLst>
          </a:custGeom>
          <a:ln w="762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858" name="Line"/>
          <p:cNvSpPr/>
          <p:nvPr/>
        </p:nvSpPr>
        <p:spPr>
          <a:xfrm flipV="1">
            <a:off x="11094274" y="3667145"/>
            <a:ext cx="1" cy="1684622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59" name="Line"/>
          <p:cNvSpPr/>
          <p:nvPr/>
        </p:nvSpPr>
        <p:spPr>
          <a:xfrm flipV="1">
            <a:off x="10796374" y="3823060"/>
            <a:ext cx="1" cy="1743278"/>
          </a:xfrm>
          <a:prstGeom prst="line">
            <a:avLst/>
          </a:prstGeom>
          <a:ln w="254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860" name="Rounded Rectangle"/>
          <p:cNvSpPr/>
          <p:nvPr/>
        </p:nvSpPr>
        <p:spPr>
          <a:xfrm>
            <a:off x="519192" y="8617208"/>
            <a:ext cx="1270001" cy="492601"/>
          </a:xfrm>
          <a:prstGeom prst="roundRect">
            <a:avLst>
              <a:gd name="adj" fmla="val 11605"/>
            </a:avLst>
          </a:prstGeom>
          <a:solidFill>
            <a:schemeClr val="accent2">
              <a:hueOff val="192982"/>
              <a:satOff val="17755"/>
              <a:lumOff val="-2848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61" name="Rounded Rectangle"/>
          <p:cNvSpPr/>
          <p:nvPr/>
        </p:nvSpPr>
        <p:spPr>
          <a:xfrm>
            <a:off x="2272905" y="8932419"/>
            <a:ext cx="640371" cy="143105"/>
          </a:xfrm>
          <a:prstGeom prst="roundRect">
            <a:avLst>
              <a:gd name="adj" fmla="val 20142"/>
            </a:avLst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866" name="Group"/>
          <p:cNvGrpSpPr/>
          <p:nvPr/>
        </p:nvGrpSpPr>
        <p:grpSpPr>
          <a:xfrm>
            <a:off x="8899307" y="2936262"/>
            <a:ext cx="137719" cy="974195"/>
            <a:chOff x="0" y="0"/>
            <a:chExt cx="137718" cy="974193"/>
          </a:xfrm>
        </p:grpSpPr>
        <p:sp>
          <p:nvSpPr>
            <p:cNvPr id="862" name="Line"/>
            <p:cNvSpPr/>
            <p:nvPr/>
          </p:nvSpPr>
          <p:spPr>
            <a:xfrm>
              <a:off x="51877" y="0"/>
              <a:ext cx="85842" cy="963965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63" name="Line"/>
            <p:cNvSpPr/>
            <p:nvPr/>
          </p:nvSpPr>
          <p:spPr>
            <a:xfrm flipH="1">
              <a:off x="-1" y="0"/>
              <a:ext cx="87277" cy="970865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64" name="Line"/>
            <p:cNvSpPr/>
            <p:nvPr/>
          </p:nvSpPr>
          <p:spPr>
            <a:xfrm flipH="1">
              <a:off x="36766" y="9225"/>
              <a:ext cx="38823" cy="964969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65" name="Line"/>
            <p:cNvSpPr/>
            <p:nvPr/>
          </p:nvSpPr>
          <p:spPr>
            <a:xfrm>
              <a:off x="61084" y="3322"/>
              <a:ext cx="41871" cy="961825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1" name="Group"/>
          <p:cNvGrpSpPr/>
          <p:nvPr/>
        </p:nvGrpSpPr>
        <p:grpSpPr>
          <a:xfrm>
            <a:off x="9225210" y="2975046"/>
            <a:ext cx="162293" cy="633803"/>
            <a:chOff x="0" y="0"/>
            <a:chExt cx="162291" cy="633801"/>
          </a:xfrm>
        </p:grpSpPr>
        <p:sp>
          <p:nvSpPr>
            <p:cNvPr id="867" name="Line"/>
            <p:cNvSpPr/>
            <p:nvPr/>
          </p:nvSpPr>
          <p:spPr>
            <a:xfrm>
              <a:off x="10949" y="12699"/>
              <a:ext cx="131086" cy="359970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68" name="Line"/>
            <p:cNvSpPr/>
            <p:nvPr/>
          </p:nvSpPr>
          <p:spPr>
            <a:xfrm flipH="1">
              <a:off x="22500" y="-1"/>
              <a:ext cx="127125" cy="372293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69" name="Line"/>
            <p:cNvSpPr/>
            <p:nvPr/>
          </p:nvSpPr>
          <p:spPr>
            <a:xfrm flipH="1">
              <a:off x="-1" y="3174"/>
              <a:ext cx="117876" cy="626745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70" name="Line"/>
            <p:cNvSpPr/>
            <p:nvPr/>
          </p:nvSpPr>
          <p:spPr>
            <a:xfrm>
              <a:off x="46180" y="11875"/>
              <a:ext cx="116112" cy="621927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6" name="Group"/>
          <p:cNvGrpSpPr/>
          <p:nvPr/>
        </p:nvGrpSpPr>
        <p:grpSpPr>
          <a:xfrm>
            <a:off x="10205401" y="4087491"/>
            <a:ext cx="36926" cy="145554"/>
            <a:chOff x="0" y="0"/>
            <a:chExt cx="36924" cy="145553"/>
          </a:xfrm>
        </p:grpSpPr>
        <p:sp>
          <p:nvSpPr>
            <p:cNvPr id="872" name="Line"/>
            <p:cNvSpPr/>
            <p:nvPr/>
          </p:nvSpPr>
          <p:spPr>
            <a:xfrm>
              <a:off x="12699" y="9524"/>
              <a:ext cx="2000" cy="136030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73" name="Line"/>
            <p:cNvSpPr/>
            <p:nvPr/>
          </p:nvSpPr>
          <p:spPr>
            <a:xfrm>
              <a:off x="22225" y="9524"/>
              <a:ext cx="2000" cy="136030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74" name="Line"/>
            <p:cNvSpPr/>
            <p:nvPr/>
          </p:nvSpPr>
          <p:spPr>
            <a:xfrm>
              <a:off x="34925" y="3174"/>
              <a:ext cx="2000" cy="136030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75" name="Line"/>
            <p:cNvSpPr/>
            <p:nvPr/>
          </p:nvSpPr>
          <p:spPr>
            <a:xfrm>
              <a:off x="-1" y="-1"/>
              <a:ext cx="2001" cy="136030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8711293" y="1463583"/>
            <a:ext cx="452833" cy="73322"/>
            <a:chOff x="0" y="0"/>
            <a:chExt cx="452831" cy="73321"/>
          </a:xfrm>
        </p:grpSpPr>
        <p:sp>
          <p:nvSpPr>
            <p:cNvPr id="877" name="Line"/>
            <p:cNvSpPr/>
            <p:nvPr/>
          </p:nvSpPr>
          <p:spPr>
            <a:xfrm>
              <a:off x="0" y="32271"/>
              <a:ext cx="452832" cy="1"/>
            </a:xfrm>
            <a:prstGeom prst="line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78" name="Rectangle"/>
            <p:cNvSpPr/>
            <p:nvPr/>
          </p:nvSpPr>
          <p:spPr>
            <a:xfrm>
              <a:off x="180963" y="0"/>
              <a:ext cx="90906" cy="7332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887" name="Group"/>
          <p:cNvGrpSpPr/>
          <p:nvPr/>
        </p:nvGrpSpPr>
        <p:grpSpPr>
          <a:xfrm rot="1740000">
            <a:off x="658546" y="921491"/>
            <a:ext cx="991293" cy="1567080"/>
            <a:chOff x="0" y="0"/>
            <a:chExt cx="991292" cy="1567078"/>
          </a:xfrm>
        </p:grpSpPr>
        <p:grpSp>
          <p:nvGrpSpPr>
            <p:cNvPr id="885" name="Group"/>
            <p:cNvGrpSpPr/>
            <p:nvPr/>
          </p:nvGrpSpPr>
          <p:grpSpPr>
            <a:xfrm>
              <a:off x="-1" y="0"/>
              <a:ext cx="991294" cy="1567079"/>
              <a:chOff x="0" y="0"/>
              <a:chExt cx="991292" cy="1567078"/>
            </a:xfrm>
          </p:grpSpPr>
          <p:grpSp>
            <p:nvGrpSpPr>
              <p:cNvPr id="882" name="Group"/>
              <p:cNvGrpSpPr/>
              <p:nvPr/>
            </p:nvGrpSpPr>
            <p:grpSpPr>
              <a:xfrm rot="19872279">
                <a:off x="123592" y="47618"/>
                <a:ext cx="352701" cy="603716"/>
                <a:chOff x="0" y="0"/>
                <a:chExt cx="352700" cy="603714"/>
              </a:xfrm>
            </p:grpSpPr>
            <p:sp>
              <p:nvSpPr>
                <p:cNvPr id="880" name="Rounded Rectangle"/>
                <p:cNvSpPr/>
                <p:nvPr/>
              </p:nvSpPr>
              <p:spPr>
                <a:xfrm>
                  <a:off x="0" y="0"/>
                  <a:ext cx="352701" cy="597791"/>
                </a:xfrm>
                <a:prstGeom prst="roundRect">
                  <a:avLst>
                    <a:gd name="adj" fmla="val 5402"/>
                  </a:avLst>
                </a:prstGeom>
                <a:solidFill>
                  <a:schemeClr val="accent2">
                    <a:hueOff val="192982"/>
                    <a:satOff val="17755"/>
                    <a:lumOff val="-28483"/>
                    <a:alpha val="24999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881" name="Rounded Rectangle"/>
                <p:cNvSpPr/>
                <p:nvPr/>
              </p:nvSpPr>
              <p:spPr>
                <a:xfrm>
                  <a:off x="0" y="5923"/>
                  <a:ext cx="352701" cy="597792"/>
                </a:xfrm>
                <a:prstGeom prst="roundRect">
                  <a:avLst>
                    <a:gd name="adj" fmla="val 5402"/>
                  </a:avLst>
                </a:prstGeom>
                <a:noFill/>
                <a:ln w="25400" cap="flat">
                  <a:solidFill>
                    <a:schemeClr val="accent2">
                      <a:hueOff val="192982"/>
                      <a:satOff val="17755"/>
                      <a:lumOff val="-28483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584200">
                    <a:defRPr sz="2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  <a:endParaRPr/>
                </a:p>
              </p:txBody>
            </p:sp>
          </p:grpSp>
          <p:sp>
            <p:nvSpPr>
              <p:cNvPr id="883" name="Rounded Rectangle"/>
              <p:cNvSpPr/>
              <p:nvPr/>
            </p:nvSpPr>
            <p:spPr>
              <a:xfrm rot="19872279">
                <a:off x="655895" y="548893"/>
                <a:ext cx="84460" cy="1063605"/>
              </a:xfrm>
              <a:prstGeom prst="roundRect">
                <a:avLst>
                  <a:gd name="adj" fmla="val 22946"/>
                </a:avLst>
              </a:prstGeom>
              <a:solidFill>
                <a:schemeClr val="accent2">
                  <a:hueOff val="192982"/>
                  <a:satOff val="17755"/>
                  <a:lumOff val="-28483"/>
                  <a:alpha val="2499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84" name="Rounded Rectangle"/>
              <p:cNvSpPr/>
              <p:nvPr/>
            </p:nvSpPr>
            <p:spPr>
              <a:xfrm rot="19872279">
                <a:off x="655895" y="548893"/>
                <a:ext cx="84460" cy="1063605"/>
              </a:xfrm>
              <a:prstGeom prst="roundRect">
                <a:avLst>
                  <a:gd name="adj" fmla="val 22946"/>
                </a:avLst>
              </a:prstGeom>
              <a:noFill/>
              <a:ln w="12700" cap="flat"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886" name="EDX"/>
            <p:cNvSpPr txBox="1"/>
            <p:nvPr/>
          </p:nvSpPr>
          <p:spPr>
            <a:xfrm rot="19846760">
              <a:off x="125777" y="226466"/>
              <a:ext cx="358903" cy="250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">
                  <a:solidFill>
                    <a:schemeClr val="accent2">
                      <a:hueOff val="192982"/>
                      <a:satOff val="17755"/>
                      <a:lumOff val="-28483"/>
                    </a:schemeClr>
                  </a:solidFill>
                </a:defRPr>
              </a:lvl1pPr>
            </a:lstStyle>
            <a:p>
              <a:r>
                <a:t>EDX</a:t>
              </a:r>
            </a:p>
          </p:txBody>
        </p:sp>
      </p:grpSp>
      <p:grpSp>
        <p:nvGrpSpPr>
          <p:cNvPr id="890" name="Group"/>
          <p:cNvGrpSpPr/>
          <p:nvPr/>
        </p:nvGrpSpPr>
        <p:grpSpPr>
          <a:xfrm>
            <a:off x="10170054" y="2932256"/>
            <a:ext cx="107621" cy="719383"/>
            <a:chOff x="0" y="0"/>
            <a:chExt cx="107619" cy="719382"/>
          </a:xfrm>
        </p:grpSpPr>
        <p:sp>
          <p:nvSpPr>
            <p:cNvPr id="888" name="Line"/>
            <p:cNvSpPr/>
            <p:nvPr/>
          </p:nvSpPr>
          <p:spPr>
            <a:xfrm>
              <a:off x="-1" y="0"/>
              <a:ext cx="43374" cy="719383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89" name="Line"/>
            <p:cNvSpPr/>
            <p:nvPr/>
          </p:nvSpPr>
          <p:spPr>
            <a:xfrm flipH="1">
              <a:off x="46371" y="6706"/>
              <a:ext cx="61249" cy="693297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895" name="Group"/>
          <p:cNvGrpSpPr/>
          <p:nvPr/>
        </p:nvGrpSpPr>
        <p:grpSpPr>
          <a:xfrm>
            <a:off x="9634463" y="2936262"/>
            <a:ext cx="213112" cy="2768495"/>
            <a:chOff x="0" y="0"/>
            <a:chExt cx="213111" cy="2768493"/>
          </a:xfrm>
        </p:grpSpPr>
        <p:sp>
          <p:nvSpPr>
            <p:cNvPr id="891" name="Line"/>
            <p:cNvSpPr/>
            <p:nvPr/>
          </p:nvSpPr>
          <p:spPr>
            <a:xfrm>
              <a:off x="36400" y="0"/>
              <a:ext cx="176712" cy="1067897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92" name="Line"/>
            <p:cNvSpPr/>
            <p:nvPr/>
          </p:nvSpPr>
          <p:spPr>
            <a:xfrm flipH="1">
              <a:off x="-1" y="5819"/>
              <a:ext cx="200623" cy="1062215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93" name="Line"/>
            <p:cNvSpPr/>
            <p:nvPr/>
          </p:nvSpPr>
          <p:spPr>
            <a:xfrm>
              <a:off x="111723" y="478373"/>
              <a:ext cx="79531" cy="2290121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894" name="Line"/>
            <p:cNvSpPr/>
            <p:nvPr/>
          </p:nvSpPr>
          <p:spPr>
            <a:xfrm flipH="1">
              <a:off x="81499" y="471641"/>
              <a:ext cx="28847" cy="2280364"/>
            </a:xfrm>
            <a:prstGeom prst="line">
              <a:avLst/>
            </a:prstGeom>
            <a:noFill/>
            <a:ln w="6350" cap="flat">
              <a:solidFill>
                <a:schemeClr val="accent5">
                  <a:lumOff val="-2986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01" name="Group"/>
          <p:cNvGrpSpPr/>
          <p:nvPr/>
        </p:nvGrpSpPr>
        <p:grpSpPr>
          <a:xfrm rot="19860000">
            <a:off x="1329246" y="921491"/>
            <a:ext cx="991294" cy="1567080"/>
            <a:chOff x="0" y="0"/>
            <a:chExt cx="991292" cy="1567078"/>
          </a:xfrm>
        </p:grpSpPr>
        <p:sp>
          <p:nvSpPr>
            <p:cNvPr id="896" name="Rounded Rectangle"/>
            <p:cNvSpPr/>
            <p:nvPr/>
          </p:nvSpPr>
          <p:spPr>
            <a:xfrm rot="1727721" flipH="1">
              <a:off x="516426" y="47985"/>
              <a:ext cx="352701" cy="597791"/>
            </a:xfrm>
            <a:prstGeom prst="roundRect">
              <a:avLst>
                <a:gd name="adj" fmla="val 5402"/>
              </a:avLst>
            </a:prstGeom>
            <a:solidFill>
              <a:schemeClr val="accent4">
                <a:hueOff val="-476017"/>
                <a:lumOff val="-10042"/>
                <a:alpha val="2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7" name="Rounded Rectangle"/>
            <p:cNvSpPr/>
            <p:nvPr/>
          </p:nvSpPr>
          <p:spPr>
            <a:xfrm rot="1727721" flipH="1">
              <a:off x="513573" y="53176"/>
              <a:ext cx="352701" cy="597791"/>
            </a:xfrm>
            <a:prstGeom prst="roundRect">
              <a:avLst>
                <a:gd name="adj" fmla="val 5402"/>
              </a:avLst>
            </a:prstGeom>
            <a:noFill/>
            <a:ln w="254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8" name="Rounded Rectangle"/>
            <p:cNvSpPr/>
            <p:nvPr/>
          </p:nvSpPr>
          <p:spPr>
            <a:xfrm rot="1727721" flipH="1">
              <a:off x="250937" y="548893"/>
              <a:ext cx="84461" cy="1063605"/>
            </a:xfrm>
            <a:prstGeom prst="roundRect">
              <a:avLst>
                <a:gd name="adj" fmla="val 22946"/>
              </a:avLst>
            </a:prstGeom>
            <a:noFill/>
            <a:ln w="12700" cap="flat">
              <a:solidFill>
                <a:schemeClr val="accent4">
                  <a:hueOff val="-476017"/>
                  <a:lumOff val="-10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899" name="SE"/>
            <p:cNvSpPr txBox="1"/>
            <p:nvPr/>
          </p:nvSpPr>
          <p:spPr>
            <a:xfrm rot="1753240">
              <a:off x="548967" y="226466"/>
              <a:ext cx="274194" cy="2504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000">
                  <a:solidFill>
                    <a:schemeClr val="accent4">
                      <a:hueOff val="-476017"/>
                      <a:lumOff val="-10042"/>
                    </a:schemeClr>
                  </a:solidFill>
                </a:defRPr>
              </a:lvl1pPr>
            </a:lstStyle>
            <a:p>
              <a:r>
                <a:t>SE</a:t>
              </a:r>
            </a:p>
          </p:txBody>
        </p:sp>
        <p:sp>
          <p:nvSpPr>
            <p:cNvPr id="900" name="Rounded Rectangle"/>
            <p:cNvSpPr/>
            <p:nvPr/>
          </p:nvSpPr>
          <p:spPr>
            <a:xfrm rot="1727721" flipH="1">
              <a:off x="250937" y="548893"/>
              <a:ext cx="84461" cy="1063605"/>
            </a:xfrm>
            <a:prstGeom prst="roundRect">
              <a:avLst>
                <a:gd name="adj" fmla="val 22946"/>
              </a:avLst>
            </a:prstGeom>
            <a:solidFill>
              <a:schemeClr val="accent4">
                <a:hueOff val="-476017"/>
                <a:lumOff val="-10042"/>
                <a:alpha val="2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06" name="Group"/>
          <p:cNvGrpSpPr/>
          <p:nvPr/>
        </p:nvGrpSpPr>
        <p:grpSpPr>
          <a:xfrm>
            <a:off x="242135" y="293906"/>
            <a:ext cx="2669445" cy="2133969"/>
            <a:chOff x="0" y="0"/>
            <a:chExt cx="2669444" cy="2133968"/>
          </a:xfrm>
        </p:grpSpPr>
        <p:grpSp>
          <p:nvGrpSpPr>
            <p:cNvPr id="904" name="Group"/>
            <p:cNvGrpSpPr/>
            <p:nvPr/>
          </p:nvGrpSpPr>
          <p:grpSpPr>
            <a:xfrm>
              <a:off x="0" y="0"/>
              <a:ext cx="473261" cy="2133969"/>
              <a:chOff x="0" y="0"/>
              <a:chExt cx="473260" cy="2133968"/>
            </a:xfrm>
          </p:grpSpPr>
          <p:sp>
            <p:nvSpPr>
              <p:cNvPr id="902" name="Rounded Rectangle"/>
              <p:cNvSpPr/>
              <p:nvPr/>
            </p:nvSpPr>
            <p:spPr>
              <a:xfrm>
                <a:off x="155321" y="0"/>
                <a:ext cx="162619" cy="394195"/>
              </a:xfrm>
              <a:prstGeom prst="roundRect">
                <a:avLst>
                  <a:gd name="adj" fmla="val 40253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03" name="Ar…"/>
              <p:cNvSpPr/>
              <p:nvPr/>
            </p:nvSpPr>
            <p:spPr>
              <a:xfrm>
                <a:off x="0" y="175260"/>
                <a:ext cx="473261" cy="1958709"/>
              </a:xfrm>
              <a:prstGeom prst="roundRect">
                <a:avLst>
                  <a:gd name="adj" fmla="val 40253"/>
                </a:avLst>
              </a:pr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1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Ar</a:t>
                </a:r>
              </a:p>
              <a:p>
                <a:pPr defTabSz="584200">
                  <a:defRPr sz="1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90%</a:t>
                </a:r>
              </a:p>
              <a:p>
                <a:pPr defTabSz="584200">
                  <a:defRPr sz="1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  <a:p>
                <a:pPr defTabSz="584200">
                  <a:defRPr sz="13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CH</a:t>
                </a:r>
                <a:r>
                  <a:rPr baseline="-5999"/>
                  <a:t>4</a:t>
                </a:r>
                <a:r>
                  <a:t> 10%</a:t>
                </a:r>
              </a:p>
            </p:txBody>
          </p:sp>
        </p:grpSp>
        <p:sp>
          <p:nvSpPr>
            <p:cNvPr id="1093" name="Connection Line"/>
            <p:cNvSpPr/>
            <p:nvPr/>
          </p:nvSpPr>
          <p:spPr>
            <a:xfrm>
              <a:off x="261404" y="71837"/>
              <a:ext cx="2408041" cy="24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623" extrusionOk="0">
                  <a:moveTo>
                    <a:pt x="0" y="0"/>
                  </a:moveTo>
                  <a:cubicBezTo>
                    <a:pt x="5064" y="18628"/>
                    <a:pt x="12264" y="21600"/>
                    <a:pt x="21600" y="891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/>
            </a:p>
          </p:txBody>
        </p:sp>
      </p:grpSp>
      <p:pic>
        <p:nvPicPr>
          <p:cNvPr id="9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368" y="1259984"/>
            <a:ext cx="1782774" cy="1051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90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653" y="527846"/>
            <a:ext cx="1504203" cy="590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9" name="Image" descr="Image"/>
          <p:cNvPicPr>
            <a:picLocks noChangeAspect="1"/>
          </p:cNvPicPr>
          <p:nvPr/>
        </p:nvPicPr>
        <p:blipFill>
          <a:blip r:embed="rId4"/>
          <a:srcRect l="826"/>
          <a:stretch>
            <a:fillRect/>
          </a:stretch>
        </p:blipFill>
        <p:spPr>
          <a:xfrm>
            <a:off x="10600153" y="2452773"/>
            <a:ext cx="2133068" cy="7910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5" name="Group"/>
          <p:cNvGrpSpPr/>
          <p:nvPr/>
        </p:nvGrpSpPr>
        <p:grpSpPr>
          <a:xfrm>
            <a:off x="12340973" y="3502235"/>
            <a:ext cx="330893" cy="328273"/>
            <a:chOff x="0" y="0"/>
            <a:chExt cx="330891" cy="328271"/>
          </a:xfrm>
        </p:grpSpPr>
        <p:grpSp>
          <p:nvGrpSpPr>
            <p:cNvPr id="913" name="Group"/>
            <p:cNvGrpSpPr/>
            <p:nvPr/>
          </p:nvGrpSpPr>
          <p:grpSpPr>
            <a:xfrm>
              <a:off x="20218" y="0"/>
              <a:ext cx="310674" cy="328272"/>
              <a:chOff x="0" y="0"/>
              <a:chExt cx="310672" cy="328271"/>
            </a:xfrm>
          </p:grpSpPr>
          <p:sp>
            <p:nvSpPr>
              <p:cNvPr id="910" name="Rectangle"/>
              <p:cNvSpPr/>
              <p:nvPr/>
            </p:nvSpPr>
            <p:spPr>
              <a:xfrm>
                <a:off x="0" y="0"/>
                <a:ext cx="310673" cy="328272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11" name="Line"/>
              <p:cNvSpPr/>
              <p:nvPr/>
            </p:nvSpPr>
            <p:spPr>
              <a:xfrm flipV="1"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12" name="Line"/>
              <p:cNvSpPr/>
              <p:nvPr/>
            </p:nvSpPr>
            <p:spPr>
              <a:xfrm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14" name="Rectangle"/>
            <p:cNvSpPr/>
            <p:nvPr/>
          </p:nvSpPr>
          <p:spPr>
            <a:xfrm>
              <a:off x="0" y="141622"/>
              <a:ext cx="66379" cy="45028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18" name="Group"/>
          <p:cNvGrpSpPr/>
          <p:nvPr/>
        </p:nvGrpSpPr>
        <p:grpSpPr>
          <a:xfrm rot="16200000">
            <a:off x="9556710" y="2089719"/>
            <a:ext cx="338335" cy="565073"/>
            <a:chOff x="0" y="0"/>
            <a:chExt cx="338334" cy="565071"/>
          </a:xfrm>
        </p:grpSpPr>
        <p:sp>
          <p:nvSpPr>
            <p:cNvPr id="916" name="Line"/>
            <p:cNvSpPr/>
            <p:nvPr/>
          </p:nvSpPr>
          <p:spPr>
            <a:xfrm flipH="1">
              <a:off x="8029" y="0"/>
              <a:ext cx="330306" cy="56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0"/>
                  </a:moveTo>
                  <a:lnTo>
                    <a:pt x="262" y="11416"/>
                  </a:lnTo>
                  <a:lnTo>
                    <a:pt x="13791" y="21414"/>
                  </a:lnTo>
                  <a:lnTo>
                    <a:pt x="21600" y="21600"/>
                  </a:lnTo>
                  <a:lnTo>
                    <a:pt x="21465" y="28"/>
                  </a:lnTo>
                  <a:lnTo>
                    <a:pt x="0" y="137"/>
                  </a:lnTo>
                </a:path>
              </a:pathLst>
            </a:cu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17" name="Rectangle"/>
            <p:cNvSpPr/>
            <p:nvPr/>
          </p:nvSpPr>
          <p:spPr>
            <a:xfrm>
              <a:off x="0" y="510636"/>
              <a:ext cx="66379" cy="45028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21" name="Group"/>
          <p:cNvGrpSpPr/>
          <p:nvPr/>
        </p:nvGrpSpPr>
        <p:grpSpPr>
          <a:xfrm>
            <a:off x="8981237" y="1982868"/>
            <a:ext cx="343598" cy="565073"/>
            <a:chOff x="0" y="0"/>
            <a:chExt cx="343597" cy="565071"/>
          </a:xfrm>
        </p:grpSpPr>
        <p:sp>
          <p:nvSpPr>
            <p:cNvPr id="919" name="Line"/>
            <p:cNvSpPr/>
            <p:nvPr/>
          </p:nvSpPr>
          <p:spPr>
            <a:xfrm>
              <a:off x="0" y="0"/>
              <a:ext cx="330306" cy="565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" y="0"/>
                  </a:moveTo>
                  <a:lnTo>
                    <a:pt x="262" y="11416"/>
                  </a:lnTo>
                  <a:lnTo>
                    <a:pt x="13791" y="21414"/>
                  </a:lnTo>
                  <a:lnTo>
                    <a:pt x="21600" y="21600"/>
                  </a:lnTo>
                  <a:lnTo>
                    <a:pt x="21465" y="28"/>
                  </a:lnTo>
                  <a:lnTo>
                    <a:pt x="0" y="137"/>
                  </a:lnTo>
                </a:path>
              </a:pathLst>
            </a:cu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20" name="Rectangle"/>
            <p:cNvSpPr/>
            <p:nvPr/>
          </p:nvSpPr>
          <p:spPr>
            <a:xfrm>
              <a:off x="277218" y="504286"/>
              <a:ext cx="66380" cy="45028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38" name="Group"/>
          <p:cNvGrpSpPr/>
          <p:nvPr/>
        </p:nvGrpSpPr>
        <p:grpSpPr>
          <a:xfrm>
            <a:off x="1197961" y="2885393"/>
            <a:ext cx="203969" cy="169572"/>
            <a:chOff x="7759" y="0"/>
            <a:chExt cx="203968" cy="169571"/>
          </a:xfrm>
        </p:grpSpPr>
        <p:grpSp>
          <p:nvGrpSpPr>
            <p:cNvPr id="925" name="Group"/>
            <p:cNvGrpSpPr/>
            <p:nvPr/>
          </p:nvGrpSpPr>
          <p:grpSpPr>
            <a:xfrm>
              <a:off x="177953" y="2427"/>
              <a:ext cx="33775" cy="50493"/>
              <a:chOff x="7759" y="0"/>
              <a:chExt cx="33774" cy="50492"/>
            </a:xfrm>
          </p:grpSpPr>
          <p:sp>
            <p:nvSpPr>
              <p:cNvPr id="922" name="Rectangle"/>
              <p:cNvSpPr/>
              <p:nvPr/>
            </p:nvSpPr>
            <p:spPr>
              <a:xfrm>
                <a:off x="7759" y="0"/>
                <a:ext cx="33775" cy="504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3" name="Line"/>
              <p:cNvSpPr/>
              <p:nvPr/>
            </p:nvSpPr>
            <p:spPr>
              <a:xfrm flipV="1"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4" name="Line"/>
              <p:cNvSpPr/>
              <p:nvPr/>
            </p:nvSpPr>
            <p:spPr>
              <a:xfrm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29" name="Group"/>
            <p:cNvGrpSpPr/>
            <p:nvPr/>
          </p:nvGrpSpPr>
          <p:grpSpPr>
            <a:xfrm>
              <a:off x="177953" y="119079"/>
              <a:ext cx="33775" cy="50493"/>
              <a:chOff x="7759" y="0"/>
              <a:chExt cx="33774" cy="50492"/>
            </a:xfrm>
          </p:grpSpPr>
          <p:sp>
            <p:nvSpPr>
              <p:cNvPr id="926" name="Rectangle"/>
              <p:cNvSpPr/>
              <p:nvPr/>
            </p:nvSpPr>
            <p:spPr>
              <a:xfrm>
                <a:off x="7759" y="0"/>
                <a:ext cx="33775" cy="504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27" name="Line"/>
              <p:cNvSpPr/>
              <p:nvPr/>
            </p:nvSpPr>
            <p:spPr>
              <a:xfrm flipV="1"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28" name="Line"/>
              <p:cNvSpPr/>
              <p:nvPr/>
            </p:nvSpPr>
            <p:spPr>
              <a:xfrm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33" name="Group"/>
            <p:cNvGrpSpPr/>
            <p:nvPr/>
          </p:nvGrpSpPr>
          <p:grpSpPr>
            <a:xfrm>
              <a:off x="7759" y="0"/>
              <a:ext cx="33775" cy="50493"/>
              <a:chOff x="7759" y="0"/>
              <a:chExt cx="33774" cy="50492"/>
            </a:xfrm>
          </p:grpSpPr>
          <p:sp>
            <p:nvSpPr>
              <p:cNvPr id="930" name="Rectangle"/>
              <p:cNvSpPr/>
              <p:nvPr/>
            </p:nvSpPr>
            <p:spPr>
              <a:xfrm>
                <a:off x="7759" y="0"/>
                <a:ext cx="33775" cy="504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1" name="Line"/>
              <p:cNvSpPr/>
              <p:nvPr/>
            </p:nvSpPr>
            <p:spPr>
              <a:xfrm flipV="1"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2" name="Line"/>
              <p:cNvSpPr/>
              <p:nvPr/>
            </p:nvSpPr>
            <p:spPr>
              <a:xfrm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37" name="Group"/>
            <p:cNvGrpSpPr/>
            <p:nvPr/>
          </p:nvGrpSpPr>
          <p:grpSpPr>
            <a:xfrm>
              <a:off x="7759" y="116651"/>
              <a:ext cx="33775" cy="50494"/>
              <a:chOff x="7759" y="0"/>
              <a:chExt cx="33774" cy="50492"/>
            </a:xfrm>
          </p:grpSpPr>
          <p:sp>
            <p:nvSpPr>
              <p:cNvPr id="934" name="Rectangle"/>
              <p:cNvSpPr/>
              <p:nvPr/>
            </p:nvSpPr>
            <p:spPr>
              <a:xfrm>
                <a:off x="7759" y="0"/>
                <a:ext cx="33775" cy="504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35" name="Line"/>
              <p:cNvSpPr/>
              <p:nvPr/>
            </p:nvSpPr>
            <p:spPr>
              <a:xfrm flipV="1"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36" name="Line"/>
              <p:cNvSpPr/>
              <p:nvPr/>
            </p:nvSpPr>
            <p:spPr>
              <a:xfrm>
                <a:off x="8160" y="599"/>
                <a:ext cx="32974" cy="49295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964" name="Group"/>
          <p:cNvGrpSpPr/>
          <p:nvPr/>
        </p:nvGrpSpPr>
        <p:grpSpPr>
          <a:xfrm rot="16200000" flipH="1">
            <a:off x="-972496" y="4415684"/>
            <a:ext cx="3560500" cy="187544"/>
            <a:chOff x="0" y="0"/>
            <a:chExt cx="3560498" cy="187542"/>
          </a:xfrm>
        </p:grpSpPr>
        <p:sp>
          <p:nvSpPr>
            <p:cNvPr id="939" name="Rectangle"/>
            <p:cNvSpPr/>
            <p:nvPr/>
          </p:nvSpPr>
          <p:spPr>
            <a:xfrm>
              <a:off x="0" y="0"/>
              <a:ext cx="3560499" cy="187543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87738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1" name="Line"/>
            <p:cNvSpPr/>
            <p:nvPr/>
          </p:nvSpPr>
          <p:spPr>
            <a:xfrm flipV="1">
              <a:off x="234341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2" name="Line"/>
            <p:cNvSpPr/>
            <p:nvPr/>
          </p:nvSpPr>
          <p:spPr>
            <a:xfrm flipV="1">
              <a:off x="380943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3" name="Line"/>
            <p:cNvSpPr/>
            <p:nvPr/>
          </p:nvSpPr>
          <p:spPr>
            <a:xfrm flipV="1">
              <a:off x="527545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4" name="Line"/>
            <p:cNvSpPr/>
            <p:nvPr/>
          </p:nvSpPr>
          <p:spPr>
            <a:xfrm flipV="1">
              <a:off x="67414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5" name="Line"/>
            <p:cNvSpPr/>
            <p:nvPr/>
          </p:nvSpPr>
          <p:spPr>
            <a:xfrm flipV="1">
              <a:off x="820749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6" name="Line"/>
            <p:cNvSpPr/>
            <p:nvPr/>
          </p:nvSpPr>
          <p:spPr>
            <a:xfrm flipV="1">
              <a:off x="967351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7" name="Line"/>
            <p:cNvSpPr/>
            <p:nvPr/>
          </p:nvSpPr>
          <p:spPr>
            <a:xfrm flipV="1">
              <a:off x="111395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1260556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49" name="Line"/>
            <p:cNvSpPr/>
            <p:nvPr/>
          </p:nvSpPr>
          <p:spPr>
            <a:xfrm flipV="1">
              <a:off x="1407158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0" name="Line"/>
            <p:cNvSpPr/>
            <p:nvPr/>
          </p:nvSpPr>
          <p:spPr>
            <a:xfrm flipV="1">
              <a:off x="1553760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1700363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184696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199356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4" name="Line"/>
            <p:cNvSpPr/>
            <p:nvPr/>
          </p:nvSpPr>
          <p:spPr>
            <a:xfrm flipV="1">
              <a:off x="2140169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5" name="Line"/>
            <p:cNvSpPr/>
            <p:nvPr/>
          </p:nvSpPr>
          <p:spPr>
            <a:xfrm flipV="1">
              <a:off x="2286771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6" name="Line"/>
            <p:cNvSpPr/>
            <p:nvPr/>
          </p:nvSpPr>
          <p:spPr>
            <a:xfrm flipV="1">
              <a:off x="243337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V="1">
              <a:off x="2579975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8" name="Line"/>
            <p:cNvSpPr/>
            <p:nvPr/>
          </p:nvSpPr>
          <p:spPr>
            <a:xfrm flipV="1">
              <a:off x="272657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59" name="Line"/>
            <p:cNvSpPr/>
            <p:nvPr/>
          </p:nvSpPr>
          <p:spPr>
            <a:xfrm flipV="1">
              <a:off x="2873180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60" name="Line"/>
            <p:cNvSpPr/>
            <p:nvPr/>
          </p:nvSpPr>
          <p:spPr>
            <a:xfrm flipV="1">
              <a:off x="3019782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3166384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62" name="Line"/>
            <p:cNvSpPr/>
            <p:nvPr/>
          </p:nvSpPr>
          <p:spPr>
            <a:xfrm flipV="1">
              <a:off x="3312987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63" name="Line"/>
            <p:cNvSpPr/>
            <p:nvPr/>
          </p:nvSpPr>
          <p:spPr>
            <a:xfrm flipV="1">
              <a:off x="3459588" y="96613"/>
              <a:ext cx="1" cy="909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970" name="Group"/>
          <p:cNvGrpSpPr/>
          <p:nvPr/>
        </p:nvGrpSpPr>
        <p:grpSpPr>
          <a:xfrm>
            <a:off x="12340973" y="3996132"/>
            <a:ext cx="330893" cy="328272"/>
            <a:chOff x="0" y="0"/>
            <a:chExt cx="330891" cy="328271"/>
          </a:xfrm>
        </p:grpSpPr>
        <p:grpSp>
          <p:nvGrpSpPr>
            <p:cNvPr id="968" name="Group"/>
            <p:cNvGrpSpPr/>
            <p:nvPr/>
          </p:nvGrpSpPr>
          <p:grpSpPr>
            <a:xfrm>
              <a:off x="20218" y="0"/>
              <a:ext cx="310674" cy="328272"/>
              <a:chOff x="0" y="0"/>
              <a:chExt cx="310672" cy="328271"/>
            </a:xfrm>
          </p:grpSpPr>
          <p:sp>
            <p:nvSpPr>
              <p:cNvPr id="965" name="Rectangle"/>
              <p:cNvSpPr/>
              <p:nvPr/>
            </p:nvSpPr>
            <p:spPr>
              <a:xfrm>
                <a:off x="0" y="0"/>
                <a:ext cx="310673" cy="328272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66" name="Line"/>
              <p:cNvSpPr/>
              <p:nvPr/>
            </p:nvSpPr>
            <p:spPr>
              <a:xfrm flipV="1"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67" name="Line"/>
              <p:cNvSpPr/>
              <p:nvPr/>
            </p:nvSpPr>
            <p:spPr>
              <a:xfrm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69" name="Rectangle"/>
            <p:cNvSpPr/>
            <p:nvPr/>
          </p:nvSpPr>
          <p:spPr>
            <a:xfrm>
              <a:off x="0" y="141622"/>
              <a:ext cx="66379" cy="45028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76" name="Group"/>
          <p:cNvGrpSpPr/>
          <p:nvPr/>
        </p:nvGrpSpPr>
        <p:grpSpPr>
          <a:xfrm>
            <a:off x="12340973" y="4530563"/>
            <a:ext cx="330893" cy="328272"/>
            <a:chOff x="0" y="0"/>
            <a:chExt cx="330891" cy="328271"/>
          </a:xfrm>
        </p:grpSpPr>
        <p:grpSp>
          <p:nvGrpSpPr>
            <p:cNvPr id="974" name="Group"/>
            <p:cNvGrpSpPr/>
            <p:nvPr/>
          </p:nvGrpSpPr>
          <p:grpSpPr>
            <a:xfrm>
              <a:off x="20218" y="0"/>
              <a:ext cx="310674" cy="328272"/>
              <a:chOff x="0" y="0"/>
              <a:chExt cx="310672" cy="328271"/>
            </a:xfrm>
          </p:grpSpPr>
          <p:sp>
            <p:nvSpPr>
              <p:cNvPr id="971" name="Rectangle"/>
              <p:cNvSpPr/>
              <p:nvPr/>
            </p:nvSpPr>
            <p:spPr>
              <a:xfrm>
                <a:off x="0" y="0"/>
                <a:ext cx="310673" cy="328272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72" name="Line"/>
              <p:cNvSpPr/>
              <p:nvPr/>
            </p:nvSpPr>
            <p:spPr>
              <a:xfrm flipV="1"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73" name="Line"/>
              <p:cNvSpPr/>
              <p:nvPr/>
            </p:nvSpPr>
            <p:spPr>
              <a:xfrm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75" name="Rectangle"/>
            <p:cNvSpPr/>
            <p:nvPr/>
          </p:nvSpPr>
          <p:spPr>
            <a:xfrm>
              <a:off x="0" y="141622"/>
              <a:ext cx="66379" cy="45028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12340973" y="5067086"/>
            <a:ext cx="330893" cy="328272"/>
            <a:chOff x="0" y="0"/>
            <a:chExt cx="330891" cy="328271"/>
          </a:xfrm>
        </p:grpSpPr>
        <p:grpSp>
          <p:nvGrpSpPr>
            <p:cNvPr id="980" name="Group"/>
            <p:cNvGrpSpPr/>
            <p:nvPr/>
          </p:nvGrpSpPr>
          <p:grpSpPr>
            <a:xfrm>
              <a:off x="20218" y="0"/>
              <a:ext cx="310674" cy="328272"/>
              <a:chOff x="0" y="0"/>
              <a:chExt cx="310672" cy="328271"/>
            </a:xfrm>
          </p:grpSpPr>
          <p:sp>
            <p:nvSpPr>
              <p:cNvPr id="977" name="Rectangle"/>
              <p:cNvSpPr/>
              <p:nvPr/>
            </p:nvSpPr>
            <p:spPr>
              <a:xfrm>
                <a:off x="0" y="0"/>
                <a:ext cx="310673" cy="328272"/>
              </a:xfrm>
              <a:prstGeom prst="rect">
                <a:avLst/>
              </a:prstGeom>
              <a:solidFill>
                <a:srgbClr val="D5D5D5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78" name="Line"/>
              <p:cNvSpPr/>
              <p:nvPr/>
            </p:nvSpPr>
            <p:spPr>
              <a:xfrm flipV="1"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79" name="Line"/>
              <p:cNvSpPr/>
              <p:nvPr/>
            </p:nvSpPr>
            <p:spPr>
              <a:xfrm>
                <a:off x="3687" y="3895"/>
                <a:ext cx="303299" cy="32048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981" name="Rectangle"/>
            <p:cNvSpPr/>
            <p:nvPr/>
          </p:nvSpPr>
          <p:spPr>
            <a:xfrm>
              <a:off x="0" y="141622"/>
              <a:ext cx="66379" cy="45028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89" name="Group"/>
          <p:cNvGrpSpPr/>
          <p:nvPr/>
        </p:nvGrpSpPr>
        <p:grpSpPr>
          <a:xfrm>
            <a:off x="11661626" y="8020753"/>
            <a:ext cx="1083833" cy="839210"/>
            <a:chOff x="0" y="0"/>
            <a:chExt cx="1083832" cy="839208"/>
          </a:xfrm>
        </p:grpSpPr>
        <p:sp>
          <p:nvSpPr>
            <p:cNvPr id="983" name="Rectangle"/>
            <p:cNvSpPr/>
            <p:nvPr/>
          </p:nvSpPr>
          <p:spPr>
            <a:xfrm>
              <a:off x="77853" y="0"/>
              <a:ext cx="1005980" cy="739080"/>
            </a:xfrm>
            <a:prstGeom prst="rec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84" name="Rectangle"/>
            <p:cNvSpPr/>
            <p:nvPr/>
          </p:nvSpPr>
          <p:spPr>
            <a:xfrm>
              <a:off x="444360" y="682871"/>
              <a:ext cx="272966" cy="1563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grpSp>
          <p:nvGrpSpPr>
            <p:cNvPr id="988" name="Group"/>
            <p:cNvGrpSpPr/>
            <p:nvPr/>
          </p:nvGrpSpPr>
          <p:grpSpPr>
            <a:xfrm>
              <a:off x="-1" y="184459"/>
              <a:ext cx="106939" cy="38101"/>
              <a:chOff x="0" y="0"/>
              <a:chExt cx="106937" cy="38100"/>
            </a:xfrm>
          </p:grpSpPr>
          <p:sp>
            <p:nvSpPr>
              <p:cNvPr id="985" name="Rectangle"/>
              <p:cNvSpPr/>
              <p:nvPr/>
            </p:nvSpPr>
            <p:spPr>
              <a:xfrm>
                <a:off x="-1" y="6350"/>
                <a:ext cx="106939" cy="2515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986" name="Line"/>
              <p:cNvSpPr/>
              <p:nvPr/>
            </p:nvSpPr>
            <p:spPr>
              <a:xfrm>
                <a:off x="5684" y="0"/>
                <a:ext cx="77532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87" name="Line"/>
              <p:cNvSpPr/>
              <p:nvPr/>
            </p:nvSpPr>
            <p:spPr>
              <a:xfrm>
                <a:off x="2509" y="38100"/>
                <a:ext cx="77532" cy="0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993" name="Group"/>
          <p:cNvGrpSpPr/>
          <p:nvPr/>
        </p:nvGrpSpPr>
        <p:grpSpPr>
          <a:xfrm rot="5400000">
            <a:off x="8455824" y="4193447"/>
            <a:ext cx="1056843" cy="819032"/>
            <a:chOff x="0" y="0"/>
            <a:chExt cx="1056841" cy="819031"/>
          </a:xfrm>
        </p:grpSpPr>
        <p:sp>
          <p:nvSpPr>
            <p:cNvPr id="990" name="opt.…"/>
            <p:cNvSpPr/>
            <p:nvPr/>
          </p:nvSpPr>
          <p:spPr>
            <a:xfrm>
              <a:off x="704141" y="0"/>
              <a:ext cx="352701" cy="492600"/>
            </a:xfrm>
            <a:prstGeom prst="roundRect">
              <a:avLst>
                <a:gd name="adj" fmla="val 20950"/>
              </a:avLst>
            </a:prstGeom>
            <a:solidFill>
              <a:schemeClr val="accent4">
                <a:hueOff val="348544"/>
                <a:lumOff val="7139"/>
                <a:alpha val="4957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900">
                  <a:solidFill>
                    <a:schemeClr val="accent5">
                      <a:lumOff val="-29866"/>
                    </a:schemeClr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t>opt.</a:t>
              </a:r>
            </a:p>
            <a:p>
              <a:pPr defTabSz="584200">
                <a:defRPr sz="900">
                  <a:solidFill>
                    <a:schemeClr val="accent5">
                      <a:lumOff val="-29866"/>
                    </a:schemeClr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t>micr.</a:t>
              </a:r>
            </a:p>
          </p:txBody>
        </p:sp>
        <p:sp>
          <p:nvSpPr>
            <p:cNvPr id="991" name="Rounded Rectangle"/>
            <p:cNvSpPr/>
            <p:nvPr/>
          </p:nvSpPr>
          <p:spPr>
            <a:xfrm>
              <a:off x="826735" y="406328"/>
              <a:ext cx="107514" cy="41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540" y="0"/>
                    <a:pt x="8290" y="57"/>
                    <a:pt x="7106" y="170"/>
                  </a:cubicBezTo>
                  <a:cubicBezTo>
                    <a:pt x="4106" y="454"/>
                    <a:pt x="1743" y="1070"/>
                    <a:pt x="651" y="1851"/>
                  </a:cubicBezTo>
                  <a:cubicBezTo>
                    <a:pt x="0" y="2341"/>
                    <a:pt x="0" y="3076"/>
                    <a:pt x="0" y="4301"/>
                  </a:cubicBezTo>
                  <a:lnTo>
                    <a:pt x="0" y="17299"/>
                  </a:lnTo>
                  <a:cubicBezTo>
                    <a:pt x="0" y="18524"/>
                    <a:pt x="0" y="19259"/>
                    <a:pt x="651" y="19749"/>
                  </a:cubicBezTo>
                  <a:cubicBezTo>
                    <a:pt x="1743" y="20530"/>
                    <a:pt x="4106" y="21146"/>
                    <a:pt x="7106" y="21430"/>
                  </a:cubicBezTo>
                  <a:cubicBezTo>
                    <a:pt x="8290" y="21543"/>
                    <a:pt x="9540" y="21600"/>
                    <a:pt x="10800" y="21600"/>
                  </a:cubicBezTo>
                  <a:cubicBezTo>
                    <a:pt x="12060" y="21600"/>
                    <a:pt x="13310" y="21543"/>
                    <a:pt x="14494" y="21430"/>
                  </a:cubicBezTo>
                  <a:cubicBezTo>
                    <a:pt x="17494" y="21146"/>
                    <a:pt x="19857" y="20530"/>
                    <a:pt x="20949" y="19749"/>
                  </a:cubicBezTo>
                  <a:cubicBezTo>
                    <a:pt x="21600" y="19259"/>
                    <a:pt x="21600" y="18524"/>
                    <a:pt x="21600" y="17299"/>
                  </a:cubicBezTo>
                  <a:lnTo>
                    <a:pt x="21600" y="4301"/>
                  </a:lnTo>
                  <a:cubicBezTo>
                    <a:pt x="21600" y="3076"/>
                    <a:pt x="21600" y="2341"/>
                    <a:pt x="20949" y="1851"/>
                  </a:cubicBezTo>
                  <a:cubicBezTo>
                    <a:pt x="19857" y="1070"/>
                    <a:pt x="17494" y="454"/>
                    <a:pt x="14494" y="170"/>
                  </a:cubicBezTo>
                  <a:cubicBezTo>
                    <a:pt x="13310" y="57"/>
                    <a:pt x="12060" y="0"/>
                    <a:pt x="10800" y="0"/>
                  </a:cubicBezTo>
                  <a:close/>
                </a:path>
              </a:pathLst>
            </a:custGeom>
            <a:solidFill>
              <a:schemeClr val="accent4">
                <a:hueOff val="348544"/>
                <a:lumOff val="7139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92" name="Rounded Rectangle"/>
            <p:cNvSpPr/>
            <p:nvPr/>
          </p:nvSpPr>
          <p:spPr>
            <a:xfrm rot="16200000">
              <a:off x="408466" y="297003"/>
              <a:ext cx="113490" cy="930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8787" y="0"/>
                    <a:pt x="6314" y="12"/>
                    <a:pt x="5295" y="69"/>
                  </a:cubicBezTo>
                  <a:cubicBezTo>
                    <a:pt x="3098" y="167"/>
                    <a:pt x="1367" y="378"/>
                    <a:pt x="568" y="646"/>
                  </a:cubicBezTo>
                  <a:cubicBezTo>
                    <a:pt x="0" y="824"/>
                    <a:pt x="0" y="1091"/>
                    <a:pt x="0" y="1537"/>
                  </a:cubicBezTo>
                  <a:lnTo>
                    <a:pt x="0" y="20063"/>
                  </a:lnTo>
                  <a:cubicBezTo>
                    <a:pt x="0" y="20509"/>
                    <a:pt x="0" y="20776"/>
                    <a:pt x="568" y="20954"/>
                  </a:cubicBezTo>
                  <a:cubicBezTo>
                    <a:pt x="1367" y="21222"/>
                    <a:pt x="3098" y="21433"/>
                    <a:pt x="5295" y="21531"/>
                  </a:cubicBezTo>
                  <a:cubicBezTo>
                    <a:pt x="6314" y="21588"/>
                    <a:pt x="8787" y="21600"/>
                    <a:pt x="10800" y="21600"/>
                  </a:cubicBezTo>
                  <a:cubicBezTo>
                    <a:pt x="12813" y="21600"/>
                    <a:pt x="15286" y="21588"/>
                    <a:pt x="16305" y="21531"/>
                  </a:cubicBezTo>
                  <a:cubicBezTo>
                    <a:pt x="18502" y="21433"/>
                    <a:pt x="20233" y="21222"/>
                    <a:pt x="21032" y="20954"/>
                  </a:cubicBezTo>
                  <a:cubicBezTo>
                    <a:pt x="21600" y="20776"/>
                    <a:pt x="21600" y="20509"/>
                    <a:pt x="21600" y="20063"/>
                  </a:cubicBezTo>
                  <a:lnTo>
                    <a:pt x="21600" y="1537"/>
                  </a:lnTo>
                  <a:cubicBezTo>
                    <a:pt x="21600" y="1091"/>
                    <a:pt x="21600" y="824"/>
                    <a:pt x="21032" y="646"/>
                  </a:cubicBezTo>
                  <a:cubicBezTo>
                    <a:pt x="20233" y="378"/>
                    <a:pt x="18502" y="167"/>
                    <a:pt x="16305" y="69"/>
                  </a:cubicBezTo>
                  <a:cubicBezTo>
                    <a:pt x="15286" y="12"/>
                    <a:pt x="12813" y="0"/>
                    <a:pt x="10800" y="0"/>
                  </a:cubicBezTo>
                  <a:close/>
                </a:path>
              </a:pathLst>
            </a:custGeom>
            <a:solidFill>
              <a:schemeClr val="accent4">
                <a:hueOff val="348544"/>
                <a:lumOff val="7139"/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998" name="Group"/>
          <p:cNvGrpSpPr/>
          <p:nvPr/>
        </p:nvGrpSpPr>
        <p:grpSpPr>
          <a:xfrm rot="16200000">
            <a:off x="12112039" y="5779893"/>
            <a:ext cx="454998" cy="182866"/>
            <a:chOff x="0" y="0"/>
            <a:chExt cx="454996" cy="182865"/>
          </a:xfrm>
        </p:grpSpPr>
        <p:sp>
          <p:nvSpPr>
            <p:cNvPr id="994" name="Line"/>
            <p:cNvSpPr/>
            <p:nvPr/>
          </p:nvSpPr>
          <p:spPr>
            <a:xfrm>
              <a:off x="5117" y="109369"/>
              <a:ext cx="444763" cy="1"/>
            </a:xfrm>
            <a:prstGeom prst="line">
              <a:avLst/>
            </a:prstGeom>
            <a:noFill/>
            <a:ln w="635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995" name="Rectangle"/>
            <p:cNvSpPr/>
            <p:nvPr/>
          </p:nvSpPr>
          <p:spPr>
            <a:xfrm rot="16200000">
              <a:off x="155412" y="-116720"/>
              <a:ext cx="144173" cy="454998"/>
            </a:xfrm>
            <a:prstGeom prst="rect">
              <a:avLst/>
            </a:prstGeom>
            <a:noFill/>
            <a:ln w="25400" cap="flat">
              <a:solidFill>
                <a:schemeClr val="accent3">
                  <a:hueOff val="914338"/>
                  <a:satOff val="31515"/>
                  <a:lumOff val="-30790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96" name="Rectangle"/>
            <p:cNvSpPr/>
            <p:nvPr/>
          </p:nvSpPr>
          <p:spPr>
            <a:xfrm rot="16200000">
              <a:off x="187636" y="-65980"/>
              <a:ext cx="79725" cy="2116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997" name="Line"/>
            <p:cNvSpPr/>
            <p:nvPr/>
          </p:nvSpPr>
          <p:spPr>
            <a:xfrm>
              <a:off x="116242" y="39862"/>
              <a:ext cx="222513" cy="1"/>
            </a:xfrm>
            <a:prstGeom prst="line">
              <a:avLst/>
            </a:prstGeom>
            <a:noFill/>
            <a:ln w="6350" cap="flat">
              <a:solidFill>
                <a:srgbClr val="929292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07" name="Group"/>
          <p:cNvGrpSpPr/>
          <p:nvPr/>
        </p:nvGrpSpPr>
        <p:grpSpPr>
          <a:xfrm>
            <a:off x="12483402" y="5643495"/>
            <a:ext cx="205987" cy="455662"/>
            <a:chOff x="0" y="0"/>
            <a:chExt cx="205985" cy="455661"/>
          </a:xfrm>
        </p:grpSpPr>
        <p:grpSp>
          <p:nvGrpSpPr>
            <p:cNvPr id="1005" name="Group"/>
            <p:cNvGrpSpPr/>
            <p:nvPr/>
          </p:nvGrpSpPr>
          <p:grpSpPr>
            <a:xfrm rot="16200000">
              <a:off x="-148385" y="148384"/>
              <a:ext cx="455663" cy="158894"/>
              <a:chOff x="0" y="0"/>
              <a:chExt cx="455661" cy="158892"/>
            </a:xfrm>
          </p:grpSpPr>
          <p:sp>
            <p:nvSpPr>
              <p:cNvPr id="999" name="Rectangle"/>
              <p:cNvSpPr/>
              <p:nvPr/>
            </p:nvSpPr>
            <p:spPr>
              <a:xfrm rot="16200000">
                <a:off x="155412" y="-140692"/>
                <a:ext cx="144173" cy="454998"/>
              </a:xfrm>
              <a:prstGeom prst="rect">
                <a:avLst/>
              </a:prstGeom>
              <a:solidFill>
                <a:schemeClr val="accent6">
                  <a:satOff val="-16844"/>
                  <a:lumOff val="-30747"/>
                  <a:alpha val="2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0" name="Line"/>
              <p:cNvSpPr/>
              <p:nvPr/>
            </p:nvSpPr>
            <p:spPr>
              <a:xfrm>
                <a:off x="5117" y="85397"/>
                <a:ext cx="444763" cy="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1" name="Rectangle"/>
              <p:cNvSpPr/>
              <p:nvPr/>
            </p:nvSpPr>
            <p:spPr>
              <a:xfrm rot="16200000">
                <a:off x="156077" y="-141631"/>
                <a:ext cx="144173" cy="454998"/>
              </a:xfrm>
              <a:prstGeom prst="rect">
                <a:avLst/>
              </a:prstGeom>
              <a:noFill/>
              <a:ln w="25400" cap="flat">
                <a:solidFill>
                  <a:schemeClr val="accent3">
                    <a:hueOff val="914338"/>
                    <a:satOff val="31515"/>
                    <a:lumOff val="-3079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2" name="Rectangle"/>
              <p:cNvSpPr/>
              <p:nvPr/>
            </p:nvSpPr>
            <p:spPr>
              <a:xfrm rot="16200000">
                <a:off x="199622" y="-77966"/>
                <a:ext cx="55753" cy="2116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03" name="Line"/>
              <p:cNvSpPr/>
              <p:nvPr/>
            </p:nvSpPr>
            <p:spPr>
              <a:xfrm>
                <a:off x="116242" y="15890"/>
                <a:ext cx="222513" cy="1"/>
              </a:xfrm>
              <a:prstGeom prst="line">
                <a:avLst/>
              </a:prstGeom>
              <a:noFill/>
              <a:ln w="6350" cap="flat">
                <a:solidFill>
                  <a:srgbClr val="929292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4" name="Rectangle"/>
              <p:cNvSpPr/>
              <p:nvPr/>
            </p:nvSpPr>
            <p:spPr>
              <a:xfrm rot="16200000">
                <a:off x="209166" y="-68422"/>
                <a:ext cx="36665" cy="211684"/>
              </a:xfrm>
              <a:prstGeom prst="rect">
                <a:avLst/>
              </a:prstGeom>
              <a:solidFill>
                <a:schemeClr val="accent6">
                  <a:satOff val="-16844"/>
                  <a:lumOff val="-30747"/>
                  <a:alpha val="19939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sp>
          <p:nvSpPr>
            <p:cNvPr id="1006" name="Xe"/>
            <p:cNvSpPr txBox="1"/>
            <p:nvPr/>
          </p:nvSpPr>
          <p:spPr>
            <a:xfrm>
              <a:off x="33367" y="239306"/>
              <a:ext cx="172619" cy="163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00">
                  <a:solidFill>
                    <a:schemeClr val="accent6">
                      <a:satOff val="-16844"/>
                      <a:lumOff val="-30747"/>
                    </a:schemeClr>
                  </a:solidFill>
                </a:defRPr>
              </a:lvl1pPr>
            </a:lstStyle>
            <a:p>
              <a:r>
                <a:t>Xe</a:t>
              </a:r>
            </a:p>
          </p:txBody>
        </p:sp>
      </p:grpSp>
      <p:grpSp>
        <p:nvGrpSpPr>
          <p:cNvPr id="1010" name="Group"/>
          <p:cNvGrpSpPr/>
          <p:nvPr/>
        </p:nvGrpSpPr>
        <p:grpSpPr>
          <a:xfrm>
            <a:off x="8754735" y="967094"/>
            <a:ext cx="452833" cy="43140"/>
            <a:chOff x="0" y="0"/>
            <a:chExt cx="452831" cy="43139"/>
          </a:xfrm>
        </p:grpSpPr>
        <p:sp>
          <p:nvSpPr>
            <p:cNvPr id="1008" name="Line"/>
            <p:cNvSpPr/>
            <p:nvPr/>
          </p:nvSpPr>
          <p:spPr>
            <a:xfrm>
              <a:off x="0" y="22527"/>
              <a:ext cx="452832" cy="1"/>
            </a:xfrm>
            <a:prstGeom prst="line">
              <a:avLst/>
            </a:prstGeom>
            <a:noFill/>
            <a:ln w="25400" cap="flat">
              <a:solidFill>
                <a:schemeClr val="accent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09" name="Rectangle"/>
            <p:cNvSpPr/>
            <p:nvPr/>
          </p:nvSpPr>
          <p:spPr>
            <a:xfrm rot="21576727">
              <a:off x="147964" y="530"/>
              <a:ext cx="156891" cy="4208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19" name="Group"/>
          <p:cNvGrpSpPr/>
          <p:nvPr/>
        </p:nvGrpSpPr>
        <p:grpSpPr>
          <a:xfrm>
            <a:off x="10323936" y="958704"/>
            <a:ext cx="123414" cy="59920"/>
            <a:chOff x="0" y="0"/>
            <a:chExt cx="123412" cy="59918"/>
          </a:xfrm>
        </p:grpSpPr>
        <p:grpSp>
          <p:nvGrpSpPr>
            <p:cNvPr id="1014" name="Group"/>
            <p:cNvGrpSpPr/>
            <p:nvPr/>
          </p:nvGrpSpPr>
          <p:grpSpPr>
            <a:xfrm>
              <a:off x="215" y="0"/>
              <a:ext cx="123198" cy="30418"/>
              <a:chOff x="0" y="0"/>
              <a:chExt cx="123197" cy="30417"/>
            </a:xfrm>
          </p:grpSpPr>
          <p:sp>
            <p:nvSpPr>
              <p:cNvPr id="1094" name="Connection Line"/>
              <p:cNvSpPr/>
              <p:nvPr/>
            </p:nvSpPr>
            <p:spPr>
              <a:xfrm>
                <a:off x="397" y="0"/>
                <a:ext cx="122801" cy="29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Connection Line"/>
              <p:cNvSpPr/>
              <p:nvPr/>
            </p:nvSpPr>
            <p:spPr>
              <a:xfrm>
                <a:off x="0" y="12526"/>
                <a:ext cx="122800" cy="17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Connection Line"/>
              <p:cNvSpPr/>
              <p:nvPr/>
            </p:nvSpPr>
            <p:spPr>
              <a:xfrm>
                <a:off x="10" y="22815"/>
                <a:ext cx="122800" cy="7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18" name="Group"/>
            <p:cNvGrpSpPr/>
            <p:nvPr/>
          </p:nvGrpSpPr>
          <p:grpSpPr>
            <a:xfrm rot="10800000" flipH="1">
              <a:off x="0" y="29501"/>
              <a:ext cx="123198" cy="30419"/>
              <a:chOff x="0" y="0"/>
              <a:chExt cx="123197" cy="30417"/>
            </a:xfrm>
          </p:grpSpPr>
          <p:sp>
            <p:nvSpPr>
              <p:cNvPr id="1097" name="Connection Line"/>
              <p:cNvSpPr/>
              <p:nvPr/>
            </p:nvSpPr>
            <p:spPr>
              <a:xfrm>
                <a:off x="397" y="0"/>
                <a:ext cx="122801" cy="29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Connection Line"/>
              <p:cNvSpPr/>
              <p:nvPr/>
            </p:nvSpPr>
            <p:spPr>
              <a:xfrm>
                <a:off x="0" y="12526"/>
                <a:ext cx="122800" cy="17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Connection Line"/>
              <p:cNvSpPr/>
              <p:nvPr/>
            </p:nvSpPr>
            <p:spPr>
              <a:xfrm>
                <a:off x="10" y="22815"/>
                <a:ext cx="122800" cy="7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028" name="Group"/>
          <p:cNvGrpSpPr/>
          <p:nvPr/>
        </p:nvGrpSpPr>
        <p:grpSpPr>
          <a:xfrm>
            <a:off x="10323936" y="1073004"/>
            <a:ext cx="123414" cy="59920"/>
            <a:chOff x="0" y="0"/>
            <a:chExt cx="123412" cy="59918"/>
          </a:xfrm>
        </p:grpSpPr>
        <p:grpSp>
          <p:nvGrpSpPr>
            <p:cNvPr id="1023" name="Group"/>
            <p:cNvGrpSpPr/>
            <p:nvPr/>
          </p:nvGrpSpPr>
          <p:grpSpPr>
            <a:xfrm>
              <a:off x="215" y="0"/>
              <a:ext cx="123198" cy="30418"/>
              <a:chOff x="0" y="0"/>
              <a:chExt cx="123197" cy="30417"/>
            </a:xfrm>
          </p:grpSpPr>
          <p:sp>
            <p:nvSpPr>
              <p:cNvPr id="1100" name="Connection Line"/>
              <p:cNvSpPr/>
              <p:nvPr/>
            </p:nvSpPr>
            <p:spPr>
              <a:xfrm>
                <a:off x="397" y="0"/>
                <a:ext cx="122801" cy="29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Connection Line"/>
              <p:cNvSpPr/>
              <p:nvPr/>
            </p:nvSpPr>
            <p:spPr>
              <a:xfrm>
                <a:off x="0" y="12526"/>
                <a:ext cx="122800" cy="17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Connection Line"/>
              <p:cNvSpPr/>
              <p:nvPr/>
            </p:nvSpPr>
            <p:spPr>
              <a:xfrm>
                <a:off x="10" y="22815"/>
                <a:ext cx="122800" cy="7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27" name="Group"/>
            <p:cNvGrpSpPr/>
            <p:nvPr/>
          </p:nvGrpSpPr>
          <p:grpSpPr>
            <a:xfrm rot="10800000" flipH="1">
              <a:off x="0" y="29501"/>
              <a:ext cx="123198" cy="30419"/>
              <a:chOff x="0" y="0"/>
              <a:chExt cx="123197" cy="30417"/>
            </a:xfrm>
          </p:grpSpPr>
          <p:sp>
            <p:nvSpPr>
              <p:cNvPr id="1103" name="Connection Line"/>
              <p:cNvSpPr/>
              <p:nvPr/>
            </p:nvSpPr>
            <p:spPr>
              <a:xfrm>
                <a:off x="397" y="0"/>
                <a:ext cx="122801" cy="294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Connection Line"/>
              <p:cNvSpPr/>
              <p:nvPr/>
            </p:nvSpPr>
            <p:spPr>
              <a:xfrm>
                <a:off x="0" y="12526"/>
                <a:ext cx="122800" cy="171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Connection Line"/>
              <p:cNvSpPr/>
              <p:nvPr/>
            </p:nvSpPr>
            <p:spPr>
              <a:xfrm>
                <a:off x="10" y="22815"/>
                <a:ext cx="122800" cy="76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037" name="Group"/>
          <p:cNvGrpSpPr/>
          <p:nvPr/>
        </p:nvGrpSpPr>
        <p:grpSpPr>
          <a:xfrm>
            <a:off x="9767514" y="728745"/>
            <a:ext cx="222993" cy="188590"/>
            <a:chOff x="0" y="0"/>
            <a:chExt cx="222992" cy="188588"/>
          </a:xfrm>
        </p:grpSpPr>
        <p:grpSp>
          <p:nvGrpSpPr>
            <p:cNvPr id="1032" name="Group"/>
            <p:cNvGrpSpPr/>
            <p:nvPr/>
          </p:nvGrpSpPr>
          <p:grpSpPr>
            <a:xfrm>
              <a:off x="389" y="0"/>
              <a:ext cx="222604" cy="95730"/>
              <a:chOff x="0" y="0"/>
              <a:chExt cx="222602" cy="95729"/>
            </a:xfrm>
          </p:grpSpPr>
          <p:sp>
            <p:nvSpPr>
              <p:cNvPr id="1106" name="Connection Line"/>
              <p:cNvSpPr/>
              <p:nvPr/>
            </p:nvSpPr>
            <p:spPr>
              <a:xfrm>
                <a:off x="718" y="-1"/>
                <a:ext cx="221885" cy="9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Connection Line"/>
              <p:cNvSpPr/>
              <p:nvPr/>
            </p:nvSpPr>
            <p:spPr>
              <a:xfrm>
                <a:off x="0" y="39422"/>
                <a:ext cx="221884" cy="54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Connection Line"/>
              <p:cNvSpPr/>
              <p:nvPr/>
            </p:nvSpPr>
            <p:spPr>
              <a:xfrm>
                <a:off x="18" y="71802"/>
                <a:ext cx="221885" cy="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36" name="Group"/>
            <p:cNvGrpSpPr/>
            <p:nvPr/>
          </p:nvGrpSpPr>
          <p:grpSpPr>
            <a:xfrm rot="10800000" flipH="1">
              <a:off x="0" y="92859"/>
              <a:ext cx="222603" cy="95730"/>
              <a:chOff x="0" y="0"/>
              <a:chExt cx="222602" cy="95729"/>
            </a:xfrm>
          </p:grpSpPr>
          <p:sp>
            <p:nvSpPr>
              <p:cNvPr id="1109" name="Connection Line"/>
              <p:cNvSpPr/>
              <p:nvPr/>
            </p:nvSpPr>
            <p:spPr>
              <a:xfrm>
                <a:off x="718" y="-1"/>
                <a:ext cx="221885" cy="9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Connection Line"/>
              <p:cNvSpPr/>
              <p:nvPr/>
            </p:nvSpPr>
            <p:spPr>
              <a:xfrm>
                <a:off x="0" y="39422"/>
                <a:ext cx="221884" cy="54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Connection Line"/>
              <p:cNvSpPr/>
              <p:nvPr/>
            </p:nvSpPr>
            <p:spPr>
              <a:xfrm>
                <a:off x="18" y="71802"/>
                <a:ext cx="221885" cy="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046" name="Group"/>
          <p:cNvGrpSpPr/>
          <p:nvPr/>
        </p:nvGrpSpPr>
        <p:grpSpPr>
          <a:xfrm>
            <a:off x="9767514" y="951519"/>
            <a:ext cx="222993" cy="188590"/>
            <a:chOff x="0" y="0"/>
            <a:chExt cx="222992" cy="188588"/>
          </a:xfrm>
        </p:grpSpPr>
        <p:grpSp>
          <p:nvGrpSpPr>
            <p:cNvPr id="1041" name="Group"/>
            <p:cNvGrpSpPr/>
            <p:nvPr/>
          </p:nvGrpSpPr>
          <p:grpSpPr>
            <a:xfrm>
              <a:off x="389" y="0"/>
              <a:ext cx="222604" cy="95730"/>
              <a:chOff x="0" y="0"/>
              <a:chExt cx="222602" cy="95729"/>
            </a:xfrm>
          </p:grpSpPr>
          <p:sp>
            <p:nvSpPr>
              <p:cNvPr id="1112" name="Connection Line"/>
              <p:cNvSpPr/>
              <p:nvPr/>
            </p:nvSpPr>
            <p:spPr>
              <a:xfrm>
                <a:off x="718" y="-1"/>
                <a:ext cx="221885" cy="9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Connection Line"/>
              <p:cNvSpPr/>
              <p:nvPr/>
            </p:nvSpPr>
            <p:spPr>
              <a:xfrm>
                <a:off x="0" y="39422"/>
                <a:ext cx="221884" cy="54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Connection Line"/>
              <p:cNvSpPr/>
              <p:nvPr/>
            </p:nvSpPr>
            <p:spPr>
              <a:xfrm>
                <a:off x="18" y="71802"/>
                <a:ext cx="221885" cy="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45" name="Group"/>
            <p:cNvGrpSpPr/>
            <p:nvPr/>
          </p:nvGrpSpPr>
          <p:grpSpPr>
            <a:xfrm rot="10800000" flipH="1">
              <a:off x="0" y="92859"/>
              <a:ext cx="222603" cy="95730"/>
              <a:chOff x="0" y="0"/>
              <a:chExt cx="222602" cy="95729"/>
            </a:xfrm>
          </p:grpSpPr>
          <p:sp>
            <p:nvSpPr>
              <p:cNvPr id="1115" name="Connection Line"/>
              <p:cNvSpPr/>
              <p:nvPr/>
            </p:nvSpPr>
            <p:spPr>
              <a:xfrm>
                <a:off x="718" y="-1"/>
                <a:ext cx="221885" cy="9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Connection Line"/>
              <p:cNvSpPr/>
              <p:nvPr/>
            </p:nvSpPr>
            <p:spPr>
              <a:xfrm>
                <a:off x="0" y="39422"/>
                <a:ext cx="221884" cy="54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Connection Line"/>
              <p:cNvSpPr/>
              <p:nvPr/>
            </p:nvSpPr>
            <p:spPr>
              <a:xfrm>
                <a:off x="18" y="71802"/>
                <a:ext cx="221885" cy="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055" name="Group"/>
          <p:cNvGrpSpPr/>
          <p:nvPr/>
        </p:nvGrpSpPr>
        <p:grpSpPr>
          <a:xfrm>
            <a:off x="9763183" y="1174293"/>
            <a:ext cx="222993" cy="188590"/>
            <a:chOff x="0" y="0"/>
            <a:chExt cx="222992" cy="188588"/>
          </a:xfrm>
        </p:grpSpPr>
        <p:grpSp>
          <p:nvGrpSpPr>
            <p:cNvPr id="1050" name="Group"/>
            <p:cNvGrpSpPr/>
            <p:nvPr/>
          </p:nvGrpSpPr>
          <p:grpSpPr>
            <a:xfrm>
              <a:off x="389" y="0"/>
              <a:ext cx="222604" cy="95730"/>
              <a:chOff x="0" y="0"/>
              <a:chExt cx="222602" cy="95729"/>
            </a:xfrm>
          </p:grpSpPr>
          <p:sp>
            <p:nvSpPr>
              <p:cNvPr id="1118" name="Connection Line"/>
              <p:cNvSpPr/>
              <p:nvPr/>
            </p:nvSpPr>
            <p:spPr>
              <a:xfrm>
                <a:off x="718" y="-1"/>
                <a:ext cx="221885" cy="9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Connection Line"/>
              <p:cNvSpPr/>
              <p:nvPr/>
            </p:nvSpPr>
            <p:spPr>
              <a:xfrm>
                <a:off x="0" y="39422"/>
                <a:ext cx="221884" cy="54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Connection Line"/>
              <p:cNvSpPr/>
              <p:nvPr/>
            </p:nvSpPr>
            <p:spPr>
              <a:xfrm>
                <a:off x="18" y="71802"/>
                <a:ext cx="221885" cy="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  <p:grpSp>
          <p:nvGrpSpPr>
            <p:cNvPr id="1054" name="Group"/>
            <p:cNvGrpSpPr/>
            <p:nvPr/>
          </p:nvGrpSpPr>
          <p:grpSpPr>
            <a:xfrm rot="10800000" flipH="1">
              <a:off x="0" y="92859"/>
              <a:ext cx="222603" cy="95730"/>
              <a:chOff x="0" y="0"/>
              <a:chExt cx="222602" cy="95729"/>
            </a:xfrm>
          </p:grpSpPr>
          <p:sp>
            <p:nvSpPr>
              <p:cNvPr id="1121" name="Connection Line"/>
              <p:cNvSpPr/>
              <p:nvPr/>
            </p:nvSpPr>
            <p:spPr>
              <a:xfrm>
                <a:off x="718" y="-1"/>
                <a:ext cx="221885" cy="926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346" y="-5337"/>
                      <a:pt x="13546" y="-5400"/>
                      <a:pt x="21600" y="16011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Connection Line"/>
              <p:cNvSpPr/>
              <p:nvPr/>
            </p:nvSpPr>
            <p:spPr>
              <a:xfrm>
                <a:off x="0" y="39422"/>
                <a:ext cx="221884" cy="540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0" extrusionOk="0">
                    <a:moveTo>
                      <a:pt x="0" y="16200"/>
                    </a:moveTo>
                    <a:cubicBezTo>
                      <a:pt x="6969" y="-5292"/>
                      <a:pt x="14169" y="-5400"/>
                      <a:pt x="21600" y="15875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Connection Line"/>
              <p:cNvSpPr/>
              <p:nvPr/>
            </p:nvSpPr>
            <p:spPr>
              <a:xfrm>
                <a:off x="18" y="71802"/>
                <a:ext cx="221885" cy="23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202" extrusionOk="0">
                    <a:moveTo>
                      <a:pt x="0" y="16202"/>
                    </a:moveTo>
                    <a:cubicBezTo>
                      <a:pt x="6878" y="-5154"/>
                      <a:pt x="14078" y="-5398"/>
                      <a:pt x="21600" y="15469"/>
                    </a:cubicBezTo>
                  </a:path>
                </a:pathLst>
              </a:custGeom>
              <a:noFill/>
              <a:ln w="635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endParaRPr/>
              </a:p>
            </p:txBody>
          </p:sp>
        </p:grpSp>
      </p:grpSp>
      <p:grpSp>
        <p:nvGrpSpPr>
          <p:cNvPr id="1063" name="Group"/>
          <p:cNvGrpSpPr/>
          <p:nvPr/>
        </p:nvGrpSpPr>
        <p:grpSpPr>
          <a:xfrm rot="19438890">
            <a:off x="1323887" y="828237"/>
            <a:ext cx="2818140" cy="2572467"/>
            <a:chOff x="0" y="0"/>
            <a:chExt cx="2818139" cy="2572466"/>
          </a:xfrm>
        </p:grpSpPr>
        <p:grpSp>
          <p:nvGrpSpPr>
            <p:cNvPr id="1058" name="Group"/>
            <p:cNvGrpSpPr/>
            <p:nvPr/>
          </p:nvGrpSpPr>
          <p:grpSpPr>
            <a:xfrm>
              <a:off x="-1" y="561909"/>
              <a:ext cx="1486416" cy="2010558"/>
              <a:chOff x="0" y="0"/>
              <a:chExt cx="1486414" cy="2010556"/>
            </a:xfrm>
          </p:grpSpPr>
          <p:sp>
            <p:nvSpPr>
              <p:cNvPr id="1056" name="Rounded Rectangle"/>
              <p:cNvSpPr/>
              <p:nvPr/>
            </p:nvSpPr>
            <p:spPr>
              <a:xfrm rot="2149468" flipH="1">
                <a:off x="698075" y="-201981"/>
                <a:ext cx="90264" cy="2414519"/>
              </a:xfrm>
              <a:prstGeom prst="roundRect">
                <a:avLst>
                  <a:gd name="adj" fmla="val 25612"/>
                </a:avLst>
              </a:prstGeom>
              <a:solidFill>
                <a:srgbClr val="D5D5D5">
                  <a:alpha val="2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57" name="Rounded Rectangle"/>
              <p:cNvSpPr/>
              <p:nvPr/>
            </p:nvSpPr>
            <p:spPr>
              <a:xfrm rot="2149468" flipH="1">
                <a:off x="701815" y="-201177"/>
                <a:ext cx="82784" cy="2412911"/>
              </a:xfrm>
              <a:prstGeom prst="roundRect">
                <a:avLst>
                  <a:gd name="adj" fmla="val 27577"/>
                </a:avLst>
              </a:prstGeom>
              <a:noFill/>
              <a:ln w="127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062" name="Group"/>
            <p:cNvGrpSpPr/>
            <p:nvPr/>
          </p:nvGrpSpPr>
          <p:grpSpPr>
            <a:xfrm rot="2161747">
              <a:off x="1051564" y="271909"/>
              <a:ext cx="1438977" cy="1581866"/>
              <a:chOff x="0" y="0"/>
              <a:chExt cx="1438976" cy="1581864"/>
            </a:xfrm>
          </p:grpSpPr>
          <p:sp>
            <p:nvSpPr>
              <p:cNvPr id="1059" name="Rounded Rectangle"/>
              <p:cNvSpPr/>
              <p:nvPr/>
            </p:nvSpPr>
            <p:spPr>
              <a:xfrm rot="21587721" flipH="1">
                <a:off x="1066" y="627"/>
                <a:ext cx="352701" cy="597792"/>
              </a:xfrm>
              <a:prstGeom prst="roundRect">
                <a:avLst>
                  <a:gd name="adj" fmla="val 5402"/>
                </a:avLst>
              </a:prstGeom>
              <a:solidFill>
                <a:srgbClr val="D5D5D5">
                  <a:alpha val="24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0" name="Rounded Rectangle"/>
              <p:cNvSpPr/>
              <p:nvPr/>
            </p:nvSpPr>
            <p:spPr>
              <a:xfrm rot="21587721" flipH="1">
                <a:off x="1087" y="6551"/>
                <a:ext cx="352701" cy="597792"/>
              </a:xfrm>
              <a:prstGeom prst="roundRect">
                <a:avLst>
                  <a:gd name="adj" fmla="val 5402"/>
                </a:avLst>
              </a:prstGeom>
              <a:noFill/>
              <a:ln w="25400" cap="flat">
                <a:solidFill>
                  <a:srgbClr val="929292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584200">
                  <a:defRPr sz="2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61" name="CL"/>
              <p:cNvSpPr/>
              <p:nvPr/>
            </p:nvSpPr>
            <p:spPr>
              <a:xfrm>
                <a:off x="173876" y="306982"/>
                <a:ext cx="1265101" cy="1274883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000">
                    <a:solidFill>
                      <a:srgbClr val="929292"/>
                    </a:solidFill>
                  </a:defRPr>
                </a:lvl1pPr>
              </a:lstStyle>
              <a:p>
                <a:r>
                  <a:t>CL</a:t>
                </a:r>
              </a:p>
            </p:txBody>
          </p:sp>
        </p:grpSp>
      </p:grpSp>
      <p:pic>
        <p:nvPicPr>
          <p:cNvPr id="106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76" y="2382189"/>
            <a:ext cx="673002" cy="49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175" y="6485104"/>
            <a:ext cx="986800" cy="791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6" name="Image" descr="Image"/>
          <p:cNvPicPr>
            <a:picLocks noChangeAspect="1"/>
          </p:cNvPicPr>
          <p:nvPr/>
        </p:nvPicPr>
        <p:blipFill>
          <a:blip r:embed="rId7"/>
          <a:srcRect l="5692" r="8149" b="16157"/>
          <a:stretch>
            <a:fillRect/>
          </a:stretch>
        </p:blipFill>
        <p:spPr>
          <a:xfrm>
            <a:off x="1906602" y="2921561"/>
            <a:ext cx="169864" cy="97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0" h="21600" extrusionOk="0">
                <a:moveTo>
                  <a:pt x="555" y="0"/>
                </a:moveTo>
                <a:lnTo>
                  <a:pt x="555" y="264"/>
                </a:lnTo>
                <a:cubicBezTo>
                  <a:pt x="500" y="842"/>
                  <a:pt x="496" y="947"/>
                  <a:pt x="706" y="1234"/>
                </a:cubicBezTo>
                <a:cubicBezTo>
                  <a:pt x="871" y="1460"/>
                  <a:pt x="927" y="1596"/>
                  <a:pt x="908" y="1763"/>
                </a:cubicBezTo>
                <a:cubicBezTo>
                  <a:pt x="878" y="2029"/>
                  <a:pt x="1113" y="2434"/>
                  <a:pt x="1211" y="2292"/>
                </a:cubicBezTo>
                <a:cubicBezTo>
                  <a:pt x="1259" y="2223"/>
                  <a:pt x="1302" y="2264"/>
                  <a:pt x="1463" y="2557"/>
                </a:cubicBezTo>
                <a:cubicBezTo>
                  <a:pt x="1698" y="2984"/>
                  <a:pt x="1749" y="3228"/>
                  <a:pt x="1665" y="3350"/>
                </a:cubicBezTo>
                <a:cubicBezTo>
                  <a:pt x="1621" y="3414"/>
                  <a:pt x="1606" y="3350"/>
                  <a:pt x="1564" y="3262"/>
                </a:cubicBezTo>
                <a:cubicBezTo>
                  <a:pt x="1532" y="3196"/>
                  <a:pt x="1458" y="3174"/>
                  <a:pt x="1412" y="3174"/>
                </a:cubicBezTo>
                <a:cubicBezTo>
                  <a:pt x="1503" y="3311"/>
                  <a:pt x="1557" y="3527"/>
                  <a:pt x="1614" y="3527"/>
                </a:cubicBezTo>
                <a:cubicBezTo>
                  <a:pt x="1735" y="3527"/>
                  <a:pt x="1765" y="3691"/>
                  <a:pt x="1665" y="3879"/>
                </a:cubicBezTo>
                <a:cubicBezTo>
                  <a:pt x="1612" y="3977"/>
                  <a:pt x="1564" y="4091"/>
                  <a:pt x="1564" y="4144"/>
                </a:cubicBezTo>
                <a:cubicBezTo>
                  <a:pt x="1564" y="4197"/>
                  <a:pt x="1549" y="4208"/>
                  <a:pt x="1513" y="4232"/>
                </a:cubicBezTo>
                <a:cubicBezTo>
                  <a:pt x="1478" y="4256"/>
                  <a:pt x="1449" y="4345"/>
                  <a:pt x="1463" y="4408"/>
                </a:cubicBezTo>
                <a:cubicBezTo>
                  <a:pt x="1481" y="4490"/>
                  <a:pt x="1523" y="4467"/>
                  <a:pt x="1564" y="4408"/>
                </a:cubicBezTo>
                <a:cubicBezTo>
                  <a:pt x="1595" y="4363"/>
                  <a:pt x="1669" y="4330"/>
                  <a:pt x="1766" y="4320"/>
                </a:cubicBezTo>
                <a:cubicBezTo>
                  <a:pt x="1913" y="4304"/>
                  <a:pt x="1956" y="4357"/>
                  <a:pt x="1967" y="4496"/>
                </a:cubicBezTo>
                <a:cubicBezTo>
                  <a:pt x="1985" y="4710"/>
                  <a:pt x="1838" y="4888"/>
                  <a:pt x="1766" y="4761"/>
                </a:cubicBezTo>
                <a:cubicBezTo>
                  <a:pt x="1728" y="4695"/>
                  <a:pt x="1708" y="4697"/>
                  <a:pt x="1665" y="4761"/>
                </a:cubicBezTo>
                <a:cubicBezTo>
                  <a:pt x="1577" y="4888"/>
                  <a:pt x="1617" y="5113"/>
                  <a:pt x="1715" y="5113"/>
                </a:cubicBezTo>
                <a:cubicBezTo>
                  <a:pt x="1762" y="5113"/>
                  <a:pt x="1786" y="5139"/>
                  <a:pt x="1816" y="5202"/>
                </a:cubicBezTo>
                <a:cubicBezTo>
                  <a:pt x="1859" y="5292"/>
                  <a:pt x="1886" y="5312"/>
                  <a:pt x="1816" y="5378"/>
                </a:cubicBezTo>
                <a:cubicBezTo>
                  <a:pt x="1694" y="5492"/>
                  <a:pt x="1655" y="5907"/>
                  <a:pt x="1766" y="5907"/>
                </a:cubicBezTo>
                <a:cubicBezTo>
                  <a:pt x="1810" y="5907"/>
                  <a:pt x="1851" y="5863"/>
                  <a:pt x="1866" y="5907"/>
                </a:cubicBezTo>
                <a:cubicBezTo>
                  <a:pt x="1911" y="6034"/>
                  <a:pt x="1952" y="6038"/>
                  <a:pt x="2068" y="5819"/>
                </a:cubicBezTo>
                <a:cubicBezTo>
                  <a:pt x="2140" y="5684"/>
                  <a:pt x="2199" y="5625"/>
                  <a:pt x="2270" y="5642"/>
                </a:cubicBezTo>
                <a:cubicBezTo>
                  <a:pt x="2358" y="5664"/>
                  <a:pt x="2394" y="5711"/>
                  <a:pt x="2421" y="5995"/>
                </a:cubicBezTo>
                <a:cubicBezTo>
                  <a:pt x="2451" y="6298"/>
                  <a:pt x="2468" y="6410"/>
                  <a:pt x="2371" y="6612"/>
                </a:cubicBezTo>
                <a:cubicBezTo>
                  <a:pt x="2309" y="6740"/>
                  <a:pt x="2220" y="6836"/>
                  <a:pt x="2220" y="6877"/>
                </a:cubicBezTo>
                <a:cubicBezTo>
                  <a:pt x="2220" y="6996"/>
                  <a:pt x="2362" y="7018"/>
                  <a:pt x="2421" y="6877"/>
                </a:cubicBezTo>
                <a:cubicBezTo>
                  <a:pt x="2509" y="6667"/>
                  <a:pt x="2535" y="6757"/>
                  <a:pt x="2522" y="7141"/>
                </a:cubicBezTo>
                <a:cubicBezTo>
                  <a:pt x="2512" y="7440"/>
                  <a:pt x="2526" y="7586"/>
                  <a:pt x="2371" y="7847"/>
                </a:cubicBezTo>
                <a:cubicBezTo>
                  <a:pt x="2249" y="8052"/>
                  <a:pt x="2190" y="8147"/>
                  <a:pt x="2220" y="8199"/>
                </a:cubicBezTo>
                <a:cubicBezTo>
                  <a:pt x="2244" y="8242"/>
                  <a:pt x="2236" y="8328"/>
                  <a:pt x="2220" y="8376"/>
                </a:cubicBezTo>
                <a:cubicBezTo>
                  <a:pt x="2169" y="8518"/>
                  <a:pt x="2036" y="8468"/>
                  <a:pt x="1967" y="8287"/>
                </a:cubicBezTo>
                <a:cubicBezTo>
                  <a:pt x="1910" y="8137"/>
                  <a:pt x="1904" y="8191"/>
                  <a:pt x="1816" y="8287"/>
                </a:cubicBezTo>
                <a:cubicBezTo>
                  <a:pt x="1738" y="8372"/>
                  <a:pt x="1708" y="8364"/>
                  <a:pt x="1665" y="8287"/>
                </a:cubicBezTo>
                <a:cubicBezTo>
                  <a:pt x="1588" y="8153"/>
                  <a:pt x="1483" y="8148"/>
                  <a:pt x="1513" y="8287"/>
                </a:cubicBezTo>
                <a:cubicBezTo>
                  <a:pt x="1528" y="8352"/>
                  <a:pt x="1466" y="8405"/>
                  <a:pt x="1412" y="8464"/>
                </a:cubicBezTo>
                <a:cubicBezTo>
                  <a:pt x="1360" y="8520"/>
                  <a:pt x="1362" y="8654"/>
                  <a:pt x="1362" y="8728"/>
                </a:cubicBezTo>
                <a:cubicBezTo>
                  <a:pt x="1362" y="8802"/>
                  <a:pt x="1336" y="8878"/>
                  <a:pt x="1312" y="8904"/>
                </a:cubicBezTo>
                <a:cubicBezTo>
                  <a:pt x="1255" y="8965"/>
                  <a:pt x="1257" y="9169"/>
                  <a:pt x="1312" y="9169"/>
                </a:cubicBezTo>
                <a:cubicBezTo>
                  <a:pt x="1334" y="9169"/>
                  <a:pt x="1370" y="9060"/>
                  <a:pt x="1412" y="8904"/>
                </a:cubicBezTo>
                <a:cubicBezTo>
                  <a:pt x="1488" y="8626"/>
                  <a:pt x="1575" y="8571"/>
                  <a:pt x="1564" y="8816"/>
                </a:cubicBezTo>
                <a:cubicBezTo>
                  <a:pt x="1556" y="8976"/>
                  <a:pt x="1797" y="9104"/>
                  <a:pt x="1917" y="8993"/>
                </a:cubicBezTo>
                <a:cubicBezTo>
                  <a:pt x="1980" y="8933"/>
                  <a:pt x="2006" y="8914"/>
                  <a:pt x="2068" y="8993"/>
                </a:cubicBezTo>
                <a:cubicBezTo>
                  <a:pt x="2151" y="9098"/>
                  <a:pt x="2149" y="9100"/>
                  <a:pt x="2068" y="9257"/>
                </a:cubicBezTo>
                <a:cubicBezTo>
                  <a:pt x="2022" y="9346"/>
                  <a:pt x="1970" y="9420"/>
                  <a:pt x="1917" y="9433"/>
                </a:cubicBezTo>
                <a:cubicBezTo>
                  <a:pt x="1788" y="9466"/>
                  <a:pt x="1828" y="9667"/>
                  <a:pt x="1967" y="9698"/>
                </a:cubicBezTo>
                <a:cubicBezTo>
                  <a:pt x="2028" y="9711"/>
                  <a:pt x="2073" y="9786"/>
                  <a:pt x="2119" y="9874"/>
                </a:cubicBezTo>
                <a:cubicBezTo>
                  <a:pt x="2195" y="10022"/>
                  <a:pt x="2236" y="10053"/>
                  <a:pt x="2169" y="10139"/>
                </a:cubicBezTo>
                <a:cubicBezTo>
                  <a:pt x="2129" y="10190"/>
                  <a:pt x="2078" y="10229"/>
                  <a:pt x="2068" y="10315"/>
                </a:cubicBezTo>
                <a:cubicBezTo>
                  <a:pt x="2057" y="10415"/>
                  <a:pt x="1994" y="10476"/>
                  <a:pt x="1917" y="10491"/>
                </a:cubicBezTo>
                <a:cubicBezTo>
                  <a:pt x="1843" y="10506"/>
                  <a:pt x="1780" y="10572"/>
                  <a:pt x="1766" y="10668"/>
                </a:cubicBezTo>
                <a:cubicBezTo>
                  <a:pt x="1745" y="10803"/>
                  <a:pt x="1764" y="10835"/>
                  <a:pt x="1665" y="10756"/>
                </a:cubicBezTo>
                <a:cubicBezTo>
                  <a:pt x="1602" y="10706"/>
                  <a:pt x="1447" y="10728"/>
                  <a:pt x="1362" y="10756"/>
                </a:cubicBezTo>
                <a:cubicBezTo>
                  <a:pt x="1218" y="10803"/>
                  <a:pt x="1240" y="10781"/>
                  <a:pt x="1261" y="11020"/>
                </a:cubicBezTo>
                <a:cubicBezTo>
                  <a:pt x="1283" y="11265"/>
                  <a:pt x="1285" y="11297"/>
                  <a:pt x="1312" y="11109"/>
                </a:cubicBezTo>
                <a:cubicBezTo>
                  <a:pt x="1345" y="10869"/>
                  <a:pt x="1454" y="10759"/>
                  <a:pt x="1564" y="10932"/>
                </a:cubicBezTo>
                <a:cubicBezTo>
                  <a:pt x="1608" y="11003"/>
                  <a:pt x="1678" y="11045"/>
                  <a:pt x="1715" y="11020"/>
                </a:cubicBezTo>
                <a:cubicBezTo>
                  <a:pt x="1752" y="10996"/>
                  <a:pt x="1783" y="11039"/>
                  <a:pt x="1816" y="11109"/>
                </a:cubicBezTo>
                <a:cubicBezTo>
                  <a:pt x="1866" y="11214"/>
                  <a:pt x="1876" y="11330"/>
                  <a:pt x="1816" y="11549"/>
                </a:cubicBezTo>
                <a:cubicBezTo>
                  <a:pt x="1752" y="11785"/>
                  <a:pt x="1755" y="11795"/>
                  <a:pt x="1816" y="11902"/>
                </a:cubicBezTo>
                <a:cubicBezTo>
                  <a:pt x="1871" y="11998"/>
                  <a:pt x="1858" y="12030"/>
                  <a:pt x="1816" y="12167"/>
                </a:cubicBezTo>
                <a:cubicBezTo>
                  <a:pt x="1787" y="12260"/>
                  <a:pt x="1802" y="12441"/>
                  <a:pt x="1816" y="12519"/>
                </a:cubicBezTo>
                <a:cubicBezTo>
                  <a:pt x="1855" y="12734"/>
                  <a:pt x="1671" y="12989"/>
                  <a:pt x="1564" y="12872"/>
                </a:cubicBezTo>
                <a:cubicBezTo>
                  <a:pt x="1514" y="12818"/>
                  <a:pt x="1557" y="12943"/>
                  <a:pt x="1665" y="13224"/>
                </a:cubicBezTo>
                <a:cubicBezTo>
                  <a:pt x="1763" y="13482"/>
                  <a:pt x="1833" y="13793"/>
                  <a:pt x="1816" y="13842"/>
                </a:cubicBezTo>
                <a:cubicBezTo>
                  <a:pt x="1799" y="13891"/>
                  <a:pt x="1851" y="13828"/>
                  <a:pt x="1917" y="13753"/>
                </a:cubicBezTo>
                <a:cubicBezTo>
                  <a:pt x="1982" y="13679"/>
                  <a:pt x="2018" y="13543"/>
                  <a:pt x="2018" y="13489"/>
                </a:cubicBezTo>
                <a:cubicBezTo>
                  <a:pt x="2018" y="13217"/>
                  <a:pt x="2422" y="13013"/>
                  <a:pt x="2522" y="13224"/>
                </a:cubicBezTo>
                <a:cubicBezTo>
                  <a:pt x="2559" y="13303"/>
                  <a:pt x="2530" y="13361"/>
                  <a:pt x="2472" y="13401"/>
                </a:cubicBezTo>
                <a:cubicBezTo>
                  <a:pt x="2371" y="13468"/>
                  <a:pt x="2223" y="13657"/>
                  <a:pt x="2068" y="14018"/>
                </a:cubicBezTo>
                <a:cubicBezTo>
                  <a:pt x="1965" y="14259"/>
                  <a:pt x="1964" y="14381"/>
                  <a:pt x="2018" y="14459"/>
                </a:cubicBezTo>
                <a:cubicBezTo>
                  <a:pt x="2066" y="14529"/>
                  <a:pt x="2125" y="14446"/>
                  <a:pt x="2220" y="14371"/>
                </a:cubicBezTo>
                <a:cubicBezTo>
                  <a:pt x="2326" y="14286"/>
                  <a:pt x="2369" y="14335"/>
                  <a:pt x="2421" y="14459"/>
                </a:cubicBezTo>
                <a:cubicBezTo>
                  <a:pt x="2454" y="14538"/>
                  <a:pt x="2496" y="14575"/>
                  <a:pt x="2522" y="14547"/>
                </a:cubicBezTo>
                <a:cubicBezTo>
                  <a:pt x="2590" y="14473"/>
                  <a:pt x="2724" y="14666"/>
                  <a:pt x="2724" y="14811"/>
                </a:cubicBezTo>
                <a:cubicBezTo>
                  <a:pt x="2724" y="14879"/>
                  <a:pt x="2723" y="15042"/>
                  <a:pt x="2674" y="15164"/>
                </a:cubicBezTo>
                <a:cubicBezTo>
                  <a:pt x="2597" y="15352"/>
                  <a:pt x="2566" y="15390"/>
                  <a:pt x="2623" y="15429"/>
                </a:cubicBezTo>
                <a:cubicBezTo>
                  <a:pt x="2721" y="15495"/>
                  <a:pt x="2737" y="15620"/>
                  <a:pt x="2623" y="15693"/>
                </a:cubicBezTo>
                <a:cubicBezTo>
                  <a:pt x="2544" y="15744"/>
                  <a:pt x="2521" y="15725"/>
                  <a:pt x="2573" y="15781"/>
                </a:cubicBezTo>
                <a:cubicBezTo>
                  <a:pt x="2673" y="15890"/>
                  <a:pt x="2814" y="15959"/>
                  <a:pt x="2875" y="15869"/>
                </a:cubicBezTo>
                <a:cubicBezTo>
                  <a:pt x="2940" y="15775"/>
                  <a:pt x="3017" y="15913"/>
                  <a:pt x="3027" y="16134"/>
                </a:cubicBezTo>
                <a:cubicBezTo>
                  <a:pt x="3030" y="16210"/>
                  <a:pt x="3024" y="16256"/>
                  <a:pt x="3027" y="16310"/>
                </a:cubicBezTo>
                <a:cubicBezTo>
                  <a:pt x="3029" y="16365"/>
                  <a:pt x="3038" y="16610"/>
                  <a:pt x="3027" y="16839"/>
                </a:cubicBezTo>
                <a:cubicBezTo>
                  <a:pt x="3015" y="17068"/>
                  <a:pt x="2969" y="17280"/>
                  <a:pt x="2976" y="17280"/>
                </a:cubicBezTo>
                <a:cubicBezTo>
                  <a:pt x="3051" y="17280"/>
                  <a:pt x="3128" y="17132"/>
                  <a:pt x="3128" y="17016"/>
                </a:cubicBezTo>
                <a:cubicBezTo>
                  <a:pt x="3128" y="16811"/>
                  <a:pt x="3266" y="16775"/>
                  <a:pt x="3329" y="16927"/>
                </a:cubicBezTo>
                <a:cubicBezTo>
                  <a:pt x="3375" y="17036"/>
                  <a:pt x="3375" y="17020"/>
                  <a:pt x="3430" y="16927"/>
                </a:cubicBezTo>
                <a:cubicBezTo>
                  <a:pt x="3466" y="16867"/>
                  <a:pt x="3532" y="16765"/>
                  <a:pt x="3582" y="16751"/>
                </a:cubicBezTo>
                <a:cubicBezTo>
                  <a:pt x="3654" y="16730"/>
                  <a:pt x="3671" y="16808"/>
                  <a:pt x="3682" y="17016"/>
                </a:cubicBezTo>
                <a:cubicBezTo>
                  <a:pt x="3694" y="17230"/>
                  <a:pt x="3678" y="17304"/>
                  <a:pt x="3582" y="17368"/>
                </a:cubicBezTo>
                <a:cubicBezTo>
                  <a:pt x="3442" y="17461"/>
                  <a:pt x="3420" y="17751"/>
                  <a:pt x="3531" y="18162"/>
                </a:cubicBezTo>
                <a:cubicBezTo>
                  <a:pt x="3602" y="18424"/>
                  <a:pt x="3624" y="18363"/>
                  <a:pt x="3531" y="18514"/>
                </a:cubicBezTo>
                <a:cubicBezTo>
                  <a:pt x="3385" y="18753"/>
                  <a:pt x="3387" y="18883"/>
                  <a:pt x="3632" y="18867"/>
                </a:cubicBezTo>
                <a:cubicBezTo>
                  <a:pt x="3839" y="18854"/>
                  <a:pt x="3848" y="18817"/>
                  <a:pt x="3783" y="18691"/>
                </a:cubicBezTo>
                <a:cubicBezTo>
                  <a:pt x="3621" y="18373"/>
                  <a:pt x="3931" y="18036"/>
                  <a:pt x="4187" y="18250"/>
                </a:cubicBezTo>
                <a:cubicBezTo>
                  <a:pt x="4300" y="18344"/>
                  <a:pt x="4338" y="18438"/>
                  <a:pt x="4338" y="18602"/>
                </a:cubicBezTo>
                <a:cubicBezTo>
                  <a:pt x="4338" y="18767"/>
                  <a:pt x="4348" y="18762"/>
                  <a:pt x="4389" y="18691"/>
                </a:cubicBezTo>
                <a:cubicBezTo>
                  <a:pt x="4450" y="18584"/>
                  <a:pt x="4540" y="18697"/>
                  <a:pt x="4540" y="18867"/>
                </a:cubicBezTo>
                <a:cubicBezTo>
                  <a:pt x="4540" y="18922"/>
                  <a:pt x="4591" y="19020"/>
                  <a:pt x="4641" y="19043"/>
                </a:cubicBezTo>
                <a:cubicBezTo>
                  <a:pt x="4691" y="19066"/>
                  <a:pt x="4742" y="19155"/>
                  <a:pt x="4742" y="19220"/>
                </a:cubicBezTo>
                <a:cubicBezTo>
                  <a:pt x="4742" y="19284"/>
                  <a:pt x="4793" y="19373"/>
                  <a:pt x="4843" y="19396"/>
                </a:cubicBezTo>
                <a:cubicBezTo>
                  <a:pt x="4903" y="19423"/>
                  <a:pt x="4893" y="19442"/>
                  <a:pt x="4893" y="19572"/>
                </a:cubicBezTo>
                <a:cubicBezTo>
                  <a:pt x="4893" y="19792"/>
                  <a:pt x="5001" y="19903"/>
                  <a:pt x="5145" y="19837"/>
                </a:cubicBezTo>
                <a:cubicBezTo>
                  <a:pt x="5218" y="19804"/>
                  <a:pt x="5232" y="19737"/>
                  <a:pt x="5196" y="19660"/>
                </a:cubicBezTo>
                <a:cubicBezTo>
                  <a:pt x="5112" y="19484"/>
                  <a:pt x="5224" y="19517"/>
                  <a:pt x="5397" y="19660"/>
                </a:cubicBezTo>
                <a:cubicBezTo>
                  <a:pt x="5543" y="19782"/>
                  <a:pt x="5577" y="19775"/>
                  <a:pt x="5650" y="19660"/>
                </a:cubicBezTo>
                <a:cubicBezTo>
                  <a:pt x="5693" y="19591"/>
                  <a:pt x="5719" y="19484"/>
                  <a:pt x="5751" y="19484"/>
                </a:cubicBezTo>
                <a:cubicBezTo>
                  <a:pt x="5782" y="19484"/>
                  <a:pt x="5889" y="19395"/>
                  <a:pt x="5952" y="19308"/>
                </a:cubicBezTo>
                <a:cubicBezTo>
                  <a:pt x="6111" y="19090"/>
                  <a:pt x="6124" y="19131"/>
                  <a:pt x="6205" y="19484"/>
                </a:cubicBezTo>
                <a:cubicBezTo>
                  <a:pt x="6288" y="19851"/>
                  <a:pt x="6518" y="19971"/>
                  <a:pt x="6659" y="19749"/>
                </a:cubicBezTo>
                <a:cubicBezTo>
                  <a:pt x="6740" y="19620"/>
                  <a:pt x="6860" y="19694"/>
                  <a:pt x="6860" y="19837"/>
                </a:cubicBezTo>
                <a:cubicBezTo>
                  <a:pt x="6860" y="19878"/>
                  <a:pt x="6784" y="19991"/>
                  <a:pt x="6709" y="20101"/>
                </a:cubicBezTo>
                <a:cubicBezTo>
                  <a:pt x="6634" y="20211"/>
                  <a:pt x="6608" y="20321"/>
                  <a:pt x="6608" y="20366"/>
                </a:cubicBezTo>
                <a:cubicBezTo>
                  <a:pt x="6608" y="20410"/>
                  <a:pt x="6551" y="20500"/>
                  <a:pt x="6507" y="20542"/>
                </a:cubicBezTo>
                <a:cubicBezTo>
                  <a:pt x="6464" y="20585"/>
                  <a:pt x="6442" y="20605"/>
                  <a:pt x="6457" y="20630"/>
                </a:cubicBezTo>
                <a:cubicBezTo>
                  <a:pt x="6471" y="20656"/>
                  <a:pt x="6570" y="20647"/>
                  <a:pt x="6659" y="20542"/>
                </a:cubicBezTo>
                <a:cubicBezTo>
                  <a:pt x="6764" y="20417"/>
                  <a:pt x="6831" y="20315"/>
                  <a:pt x="6860" y="20366"/>
                </a:cubicBezTo>
                <a:cubicBezTo>
                  <a:pt x="6890" y="20417"/>
                  <a:pt x="6949" y="20434"/>
                  <a:pt x="7012" y="20366"/>
                </a:cubicBezTo>
                <a:cubicBezTo>
                  <a:pt x="7150" y="20214"/>
                  <a:pt x="7168" y="20075"/>
                  <a:pt x="7062" y="19925"/>
                </a:cubicBezTo>
                <a:cubicBezTo>
                  <a:pt x="6984" y="19814"/>
                  <a:pt x="6962" y="19773"/>
                  <a:pt x="7012" y="19660"/>
                </a:cubicBezTo>
                <a:cubicBezTo>
                  <a:pt x="7044" y="19587"/>
                  <a:pt x="7101" y="19498"/>
                  <a:pt x="7163" y="19484"/>
                </a:cubicBezTo>
                <a:cubicBezTo>
                  <a:pt x="7260" y="19462"/>
                  <a:pt x="7270" y="19488"/>
                  <a:pt x="7264" y="19660"/>
                </a:cubicBezTo>
                <a:cubicBezTo>
                  <a:pt x="7259" y="19798"/>
                  <a:pt x="7299" y="19874"/>
                  <a:pt x="7365" y="19925"/>
                </a:cubicBezTo>
                <a:cubicBezTo>
                  <a:pt x="7418" y="19966"/>
                  <a:pt x="7502" y="20080"/>
                  <a:pt x="7516" y="20189"/>
                </a:cubicBezTo>
                <a:cubicBezTo>
                  <a:pt x="7535" y="20334"/>
                  <a:pt x="7574" y="20435"/>
                  <a:pt x="7667" y="20454"/>
                </a:cubicBezTo>
                <a:cubicBezTo>
                  <a:pt x="7884" y="20498"/>
                  <a:pt x="8021" y="20391"/>
                  <a:pt x="8021" y="20189"/>
                </a:cubicBezTo>
                <a:cubicBezTo>
                  <a:pt x="8021" y="19835"/>
                  <a:pt x="8093" y="19787"/>
                  <a:pt x="8273" y="20101"/>
                </a:cubicBezTo>
                <a:cubicBezTo>
                  <a:pt x="8366" y="20264"/>
                  <a:pt x="8460" y="20474"/>
                  <a:pt x="8475" y="20542"/>
                </a:cubicBezTo>
                <a:cubicBezTo>
                  <a:pt x="8502" y="20667"/>
                  <a:pt x="8786" y="20783"/>
                  <a:pt x="8929" y="20718"/>
                </a:cubicBezTo>
                <a:cubicBezTo>
                  <a:pt x="8988" y="20691"/>
                  <a:pt x="8999" y="20594"/>
                  <a:pt x="8979" y="20366"/>
                </a:cubicBezTo>
                <a:cubicBezTo>
                  <a:pt x="8965" y="20206"/>
                  <a:pt x="8913" y="19995"/>
                  <a:pt x="8878" y="19925"/>
                </a:cubicBezTo>
                <a:cubicBezTo>
                  <a:pt x="8824" y="19816"/>
                  <a:pt x="8818" y="19836"/>
                  <a:pt x="8878" y="19749"/>
                </a:cubicBezTo>
                <a:cubicBezTo>
                  <a:pt x="8917" y="19693"/>
                  <a:pt x="8963" y="19633"/>
                  <a:pt x="8979" y="19660"/>
                </a:cubicBezTo>
                <a:cubicBezTo>
                  <a:pt x="8995" y="19688"/>
                  <a:pt x="9048" y="19707"/>
                  <a:pt x="9080" y="19660"/>
                </a:cubicBezTo>
                <a:cubicBezTo>
                  <a:pt x="9170" y="19529"/>
                  <a:pt x="9246" y="19658"/>
                  <a:pt x="9231" y="19925"/>
                </a:cubicBezTo>
                <a:cubicBezTo>
                  <a:pt x="9222" y="20079"/>
                  <a:pt x="9238" y="20153"/>
                  <a:pt x="9282" y="20189"/>
                </a:cubicBezTo>
                <a:cubicBezTo>
                  <a:pt x="9319" y="20221"/>
                  <a:pt x="9382" y="20320"/>
                  <a:pt x="9433" y="20366"/>
                </a:cubicBezTo>
                <a:cubicBezTo>
                  <a:pt x="9576" y="20493"/>
                  <a:pt x="9819" y="20319"/>
                  <a:pt x="9786" y="20101"/>
                </a:cubicBezTo>
                <a:cubicBezTo>
                  <a:pt x="9754" y="19890"/>
                  <a:pt x="9810" y="19754"/>
                  <a:pt x="10038" y="19837"/>
                </a:cubicBezTo>
                <a:cubicBezTo>
                  <a:pt x="10158" y="19880"/>
                  <a:pt x="10255" y="19977"/>
                  <a:pt x="10291" y="20101"/>
                </a:cubicBezTo>
                <a:lnTo>
                  <a:pt x="10341" y="20278"/>
                </a:lnTo>
                <a:lnTo>
                  <a:pt x="10341" y="20101"/>
                </a:lnTo>
                <a:cubicBezTo>
                  <a:pt x="10351" y="19974"/>
                  <a:pt x="10431" y="19925"/>
                  <a:pt x="10492" y="19925"/>
                </a:cubicBezTo>
                <a:cubicBezTo>
                  <a:pt x="10569" y="19925"/>
                  <a:pt x="10555" y="19947"/>
                  <a:pt x="10543" y="20189"/>
                </a:cubicBezTo>
                <a:cubicBezTo>
                  <a:pt x="10525" y="20557"/>
                  <a:pt x="10644" y="20702"/>
                  <a:pt x="10795" y="20454"/>
                </a:cubicBezTo>
                <a:cubicBezTo>
                  <a:pt x="10854" y="20357"/>
                  <a:pt x="10906" y="20251"/>
                  <a:pt x="10946" y="20278"/>
                </a:cubicBezTo>
                <a:cubicBezTo>
                  <a:pt x="11001" y="20314"/>
                  <a:pt x="11047" y="20313"/>
                  <a:pt x="11047" y="20101"/>
                </a:cubicBezTo>
                <a:cubicBezTo>
                  <a:pt x="11047" y="19953"/>
                  <a:pt x="11072" y="19777"/>
                  <a:pt x="11098" y="19749"/>
                </a:cubicBezTo>
                <a:cubicBezTo>
                  <a:pt x="11157" y="19684"/>
                  <a:pt x="11249" y="19864"/>
                  <a:pt x="11249" y="20013"/>
                </a:cubicBezTo>
                <a:cubicBezTo>
                  <a:pt x="11249" y="20118"/>
                  <a:pt x="11401" y="20481"/>
                  <a:pt x="11552" y="20807"/>
                </a:cubicBezTo>
                <a:cubicBezTo>
                  <a:pt x="11641" y="21000"/>
                  <a:pt x="11653" y="20947"/>
                  <a:pt x="11653" y="20718"/>
                </a:cubicBezTo>
                <a:cubicBezTo>
                  <a:pt x="11653" y="20574"/>
                  <a:pt x="11686" y="20463"/>
                  <a:pt x="11804" y="20366"/>
                </a:cubicBezTo>
                <a:cubicBezTo>
                  <a:pt x="11891" y="20293"/>
                  <a:pt x="12006" y="20247"/>
                  <a:pt x="12006" y="20189"/>
                </a:cubicBezTo>
                <a:cubicBezTo>
                  <a:pt x="12006" y="19999"/>
                  <a:pt x="12080" y="19936"/>
                  <a:pt x="12157" y="20101"/>
                </a:cubicBezTo>
                <a:cubicBezTo>
                  <a:pt x="12199" y="20192"/>
                  <a:pt x="12279" y="20149"/>
                  <a:pt x="12359" y="20189"/>
                </a:cubicBezTo>
                <a:cubicBezTo>
                  <a:pt x="12308" y="20082"/>
                  <a:pt x="12305" y="20014"/>
                  <a:pt x="12359" y="19925"/>
                </a:cubicBezTo>
                <a:cubicBezTo>
                  <a:pt x="12469" y="19742"/>
                  <a:pt x="12630" y="19695"/>
                  <a:pt x="12661" y="19837"/>
                </a:cubicBezTo>
                <a:cubicBezTo>
                  <a:pt x="12682" y="19929"/>
                  <a:pt x="12669" y="19986"/>
                  <a:pt x="12712" y="19925"/>
                </a:cubicBezTo>
                <a:cubicBezTo>
                  <a:pt x="12756" y="19861"/>
                  <a:pt x="12838" y="19915"/>
                  <a:pt x="12914" y="20189"/>
                </a:cubicBezTo>
                <a:cubicBezTo>
                  <a:pt x="13021" y="20576"/>
                  <a:pt x="13030" y="20597"/>
                  <a:pt x="13065" y="20366"/>
                </a:cubicBezTo>
                <a:cubicBezTo>
                  <a:pt x="13082" y="20253"/>
                  <a:pt x="13134" y="20269"/>
                  <a:pt x="13267" y="20278"/>
                </a:cubicBezTo>
                <a:cubicBezTo>
                  <a:pt x="13362" y="20283"/>
                  <a:pt x="13458" y="20313"/>
                  <a:pt x="13468" y="20366"/>
                </a:cubicBezTo>
                <a:cubicBezTo>
                  <a:pt x="13479" y="20419"/>
                  <a:pt x="13490" y="20399"/>
                  <a:pt x="13519" y="20366"/>
                </a:cubicBezTo>
                <a:cubicBezTo>
                  <a:pt x="13548" y="20333"/>
                  <a:pt x="13625" y="20366"/>
                  <a:pt x="13670" y="20366"/>
                </a:cubicBezTo>
                <a:cubicBezTo>
                  <a:pt x="13748" y="20366"/>
                  <a:pt x="13868" y="20143"/>
                  <a:pt x="13922" y="19837"/>
                </a:cubicBezTo>
                <a:cubicBezTo>
                  <a:pt x="13958" y="19639"/>
                  <a:pt x="14102" y="19608"/>
                  <a:pt x="14225" y="19837"/>
                </a:cubicBezTo>
                <a:cubicBezTo>
                  <a:pt x="14304" y="19984"/>
                  <a:pt x="14313" y="20111"/>
                  <a:pt x="14276" y="20189"/>
                </a:cubicBezTo>
                <a:cubicBezTo>
                  <a:pt x="14248" y="20247"/>
                  <a:pt x="14205" y="20308"/>
                  <a:pt x="14225" y="20366"/>
                </a:cubicBezTo>
                <a:cubicBezTo>
                  <a:pt x="14253" y="20444"/>
                  <a:pt x="14333" y="20442"/>
                  <a:pt x="14427" y="20278"/>
                </a:cubicBezTo>
                <a:cubicBezTo>
                  <a:pt x="14522" y="20112"/>
                  <a:pt x="14547" y="20003"/>
                  <a:pt x="14528" y="19837"/>
                </a:cubicBezTo>
                <a:cubicBezTo>
                  <a:pt x="14498" y="19577"/>
                  <a:pt x="14492" y="19447"/>
                  <a:pt x="14578" y="19572"/>
                </a:cubicBezTo>
                <a:cubicBezTo>
                  <a:pt x="14627" y="19644"/>
                  <a:pt x="14675" y="19621"/>
                  <a:pt x="14730" y="19484"/>
                </a:cubicBezTo>
                <a:lnTo>
                  <a:pt x="14780" y="19308"/>
                </a:lnTo>
                <a:lnTo>
                  <a:pt x="14931" y="19572"/>
                </a:lnTo>
                <a:cubicBezTo>
                  <a:pt x="15052" y="19778"/>
                  <a:pt x="15113" y="19874"/>
                  <a:pt x="15083" y="20013"/>
                </a:cubicBezTo>
                <a:cubicBezTo>
                  <a:pt x="15060" y="20117"/>
                  <a:pt x="15055" y="20229"/>
                  <a:pt x="15083" y="20278"/>
                </a:cubicBezTo>
                <a:cubicBezTo>
                  <a:pt x="15147" y="20390"/>
                  <a:pt x="15319" y="20094"/>
                  <a:pt x="15335" y="19837"/>
                </a:cubicBezTo>
                <a:cubicBezTo>
                  <a:pt x="15358" y="19461"/>
                  <a:pt x="15490" y="19370"/>
                  <a:pt x="15688" y="19660"/>
                </a:cubicBezTo>
                <a:cubicBezTo>
                  <a:pt x="15804" y="19832"/>
                  <a:pt x="15842" y="19850"/>
                  <a:pt x="15890" y="19749"/>
                </a:cubicBezTo>
                <a:cubicBezTo>
                  <a:pt x="15920" y="19684"/>
                  <a:pt x="15905" y="19642"/>
                  <a:pt x="15890" y="19572"/>
                </a:cubicBezTo>
                <a:cubicBezTo>
                  <a:pt x="15844" y="19363"/>
                  <a:pt x="15947" y="19247"/>
                  <a:pt x="16041" y="19396"/>
                </a:cubicBezTo>
                <a:cubicBezTo>
                  <a:pt x="16089" y="19471"/>
                  <a:pt x="16200" y="19545"/>
                  <a:pt x="16293" y="19572"/>
                </a:cubicBezTo>
                <a:cubicBezTo>
                  <a:pt x="16453" y="19619"/>
                  <a:pt x="16452" y="19669"/>
                  <a:pt x="16445" y="19925"/>
                </a:cubicBezTo>
                <a:lnTo>
                  <a:pt x="16445" y="20189"/>
                </a:lnTo>
                <a:lnTo>
                  <a:pt x="16495" y="20013"/>
                </a:lnTo>
                <a:cubicBezTo>
                  <a:pt x="16570" y="19840"/>
                  <a:pt x="16577" y="19788"/>
                  <a:pt x="16646" y="19925"/>
                </a:cubicBezTo>
                <a:cubicBezTo>
                  <a:pt x="16686" y="20004"/>
                  <a:pt x="16738" y="20193"/>
                  <a:pt x="16747" y="20278"/>
                </a:cubicBezTo>
                <a:cubicBezTo>
                  <a:pt x="16762" y="20418"/>
                  <a:pt x="16778" y="20378"/>
                  <a:pt x="16848" y="20189"/>
                </a:cubicBezTo>
                <a:cubicBezTo>
                  <a:pt x="16926" y="19983"/>
                  <a:pt x="16929" y="19975"/>
                  <a:pt x="16798" y="19925"/>
                </a:cubicBezTo>
                <a:cubicBezTo>
                  <a:pt x="16725" y="19897"/>
                  <a:pt x="16628" y="19816"/>
                  <a:pt x="16596" y="19749"/>
                </a:cubicBezTo>
                <a:cubicBezTo>
                  <a:pt x="16547" y="19644"/>
                  <a:pt x="16587" y="19638"/>
                  <a:pt x="16697" y="19484"/>
                </a:cubicBezTo>
                <a:cubicBezTo>
                  <a:pt x="16769" y="19384"/>
                  <a:pt x="16818" y="19287"/>
                  <a:pt x="16848" y="19308"/>
                </a:cubicBezTo>
                <a:cubicBezTo>
                  <a:pt x="16879" y="19328"/>
                  <a:pt x="16934" y="19287"/>
                  <a:pt x="16949" y="19220"/>
                </a:cubicBezTo>
                <a:cubicBezTo>
                  <a:pt x="16964" y="19152"/>
                  <a:pt x="17011" y="19131"/>
                  <a:pt x="17050" y="19131"/>
                </a:cubicBezTo>
                <a:cubicBezTo>
                  <a:pt x="17092" y="19131"/>
                  <a:pt x="17134" y="19011"/>
                  <a:pt x="17151" y="18867"/>
                </a:cubicBezTo>
                <a:cubicBezTo>
                  <a:pt x="17166" y="18733"/>
                  <a:pt x="17231" y="18515"/>
                  <a:pt x="17302" y="18426"/>
                </a:cubicBezTo>
                <a:lnTo>
                  <a:pt x="17403" y="18338"/>
                </a:lnTo>
                <a:lnTo>
                  <a:pt x="17504" y="18514"/>
                </a:lnTo>
                <a:cubicBezTo>
                  <a:pt x="17564" y="18665"/>
                  <a:pt x="17583" y="18682"/>
                  <a:pt x="17655" y="18602"/>
                </a:cubicBezTo>
                <a:cubicBezTo>
                  <a:pt x="17725" y="18526"/>
                  <a:pt x="17768" y="18483"/>
                  <a:pt x="17908" y="18602"/>
                </a:cubicBezTo>
                <a:cubicBezTo>
                  <a:pt x="18100" y="18766"/>
                  <a:pt x="18160" y="18741"/>
                  <a:pt x="18160" y="18514"/>
                </a:cubicBezTo>
                <a:cubicBezTo>
                  <a:pt x="18160" y="18430"/>
                  <a:pt x="18212" y="18391"/>
                  <a:pt x="18261" y="18338"/>
                </a:cubicBezTo>
                <a:cubicBezTo>
                  <a:pt x="18324" y="18269"/>
                  <a:pt x="18294" y="18143"/>
                  <a:pt x="18261" y="18073"/>
                </a:cubicBezTo>
                <a:cubicBezTo>
                  <a:pt x="18228" y="18004"/>
                  <a:pt x="18238" y="17893"/>
                  <a:pt x="18311" y="17721"/>
                </a:cubicBezTo>
                <a:cubicBezTo>
                  <a:pt x="18438" y="17421"/>
                  <a:pt x="18479" y="17436"/>
                  <a:pt x="18563" y="17721"/>
                </a:cubicBezTo>
                <a:cubicBezTo>
                  <a:pt x="18610" y="17880"/>
                  <a:pt x="18648" y="18014"/>
                  <a:pt x="18614" y="18073"/>
                </a:cubicBezTo>
                <a:cubicBezTo>
                  <a:pt x="18551" y="18184"/>
                  <a:pt x="18575" y="18333"/>
                  <a:pt x="18715" y="18426"/>
                </a:cubicBezTo>
                <a:cubicBezTo>
                  <a:pt x="18804" y="18486"/>
                  <a:pt x="18841" y="18548"/>
                  <a:pt x="18816" y="18691"/>
                </a:cubicBezTo>
                <a:cubicBezTo>
                  <a:pt x="18787" y="18847"/>
                  <a:pt x="18802" y="18783"/>
                  <a:pt x="18866" y="18691"/>
                </a:cubicBezTo>
                <a:cubicBezTo>
                  <a:pt x="18950" y="18569"/>
                  <a:pt x="19017" y="18683"/>
                  <a:pt x="19017" y="18867"/>
                </a:cubicBezTo>
                <a:cubicBezTo>
                  <a:pt x="19031" y="18788"/>
                  <a:pt x="19061" y="18604"/>
                  <a:pt x="19068" y="18338"/>
                </a:cubicBezTo>
                <a:cubicBezTo>
                  <a:pt x="19075" y="18018"/>
                  <a:pt x="19134" y="17708"/>
                  <a:pt x="19169" y="17633"/>
                </a:cubicBezTo>
                <a:cubicBezTo>
                  <a:pt x="19221" y="17520"/>
                  <a:pt x="19225" y="17485"/>
                  <a:pt x="19169" y="17544"/>
                </a:cubicBezTo>
                <a:cubicBezTo>
                  <a:pt x="19073" y="17645"/>
                  <a:pt x="18790" y="17587"/>
                  <a:pt x="18715" y="17456"/>
                </a:cubicBezTo>
                <a:cubicBezTo>
                  <a:pt x="18662" y="17365"/>
                  <a:pt x="18667" y="17380"/>
                  <a:pt x="18715" y="17280"/>
                </a:cubicBezTo>
                <a:cubicBezTo>
                  <a:pt x="18747" y="17213"/>
                  <a:pt x="18729" y="17023"/>
                  <a:pt x="18715" y="16927"/>
                </a:cubicBezTo>
                <a:cubicBezTo>
                  <a:pt x="18681" y="16705"/>
                  <a:pt x="18787" y="16548"/>
                  <a:pt x="18866" y="16663"/>
                </a:cubicBezTo>
                <a:cubicBezTo>
                  <a:pt x="18964" y="16806"/>
                  <a:pt x="19068" y="16672"/>
                  <a:pt x="19068" y="16398"/>
                </a:cubicBezTo>
                <a:cubicBezTo>
                  <a:pt x="19068" y="16057"/>
                  <a:pt x="19131" y="15835"/>
                  <a:pt x="19270" y="15869"/>
                </a:cubicBezTo>
                <a:cubicBezTo>
                  <a:pt x="19350" y="15889"/>
                  <a:pt x="19379" y="15931"/>
                  <a:pt x="19370" y="16046"/>
                </a:cubicBezTo>
                <a:cubicBezTo>
                  <a:pt x="19364" y="16133"/>
                  <a:pt x="19415" y="16277"/>
                  <a:pt x="19471" y="16398"/>
                </a:cubicBezTo>
                <a:cubicBezTo>
                  <a:pt x="19558" y="16586"/>
                  <a:pt x="19598" y="16619"/>
                  <a:pt x="19724" y="16575"/>
                </a:cubicBezTo>
                <a:cubicBezTo>
                  <a:pt x="19885" y="16517"/>
                  <a:pt x="19931" y="16358"/>
                  <a:pt x="19774" y="16398"/>
                </a:cubicBezTo>
                <a:cubicBezTo>
                  <a:pt x="19662" y="16427"/>
                  <a:pt x="19514" y="16087"/>
                  <a:pt x="19421" y="15517"/>
                </a:cubicBezTo>
                <a:cubicBezTo>
                  <a:pt x="19390" y="15330"/>
                  <a:pt x="19313" y="15116"/>
                  <a:pt x="19270" y="15076"/>
                </a:cubicBezTo>
                <a:cubicBezTo>
                  <a:pt x="19150" y="14964"/>
                  <a:pt x="19119" y="14706"/>
                  <a:pt x="19219" y="14547"/>
                </a:cubicBezTo>
                <a:cubicBezTo>
                  <a:pt x="19303" y="14414"/>
                  <a:pt x="19345" y="14380"/>
                  <a:pt x="19370" y="14547"/>
                </a:cubicBezTo>
                <a:cubicBezTo>
                  <a:pt x="19396" y="14718"/>
                  <a:pt x="19471" y="14783"/>
                  <a:pt x="19471" y="14635"/>
                </a:cubicBezTo>
                <a:cubicBezTo>
                  <a:pt x="19471" y="14527"/>
                  <a:pt x="19778" y="14338"/>
                  <a:pt x="19875" y="14371"/>
                </a:cubicBezTo>
                <a:cubicBezTo>
                  <a:pt x="19924" y="14387"/>
                  <a:pt x="19962" y="14498"/>
                  <a:pt x="19976" y="14635"/>
                </a:cubicBezTo>
                <a:cubicBezTo>
                  <a:pt x="19996" y="14838"/>
                  <a:pt x="19973" y="14835"/>
                  <a:pt x="20026" y="14723"/>
                </a:cubicBezTo>
                <a:cubicBezTo>
                  <a:pt x="20059" y="14654"/>
                  <a:pt x="20142" y="14611"/>
                  <a:pt x="20177" y="14635"/>
                </a:cubicBezTo>
                <a:cubicBezTo>
                  <a:pt x="20278" y="14702"/>
                  <a:pt x="20239" y="14529"/>
                  <a:pt x="20127" y="14371"/>
                </a:cubicBezTo>
                <a:cubicBezTo>
                  <a:pt x="20036" y="14241"/>
                  <a:pt x="20028" y="14208"/>
                  <a:pt x="20077" y="13930"/>
                </a:cubicBezTo>
                <a:cubicBezTo>
                  <a:pt x="20121" y="13677"/>
                  <a:pt x="20135" y="13557"/>
                  <a:pt x="20077" y="13401"/>
                </a:cubicBezTo>
                <a:cubicBezTo>
                  <a:pt x="19994" y="13179"/>
                  <a:pt x="20015" y="13018"/>
                  <a:pt x="20127" y="13048"/>
                </a:cubicBezTo>
                <a:cubicBezTo>
                  <a:pt x="20171" y="13060"/>
                  <a:pt x="20286" y="12951"/>
                  <a:pt x="20379" y="12872"/>
                </a:cubicBezTo>
                <a:cubicBezTo>
                  <a:pt x="20473" y="12793"/>
                  <a:pt x="20591" y="12757"/>
                  <a:pt x="20631" y="12784"/>
                </a:cubicBezTo>
                <a:cubicBezTo>
                  <a:pt x="20699" y="12829"/>
                  <a:pt x="20698" y="12869"/>
                  <a:pt x="20631" y="13048"/>
                </a:cubicBezTo>
                <a:cubicBezTo>
                  <a:pt x="20591" y="13155"/>
                  <a:pt x="20578" y="13301"/>
                  <a:pt x="20581" y="13401"/>
                </a:cubicBezTo>
                <a:cubicBezTo>
                  <a:pt x="20623" y="13111"/>
                  <a:pt x="20729" y="12960"/>
                  <a:pt x="20833" y="12960"/>
                </a:cubicBezTo>
                <a:cubicBezTo>
                  <a:pt x="20928" y="12960"/>
                  <a:pt x="20956" y="12897"/>
                  <a:pt x="20934" y="12607"/>
                </a:cubicBezTo>
                <a:cubicBezTo>
                  <a:pt x="20907" y="12257"/>
                  <a:pt x="20960" y="12041"/>
                  <a:pt x="21085" y="12078"/>
                </a:cubicBezTo>
                <a:cubicBezTo>
                  <a:pt x="21179" y="12106"/>
                  <a:pt x="21224" y="12029"/>
                  <a:pt x="21186" y="11726"/>
                </a:cubicBezTo>
                <a:cubicBezTo>
                  <a:pt x="21147" y="11415"/>
                  <a:pt x="21050" y="11331"/>
                  <a:pt x="21085" y="11638"/>
                </a:cubicBezTo>
                <a:cubicBezTo>
                  <a:pt x="21107" y="11827"/>
                  <a:pt x="21067" y="11913"/>
                  <a:pt x="20985" y="11990"/>
                </a:cubicBezTo>
                <a:cubicBezTo>
                  <a:pt x="20895" y="12074"/>
                  <a:pt x="20905" y="12066"/>
                  <a:pt x="20833" y="11902"/>
                </a:cubicBezTo>
                <a:cubicBezTo>
                  <a:pt x="20788" y="11799"/>
                  <a:pt x="20733" y="11607"/>
                  <a:pt x="20732" y="11549"/>
                </a:cubicBezTo>
                <a:cubicBezTo>
                  <a:pt x="20732" y="11483"/>
                  <a:pt x="20687" y="11519"/>
                  <a:pt x="20631" y="11549"/>
                </a:cubicBezTo>
                <a:cubicBezTo>
                  <a:pt x="20508" y="11618"/>
                  <a:pt x="20408" y="11310"/>
                  <a:pt x="20480" y="11109"/>
                </a:cubicBezTo>
                <a:cubicBezTo>
                  <a:pt x="20522" y="10990"/>
                  <a:pt x="20511" y="10908"/>
                  <a:pt x="20430" y="10756"/>
                </a:cubicBezTo>
                <a:cubicBezTo>
                  <a:pt x="20306" y="10526"/>
                  <a:pt x="20316" y="10338"/>
                  <a:pt x="20430" y="10139"/>
                </a:cubicBezTo>
                <a:cubicBezTo>
                  <a:pt x="20478" y="10055"/>
                  <a:pt x="20503" y="9965"/>
                  <a:pt x="20531" y="9874"/>
                </a:cubicBezTo>
                <a:cubicBezTo>
                  <a:pt x="20593" y="9671"/>
                  <a:pt x="20832" y="9603"/>
                  <a:pt x="21035" y="9786"/>
                </a:cubicBezTo>
                <a:cubicBezTo>
                  <a:pt x="21160" y="9899"/>
                  <a:pt x="21209" y="9978"/>
                  <a:pt x="21186" y="10227"/>
                </a:cubicBezTo>
                <a:cubicBezTo>
                  <a:pt x="21164" y="10467"/>
                  <a:pt x="21178" y="10489"/>
                  <a:pt x="21237" y="10403"/>
                </a:cubicBezTo>
                <a:cubicBezTo>
                  <a:pt x="21274" y="10349"/>
                  <a:pt x="21311" y="10226"/>
                  <a:pt x="21338" y="10139"/>
                </a:cubicBezTo>
                <a:cubicBezTo>
                  <a:pt x="21380" y="10000"/>
                  <a:pt x="21344" y="9938"/>
                  <a:pt x="21136" y="9610"/>
                </a:cubicBezTo>
                <a:cubicBezTo>
                  <a:pt x="20931" y="9287"/>
                  <a:pt x="20884" y="9186"/>
                  <a:pt x="20934" y="9081"/>
                </a:cubicBezTo>
                <a:cubicBezTo>
                  <a:pt x="20966" y="9013"/>
                  <a:pt x="21053" y="8993"/>
                  <a:pt x="21085" y="8993"/>
                </a:cubicBezTo>
                <a:cubicBezTo>
                  <a:pt x="21121" y="8993"/>
                  <a:pt x="21100" y="8914"/>
                  <a:pt x="21085" y="8816"/>
                </a:cubicBezTo>
                <a:cubicBezTo>
                  <a:pt x="21057" y="8624"/>
                  <a:pt x="21055" y="8559"/>
                  <a:pt x="20985" y="8728"/>
                </a:cubicBezTo>
                <a:cubicBezTo>
                  <a:pt x="20935" y="8847"/>
                  <a:pt x="20894" y="8856"/>
                  <a:pt x="20783" y="8728"/>
                </a:cubicBezTo>
                <a:cubicBezTo>
                  <a:pt x="20639" y="8563"/>
                  <a:pt x="20659" y="8520"/>
                  <a:pt x="20783" y="8464"/>
                </a:cubicBezTo>
                <a:cubicBezTo>
                  <a:pt x="20884" y="8417"/>
                  <a:pt x="20903" y="8321"/>
                  <a:pt x="20833" y="8199"/>
                </a:cubicBezTo>
                <a:cubicBezTo>
                  <a:pt x="20800" y="8142"/>
                  <a:pt x="20785" y="8093"/>
                  <a:pt x="20833" y="8023"/>
                </a:cubicBezTo>
                <a:cubicBezTo>
                  <a:pt x="20921" y="7895"/>
                  <a:pt x="20919" y="7758"/>
                  <a:pt x="20833" y="7758"/>
                </a:cubicBezTo>
                <a:cubicBezTo>
                  <a:pt x="20797" y="7758"/>
                  <a:pt x="20748" y="7714"/>
                  <a:pt x="20732" y="7670"/>
                </a:cubicBezTo>
                <a:cubicBezTo>
                  <a:pt x="20696" y="7567"/>
                  <a:pt x="20805" y="7083"/>
                  <a:pt x="20884" y="6965"/>
                </a:cubicBezTo>
                <a:cubicBezTo>
                  <a:pt x="20927" y="6900"/>
                  <a:pt x="20910" y="6740"/>
                  <a:pt x="20884" y="6612"/>
                </a:cubicBezTo>
                <a:cubicBezTo>
                  <a:pt x="20910" y="6641"/>
                  <a:pt x="20853" y="6804"/>
                  <a:pt x="20783" y="6965"/>
                </a:cubicBezTo>
                <a:cubicBezTo>
                  <a:pt x="20695" y="7165"/>
                  <a:pt x="20673" y="7201"/>
                  <a:pt x="20631" y="7141"/>
                </a:cubicBezTo>
                <a:cubicBezTo>
                  <a:pt x="20592" y="7084"/>
                  <a:pt x="20571" y="7057"/>
                  <a:pt x="20531" y="7141"/>
                </a:cubicBezTo>
                <a:cubicBezTo>
                  <a:pt x="20443" y="7326"/>
                  <a:pt x="20279" y="7302"/>
                  <a:pt x="20177" y="7053"/>
                </a:cubicBezTo>
                <a:lnTo>
                  <a:pt x="20077" y="6877"/>
                </a:lnTo>
                <a:lnTo>
                  <a:pt x="20278" y="6612"/>
                </a:lnTo>
                <a:cubicBezTo>
                  <a:pt x="20415" y="6381"/>
                  <a:pt x="20405" y="6353"/>
                  <a:pt x="20480" y="6436"/>
                </a:cubicBezTo>
                <a:cubicBezTo>
                  <a:pt x="20551" y="6514"/>
                  <a:pt x="20600" y="6435"/>
                  <a:pt x="20581" y="6348"/>
                </a:cubicBezTo>
                <a:cubicBezTo>
                  <a:pt x="20566" y="6281"/>
                  <a:pt x="20625" y="6180"/>
                  <a:pt x="20732" y="6083"/>
                </a:cubicBezTo>
                <a:cubicBezTo>
                  <a:pt x="20835" y="5991"/>
                  <a:pt x="20875" y="5917"/>
                  <a:pt x="20884" y="5819"/>
                </a:cubicBezTo>
                <a:cubicBezTo>
                  <a:pt x="20896" y="5675"/>
                  <a:pt x="20898" y="5664"/>
                  <a:pt x="20732" y="5642"/>
                </a:cubicBezTo>
                <a:cubicBezTo>
                  <a:pt x="20627" y="5629"/>
                  <a:pt x="20540" y="5517"/>
                  <a:pt x="20531" y="5466"/>
                </a:cubicBezTo>
                <a:cubicBezTo>
                  <a:pt x="20521" y="5415"/>
                  <a:pt x="20557" y="5259"/>
                  <a:pt x="20631" y="5113"/>
                </a:cubicBezTo>
                <a:cubicBezTo>
                  <a:pt x="20757" y="4870"/>
                  <a:pt x="20787" y="4925"/>
                  <a:pt x="20884" y="5025"/>
                </a:cubicBezTo>
                <a:cubicBezTo>
                  <a:pt x="20975" y="5121"/>
                  <a:pt x="20944" y="5055"/>
                  <a:pt x="20833" y="4849"/>
                </a:cubicBezTo>
                <a:cubicBezTo>
                  <a:pt x="20724" y="4645"/>
                  <a:pt x="20724" y="4581"/>
                  <a:pt x="20783" y="4496"/>
                </a:cubicBezTo>
                <a:cubicBezTo>
                  <a:pt x="20820" y="4442"/>
                  <a:pt x="20953" y="4482"/>
                  <a:pt x="21035" y="4496"/>
                </a:cubicBezTo>
                <a:cubicBezTo>
                  <a:pt x="21253" y="4535"/>
                  <a:pt x="21248" y="4233"/>
                  <a:pt x="21035" y="4056"/>
                </a:cubicBezTo>
                <a:cubicBezTo>
                  <a:pt x="20913" y="3954"/>
                  <a:pt x="20868" y="3899"/>
                  <a:pt x="20884" y="3791"/>
                </a:cubicBezTo>
                <a:cubicBezTo>
                  <a:pt x="20906" y="3644"/>
                  <a:pt x="20806" y="3535"/>
                  <a:pt x="20732" y="3615"/>
                </a:cubicBezTo>
                <a:cubicBezTo>
                  <a:pt x="20662" y="3691"/>
                  <a:pt x="20614" y="3438"/>
                  <a:pt x="20682" y="3350"/>
                </a:cubicBezTo>
                <a:cubicBezTo>
                  <a:pt x="20762" y="3247"/>
                  <a:pt x="20778" y="3045"/>
                  <a:pt x="20783" y="2909"/>
                </a:cubicBezTo>
                <a:cubicBezTo>
                  <a:pt x="20754" y="3046"/>
                  <a:pt x="20713" y="3095"/>
                  <a:pt x="20531" y="3086"/>
                </a:cubicBezTo>
                <a:cubicBezTo>
                  <a:pt x="20234" y="3070"/>
                  <a:pt x="20220" y="2886"/>
                  <a:pt x="20480" y="2469"/>
                </a:cubicBezTo>
                <a:lnTo>
                  <a:pt x="20682" y="2116"/>
                </a:lnTo>
                <a:lnTo>
                  <a:pt x="20732" y="2292"/>
                </a:lnTo>
                <a:cubicBezTo>
                  <a:pt x="20822" y="2484"/>
                  <a:pt x="20847" y="2465"/>
                  <a:pt x="20833" y="1851"/>
                </a:cubicBezTo>
                <a:cubicBezTo>
                  <a:pt x="20828" y="1605"/>
                  <a:pt x="20846" y="1467"/>
                  <a:pt x="20934" y="1322"/>
                </a:cubicBezTo>
                <a:cubicBezTo>
                  <a:pt x="21029" y="1167"/>
                  <a:pt x="21029" y="1183"/>
                  <a:pt x="20985" y="1058"/>
                </a:cubicBezTo>
                <a:cubicBezTo>
                  <a:pt x="20944" y="944"/>
                  <a:pt x="20944" y="819"/>
                  <a:pt x="20985" y="705"/>
                </a:cubicBezTo>
                <a:cubicBezTo>
                  <a:pt x="21014" y="623"/>
                  <a:pt x="21069" y="422"/>
                  <a:pt x="21085" y="264"/>
                </a:cubicBezTo>
                <a:lnTo>
                  <a:pt x="21085" y="0"/>
                </a:lnTo>
                <a:lnTo>
                  <a:pt x="10845" y="0"/>
                </a:lnTo>
                <a:lnTo>
                  <a:pt x="555" y="0"/>
                </a:lnTo>
                <a:close/>
                <a:moveTo>
                  <a:pt x="0" y="441"/>
                </a:moveTo>
                <a:lnTo>
                  <a:pt x="0" y="529"/>
                </a:lnTo>
                <a:cubicBezTo>
                  <a:pt x="29" y="501"/>
                  <a:pt x="101" y="500"/>
                  <a:pt x="101" y="441"/>
                </a:cubicBezTo>
                <a:cubicBezTo>
                  <a:pt x="101" y="413"/>
                  <a:pt x="6" y="459"/>
                  <a:pt x="0" y="441"/>
                </a:cubicBezTo>
                <a:close/>
                <a:moveTo>
                  <a:pt x="1967" y="6877"/>
                </a:moveTo>
                <a:cubicBezTo>
                  <a:pt x="1943" y="6877"/>
                  <a:pt x="1953" y="6988"/>
                  <a:pt x="1967" y="7053"/>
                </a:cubicBezTo>
                <a:cubicBezTo>
                  <a:pt x="1974" y="7086"/>
                  <a:pt x="2010" y="7032"/>
                  <a:pt x="2018" y="7053"/>
                </a:cubicBezTo>
                <a:cubicBezTo>
                  <a:pt x="2018" y="6988"/>
                  <a:pt x="1991" y="6877"/>
                  <a:pt x="1967" y="6877"/>
                </a:cubicBezTo>
                <a:close/>
                <a:moveTo>
                  <a:pt x="20833" y="10844"/>
                </a:moveTo>
                <a:cubicBezTo>
                  <a:pt x="20822" y="10768"/>
                  <a:pt x="20783" y="10868"/>
                  <a:pt x="20783" y="11020"/>
                </a:cubicBezTo>
                <a:cubicBezTo>
                  <a:pt x="20783" y="11173"/>
                  <a:pt x="20822" y="11273"/>
                  <a:pt x="20833" y="11197"/>
                </a:cubicBezTo>
                <a:cubicBezTo>
                  <a:pt x="20845" y="11120"/>
                  <a:pt x="20845" y="10920"/>
                  <a:pt x="20833" y="10844"/>
                </a:cubicBezTo>
                <a:close/>
                <a:moveTo>
                  <a:pt x="21388" y="12784"/>
                </a:moveTo>
                <a:cubicBezTo>
                  <a:pt x="21393" y="12860"/>
                  <a:pt x="21364" y="12938"/>
                  <a:pt x="21439" y="13048"/>
                </a:cubicBezTo>
                <a:cubicBezTo>
                  <a:pt x="21515" y="13160"/>
                  <a:pt x="21590" y="13328"/>
                  <a:pt x="21590" y="13401"/>
                </a:cubicBezTo>
                <a:cubicBezTo>
                  <a:pt x="21580" y="13263"/>
                  <a:pt x="21600" y="13095"/>
                  <a:pt x="21539" y="13048"/>
                </a:cubicBezTo>
                <a:cubicBezTo>
                  <a:pt x="21486" y="13007"/>
                  <a:pt x="21403" y="12893"/>
                  <a:pt x="21388" y="12784"/>
                </a:cubicBezTo>
                <a:close/>
                <a:moveTo>
                  <a:pt x="1614" y="14194"/>
                </a:moveTo>
                <a:cubicBezTo>
                  <a:pt x="1590" y="14260"/>
                  <a:pt x="1564" y="14314"/>
                  <a:pt x="1564" y="14371"/>
                </a:cubicBezTo>
                <a:cubicBezTo>
                  <a:pt x="1563" y="14428"/>
                  <a:pt x="1589" y="14486"/>
                  <a:pt x="1614" y="14459"/>
                </a:cubicBezTo>
                <a:cubicBezTo>
                  <a:pt x="1639" y="14432"/>
                  <a:pt x="1665" y="14378"/>
                  <a:pt x="1665" y="14282"/>
                </a:cubicBezTo>
                <a:cubicBezTo>
                  <a:pt x="1664" y="14141"/>
                  <a:pt x="1650" y="14098"/>
                  <a:pt x="1614" y="14194"/>
                </a:cubicBezTo>
                <a:close/>
                <a:moveTo>
                  <a:pt x="1513" y="14900"/>
                </a:moveTo>
                <a:cubicBezTo>
                  <a:pt x="1488" y="14900"/>
                  <a:pt x="1482" y="14921"/>
                  <a:pt x="1513" y="14988"/>
                </a:cubicBezTo>
                <a:cubicBezTo>
                  <a:pt x="1544" y="15053"/>
                  <a:pt x="1589" y="15164"/>
                  <a:pt x="1614" y="15164"/>
                </a:cubicBezTo>
                <a:cubicBezTo>
                  <a:pt x="1639" y="15164"/>
                  <a:pt x="1646" y="15054"/>
                  <a:pt x="1614" y="14988"/>
                </a:cubicBezTo>
                <a:cubicBezTo>
                  <a:pt x="1583" y="14922"/>
                  <a:pt x="1538" y="14900"/>
                  <a:pt x="1513" y="14900"/>
                </a:cubicBezTo>
                <a:close/>
                <a:moveTo>
                  <a:pt x="2774" y="17192"/>
                </a:moveTo>
                <a:cubicBezTo>
                  <a:pt x="2715" y="17324"/>
                  <a:pt x="2674" y="17433"/>
                  <a:pt x="2674" y="17368"/>
                </a:cubicBezTo>
                <a:cubicBezTo>
                  <a:pt x="2674" y="17352"/>
                  <a:pt x="2731" y="17252"/>
                  <a:pt x="2774" y="17192"/>
                </a:cubicBezTo>
                <a:close/>
                <a:moveTo>
                  <a:pt x="17100" y="19749"/>
                </a:moveTo>
                <a:cubicBezTo>
                  <a:pt x="17018" y="19749"/>
                  <a:pt x="16971" y="19869"/>
                  <a:pt x="17050" y="19925"/>
                </a:cubicBezTo>
                <a:cubicBezTo>
                  <a:pt x="17081" y="19947"/>
                  <a:pt x="17145" y="20010"/>
                  <a:pt x="17151" y="20013"/>
                </a:cubicBezTo>
                <a:cubicBezTo>
                  <a:pt x="17157" y="20017"/>
                  <a:pt x="17151" y="19902"/>
                  <a:pt x="17151" y="19837"/>
                </a:cubicBezTo>
                <a:cubicBezTo>
                  <a:pt x="17151" y="19771"/>
                  <a:pt x="17138" y="19749"/>
                  <a:pt x="17100" y="19749"/>
                </a:cubicBezTo>
                <a:close/>
                <a:moveTo>
                  <a:pt x="4540" y="19837"/>
                </a:moveTo>
                <a:cubicBezTo>
                  <a:pt x="4435" y="19837"/>
                  <a:pt x="4391" y="19824"/>
                  <a:pt x="4439" y="19925"/>
                </a:cubicBezTo>
                <a:cubicBezTo>
                  <a:pt x="4470" y="19990"/>
                  <a:pt x="4534" y="20013"/>
                  <a:pt x="4540" y="20013"/>
                </a:cubicBezTo>
                <a:cubicBezTo>
                  <a:pt x="4546" y="20013"/>
                  <a:pt x="4559" y="19990"/>
                  <a:pt x="4590" y="19925"/>
                </a:cubicBezTo>
                <a:cubicBezTo>
                  <a:pt x="4638" y="19824"/>
                  <a:pt x="4645" y="19837"/>
                  <a:pt x="4540" y="19837"/>
                </a:cubicBezTo>
                <a:close/>
                <a:moveTo>
                  <a:pt x="5952" y="20189"/>
                </a:moveTo>
                <a:cubicBezTo>
                  <a:pt x="5912" y="20189"/>
                  <a:pt x="5851" y="20300"/>
                  <a:pt x="5851" y="20366"/>
                </a:cubicBezTo>
                <a:cubicBezTo>
                  <a:pt x="5851" y="20431"/>
                  <a:pt x="5893" y="20454"/>
                  <a:pt x="5902" y="20454"/>
                </a:cubicBezTo>
                <a:cubicBezTo>
                  <a:pt x="5911" y="20454"/>
                  <a:pt x="5921" y="20431"/>
                  <a:pt x="5952" y="20366"/>
                </a:cubicBezTo>
                <a:cubicBezTo>
                  <a:pt x="5999" y="20268"/>
                  <a:pt x="6013" y="20189"/>
                  <a:pt x="5952" y="20189"/>
                </a:cubicBezTo>
                <a:close/>
                <a:moveTo>
                  <a:pt x="9534" y="20542"/>
                </a:moveTo>
                <a:cubicBezTo>
                  <a:pt x="9471" y="20474"/>
                  <a:pt x="9383" y="20576"/>
                  <a:pt x="9383" y="20718"/>
                </a:cubicBezTo>
                <a:cubicBezTo>
                  <a:pt x="9383" y="20864"/>
                  <a:pt x="9465" y="20863"/>
                  <a:pt x="9534" y="20718"/>
                </a:cubicBezTo>
                <a:cubicBezTo>
                  <a:pt x="9570" y="20642"/>
                  <a:pt x="9566" y="20577"/>
                  <a:pt x="9534" y="20542"/>
                </a:cubicBezTo>
                <a:close/>
                <a:moveTo>
                  <a:pt x="8222" y="20630"/>
                </a:moveTo>
                <a:cubicBezTo>
                  <a:pt x="8197" y="20630"/>
                  <a:pt x="8172" y="20676"/>
                  <a:pt x="8172" y="20807"/>
                </a:cubicBezTo>
                <a:cubicBezTo>
                  <a:pt x="8172" y="20937"/>
                  <a:pt x="8197" y="21071"/>
                  <a:pt x="8222" y="21071"/>
                </a:cubicBezTo>
                <a:cubicBezTo>
                  <a:pt x="8247" y="21071"/>
                  <a:pt x="8273" y="20937"/>
                  <a:pt x="8273" y="20807"/>
                </a:cubicBezTo>
                <a:cubicBezTo>
                  <a:pt x="8273" y="20676"/>
                  <a:pt x="8247" y="20630"/>
                  <a:pt x="8222" y="20630"/>
                </a:cubicBezTo>
                <a:close/>
                <a:moveTo>
                  <a:pt x="12712" y="20630"/>
                </a:moveTo>
                <a:cubicBezTo>
                  <a:pt x="12618" y="20673"/>
                  <a:pt x="12618" y="20783"/>
                  <a:pt x="12661" y="20983"/>
                </a:cubicBezTo>
                <a:cubicBezTo>
                  <a:pt x="12698" y="21148"/>
                  <a:pt x="12877" y="21149"/>
                  <a:pt x="12914" y="20983"/>
                </a:cubicBezTo>
                <a:cubicBezTo>
                  <a:pt x="12950" y="20817"/>
                  <a:pt x="12831" y="20576"/>
                  <a:pt x="12712" y="20630"/>
                </a:cubicBezTo>
                <a:close/>
                <a:moveTo>
                  <a:pt x="7264" y="20718"/>
                </a:moveTo>
                <a:cubicBezTo>
                  <a:pt x="7222" y="20644"/>
                  <a:pt x="7213" y="20659"/>
                  <a:pt x="7213" y="20807"/>
                </a:cubicBezTo>
                <a:cubicBezTo>
                  <a:pt x="7213" y="20954"/>
                  <a:pt x="7222" y="21057"/>
                  <a:pt x="7264" y="20983"/>
                </a:cubicBezTo>
                <a:cubicBezTo>
                  <a:pt x="7306" y="20909"/>
                  <a:pt x="7306" y="20792"/>
                  <a:pt x="7264" y="20718"/>
                </a:cubicBezTo>
                <a:close/>
                <a:moveTo>
                  <a:pt x="10341" y="20807"/>
                </a:moveTo>
                <a:cubicBezTo>
                  <a:pt x="10260" y="20899"/>
                  <a:pt x="10249" y="20938"/>
                  <a:pt x="10291" y="20983"/>
                </a:cubicBezTo>
                <a:cubicBezTo>
                  <a:pt x="10364" y="21062"/>
                  <a:pt x="10362" y="21090"/>
                  <a:pt x="10391" y="20895"/>
                </a:cubicBezTo>
                <a:cubicBezTo>
                  <a:pt x="10414" y="20746"/>
                  <a:pt x="10447" y="20685"/>
                  <a:pt x="10341" y="20807"/>
                </a:cubicBezTo>
                <a:close/>
                <a:moveTo>
                  <a:pt x="8021" y="21424"/>
                </a:moveTo>
                <a:cubicBezTo>
                  <a:pt x="7996" y="21451"/>
                  <a:pt x="8021" y="21559"/>
                  <a:pt x="8021" y="21600"/>
                </a:cubicBezTo>
                <a:cubicBezTo>
                  <a:pt x="8045" y="21600"/>
                  <a:pt x="8071" y="21580"/>
                  <a:pt x="8071" y="21512"/>
                </a:cubicBezTo>
                <a:cubicBezTo>
                  <a:pt x="8071" y="21444"/>
                  <a:pt x="8045" y="21397"/>
                  <a:pt x="8021" y="21424"/>
                </a:cubicBez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071" name="Group"/>
          <p:cNvGrpSpPr/>
          <p:nvPr/>
        </p:nvGrpSpPr>
        <p:grpSpPr>
          <a:xfrm rot="16200000" flipH="1">
            <a:off x="3178538" y="2503788"/>
            <a:ext cx="4989994" cy="4381822"/>
            <a:chOff x="0" y="0"/>
            <a:chExt cx="4989993" cy="4381820"/>
          </a:xfrm>
        </p:grpSpPr>
        <p:sp>
          <p:nvSpPr>
            <p:cNvPr id="1067" name="Line"/>
            <p:cNvSpPr/>
            <p:nvPr/>
          </p:nvSpPr>
          <p:spPr>
            <a:xfrm flipH="1" flipV="1">
              <a:off x="1240150" y="0"/>
              <a:ext cx="3242477" cy="2715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68" name="Line"/>
            <p:cNvSpPr/>
            <p:nvPr/>
          </p:nvSpPr>
          <p:spPr>
            <a:xfrm flipH="1">
              <a:off x="0" y="2932"/>
              <a:ext cx="1249681" cy="9311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69" name="Line"/>
            <p:cNvSpPr/>
            <p:nvPr/>
          </p:nvSpPr>
          <p:spPr>
            <a:xfrm flipV="1">
              <a:off x="4983" y="926586"/>
              <a:ext cx="1" cy="3455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0" name="Line"/>
            <p:cNvSpPr/>
            <p:nvPr/>
          </p:nvSpPr>
          <p:spPr>
            <a:xfrm flipH="1" flipV="1">
              <a:off x="1181" y="4372508"/>
              <a:ext cx="49888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76" name="Group"/>
          <p:cNvGrpSpPr/>
          <p:nvPr/>
        </p:nvGrpSpPr>
        <p:grpSpPr>
          <a:xfrm>
            <a:off x="1519338" y="3981121"/>
            <a:ext cx="4989994" cy="4381821"/>
            <a:chOff x="0" y="0"/>
            <a:chExt cx="4989993" cy="4381820"/>
          </a:xfrm>
        </p:grpSpPr>
        <p:sp>
          <p:nvSpPr>
            <p:cNvPr id="1072" name="Line"/>
            <p:cNvSpPr/>
            <p:nvPr/>
          </p:nvSpPr>
          <p:spPr>
            <a:xfrm flipH="1" flipV="1">
              <a:off x="1240150" y="0"/>
              <a:ext cx="3242477" cy="27154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3" name="Line"/>
            <p:cNvSpPr/>
            <p:nvPr/>
          </p:nvSpPr>
          <p:spPr>
            <a:xfrm flipH="1">
              <a:off x="0" y="2932"/>
              <a:ext cx="1249681" cy="93116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4" name="Line"/>
            <p:cNvSpPr/>
            <p:nvPr/>
          </p:nvSpPr>
          <p:spPr>
            <a:xfrm flipV="1">
              <a:off x="4983" y="926586"/>
              <a:ext cx="1" cy="345523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1075" name="Line"/>
            <p:cNvSpPr/>
            <p:nvPr/>
          </p:nvSpPr>
          <p:spPr>
            <a:xfrm flipH="1" flipV="1">
              <a:off x="1181" y="4372508"/>
              <a:ext cx="498881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080" name="Group"/>
          <p:cNvGrpSpPr/>
          <p:nvPr/>
        </p:nvGrpSpPr>
        <p:grpSpPr>
          <a:xfrm>
            <a:off x="8869490" y="4405339"/>
            <a:ext cx="524271" cy="100234"/>
            <a:chOff x="0" y="0"/>
            <a:chExt cx="524270" cy="100232"/>
          </a:xfrm>
        </p:grpSpPr>
        <p:sp>
          <p:nvSpPr>
            <p:cNvPr id="1077" name="Rounded Rectangle"/>
            <p:cNvSpPr/>
            <p:nvPr/>
          </p:nvSpPr>
          <p:spPr>
            <a:xfrm>
              <a:off x="194134" y="0"/>
              <a:ext cx="330137" cy="100233"/>
            </a:xfrm>
            <a:prstGeom prst="roundRect">
              <a:avLst>
                <a:gd name="adj" fmla="val 3954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78" name="Rectangle"/>
            <p:cNvSpPr/>
            <p:nvPr/>
          </p:nvSpPr>
          <p:spPr>
            <a:xfrm>
              <a:off x="191990" y="27538"/>
              <a:ext cx="301586" cy="4515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79" name="Rectangle"/>
            <p:cNvSpPr/>
            <p:nvPr/>
          </p:nvSpPr>
          <p:spPr>
            <a:xfrm>
              <a:off x="0" y="39278"/>
              <a:ext cx="276718" cy="25068"/>
            </a:xfrm>
            <a:prstGeom prst="rect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085" name="Group"/>
          <p:cNvGrpSpPr/>
          <p:nvPr/>
        </p:nvGrpSpPr>
        <p:grpSpPr>
          <a:xfrm>
            <a:off x="5116010" y="1455142"/>
            <a:ext cx="1960667" cy="510443"/>
            <a:chOff x="0" y="0"/>
            <a:chExt cx="1960666" cy="510441"/>
          </a:xfrm>
        </p:grpSpPr>
        <p:sp>
          <p:nvSpPr>
            <p:cNvPr id="1081" name="HV-Generator 5-30 kV"/>
            <p:cNvSpPr/>
            <p:nvPr/>
          </p:nvSpPr>
          <p:spPr>
            <a:xfrm>
              <a:off x="119495" y="0"/>
              <a:ext cx="1841172" cy="510442"/>
            </a:xfrm>
            <a:prstGeom prst="rect">
              <a:avLst/>
            </a:prstGeom>
            <a:solidFill>
              <a:srgbClr val="D5D5D5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1400">
                  <a:solidFill>
                    <a:srgbClr val="000000"/>
                  </a:solidFill>
                  <a:latin typeface="Helvetica Neue Thin"/>
                  <a:ea typeface="Helvetica Neue Thin"/>
                  <a:cs typeface="Helvetica Neue Thin"/>
                  <a:sym typeface="Helvetica Neue Thin"/>
                </a:defRPr>
              </a:pPr>
              <a:r>
                <a:t>HV-Generator</a:t>
              </a:r>
              <a:br/>
              <a:r>
                <a:rPr sz="1000"/>
                <a:t>5-30 kV</a:t>
              </a:r>
            </a:p>
          </p:txBody>
        </p:sp>
        <p:grpSp>
          <p:nvGrpSpPr>
            <p:cNvPr id="1084" name="Group"/>
            <p:cNvGrpSpPr/>
            <p:nvPr/>
          </p:nvGrpSpPr>
          <p:grpSpPr>
            <a:xfrm>
              <a:off x="0" y="220295"/>
              <a:ext cx="224198" cy="69851"/>
              <a:chOff x="0" y="0"/>
              <a:chExt cx="224197" cy="69849"/>
            </a:xfrm>
          </p:grpSpPr>
          <p:sp>
            <p:nvSpPr>
              <p:cNvPr id="1082" name="Line"/>
              <p:cNvSpPr/>
              <p:nvPr/>
            </p:nvSpPr>
            <p:spPr>
              <a:xfrm>
                <a:off x="0" y="0"/>
                <a:ext cx="224198" cy="0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83" name="Line"/>
              <p:cNvSpPr/>
              <p:nvPr/>
            </p:nvSpPr>
            <p:spPr>
              <a:xfrm>
                <a:off x="0" y="69849"/>
                <a:ext cx="224198" cy="1"/>
              </a:xfrm>
              <a:prstGeom prst="line">
                <a:avLst/>
              </a:prstGeom>
              <a:noFill/>
              <a:ln w="12700" cap="flat">
                <a:solidFill>
                  <a:srgbClr val="5E5E5E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Circle"/>
          <p:cNvSpPr/>
          <p:nvPr/>
        </p:nvSpPr>
        <p:spPr>
          <a:xfrm>
            <a:off x="6915823" y="1116843"/>
            <a:ext cx="4773936" cy="4773936"/>
          </a:xfrm>
          <a:prstGeom prst="ellipse">
            <a:avLst/>
          </a:prstGeom>
          <a:ln w="12700">
            <a:solidFill>
              <a:srgbClr val="929292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26" name="Circle"/>
          <p:cNvSpPr/>
          <p:nvPr/>
        </p:nvSpPr>
        <p:spPr>
          <a:xfrm>
            <a:off x="1505623" y="1116843"/>
            <a:ext cx="4773936" cy="4773936"/>
          </a:xfrm>
          <a:prstGeom prst="ellipse">
            <a:avLst/>
          </a:prstGeom>
          <a:ln w="12700">
            <a:solidFill>
              <a:srgbClr val="929292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27" name="OL- Apertur"/>
          <p:cNvSpPr txBox="1"/>
          <p:nvPr/>
        </p:nvSpPr>
        <p:spPr>
          <a:xfrm>
            <a:off x="6664383" y="8241726"/>
            <a:ext cx="451105" cy="352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800"/>
            </a:pPr>
            <a:r>
              <a:t>OL-</a:t>
            </a:r>
            <a:br/>
            <a:r>
              <a:t>Apertur</a:t>
            </a:r>
          </a:p>
        </p:txBody>
      </p:sp>
      <p:sp>
        <p:nvSpPr>
          <p:cNvPr id="1128" name="Apertur"/>
          <p:cNvSpPr txBox="1"/>
          <p:nvPr/>
        </p:nvSpPr>
        <p:spPr>
          <a:xfrm>
            <a:off x="6664383" y="7321820"/>
            <a:ext cx="451105" cy="22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r>
              <a:t>Apertur</a:t>
            </a:r>
          </a:p>
        </p:txBody>
      </p:sp>
      <p:sp>
        <p:nvSpPr>
          <p:cNvPr id="1129" name="Kondensor- Linsen"/>
          <p:cNvSpPr txBox="1"/>
          <p:nvPr/>
        </p:nvSpPr>
        <p:spPr>
          <a:xfrm>
            <a:off x="6649820" y="6392975"/>
            <a:ext cx="910438" cy="45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200"/>
            </a:pPr>
            <a:r>
              <a:t>Kondensor-</a:t>
            </a:r>
            <a:br/>
            <a:r>
              <a:t>Linsen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0" name="Equation"/>
              <p:cNvSpPr txBox="1"/>
              <p:nvPr/>
            </p:nvSpPr>
            <p:spPr>
              <a:xfrm>
                <a:off x="6725565" y="7623276"/>
                <a:ext cx="1064363" cy="14203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sz="1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𝑑𝑠𝑖𝑛</m:t>
                      </m:r>
                      <m:r>
                        <a:rPr sz="1600" i="1">
                          <a:solidFill>
                            <a:srgbClr val="5E5E5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sz="1600">
                  <a:solidFill>
                    <a:srgbClr val="5E5E5E"/>
                  </a:solidFill>
                </a:endParaRPr>
              </a:p>
            </p:txBody>
          </p:sp>
        </mc:Choice>
        <mc:Fallback>
          <p:sp>
            <p:nvSpPr>
              <p:cNvPr id="11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65" y="7623276"/>
                <a:ext cx="1064363" cy="142038"/>
              </a:xfrm>
              <a:prstGeom prst="rect">
                <a:avLst/>
              </a:prstGeom>
              <a:blipFill>
                <a:blip r:embed="rId2"/>
                <a:stretch>
                  <a:fillRect l="-7059" r="-10588" b="-9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1" name="mm"/>
          <p:cNvSpPr txBox="1"/>
          <p:nvPr/>
        </p:nvSpPr>
        <p:spPr>
          <a:xfrm>
            <a:off x="6659456" y="6921609"/>
            <a:ext cx="460960" cy="3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mm</a:t>
            </a:r>
          </a:p>
        </p:txBody>
      </p:sp>
      <p:grpSp>
        <p:nvGrpSpPr>
          <p:cNvPr id="1134" name="Group"/>
          <p:cNvGrpSpPr/>
          <p:nvPr/>
        </p:nvGrpSpPr>
        <p:grpSpPr>
          <a:xfrm>
            <a:off x="6674696" y="7806680"/>
            <a:ext cx="430480" cy="393681"/>
            <a:chOff x="0" y="0"/>
            <a:chExt cx="430479" cy="393679"/>
          </a:xfrm>
        </p:grpSpPr>
        <p:sp>
          <p:nvSpPr>
            <p:cNvPr id="1132" name="Scan- Spulen"/>
            <p:cNvSpPr txBox="1"/>
            <p:nvPr/>
          </p:nvSpPr>
          <p:spPr>
            <a:xfrm>
              <a:off x="0" y="-1"/>
              <a:ext cx="430480" cy="3527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800"/>
              </a:pPr>
              <a:r>
                <a:t>Scan-</a:t>
              </a:r>
              <a:br/>
              <a:r>
                <a:t>Spulen</a:t>
              </a:r>
            </a:p>
          </p:txBody>
        </p:sp>
        <p:sp>
          <p:nvSpPr>
            <p:cNvPr id="1133" name="Line"/>
            <p:cNvSpPr/>
            <p:nvPr/>
          </p:nvSpPr>
          <p:spPr>
            <a:xfrm>
              <a:off x="369557" y="293530"/>
              <a:ext cx="36100" cy="100150"/>
            </a:xfrm>
            <a:prstGeom prst="line">
              <a:avLst/>
            </a:prstGeom>
            <a:noFill/>
            <a:ln w="9525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135" name="Probenbühne"/>
          <p:cNvSpPr txBox="1"/>
          <p:nvPr/>
        </p:nvSpPr>
        <p:spPr>
          <a:xfrm>
            <a:off x="6665555" y="8927660"/>
            <a:ext cx="878968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Probenbühne</a:t>
            </a:r>
          </a:p>
        </p:txBody>
      </p:sp>
      <p:sp>
        <p:nvSpPr>
          <p:cNvPr id="1136" name="Probe"/>
          <p:cNvSpPr txBox="1"/>
          <p:nvPr/>
        </p:nvSpPr>
        <p:spPr>
          <a:xfrm>
            <a:off x="6663431" y="8635849"/>
            <a:ext cx="453010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"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r>
              <a:t>Probe</a:t>
            </a:r>
          </a:p>
        </p:txBody>
      </p:sp>
      <p:sp>
        <p:nvSpPr>
          <p:cNvPr id="1137" name="e--Kanone"/>
          <p:cNvSpPr txBox="1"/>
          <p:nvPr/>
        </p:nvSpPr>
        <p:spPr>
          <a:xfrm>
            <a:off x="5871453" y="7569072"/>
            <a:ext cx="700068" cy="25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">
                <a:solidFill>
                  <a:srgbClr val="000000"/>
                </a:solidFill>
              </a:defRPr>
            </a:pPr>
            <a:r>
              <a:t>e</a:t>
            </a:r>
            <a:r>
              <a:rPr baseline="31999"/>
              <a:t>-</a:t>
            </a:r>
            <a:r>
              <a:t>-Kanone</a:t>
            </a:r>
          </a:p>
        </p:txBody>
      </p:sp>
      <p:sp>
        <p:nvSpPr>
          <p:cNvPr id="1138" name="Filament"/>
          <p:cNvSpPr txBox="1"/>
          <p:nvPr/>
        </p:nvSpPr>
        <p:spPr>
          <a:xfrm>
            <a:off x="5970484" y="6970986"/>
            <a:ext cx="502006" cy="225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800"/>
            </a:lvl1pPr>
          </a:lstStyle>
          <a:p>
            <a:r>
              <a:t>Filament</a:t>
            </a:r>
          </a:p>
        </p:txBody>
      </p:sp>
      <p:sp>
        <p:nvSpPr>
          <p:cNvPr id="1139" name="Spektrometer"/>
          <p:cNvSpPr txBox="1"/>
          <p:nvPr/>
        </p:nvSpPr>
        <p:spPr>
          <a:xfrm>
            <a:off x="5527853" y="6481875"/>
            <a:ext cx="1040283" cy="275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rgbClr val="000000"/>
                </a:solidFill>
              </a:defRPr>
            </a:lvl1pPr>
          </a:lstStyle>
          <a:p>
            <a:r>
              <a:t>Spektrometer</a:t>
            </a:r>
          </a:p>
        </p:txBody>
      </p:sp>
      <p:sp>
        <p:nvSpPr>
          <p:cNvPr id="1140" name="Analysator-Kristall"/>
          <p:cNvSpPr txBox="1"/>
          <p:nvPr/>
        </p:nvSpPr>
        <p:spPr>
          <a:xfrm>
            <a:off x="5580685" y="7890642"/>
            <a:ext cx="934619" cy="225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t>Analysator-Kristall</a:t>
            </a:r>
          </a:p>
        </p:txBody>
      </p:sp>
      <p:sp>
        <p:nvSpPr>
          <p:cNvPr id="1141" name="1. crossover"/>
          <p:cNvSpPr txBox="1"/>
          <p:nvPr/>
        </p:nvSpPr>
        <p:spPr>
          <a:xfrm>
            <a:off x="5573116" y="8280538"/>
            <a:ext cx="949758" cy="275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1. crossover</a:t>
            </a:r>
          </a:p>
        </p:txBody>
      </p:sp>
      <p:sp>
        <p:nvSpPr>
          <p:cNvPr id="1142" name="Group"/>
          <p:cNvSpPr/>
          <p:nvPr/>
        </p:nvSpPr>
        <p:spPr>
          <a:xfrm>
            <a:off x="6221486" y="8761071"/>
            <a:ext cx="1270001" cy="1270001"/>
          </a:xfrm>
          <a:prstGeom prst="line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"/>
            </a:lvl1pPr>
          </a:lstStyle>
          <a:p>
            <a:r>
              <a:t>PCD</a:t>
            </a:r>
          </a:p>
        </p:txBody>
      </p:sp>
      <p:sp>
        <p:nvSpPr>
          <p:cNvPr id="1143" name="BSE"/>
          <p:cNvSpPr txBox="1"/>
          <p:nvPr/>
        </p:nvSpPr>
        <p:spPr>
          <a:xfrm>
            <a:off x="6179583" y="8952526"/>
            <a:ext cx="287123" cy="200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700">
                <a:solidFill>
                  <a:schemeClr val="accent3"/>
                </a:solidFill>
              </a:defRPr>
            </a:lvl1pPr>
          </a:lstStyle>
          <a:p>
            <a:r>
              <a:t>BSE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Cambria Math</vt:lpstr>
      <vt:lpstr>Helvetica Neue</vt:lpstr>
      <vt:lpstr>Helvetica Neue Medium</vt:lpstr>
      <vt:lpstr>Helvetica Neue Thin</vt:lpstr>
      <vt:lpstr>21_BasicWhite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qbizrw8h4r@goetheuniversitaet.onmicrosoft.com</cp:lastModifiedBy>
  <cp:revision>1</cp:revision>
  <dcterms:modified xsi:type="dcterms:W3CDTF">2022-05-17T07:34:16Z</dcterms:modified>
</cp:coreProperties>
</file>