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3" r:id="rId6"/>
    <p:sldId id="260" r:id="rId7"/>
    <p:sldId id="264" r:id="rId8"/>
    <p:sldId id="266" r:id="rId9"/>
    <p:sldId id="265" r:id="rId10"/>
    <p:sldId id="256" r:id="rId11"/>
    <p:sldId id="257" r:id="rId12"/>
    <p:sldId id="258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80" y="914400"/>
            <a:ext cx="9799320" cy="1118235"/>
          </a:xfrm>
        </p:spPr>
        <p:txBody>
          <a:bodyPr/>
          <a:p>
            <a:r>
              <a:rPr lang="en-US" altLang="zh-CN"/>
              <a:t>Term Project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2859360"/>
            <a:ext cx="9799200" cy="1472400"/>
          </a:xfrm>
        </p:spPr>
        <p:txBody>
          <a:bodyPr>
            <a:noAutofit/>
          </a:bodyPr>
          <a:p>
            <a:r>
              <a:rPr lang="en-US" altLang="zh-CN" sz="3900"/>
              <a:t>Courses Registration System</a:t>
            </a:r>
            <a:endParaRPr lang="en-US" altLang="zh-CN" sz="3900"/>
          </a:p>
          <a:p>
            <a:r>
              <a:rPr lang="en-US" altLang="zh-CN" sz="3900"/>
              <a:t>	  </a:t>
            </a:r>
            <a:endParaRPr lang="en-US" altLang="zh-CN" sz="3900"/>
          </a:p>
          <a:p>
            <a:r>
              <a:rPr lang="en-US" altLang="zh-CN" sz="3900"/>
              <a:t>                        </a:t>
            </a:r>
            <a:endParaRPr lang="en-US" altLang="zh-CN" sz="3900"/>
          </a:p>
          <a:p>
            <a:r>
              <a:rPr lang="en-US" altLang="zh-CN" sz="3900"/>
              <a:t>				 MET CS 655	                   </a:t>
            </a:r>
            <a:endParaRPr lang="en-US" altLang="zh-CN" sz="3900"/>
          </a:p>
          <a:p>
            <a:r>
              <a:rPr lang="en-US" altLang="zh-CN" sz="3900"/>
              <a:t>                         Haifeng Zhang</a:t>
            </a:r>
            <a:endParaRPr lang="en-US" altLang="zh-CN" sz="39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800"/>
              <a:t>What is Data Access Objetct Pattern(DAO)?</a:t>
            </a:r>
            <a:endParaRPr lang="en-US" altLang="zh-CN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Data Access Object Pattern or DAO pattern is used to separate </a:t>
            </a:r>
            <a:r>
              <a:rPr lang="en-US" altLang="zh-CN" sz="4400">
                <a:solidFill>
                  <a:srgbClr val="FF0000"/>
                </a:solidFill>
              </a:rPr>
              <a:t>low level data accessing API or operations</a:t>
            </a:r>
            <a:r>
              <a:rPr lang="en-US" altLang="zh-CN" sz="4400"/>
              <a:t> from high level business services.</a:t>
            </a:r>
            <a:endParaRPr lang="en-US" altLang="zh-CN" sz="4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4400"/>
              <a:t>The participants in the Data Access Pattern</a:t>
            </a:r>
            <a:endParaRPr lang="en-US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300"/>
              <a:t>Data Access Object Interface - This interface defines the standard operations to be performed on a model object(s).</a:t>
            </a:r>
            <a:endParaRPr lang="zh-CN" altLang="en-US" sz="2300"/>
          </a:p>
          <a:p>
            <a:endParaRPr lang="zh-CN" altLang="en-US" sz="2300"/>
          </a:p>
          <a:p>
            <a:r>
              <a:rPr lang="zh-CN" altLang="en-US" sz="2300"/>
              <a:t>Data Access Object concrete class - This class implements above interface. This class is responsible to get data from a data source which can be database / xml or any other storage mechanism.</a:t>
            </a:r>
            <a:endParaRPr lang="zh-CN" altLang="en-US" sz="2300"/>
          </a:p>
          <a:p>
            <a:endParaRPr lang="zh-CN" altLang="en-US" sz="2300"/>
          </a:p>
          <a:p>
            <a:r>
              <a:rPr lang="zh-CN" altLang="en-US" sz="2300"/>
              <a:t>Model Object or Value Object - This object is simple POJO containing get/set methods to store data retrieved using DAO class.</a:t>
            </a:r>
            <a:endParaRPr lang="zh-CN" altLang="en-US" sz="2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aoPatte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-182880"/>
            <a:ext cx="10436860" cy="3873500"/>
          </a:xfrm>
          <a:prstGeom prst="rect">
            <a:avLst/>
          </a:prstGeom>
        </p:spPr>
      </p:pic>
      <p:pic>
        <p:nvPicPr>
          <p:cNvPr id="5" name="图片 4" descr="DaoDa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" y="3976370"/>
            <a:ext cx="10779760" cy="2476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000" y="769040"/>
            <a:ext cx="10969200" cy="4759200"/>
          </a:xfrm>
        </p:spPr>
        <p:txBody>
          <a:bodyPr/>
          <a:p>
            <a:endParaRPr lang="en-US" altLang="zh-CN" sz="4400"/>
          </a:p>
          <a:p>
            <a:pPr marL="0" indent="0">
              <a:buNone/>
            </a:pPr>
            <a:endParaRPr lang="en-US" altLang="zh-CN" sz="4400"/>
          </a:p>
          <a:p>
            <a:pPr marL="0" indent="0">
              <a:buNone/>
            </a:pPr>
            <a:r>
              <a:rPr lang="en-US" altLang="zh-CN" sz="4400"/>
              <a:t>                        Thank you!!!!</a:t>
            </a:r>
            <a:endParaRPr lang="en-US" altLang="zh-CN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in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new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335" y="330835"/>
            <a:ext cx="8388350" cy="6196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 the course list and register 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course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1319530"/>
            <a:ext cx="8423910" cy="5538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enroll in successfully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logininsuccessfu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345" y="1313815"/>
            <a:ext cx="9265285" cy="5427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250825"/>
            <a:ext cx="10968990" cy="6283325"/>
          </a:xfrm>
        </p:spPr>
        <p:txBody>
          <a:bodyPr>
            <a:normAutofit fontScale="80000"/>
          </a:bodyPr>
          <a:p>
            <a:r>
              <a:rPr lang="en-US" altLang="zh-CN" sz="4000"/>
              <a:t>                               MVC  pattern</a:t>
            </a:r>
            <a:endParaRPr lang="en-US" altLang="zh-CN" sz="4000"/>
          </a:p>
          <a:p>
            <a:endParaRPr lang="en-US" altLang="zh-CN" sz="4000"/>
          </a:p>
          <a:p>
            <a:endParaRPr lang="en-US" altLang="zh-CN" sz="3110"/>
          </a:p>
          <a:p>
            <a:endParaRPr lang="en-US" altLang="zh-CN" sz="3110"/>
          </a:p>
          <a:p>
            <a:r>
              <a:rPr lang="en-US" altLang="zh-CN" sz="3110"/>
              <a:t>                                      Strategy Pattern</a:t>
            </a:r>
            <a:endParaRPr lang="en-US" altLang="zh-CN" sz="3110"/>
          </a:p>
          <a:p>
            <a:endParaRPr lang="en-US" altLang="zh-CN" sz="3555"/>
          </a:p>
          <a:p>
            <a:endParaRPr lang="en-US" altLang="zh-CN" sz="3555"/>
          </a:p>
          <a:p>
            <a:endParaRPr lang="en-US" altLang="zh-CN" sz="3555"/>
          </a:p>
          <a:p>
            <a:r>
              <a:rPr lang="en-US" altLang="zh-CN" sz="3555"/>
              <a:t>                             Data Access Object pattern</a:t>
            </a:r>
            <a:endParaRPr lang="en-US" altLang="zh-CN" sz="3555"/>
          </a:p>
          <a:p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final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0"/>
            <a:ext cx="10894695" cy="7015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/>
              <a:t>MVC Pattern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strategy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061085"/>
            <a:ext cx="10887075" cy="5617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191770"/>
            <a:ext cx="10968990" cy="838200"/>
          </a:xfrm>
        </p:spPr>
        <p:txBody>
          <a:bodyPr/>
          <a:p>
            <a:r>
              <a:rPr lang="en-US" altLang="zh-CN"/>
              <a:t>Strategy Pattern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truetruestrate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3540" y="1029970"/>
            <a:ext cx="9305925" cy="5943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ata Access Object Pattern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演示</Application>
  <PresentationFormat>宽屏</PresentationFormat>
  <Paragraphs>48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空白演示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mzhf2</cp:lastModifiedBy>
  <cp:revision>172</cp:revision>
  <dcterms:created xsi:type="dcterms:W3CDTF">2019-06-19T02:08:00Z</dcterms:created>
  <dcterms:modified xsi:type="dcterms:W3CDTF">2021-12-07T21:59:18Z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73101304175F49EB9FC500E227696DA2</vt:lpwstr>
  </property>
</Properties>
</file>