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Cabin" panose="020B0604020202020204" charset="0"/>
      <p:regular r:id="rId42"/>
      <p:bold r:id="rId43"/>
      <p:italic r:id="rId44"/>
      <p:boldItalic r:id="rId45"/>
    </p:embeddedFont>
    <p:embeddedFont>
      <p:font typeface="Cantata One" panose="020605030707000607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19ccc60f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19ccc60f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 Ayns </a:t>
            </a:r>
            <a:endParaRPr/>
          </a:p>
          <a:p>
            <a:pPr marL="0" lvl="0" indent="0" algn="l" rtl="0">
              <a:spcBef>
                <a:spcPts val="0"/>
              </a:spcBef>
              <a:spcAft>
                <a:spcPts val="0"/>
              </a:spcAft>
              <a:buNone/>
            </a:pPr>
            <a:r>
              <a:rPr lang="en"/>
              <a:t>Names, Rosine: ending and transition to research goal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3948c52f92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3948c52f92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Alexi (20 interviewees)</a:t>
            </a:r>
            <a:endParaRPr/>
          </a:p>
          <a:p>
            <a:pPr marL="0" lvl="0" indent="0" algn="l" rtl="0">
              <a:spcBef>
                <a:spcPts val="0"/>
              </a:spcBef>
              <a:spcAft>
                <a:spcPts val="0"/>
              </a:spcAft>
              <a:buNone/>
            </a:pPr>
            <a:r>
              <a:rPr lang="en"/>
              <a:t>36.8% male; 63.2% female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1d63c9ecd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1d63c9ecd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Alexi</a:t>
            </a:r>
            <a:endParaRPr/>
          </a:p>
          <a:p>
            <a:pPr marL="0" lvl="0" indent="0" algn="l" rtl="0">
              <a:spcBef>
                <a:spcPts val="0"/>
              </a:spcBef>
              <a:spcAft>
                <a:spcPts val="0"/>
              </a:spcAft>
              <a:buNone/>
            </a:pPr>
            <a:r>
              <a:rPr lang="en"/>
              <a:t>21.1% freshman; 36.8% sophomore; 10.5% junior; senior 31.6%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19ccc60fa1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19ccc60fa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Delainy</a:t>
            </a:r>
            <a:endParaRPr/>
          </a:p>
          <a:p>
            <a:pPr marL="0" lvl="0" indent="0" algn="l" rtl="0">
              <a:spcBef>
                <a:spcPts val="0"/>
              </a:spcBef>
              <a:spcAft>
                <a:spcPts val="0"/>
              </a:spcAft>
              <a:buNone/>
            </a:pPr>
            <a:r>
              <a:rPr lang="en"/>
              <a:t>“Across the 20 interviews we conducted, the most prominent thematic findings were…”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342c2ee484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342c2ee48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Mars &amp; Rosine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3305119692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330511969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Mars &amp; Rosine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19ccc60fa1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19ccc60fa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Mars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She went on to say how friendly everyone around campus is, and that she keeps in close contact with many of the individuals from her welcome week group. She also stated she was more involved with campus activities and went to the events such as the Spare Time event that took place. She also talks about how she is involved with many campus directors/RD’s and this is where she gets info about activities.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330511969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330511969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Mars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individual was a African American female, and stated that a lot of individuals didn’t look like her and it felt hard to fit in. She felt like weekend life was “dead” she felt like clubs were more focused on academic feats rather than individual’s interests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3305119692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3305119692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353535"/>
                </a:solidFill>
                <a:latin typeface="Cabin"/>
                <a:ea typeface="Cabin"/>
                <a:cs typeface="Cabin"/>
                <a:sym typeface="Cabin"/>
              </a:rPr>
              <a:t>maybe like some weekend events to keep people on campus because the reason why a lot of people will tend to leave is because there's nothing to do on campus. Literally all the fast food, all the fast food, all the places to eat on campus are closed. So people, a lot of people, especially the people in the dorms, they have nothing else to eat except for bottom and bottom sucks. So they feel like they have to go somewhere else to get food. There's nothing to do here. So they leave and then they just feel like they don't want to come back because there's nothing to do here. So if they could, like I don't know, do like a movie event in one of the buildings or something like that, or a cute little like carnival or something on the weekend, just like more interaction so people would want to stay</a:t>
            </a:r>
            <a:endParaRPr sz="1400">
              <a:solidFill>
                <a:srgbClr val="353535"/>
              </a:solidFill>
              <a:latin typeface="Cabin"/>
              <a:ea typeface="Cabin"/>
              <a:cs typeface="Cabin"/>
              <a:sym typeface="Cabin"/>
            </a:endParaRPr>
          </a:p>
          <a:p>
            <a:pPr marL="0" lvl="0" indent="0" algn="l" rtl="0">
              <a:spcBef>
                <a:spcPts val="1200"/>
              </a:spcBef>
              <a:spcAft>
                <a:spcPts val="0"/>
              </a:spcAft>
              <a:buClr>
                <a:schemeClr val="dk1"/>
              </a:buClr>
              <a:buSzPts val="1100"/>
              <a:buFont typeface="Arial"/>
              <a:buNone/>
            </a:pPr>
            <a:r>
              <a:rPr lang="en" sz="1400">
                <a:solidFill>
                  <a:srgbClr val="353535"/>
                </a:solidFill>
                <a:latin typeface="Cabin"/>
                <a:ea typeface="Cabin"/>
                <a:cs typeface="Cabin"/>
                <a:sym typeface="Cabin"/>
              </a:rPr>
              <a:t>maybe like some weekend events to keep people on campus because the reason why a lot of people will tend to leave is because there's nothing to do on campus. Literally all the fast food, all the fast food, all the places to eat on campus are closed. So people, a lot of people, especially the people in the dorms, they have nothing else to eat except for bottom and bottom sucks. So they feel like they have to go somewhere else to get food. There's nothing to do here. So they leave and then they just feel like they don't want to come back because there's nothing to do here. So if they could, like I don't know, do like a movie event in one of the buildings or something like that, or a cute little like carnival or something on the weekend, just like more interaction so people would want to stay</a:t>
            </a:r>
            <a:endParaRPr sz="1400">
              <a:solidFill>
                <a:srgbClr val="353535"/>
              </a:solidFill>
              <a:latin typeface="Cabin"/>
              <a:ea typeface="Cabin"/>
              <a:cs typeface="Cabin"/>
              <a:sym typeface="Cabin"/>
            </a:endParaRPr>
          </a:p>
          <a:p>
            <a:pPr marL="0" lvl="0" indent="0" algn="l" rtl="0">
              <a:spcBef>
                <a:spcPts val="12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3948c52f92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3948c52f92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Mars &amp; Rosine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African American finding it hard to fit in or get involved on campus</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19ccc60fa1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19ccc60fa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Ayns, second theme of activities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4380a111e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34380a111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Rosine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3305119692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330511969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Ayns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Indicators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19ccc60fa1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219ccc60fa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Alexi &amp; Ayns</a:t>
            </a:r>
            <a:endParaRPr>
              <a:solidFill>
                <a:schemeClr val="dk1"/>
              </a:solidFill>
            </a:endParaRPr>
          </a:p>
          <a:p>
            <a:pPr marL="0" lvl="0" indent="0" algn="l" rtl="0">
              <a:spcBef>
                <a:spcPts val="0"/>
              </a:spcBef>
              <a:spcAft>
                <a:spcPts val="0"/>
              </a:spcAft>
              <a:buNone/>
            </a:pPr>
            <a:r>
              <a:rPr lang="en">
                <a:solidFill>
                  <a:schemeClr val="dk1"/>
                </a:solidFill>
              </a:rPr>
              <a:t>Too much to do during the week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Nothing on the weekends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3305119692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3305119692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Clarity’s sister has wrist issues and can’t participate in rec activities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330511969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330511969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School expectations vs student expectation </a:t>
            </a:r>
            <a:endParaRPr/>
          </a:p>
          <a:p>
            <a:pPr marL="0" lvl="0" indent="0" algn="l" rtl="0">
              <a:spcBef>
                <a:spcPts val="0"/>
              </a:spcBef>
              <a:spcAft>
                <a:spcPts val="0"/>
              </a:spcAft>
              <a:buNone/>
            </a:pPr>
            <a:r>
              <a:rPr lang="en"/>
              <a:t>Cycle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330511969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330511969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Alexi &amp; Ayns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19ccc60fa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19ccc60fa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Delainy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1d63c9ecd9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1d63c9ecd9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19ccc60fa1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19ccc60fa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Delainy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330511969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330511969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Delainy</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Relate, endless scroll</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21d68ba1a0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21d68ba1a0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35514a206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35514a206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Mars</a:t>
            </a:r>
            <a:endParaRPr/>
          </a:p>
          <a:p>
            <a:pPr marL="0" lvl="0" indent="0" algn="l" rtl="0">
              <a:spcBef>
                <a:spcPts val="0"/>
              </a:spcBef>
              <a:spcAft>
                <a:spcPts val="0"/>
              </a:spcAft>
              <a:buNone/>
            </a:pPr>
            <a:endParaRPr/>
          </a:p>
          <a:p>
            <a:pPr marL="0" lvl="0" indent="0" algn="l" rtl="0">
              <a:spcBef>
                <a:spcPts val="0"/>
              </a:spcBef>
              <a:spcAft>
                <a:spcPts val="0"/>
              </a:spcAft>
              <a:buNone/>
            </a:pPr>
            <a:r>
              <a:rPr lang="en"/>
              <a:t>Systematic clustered sampling of on campus housing (apartments, dorms) -we clustered by residence hall with permission and knocked on doors, Snowball sampling (commuters, on campus houses)-hard to reach, semi-structured interviews, thematic coding in dedoose, cut sheets,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342c2ee484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342c2ee48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1d63c9e9ba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21d63c9e9b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Mars </a:t>
            </a:r>
            <a:endParaRPr/>
          </a:p>
          <a:p>
            <a:pPr marL="0" lvl="0" indent="0" algn="l" rtl="0">
              <a:spcBef>
                <a:spcPts val="0"/>
              </a:spcBef>
              <a:spcAft>
                <a:spcPts val="0"/>
              </a:spcAft>
              <a:buNone/>
            </a:pPr>
            <a:r>
              <a:rPr lang="en"/>
              <a: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3948c52f92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3948c52f92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Quinn stated that she wished their events such as Greek life or things to foster diversity and community to feel more connected and have students connect to one another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1d68ba1a06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1d68ba1a06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1d68ba1a06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21d68ba1a06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21d68ba1a06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21d68ba1a0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3948c52f92_2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23948c52f92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Delainy</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342c2ee484_0_8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342c2ee484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Ayns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3305119692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3305119692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Increasing belonging, making and placing activities and events on the weekends, and creating effective advertising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1d63c9ecd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1d63c9ecd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Rosine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3305119692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3305119692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330511969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33051196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34380a111e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34380a111e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342c2ee484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342c2ee484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Ayns, allowed students to discuss their feelings and think about their own experiences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330511969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330511969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Rosine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330511969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330511969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Delainy</a:t>
            </a:r>
            <a:endParaRPr/>
          </a:p>
          <a:p>
            <a:pPr marL="0" lvl="0" indent="0" algn="l" rtl="0">
              <a:spcBef>
                <a:spcPts val="0"/>
              </a:spcBef>
              <a:spcAft>
                <a:spcPts val="0"/>
              </a:spcAft>
              <a:buNone/>
            </a:pPr>
            <a:r>
              <a:rPr lang="en"/>
              <a:t>This gave students the opportunity to express what they’d like to see implemented on campus over the weekends.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705225" y="976075"/>
            <a:ext cx="4703400" cy="26544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dk1"/>
              </a:buClr>
              <a:buSzPts val="5200"/>
              <a:buNone/>
              <a:defRPr sz="4000">
                <a:solidFill>
                  <a:schemeClr val="dk1"/>
                </a:solidFill>
                <a:latin typeface="Cantata One"/>
                <a:ea typeface="Cantata One"/>
                <a:cs typeface="Cantata One"/>
                <a:sym typeface="Cantat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705225" y="3667325"/>
            <a:ext cx="4703400" cy="500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b="1"/>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2" name="Google Shape;12;p2"/>
          <p:cNvSpPr txBox="1">
            <a:spLocks noGrp="1"/>
          </p:cNvSpPr>
          <p:nvPr>
            <p:ph type="subTitle" idx="3"/>
          </p:nvPr>
        </p:nvSpPr>
        <p:spPr>
          <a:xfrm rot="5400000" flipH="1">
            <a:off x="7685759"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b="1"/>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11"/>
          <p:cNvSpPr txBox="1">
            <a:spLocks noGrp="1"/>
          </p:cNvSpPr>
          <p:nvPr>
            <p:ph type="title" hasCustomPrompt="1"/>
          </p:nvPr>
        </p:nvSpPr>
        <p:spPr>
          <a:xfrm>
            <a:off x="857250" y="1522338"/>
            <a:ext cx="4945500" cy="16017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12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5" name="Google Shape;75;p11"/>
          <p:cNvSpPr txBox="1">
            <a:spLocks noGrp="1"/>
          </p:cNvSpPr>
          <p:nvPr>
            <p:ph type="subTitle" idx="1"/>
          </p:nvPr>
        </p:nvSpPr>
        <p:spPr>
          <a:xfrm>
            <a:off x="857250" y="3124063"/>
            <a:ext cx="49455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6" name="Google Shape;76;p11"/>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7" name="Google Shape;77;p11"/>
          <p:cNvSpPr txBox="1">
            <a:spLocks noGrp="1"/>
          </p:cNvSpPr>
          <p:nvPr>
            <p:ph type="subTitle" idx="3"/>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a:off x="3558150" y="1192800"/>
            <a:ext cx="2444100" cy="5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1" name="Google Shape;81;p13"/>
          <p:cNvSpPr txBox="1">
            <a:spLocks noGrp="1"/>
          </p:cNvSpPr>
          <p:nvPr>
            <p:ph type="title" idx="2" hasCustomPrompt="1"/>
          </p:nvPr>
        </p:nvSpPr>
        <p:spPr>
          <a:xfrm>
            <a:off x="3472400" y="706700"/>
            <a:ext cx="2444100" cy="59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5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1"/>
          </p:nvPr>
        </p:nvSpPr>
        <p:spPr>
          <a:xfrm>
            <a:off x="3558159" y="1780352"/>
            <a:ext cx="24441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3"/>
          </p:nvPr>
        </p:nvSpPr>
        <p:spPr>
          <a:xfrm>
            <a:off x="6055775" y="1192800"/>
            <a:ext cx="2444100" cy="5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4" name="Google Shape;84;p13"/>
          <p:cNvSpPr txBox="1">
            <a:spLocks noGrp="1"/>
          </p:cNvSpPr>
          <p:nvPr>
            <p:ph type="title" idx="4" hasCustomPrompt="1"/>
          </p:nvPr>
        </p:nvSpPr>
        <p:spPr>
          <a:xfrm>
            <a:off x="5970050" y="706725"/>
            <a:ext cx="2438100" cy="59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5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5"/>
          </p:nvPr>
        </p:nvSpPr>
        <p:spPr>
          <a:xfrm>
            <a:off x="6055778" y="1780352"/>
            <a:ext cx="24438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6"/>
          </p:nvPr>
        </p:nvSpPr>
        <p:spPr>
          <a:xfrm>
            <a:off x="3558150" y="3305638"/>
            <a:ext cx="2441100" cy="5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7" name="Google Shape;87;p13"/>
          <p:cNvSpPr txBox="1">
            <a:spLocks noGrp="1"/>
          </p:cNvSpPr>
          <p:nvPr>
            <p:ph type="title" idx="7" hasCustomPrompt="1"/>
          </p:nvPr>
        </p:nvSpPr>
        <p:spPr>
          <a:xfrm>
            <a:off x="3472400" y="2819550"/>
            <a:ext cx="2444100" cy="59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5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8"/>
          </p:nvPr>
        </p:nvSpPr>
        <p:spPr>
          <a:xfrm>
            <a:off x="3558159" y="3893198"/>
            <a:ext cx="24441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9"/>
          </p:nvPr>
        </p:nvSpPr>
        <p:spPr>
          <a:xfrm>
            <a:off x="6055775" y="3305634"/>
            <a:ext cx="2443800" cy="5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0" name="Google Shape;90;p13"/>
          <p:cNvSpPr txBox="1">
            <a:spLocks noGrp="1"/>
          </p:cNvSpPr>
          <p:nvPr>
            <p:ph type="title" idx="13" hasCustomPrompt="1"/>
          </p:nvPr>
        </p:nvSpPr>
        <p:spPr>
          <a:xfrm>
            <a:off x="5970050" y="2819550"/>
            <a:ext cx="2441100" cy="59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5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4"/>
          </p:nvPr>
        </p:nvSpPr>
        <p:spPr>
          <a:xfrm>
            <a:off x="6055778" y="3893198"/>
            <a:ext cx="24438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15"/>
          </p:nvPr>
        </p:nvSpPr>
        <p:spPr>
          <a:xfrm>
            <a:off x="603750" y="2056050"/>
            <a:ext cx="2796600" cy="10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93" name="Google Shape;93;p13"/>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94" name="Google Shape;94;p13"/>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95"/>
        <p:cNvGrpSpPr/>
        <p:nvPr/>
      </p:nvGrpSpPr>
      <p:grpSpPr>
        <a:xfrm>
          <a:off x="0" y="0"/>
          <a:ext cx="0" cy="0"/>
          <a:chOff x="0" y="0"/>
          <a:chExt cx="0" cy="0"/>
        </a:xfrm>
      </p:grpSpPr>
      <p:sp>
        <p:nvSpPr>
          <p:cNvPr id="96" name="Google Shape;96;p14"/>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 name="Google Shape;98;p14"/>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99" name="Google Shape;99;p14"/>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
        <p:nvSpPr>
          <p:cNvPr id="100" name="Google Shape;100;p14"/>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4"/>
          <p:cNvSpPr txBox="1">
            <a:spLocks noGrp="1"/>
          </p:cNvSpPr>
          <p:nvPr>
            <p:ph type="title" idx="2" hasCustomPrompt="1"/>
          </p:nvPr>
        </p:nvSpPr>
        <p:spPr>
          <a:xfrm>
            <a:off x="752680" y="1324851"/>
            <a:ext cx="2420100" cy="36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3500" b="1">
                <a:solidFill>
                  <a:schemeClr val="dk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02" name="Google Shape;102;p14"/>
          <p:cNvSpPr txBox="1">
            <a:spLocks noGrp="1"/>
          </p:cNvSpPr>
          <p:nvPr>
            <p:ph type="subTitle" idx="1"/>
          </p:nvPr>
        </p:nvSpPr>
        <p:spPr>
          <a:xfrm>
            <a:off x="752680" y="4085200"/>
            <a:ext cx="2420100" cy="51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 name="Google Shape;103;p14"/>
          <p:cNvSpPr txBox="1">
            <a:spLocks noGrp="1"/>
          </p:cNvSpPr>
          <p:nvPr>
            <p:ph type="title" idx="3" hasCustomPrompt="1"/>
          </p:nvPr>
        </p:nvSpPr>
        <p:spPr>
          <a:xfrm>
            <a:off x="3361950" y="1325389"/>
            <a:ext cx="2420100" cy="36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3500" b="1">
                <a:solidFill>
                  <a:schemeClr val="dk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04" name="Google Shape;104;p14"/>
          <p:cNvSpPr txBox="1">
            <a:spLocks noGrp="1"/>
          </p:cNvSpPr>
          <p:nvPr>
            <p:ph type="subTitle" idx="4"/>
          </p:nvPr>
        </p:nvSpPr>
        <p:spPr>
          <a:xfrm>
            <a:off x="3361950" y="4087578"/>
            <a:ext cx="2420100" cy="51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5" name="Google Shape;105;p14"/>
          <p:cNvSpPr txBox="1">
            <a:spLocks noGrp="1"/>
          </p:cNvSpPr>
          <p:nvPr>
            <p:ph type="title" idx="5" hasCustomPrompt="1"/>
          </p:nvPr>
        </p:nvSpPr>
        <p:spPr>
          <a:xfrm>
            <a:off x="5971220" y="1324851"/>
            <a:ext cx="2420100" cy="36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3500" b="1">
                <a:solidFill>
                  <a:schemeClr val="dk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06" name="Google Shape;106;p14"/>
          <p:cNvSpPr txBox="1">
            <a:spLocks noGrp="1"/>
          </p:cNvSpPr>
          <p:nvPr>
            <p:ph type="subTitle" idx="6"/>
          </p:nvPr>
        </p:nvSpPr>
        <p:spPr>
          <a:xfrm>
            <a:off x="5971220" y="4087578"/>
            <a:ext cx="2420100" cy="51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 name="Google Shape;107;p14"/>
          <p:cNvSpPr txBox="1">
            <a:spLocks noGrp="1"/>
          </p:cNvSpPr>
          <p:nvPr>
            <p:ph type="subTitle" idx="7"/>
          </p:nvPr>
        </p:nvSpPr>
        <p:spPr>
          <a:xfrm>
            <a:off x="752680" y="3774550"/>
            <a:ext cx="2420100" cy="3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rtl="0">
              <a:spcBef>
                <a:spcPts val="0"/>
              </a:spcBef>
              <a:spcAft>
                <a:spcPts val="0"/>
              </a:spcAft>
              <a:buSzPts val="2200"/>
              <a:buFont typeface="Cantata One"/>
              <a:buNone/>
              <a:defRPr sz="2200">
                <a:latin typeface="Cantata One"/>
                <a:ea typeface="Cantata One"/>
                <a:cs typeface="Cantata One"/>
                <a:sym typeface="Cantata One"/>
              </a:defRPr>
            </a:lvl2pPr>
            <a:lvl3pPr lvl="2" rtl="0">
              <a:spcBef>
                <a:spcPts val="0"/>
              </a:spcBef>
              <a:spcAft>
                <a:spcPts val="0"/>
              </a:spcAft>
              <a:buSzPts val="2200"/>
              <a:buFont typeface="Cantata One"/>
              <a:buNone/>
              <a:defRPr sz="2200">
                <a:latin typeface="Cantata One"/>
                <a:ea typeface="Cantata One"/>
                <a:cs typeface="Cantata One"/>
                <a:sym typeface="Cantata One"/>
              </a:defRPr>
            </a:lvl3pPr>
            <a:lvl4pPr lvl="3" rtl="0">
              <a:spcBef>
                <a:spcPts val="0"/>
              </a:spcBef>
              <a:spcAft>
                <a:spcPts val="0"/>
              </a:spcAft>
              <a:buSzPts val="2200"/>
              <a:buFont typeface="Cantata One"/>
              <a:buNone/>
              <a:defRPr sz="2200">
                <a:latin typeface="Cantata One"/>
                <a:ea typeface="Cantata One"/>
                <a:cs typeface="Cantata One"/>
                <a:sym typeface="Cantata One"/>
              </a:defRPr>
            </a:lvl4pPr>
            <a:lvl5pPr lvl="4" rtl="0">
              <a:spcBef>
                <a:spcPts val="0"/>
              </a:spcBef>
              <a:spcAft>
                <a:spcPts val="0"/>
              </a:spcAft>
              <a:buSzPts val="2200"/>
              <a:buFont typeface="Cantata One"/>
              <a:buNone/>
              <a:defRPr sz="2200">
                <a:latin typeface="Cantata One"/>
                <a:ea typeface="Cantata One"/>
                <a:cs typeface="Cantata One"/>
                <a:sym typeface="Cantata One"/>
              </a:defRPr>
            </a:lvl5pPr>
            <a:lvl6pPr lvl="5" rtl="0">
              <a:spcBef>
                <a:spcPts val="0"/>
              </a:spcBef>
              <a:spcAft>
                <a:spcPts val="0"/>
              </a:spcAft>
              <a:buSzPts val="2200"/>
              <a:buFont typeface="Cantata One"/>
              <a:buNone/>
              <a:defRPr sz="2200">
                <a:latin typeface="Cantata One"/>
                <a:ea typeface="Cantata One"/>
                <a:cs typeface="Cantata One"/>
                <a:sym typeface="Cantata One"/>
              </a:defRPr>
            </a:lvl6pPr>
            <a:lvl7pPr lvl="6" rtl="0">
              <a:spcBef>
                <a:spcPts val="0"/>
              </a:spcBef>
              <a:spcAft>
                <a:spcPts val="0"/>
              </a:spcAft>
              <a:buSzPts val="2200"/>
              <a:buFont typeface="Cantata One"/>
              <a:buNone/>
              <a:defRPr sz="2200">
                <a:latin typeface="Cantata One"/>
                <a:ea typeface="Cantata One"/>
                <a:cs typeface="Cantata One"/>
                <a:sym typeface="Cantata One"/>
              </a:defRPr>
            </a:lvl7pPr>
            <a:lvl8pPr lvl="7" rtl="0">
              <a:spcBef>
                <a:spcPts val="0"/>
              </a:spcBef>
              <a:spcAft>
                <a:spcPts val="0"/>
              </a:spcAft>
              <a:buSzPts val="2200"/>
              <a:buFont typeface="Cantata One"/>
              <a:buNone/>
              <a:defRPr sz="2200">
                <a:latin typeface="Cantata One"/>
                <a:ea typeface="Cantata One"/>
                <a:cs typeface="Cantata One"/>
                <a:sym typeface="Cantata One"/>
              </a:defRPr>
            </a:lvl8pPr>
            <a:lvl9pPr lvl="8"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
        <p:nvSpPr>
          <p:cNvPr id="108" name="Google Shape;108;p14"/>
          <p:cNvSpPr txBox="1">
            <a:spLocks noGrp="1"/>
          </p:cNvSpPr>
          <p:nvPr>
            <p:ph type="subTitle" idx="8"/>
          </p:nvPr>
        </p:nvSpPr>
        <p:spPr>
          <a:xfrm>
            <a:off x="3361950" y="3774550"/>
            <a:ext cx="2420100" cy="3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rtl="0">
              <a:spcBef>
                <a:spcPts val="0"/>
              </a:spcBef>
              <a:spcAft>
                <a:spcPts val="0"/>
              </a:spcAft>
              <a:buSzPts val="2200"/>
              <a:buFont typeface="Cantata One"/>
              <a:buNone/>
              <a:defRPr sz="2200">
                <a:latin typeface="Cantata One"/>
                <a:ea typeface="Cantata One"/>
                <a:cs typeface="Cantata One"/>
                <a:sym typeface="Cantata One"/>
              </a:defRPr>
            </a:lvl2pPr>
            <a:lvl3pPr lvl="2" rtl="0">
              <a:spcBef>
                <a:spcPts val="0"/>
              </a:spcBef>
              <a:spcAft>
                <a:spcPts val="0"/>
              </a:spcAft>
              <a:buSzPts val="2200"/>
              <a:buFont typeface="Cantata One"/>
              <a:buNone/>
              <a:defRPr sz="2200">
                <a:latin typeface="Cantata One"/>
                <a:ea typeface="Cantata One"/>
                <a:cs typeface="Cantata One"/>
                <a:sym typeface="Cantata One"/>
              </a:defRPr>
            </a:lvl3pPr>
            <a:lvl4pPr lvl="3" rtl="0">
              <a:spcBef>
                <a:spcPts val="0"/>
              </a:spcBef>
              <a:spcAft>
                <a:spcPts val="0"/>
              </a:spcAft>
              <a:buSzPts val="2200"/>
              <a:buFont typeface="Cantata One"/>
              <a:buNone/>
              <a:defRPr sz="2200">
                <a:latin typeface="Cantata One"/>
                <a:ea typeface="Cantata One"/>
                <a:cs typeface="Cantata One"/>
                <a:sym typeface="Cantata One"/>
              </a:defRPr>
            </a:lvl4pPr>
            <a:lvl5pPr lvl="4" rtl="0">
              <a:spcBef>
                <a:spcPts val="0"/>
              </a:spcBef>
              <a:spcAft>
                <a:spcPts val="0"/>
              </a:spcAft>
              <a:buSzPts val="2200"/>
              <a:buFont typeface="Cantata One"/>
              <a:buNone/>
              <a:defRPr sz="2200">
                <a:latin typeface="Cantata One"/>
                <a:ea typeface="Cantata One"/>
                <a:cs typeface="Cantata One"/>
                <a:sym typeface="Cantata One"/>
              </a:defRPr>
            </a:lvl5pPr>
            <a:lvl6pPr lvl="5" rtl="0">
              <a:spcBef>
                <a:spcPts val="0"/>
              </a:spcBef>
              <a:spcAft>
                <a:spcPts val="0"/>
              </a:spcAft>
              <a:buSzPts val="2200"/>
              <a:buFont typeface="Cantata One"/>
              <a:buNone/>
              <a:defRPr sz="2200">
                <a:latin typeface="Cantata One"/>
                <a:ea typeface="Cantata One"/>
                <a:cs typeface="Cantata One"/>
                <a:sym typeface="Cantata One"/>
              </a:defRPr>
            </a:lvl6pPr>
            <a:lvl7pPr lvl="6" rtl="0">
              <a:spcBef>
                <a:spcPts val="0"/>
              </a:spcBef>
              <a:spcAft>
                <a:spcPts val="0"/>
              </a:spcAft>
              <a:buSzPts val="2200"/>
              <a:buFont typeface="Cantata One"/>
              <a:buNone/>
              <a:defRPr sz="2200">
                <a:latin typeface="Cantata One"/>
                <a:ea typeface="Cantata One"/>
                <a:cs typeface="Cantata One"/>
                <a:sym typeface="Cantata One"/>
              </a:defRPr>
            </a:lvl7pPr>
            <a:lvl8pPr lvl="7" rtl="0">
              <a:spcBef>
                <a:spcPts val="0"/>
              </a:spcBef>
              <a:spcAft>
                <a:spcPts val="0"/>
              </a:spcAft>
              <a:buSzPts val="2200"/>
              <a:buFont typeface="Cantata One"/>
              <a:buNone/>
              <a:defRPr sz="2200">
                <a:latin typeface="Cantata One"/>
                <a:ea typeface="Cantata One"/>
                <a:cs typeface="Cantata One"/>
                <a:sym typeface="Cantata One"/>
              </a:defRPr>
            </a:lvl8pPr>
            <a:lvl9pPr lvl="8"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
        <p:nvSpPr>
          <p:cNvPr id="109" name="Google Shape;109;p14"/>
          <p:cNvSpPr txBox="1">
            <a:spLocks noGrp="1"/>
          </p:cNvSpPr>
          <p:nvPr>
            <p:ph type="subTitle" idx="9"/>
          </p:nvPr>
        </p:nvSpPr>
        <p:spPr>
          <a:xfrm>
            <a:off x="5971220" y="3774550"/>
            <a:ext cx="2420100" cy="3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rtl="0">
              <a:spcBef>
                <a:spcPts val="0"/>
              </a:spcBef>
              <a:spcAft>
                <a:spcPts val="0"/>
              </a:spcAft>
              <a:buSzPts val="2200"/>
              <a:buFont typeface="Cantata One"/>
              <a:buNone/>
              <a:defRPr sz="2200">
                <a:latin typeface="Cantata One"/>
                <a:ea typeface="Cantata One"/>
                <a:cs typeface="Cantata One"/>
                <a:sym typeface="Cantata One"/>
              </a:defRPr>
            </a:lvl2pPr>
            <a:lvl3pPr lvl="2" rtl="0">
              <a:spcBef>
                <a:spcPts val="0"/>
              </a:spcBef>
              <a:spcAft>
                <a:spcPts val="0"/>
              </a:spcAft>
              <a:buSzPts val="2200"/>
              <a:buFont typeface="Cantata One"/>
              <a:buNone/>
              <a:defRPr sz="2200">
                <a:latin typeface="Cantata One"/>
                <a:ea typeface="Cantata One"/>
                <a:cs typeface="Cantata One"/>
                <a:sym typeface="Cantata One"/>
              </a:defRPr>
            </a:lvl3pPr>
            <a:lvl4pPr lvl="3" rtl="0">
              <a:spcBef>
                <a:spcPts val="0"/>
              </a:spcBef>
              <a:spcAft>
                <a:spcPts val="0"/>
              </a:spcAft>
              <a:buSzPts val="2200"/>
              <a:buFont typeface="Cantata One"/>
              <a:buNone/>
              <a:defRPr sz="2200">
                <a:latin typeface="Cantata One"/>
                <a:ea typeface="Cantata One"/>
                <a:cs typeface="Cantata One"/>
                <a:sym typeface="Cantata One"/>
              </a:defRPr>
            </a:lvl4pPr>
            <a:lvl5pPr lvl="4" rtl="0">
              <a:spcBef>
                <a:spcPts val="0"/>
              </a:spcBef>
              <a:spcAft>
                <a:spcPts val="0"/>
              </a:spcAft>
              <a:buSzPts val="2200"/>
              <a:buFont typeface="Cantata One"/>
              <a:buNone/>
              <a:defRPr sz="2200">
                <a:latin typeface="Cantata One"/>
                <a:ea typeface="Cantata One"/>
                <a:cs typeface="Cantata One"/>
                <a:sym typeface="Cantata One"/>
              </a:defRPr>
            </a:lvl5pPr>
            <a:lvl6pPr lvl="5" rtl="0">
              <a:spcBef>
                <a:spcPts val="0"/>
              </a:spcBef>
              <a:spcAft>
                <a:spcPts val="0"/>
              </a:spcAft>
              <a:buSzPts val="2200"/>
              <a:buFont typeface="Cantata One"/>
              <a:buNone/>
              <a:defRPr sz="2200">
                <a:latin typeface="Cantata One"/>
                <a:ea typeface="Cantata One"/>
                <a:cs typeface="Cantata One"/>
                <a:sym typeface="Cantata One"/>
              </a:defRPr>
            </a:lvl6pPr>
            <a:lvl7pPr lvl="6" rtl="0">
              <a:spcBef>
                <a:spcPts val="0"/>
              </a:spcBef>
              <a:spcAft>
                <a:spcPts val="0"/>
              </a:spcAft>
              <a:buSzPts val="2200"/>
              <a:buFont typeface="Cantata One"/>
              <a:buNone/>
              <a:defRPr sz="2200">
                <a:latin typeface="Cantata One"/>
                <a:ea typeface="Cantata One"/>
                <a:cs typeface="Cantata One"/>
                <a:sym typeface="Cantata One"/>
              </a:defRPr>
            </a:lvl7pPr>
            <a:lvl8pPr lvl="7" rtl="0">
              <a:spcBef>
                <a:spcPts val="0"/>
              </a:spcBef>
              <a:spcAft>
                <a:spcPts val="0"/>
              </a:spcAft>
              <a:buSzPts val="2200"/>
              <a:buFont typeface="Cantata One"/>
              <a:buNone/>
              <a:defRPr sz="2200">
                <a:latin typeface="Cantata One"/>
                <a:ea typeface="Cantata One"/>
                <a:cs typeface="Cantata One"/>
                <a:sym typeface="Cantata One"/>
              </a:defRPr>
            </a:lvl8pPr>
            <a:lvl9pPr lvl="8"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6">
    <p:bg>
      <p:bgPr>
        <a:solidFill>
          <a:schemeClr val="dk2"/>
        </a:solidFill>
        <a:effectLst/>
      </p:bgPr>
    </p:bg>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990600" y="3614650"/>
            <a:ext cx="38409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1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2" name="Google Shape;112;p15"/>
          <p:cNvSpPr txBox="1">
            <a:spLocks noGrp="1"/>
          </p:cNvSpPr>
          <p:nvPr>
            <p:ph type="subTitle" idx="1"/>
          </p:nvPr>
        </p:nvSpPr>
        <p:spPr>
          <a:xfrm>
            <a:off x="990600" y="990600"/>
            <a:ext cx="3840900" cy="236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13" name="Google Shape;113;p15"/>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14" name="Google Shape;114;p15"/>
          <p:cNvSpPr txBox="1">
            <a:spLocks noGrp="1"/>
          </p:cNvSpPr>
          <p:nvPr>
            <p:ph type="subTitle" idx="3"/>
          </p:nvPr>
        </p:nvSpPr>
        <p:spPr>
          <a:xfrm rot="-5400000">
            <a:off x="-1000050" y="2443500"/>
            <a:ext cx="26859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cxnSp>
        <p:nvCxnSpPr>
          <p:cNvPr id="115" name="Google Shape;115;p15"/>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16" name="Google Shape;116;p15"/>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19" name="Google Shape;119;p16"/>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20" name="Google Shape;120;p16"/>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3" name="Google Shape;123;p17"/>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7"/>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125" name="Google Shape;125;p17"/>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CUSTOM_7_1_1">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28" name="Google Shape;128;p18"/>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
        <p:nvSpPr>
          <p:cNvPr id="129" name="Google Shape;129;p18"/>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18"/>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131"/>
        <p:cNvGrpSpPr/>
        <p:nvPr/>
      </p:nvGrpSpPr>
      <p:grpSpPr>
        <a:xfrm>
          <a:off x="0" y="0"/>
          <a:ext cx="0" cy="0"/>
          <a:chOff x="0" y="0"/>
          <a:chExt cx="0" cy="0"/>
        </a:xfrm>
      </p:grpSpPr>
      <p:sp>
        <p:nvSpPr>
          <p:cNvPr id="132" name="Google Shape;132;p19"/>
          <p:cNvSpPr/>
          <p:nvPr/>
        </p:nvSpPr>
        <p:spPr>
          <a:xfrm>
            <a:off x="4585200" y="0"/>
            <a:ext cx="45969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p19"/>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34" name="Google Shape;134;p19"/>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35" name="Google Shape;135;p19"/>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136" name="Google Shape;136;p19"/>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137" name="Google Shape;137;p19"/>
          <p:cNvSpPr txBox="1">
            <a:spLocks noGrp="1"/>
          </p:cNvSpPr>
          <p:nvPr>
            <p:ph type="subTitle" idx="1"/>
          </p:nvPr>
        </p:nvSpPr>
        <p:spPr>
          <a:xfrm>
            <a:off x="5215013" y="2435050"/>
            <a:ext cx="3114600" cy="160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900"/>
              <a:buNone/>
              <a:defRPr/>
            </a:lvl1pPr>
            <a:lvl2pPr lvl="1" algn="ctr" rtl="0">
              <a:lnSpc>
                <a:spcPct val="100000"/>
              </a:lnSpc>
              <a:spcBef>
                <a:spcPts val="0"/>
              </a:spcBef>
              <a:spcAft>
                <a:spcPts val="0"/>
              </a:spcAft>
              <a:buSzPts val="1900"/>
              <a:buNone/>
              <a:defRPr sz="1900"/>
            </a:lvl2pPr>
            <a:lvl3pPr lvl="2" algn="ctr" rtl="0">
              <a:lnSpc>
                <a:spcPct val="100000"/>
              </a:lnSpc>
              <a:spcBef>
                <a:spcPts val="0"/>
              </a:spcBef>
              <a:spcAft>
                <a:spcPts val="0"/>
              </a:spcAft>
              <a:buSzPts val="1900"/>
              <a:buNone/>
              <a:defRPr sz="1900"/>
            </a:lvl3pPr>
            <a:lvl4pPr lvl="3" algn="ctr" rtl="0">
              <a:lnSpc>
                <a:spcPct val="100000"/>
              </a:lnSpc>
              <a:spcBef>
                <a:spcPts val="0"/>
              </a:spcBef>
              <a:spcAft>
                <a:spcPts val="0"/>
              </a:spcAft>
              <a:buSzPts val="1900"/>
              <a:buNone/>
              <a:defRPr sz="1900"/>
            </a:lvl4pPr>
            <a:lvl5pPr lvl="4" algn="ctr" rtl="0">
              <a:lnSpc>
                <a:spcPct val="100000"/>
              </a:lnSpc>
              <a:spcBef>
                <a:spcPts val="0"/>
              </a:spcBef>
              <a:spcAft>
                <a:spcPts val="0"/>
              </a:spcAft>
              <a:buSzPts val="1900"/>
              <a:buNone/>
              <a:defRPr sz="1900"/>
            </a:lvl5pPr>
            <a:lvl6pPr lvl="5" algn="ctr" rtl="0">
              <a:lnSpc>
                <a:spcPct val="100000"/>
              </a:lnSpc>
              <a:spcBef>
                <a:spcPts val="0"/>
              </a:spcBef>
              <a:spcAft>
                <a:spcPts val="0"/>
              </a:spcAft>
              <a:buSzPts val="1900"/>
              <a:buNone/>
              <a:defRPr sz="1900"/>
            </a:lvl6pPr>
            <a:lvl7pPr lvl="6" algn="ctr" rtl="0">
              <a:lnSpc>
                <a:spcPct val="100000"/>
              </a:lnSpc>
              <a:spcBef>
                <a:spcPts val="0"/>
              </a:spcBef>
              <a:spcAft>
                <a:spcPts val="0"/>
              </a:spcAft>
              <a:buSzPts val="1900"/>
              <a:buNone/>
              <a:defRPr sz="1900"/>
            </a:lvl7pPr>
            <a:lvl8pPr lvl="7" algn="ctr" rtl="0">
              <a:lnSpc>
                <a:spcPct val="100000"/>
              </a:lnSpc>
              <a:spcBef>
                <a:spcPts val="0"/>
              </a:spcBef>
              <a:spcAft>
                <a:spcPts val="0"/>
              </a:spcAft>
              <a:buSzPts val="1900"/>
              <a:buNone/>
              <a:defRPr sz="1900"/>
            </a:lvl8pPr>
            <a:lvl9pPr lvl="8" algn="ctr" rtl="0">
              <a:lnSpc>
                <a:spcPct val="100000"/>
              </a:lnSpc>
              <a:spcBef>
                <a:spcPts val="0"/>
              </a:spcBef>
              <a:spcAft>
                <a:spcPts val="0"/>
              </a:spcAft>
              <a:buSzPts val="1900"/>
              <a:buNone/>
              <a:defRPr sz="1900"/>
            </a:lvl9pPr>
          </a:lstStyle>
          <a:p>
            <a:endParaRPr/>
          </a:p>
        </p:txBody>
      </p:sp>
      <p:sp>
        <p:nvSpPr>
          <p:cNvPr id="138" name="Google Shape;138;p19"/>
          <p:cNvSpPr txBox="1">
            <a:spLocks noGrp="1"/>
          </p:cNvSpPr>
          <p:nvPr>
            <p:ph type="title"/>
          </p:nvPr>
        </p:nvSpPr>
        <p:spPr>
          <a:xfrm>
            <a:off x="1309700" y="2004050"/>
            <a:ext cx="3224100" cy="17934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 name="Google Shape;139;p19"/>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0" name="Google Shape;140;p19"/>
          <p:cNvSpPr txBox="1">
            <a:spLocks noGrp="1"/>
          </p:cNvSpPr>
          <p:nvPr>
            <p:ph type="subTitle" idx="3"/>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1" name="Google Shape;141;p19"/>
          <p:cNvSpPr txBox="1">
            <a:spLocks noGrp="1"/>
          </p:cNvSpPr>
          <p:nvPr>
            <p:ph type="subTitle" idx="4"/>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142"/>
        <p:cNvGrpSpPr/>
        <p:nvPr/>
      </p:nvGrpSpPr>
      <p:grpSpPr>
        <a:xfrm>
          <a:off x="0" y="0"/>
          <a:ext cx="0" cy="0"/>
          <a:chOff x="0" y="0"/>
          <a:chExt cx="0" cy="0"/>
        </a:xfrm>
      </p:grpSpPr>
      <p:sp>
        <p:nvSpPr>
          <p:cNvPr id="143" name="Google Shape;143;p20"/>
          <p:cNvSpPr/>
          <p:nvPr/>
        </p:nvSpPr>
        <p:spPr>
          <a:xfrm>
            <a:off x="4585200" y="0"/>
            <a:ext cx="45969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 name="Google Shape;144;p20"/>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45" name="Google Shape;145;p20"/>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46" name="Google Shape;146;p20"/>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20"/>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148" name="Google Shape;148;p20"/>
          <p:cNvSpPr txBox="1">
            <a:spLocks noGrp="1"/>
          </p:cNvSpPr>
          <p:nvPr>
            <p:ph type="subTitle" idx="1"/>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9" name="Google Shape;149;p20"/>
          <p:cNvSpPr txBox="1">
            <a:spLocks noGrp="1"/>
          </p:cNvSpPr>
          <p:nvPr>
            <p:ph type="subTitle" idx="2"/>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0" name="Google Shape;150;p20"/>
          <p:cNvSpPr txBox="1">
            <a:spLocks noGrp="1"/>
          </p:cNvSpPr>
          <p:nvPr>
            <p:ph type="subTitle" idx="3"/>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1" name="Google Shape;151;p20"/>
          <p:cNvSpPr txBox="1">
            <a:spLocks noGrp="1"/>
          </p:cNvSpPr>
          <p:nvPr>
            <p:ph type="subTitle" idx="4"/>
          </p:nvPr>
        </p:nvSpPr>
        <p:spPr>
          <a:xfrm flipH="1">
            <a:off x="814399" y="2435050"/>
            <a:ext cx="3114600" cy="1608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900"/>
              <a:buNone/>
              <a:defRPr/>
            </a:lvl1pPr>
            <a:lvl2pPr lvl="1" algn="ctr" rtl="0">
              <a:lnSpc>
                <a:spcPct val="100000"/>
              </a:lnSpc>
              <a:spcBef>
                <a:spcPts val="0"/>
              </a:spcBef>
              <a:spcAft>
                <a:spcPts val="0"/>
              </a:spcAft>
              <a:buSzPts val="1900"/>
              <a:buNone/>
              <a:defRPr sz="1900"/>
            </a:lvl2pPr>
            <a:lvl3pPr lvl="2" algn="ctr" rtl="0">
              <a:lnSpc>
                <a:spcPct val="100000"/>
              </a:lnSpc>
              <a:spcBef>
                <a:spcPts val="0"/>
              </a:spcBef>
              <a:spcAft>
                <a:spcPts val="0"/>
              </a:spcAft>
              <a:buSzPts val="1900"/>
              <a:buNone/>
              <a:defRPr sz="1900"/>
            </a:lvl3pPr>
            <a:lvl4pPr lvl="3" algn="ctr" rtl="0">
              <a:lnSpc>
                <a:spcPct val="100000"/>
              </a:lnSpc>
              <a:spcBef>
                <a:spcPts val="0"/>
              </a:spcBef>
              <a:spcAft>
                <a:spcPts val="0"/>
              </a:spcAft>
              <a:buSzPts val="1900"/>
              <a:buNone/>
              <a:defRPr sz="1900"/>
            </a:lvl4pPr>
            <a:lvl5pPr lvl="4" algn="ctr" rtl="0">
              <a:lnSpc>
                <a:spcPct val="100000"/>
              </a:lnSpc>
              <a:spcBef>
                <a:spcPts val="0"/>
              </a:spcBef>
              <a:spcAft>
                <a:spcPts val="0"/>
              </a:spcAft>
              <a:buSzPts val="1900"/>
              <a:buNone/>
              <a:defRPr sz="1900"/>
            </a:lvl5pPr>
            <a:lvl6pPr lvl="5" algn="ctr" rtl="0">
              <a:lnSpc>
                <a:spcPct val="100000"/>
              </a:lnSpc>
              <a:spcBef>
                <a:spcPts val="0"/>
              </a:spcBef>
              <a:spcAft>
                <a:spcPts val="0"/>
              </a:spcAft>
              <a:buSzPts val="1900"/>
              <a:buNone/>
              <a:defRPr sz="1900"/>
            </a:lvl6pPr>
            <a:lvl7pPr lvl="6" algn="ctr" rtl="0">
              <a:lnSpc>
                <a:spcPct val="100000"/>
              </a:lnSpc>
              <a:spcBef>
                <a:spcPts val="0"/>
              </a:spcBef>
              <a:spcAft>
                <a:spcPts val="0"/>
              </a:spcAft>
              <a:buSzPts val="1900"/>
              <a:buNone/>
              <a:defRPr sz="1900"/>
            </a:lvl7pPr>
            <a:lvl8pPr lvl="7" algn="ctr" rtl="0">
              <a:lnSpc>
                <a:spcPct val="100000"/>
              </a:lnSpc>
              <a:spcBef>
                <a:spcPts val="0"/>
              </a:spcBef>
              <a:spcAft>
                <a:spcPts val="0"/>
              </a:spcAft>
              <a:buSzPts val="1900"/>
              <a:buNone/>
              <a:defRPr sz="1900"/>
            </a:lvl8pPr>
            <a:lvl9pPr lvl="8" algn="ctr" rtl="0">
              <a:lnSpc>
                <a:spcPct val="100000"/>
              </a:lnSpc>
              <a:spcBef>
                <a:spcPts val="0"/>
              </a:spcBef>
              <a:spcAft>
                <a:spcPts val="0"/>
              </a:spcAft>
              <a:buSzPts val="1900"/>
              <a:buNone/>
              <a:defRPr sz="1900"/>
            </a:lvl9pPr>
          </a:lstStyle>
          <a:p>
            <a:endParaRPr/>
          </a:p>
        </p:txBody>
      </p:sp>
      <p:sp>
        <p:nvSpPr>
          <p:cNvPr id="152" name="Google Shape;152;p20"/>
          <p:cNvSpPr txBox="1">
            <a:spLocks noGrp="1"/>
          </p:cNvSpPr>
          <p:nvPr>
            <p:ph type="title"/>
          </p:nvPr>
        </p:nvSpPr>
        <p:spPr>
          <a:xfrm flipH="1">
            <a:off x="4581713" y="2000388"/>
            <a:ext cx="3366900" cy="179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501050" y="2122300"/>
            <a:ext cx="3718800" cy="11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872400" y="1295425"/>
            <a:ext cx="4347300" cy="13890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10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1501050" y="3236975"/>
            <a:ext cx="2670900" cy="61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3"/>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8" name="Google Shape;18;p3"/>
          <p:cNvSpPr txBox="1">
            <a:spLocks noGrp="1"/>
          </p:cNvSpPr>
          <p:nvPr>
            <p:ph type="subTitle" idx="4"/>
          </p:nvPr>
        </p:nvSpPr>
        <p:spPr>
          <a:xfrm rot="-5400000">
            <a:off x="-1000050" y="2443500"/>
            <a:ext cx="26859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3_1_1">
    <p:spTree>
      <p:nvGrpSpPr>
        <p:cNvPr id="1" name="Shape 153"/>
        <p:cNvGrpSpPr/>
        <p:nvPr/>
      </p:nvGrpSpPr>
      <p:grpSpPr>
        <a:xfrm>
          <a:off x="0" y="0"/>
          <a:ext cx="0" cy="0"/>
          <a:chOff x="0" y="0"/>
          <a:chExt cx="0" cy="0"/>
        </a:xfrm>
      </p:grpSpPr>
      <p:sp>
        <p:nvSpPr>
          <p:cNvPr id="154" name="Google Shape;154;p21"/>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txBox="1">
            <a:spLocks noGrp="1"/>
          </p:cNvSpPr>
          <p:nvPr>
            <p:ph type="subTitle" idx="1"/>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6" name="Google Shape;156;p21"/>
          <p:cNvSpPr txBox="1">
            <a:spLocks noGrp="1"/>
          </p:cNvSpPr>
          <p:nvPr>
            <p:ph type="subTitle" idx="2"/>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7" name="Google Shape;157;p21"/>
          <p:cNvSpPr txBox="1">
            <a:spLocks noGrp="1"/>
          </p:cNvSpPr>
          <p:nvPr>
            <p:ph type="body" idx="3"/>
          </p:nvPr>
        </p:nvSpPr>
        <p:spPr>
          <a:xfrm>
            <a:off x="713225" y="1228675"/>
            <a:ext cx="7715400" cy="3296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58" name="Google Shape;158;p21"/>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3_1_1_1">
    <p:spTree>
      <p:nvGrpSpPr>
        <p:cNvPr id="1" name="Shape 159"/>
        <p:cNvGrpSpPr/>
        <p:nvPr/>
      </p:nvGrpSpPr>
      <p:grpSpPr>
        <a:xfrm>
          <a:off x="0" y="0"/>
          <a:ext cx="0" cy="0"/>
          <a:chOff x="0" y="0"/>
          <a:chExt cx="0" cy="0"/>
        </a:xfrm>
      </p:grpSpPr>
      <p:sp>
        <p:nvSpPr>
          <p:cNvPr id="160" name="Google Shape;160;p22"/>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txBox="1">
            <a:spLocks noGrp="1"/>
          </p:cNvSpPr>
          <p:nvPr>
            <p:ph type="subTitle" idx="1"/>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2" name="Google Shape;162;p22"/>
          <p:cNvSpPr txBox="1">
            <a:spLocks noGrp="1"/>
          </p:cNvSpPr>
          <p:nvPr>
            <p:ph type="subTitle" idx="2"/>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3" name="Google Shape;163;p22"/>
          <p:cNvSpPr txBox="1">
            <a:spLocks noGrp="1"/>
          </p:cNvSpPr>
          <p:nvPr>
            <p:ph type="body" idx="3"/>
          </p:nvPr>
        </p:nvSpPr>
        <p:spPr>
          <a:xfrm>
            <a:off x="713225" y="1495375"/>
            <a:ext cx="7715400" cy="1743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64" name="Google Shape;164;p22"/>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65" name="Google Shape;165;p22"/>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2"/>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22"/>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168" name="Google Shape;168;p22"/>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936750" y="2325975"/>
            <a:ext cx="2587800" cy="1005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1" name="Google Shape;171;p23"/>
          <p:cNvSpPr txBox="1">
            <a:spLocks noGrp="1"/>
          </p:cNvSpPr>
          <p:nvPr>
            <p:ph type="subTitle" idx="1"/>
          </p:nvPr>
        </p:nvSpPr>
        <p:spPr>
          <a:xfrm>
            <a:off x="6376625" y="1277425"/>
            <a:ext cx="20520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2" name="Google Shape;172;p23"/>
          <p:cNvSpPr txBox="1">
            <a:spLocks noGrp="1"/>
          </p:cNvSpPr>
          <p:nvPr>
            <p:ph type="subTitle" idx="2"/>
          </p:nvPr>
        </p:nvSpPr>
        <p:spPr>
          <a:xfrm>
            <a:off x="6376625" y="3334875"/>
            <a:ext cx="20520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3"/>
          </p:nvPr>
        </p:nvSpPr>
        <p:spPr>
          <a:xfrm>
            <a:off x="6376632" y="2862446"/>
            <a:ext cx="2049000" cy="4845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algn="ctr" rtl="0">
              <a:spcBef>
                <a:spcPts val="0"/>
              </a:spcBef>
              <a:spcAft>
                <a:spcPts val="0"/>
              </a:spcAft>
              <a:buSzPts val="2200"/>
              <a:buFont typeface="Cantata One"/>
              <a:buNone/>
              <a:defRPr sz="2200">
                <a:latin typeface="Cantata One"/>
                <a:ea typeface="Cantata One"/>
                <a:cs typeface="Cantata One"/>
                <a:sym typeface="Cantata One"/>
              </a:defRPr>
            </a:lvl2pPr>
            <a:lvl3pPr lvl="2" algn="ctr" rtl="0">
              <a:spcBef>
                <a:spcPts val="0"/>
              </a:spcBef>
              <a:spcAft>
                <a:spcPts val="0"/>
              </a:spcAft>
              <a:buSzPts val="2200"/>
              <a:buFont typeface="Cantata One"/>
              <a:buNone/>
              <a:defRPr sz="2200">
                <a:latin typeface="Cantata One"/>
                <a:ea typeface="Cantata One"/>
                <a:cs typeface="Cantata One"/>
                <a:sym typeface="Cantata One"/>
              </a:defRPr>
            </a:lvl3pPr>
            <a:lvl4pPr lvl="3" algn="ctr" rtl="0">
              <a:spcBef>
                <a:spcPts val="0"/>
              </a:spcBef>
              <a:spcAft>
                <a:spcPts val="0"/>
              </a:spcAft>
              <a:buSzPts val="2200"/>
              <a:buFont typeface="Cantata One"/>
              <a:buNone/>
              <a:defRPr sz="2200">
                <a:latin typeface="Cantata One"/>
                <a:ea typeface="Cantata One"/>
                <a:cs typeface="Cantata One"/>
                <a:sym typeface="Cantata One"/>
              </a:defRPr>
            </a:lvl4pPr>
            <a:lvl5pPr lvl="4" algn="ctr" rtl="0">
              <a:spcBef>
                <a:spcPts val="0"/>
              </a:spcBef>
              <a:spcAft>
                <a:spcPts val="0"/>
              </a:spcAft>
              <a:buSzPts val="2200"/>
              <a:buFont typeface="Cantata One"/>
              <a:buNone/>
              <a:defRPr sz="2200">
                <a:latin typeface="Cantata One"/>
                <a:ea typeface="Cantata One"/>
                <a:cs typeface="Cantata One"/>
                <a:sym typeface="Cantata One"/>
              </a:defRPr>
            </a:lvl5pPr>
            <a:lvl6pPr lvl="5" algn="ctr" rtl="0">
              <a:spcBef>
                <a:spcPts val="0"/>
              </a:spcBef>
              <a:spcAft>
                <a:spcPts val="0"/>
              </a:spcAft>
              <a:buSzPts val="2200"/>
              <a:buFont typeface="Cantata One"/>
              <a:buNone/>
              <a:defRPr sz="2200">
                <a:latin typeface="Cantata One"/>
                <a:ea typeface="Cantata One"/>
                <a:cs typeface="Cantata One"/>
                <a:sym typeface="Cantata One"/>
              </a:defRPr>
            </a:lvl6pPr>
            <a:lvl7pPr lvl="6" algn="ctr" rtl="0">
              <a:spcBef>
                <a:spcPts val="0"/>
              </a:spcBef>
              <a:spcAft>
                <a:spcPts val="0"/>
              </a:spcAft>
              <a:buSzPts val="2200"/>
              <a:buFont typeface="Cantata One"/>
              <a:buNone/>
              <a:defRPr sz="2200">
                <a:latin typeface="Cantata One"/>
                <a:ea typeface="Cantata One"/>
                <a:cs typeface="Cantata One"/>
                <a:sym typeface="Cantata One"/>
              </a:defRPr>
            </a:lvl7pPr>
            <a:lvl8pPr lvl="7" algn="ctr" rtl="0">
              <a:spcBef>
                <a:spcPts val="0"/>
              </a:spcBef>
              <a:spcAft>
                <a:spcPts val="0"/>
              </a:spcAft>
              <a:buSzPts val="2200"/>
              <a:buFont typeface="Cantata One"/>
              <a:buNone/>
              <a:defRPr sz="2200">
                <a:latin typeface="Cantata One"/>
                <a:ea typeface="Cantata One"/>
                <a:cs typeface="Cantata One"/>
                <a:sym typeface="Cantata One"/>
              </a:defRPr>
            </a:lvl8pPr>
            <a:lvl9pPr lvl="8" algn="ctr"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
        <p:nvSpPr>
          <p:cNvPr id="174" name="Google Shape;174;p23"/>
          <p:cNvSpPr txBox="1">
            <a:spLocks noGrp="1"/>
          </p:cNvSpPr>
          <p:nvPr>
            <p:ph type="subTitle" idx="4"/>
          </p:nvPr>
        </p:nvSpPr>
        <p:spPr>
          <a:xfrm>
            <a:off x="6376625" y="803850"/>
            <a:ext cx="2052000" cy="4845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algn="ctr" rtl="0">
              <a:spcBef>
                <a:spcPts val="0"/>
              </a:spcBef>
              <a:spcAft>
                <a:spcPts val="0"/>
              </a:spcAft>
              <a:buSzPts val="2200"/>
              <a:buFont typeface="Cantata One"/>
              <a:buNone/>
              <a:defRPr sz="2200">
                <a:latin typeface="Cantata One"/>
                <a:ea typeface="Cantata One"/>
                <a:cs typeface="Cantata One"/>
                <a:sym typeface="Cantata One"/>
              </a:defRPr>
            </a:lvl2pPr>
            <a:lvl3pPr lvl="2" algn="ctr" rtl="0">
              <a:spcBef>
                <a:spcPts val="0"/>
              </a:spcBef>
              <a:spcAft>
                <a:spcPts val="0"/>
              </a:spcAft>
              <a:buSzPts val="2200"/>
              <a:buFont typeface="Cantata One"/>
              <a:buNone/>
              <a:defRPr sz="2200">
                <a:latin typeface="Cantata One"/>
                <a:ea typeface="Cantata One"/>
                <a:cs typeface="Cantata One"/>
                <a:sym typeface="Cantata One"/>
              </a:defRPr>
            </a:lvl3pPr>
            <a:lvl4pPr lvl="3" algn="ctr" rtl="0">
              <a:spcBef>
                <a:spcPts val="0"/>
              </a:spcBef>
              <a:spcAft>
                <a:spcPts val="0"/>
              </a:spcAft>
              <a:buSzPts val="2200"/>
              <a:buFont typeface="Cantata One"/>
              <a:buNone/>
              <a:defRPr sz="2200">
                <a:latin typeface="Cantata One"/>
                <a:ea typeface="Cantata One"/>
                <a:cs typeface="Cantata One"/>
                <a:sym typeface="Cantata One"/>
              </a:defRPr>
            </a:lvl4pPr>
            <a:lvl5pPr lvl="4" algn="ctr" rtl="0">
              <a:spcBef>
                <a:spcPts val="0"/>
              </a:spcBef>
              <a:spcAft>
                <a:spcPts val="0"/>
              </a:spcAft>
              <a:buSzPts val="2200"/>
              <a:buFont typeface="Cantata One"/>
              <a:buNone/>
              <a:defRPr sz="2200">
                <a:latin typeface="Cantata One"/>
                <a:ea typeface="Cantata One"/>
                <a:cs typeface="Cantata One"/>
                <a:sym typeface="Cantata One"/>
              </a:defRPr>
            </a:lvl5pPr>
            <a:lvl6pPr lvl="5" algn="ctr" rtl="0">
              <a:spcBef>
                <a:spcPts val="0"/>
              </a:spcBef>
              <a:spcAft>
                <a:spcPts val="0"/>
              </a:spcAft>
              <a:buSzPts val="2200"/>
              <a:buFont typeface="Cantata One"/>
              <a:buNone/>
              <a:defRPr sz="2200">
                <a:latin typeface="Cantata One"/>
                <a:ea typeface="Cantata One"/>
                <a:cs typeface="Cantata One"/>
                <a:sym typeface="Cantata One"/>
              </a:defRPr>
            </a:lvl6pPr>
            <a:lvl7pPr lvl="6" algn="ctr" rtl="0">
              <a:spcBef>
                <a:spcPts val="0"/>
              </a:spcBef>
              <a:spcAft>
                <a:spcPts val="0"/>
              </a:spcAft>
              <a:buSzPts val="2200"/>
              <a:buFont typeface="Cantata One"/>
              <a:buNone/>
              <a:defRPr sz="2200">
                <a:latin typeface="Cantata One"/>
                <a:ea typeface="Cantata One"/>
                <a:cs typeface="Cantata One"/>
                <a:sym typeface="Cantata One"/>
              </a:defRPr>
            </a:lvl7pPr>
            <a:lvl8pPr lvl="7" algn="ctr" rtl="0">
              <a:spcBef>
                <a:spcPts val="0"/>
              </a:spcBef>
              <a:spcAft>
                <a:spcPts val="0"/>
              </a:spcAft>
              <a:buSzPts val="2200"/>
              <a:buFont typeface="Cantata One"/>
              <a:buNone/>
              <a:defRPr sz="2200">
                <a:latin typeface="Cantata One"/>
                <a:ea typeface="Cantata One"/>
                <a:cs typeface="Cantata One"/>
                <a:sym typeface="Cantata One"/>
              </a:defRPr>
            </a:lvl8pPr>
            <a:lvl9pPr lvl="8" algn="ctr"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cxnSp>
        <p:nvCxnSpPr>
          <p:cNvPr id="175" name="Google Shape;175;p23"/>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76" name="Google Shape;176;p23"/>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177"/>
        <p:cNvGrpSpPr/>
        <p:nvPr/>
      </p:nvGrpSpPr>
      <p:grpSpPr>
        <a:xfrm>
          <a:off x="0" y="0"/>
          <a:ext cx="0" cy="0"/>
          <a:chOff x="0" y="0"/>
          <a:chExt cx="0" cy="0"/>
        </a:xfrm>
      </p:grpSpPr>
      <p:sp>
        <p:nvSpPr>
          <p:cNvPr id="178" name="Google Shape;178;p24"/>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80;p24"/>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4"/>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182" name="Google Shape;182;p24"/>
          <p:cNvSpPr txBox="1">
            <a:spLocks noGrp="1"/>
          </p:cNvSpPr>
          <p:nvPr>
            <p:ph type="subTitle" idx="1"/>
          </p:nvPr>
        </p:nvSpPr>
        <p:spPr>
          <a:xfrm>
            <a:off x="1018063" y="3090715"/>
            <a:ext cx="3197400" cy="56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rtl="0">
              <a:spcBef>
                <a:spcPts val="0"/>
              </a:spcBef>
              <a:spcAft>
                <a:spcPts val="0"/>
              </a:spcAft>
              <a:buSzPts val="2200"/>
              <a:buFont typeface="Cantata One"/>
              <a:buNone/>
              <a:defRPr sz="2200">
                <a:latin typeface="Cantata One"/>
                <a:ea typeface="Cantata One"/>
                <a:cs typeface="Cantata One"/>
                <a:sym typeface="Cantata One"/>
              </a:defRPr>
            </a:lvl2pPr>
            <a:lvl3pPr lvl="2" rtl="0">
              <a:spcBef>
                <a:spcPts val="0"/>
              </a:spcBef>
              <a:spcAft>
                <a:spcPts val="0"/>
              </a:spcAft>
              <a:buSzPts val="2200"/>
              <a:buFont typeface="Cantata One"/>
              <a:buNone/>
              <a:defRPr sz="2200">
                <a:latin typeface="Cantata One"/>
                <a:ea typeface="Cantata One"/>
                <a:cs typeface="Cantata One"/>
                <a:sym typeface="Cantata One"/>
              </a:defRPr>
            </a:lvl3pPr>
            <a:lvl4pPr lvl="3" rtl="0">
              <a:spcBef>
                <a:spcPts val="0"/>
              </a:spcBef>
              <a:spcAft>
                <a:spcPts val="0"/>
              </a:spcAft>
              <a:buSzPts val="2200"/>
              <a:buFont typeface="Cantata One"/>
              <a:buNone/>
              <a:defRPr sz="2200">
                <a:latin typeface="Cantata One"/>
                <a:ea typeface="Cantata One"/>
                <a:cs typeface="Cantata One"/>
                <a:sym typeface="Cantata One"/>
              </a:defRPr>
            </a:lvl4pPr>
            <a:lvl5pPr lvl="4" rtl="0">
              <a:spcBef>
                <a:spcPts val="0"/>
              </a:spcBef>
              <a:spcAft>
                <a:spcPts val="0"/>
              </a:spcAft>
              <a:buSzPts val="2200"/>
              <a:buFont typeface="Cantata One"/>
              <a:buNone/>
              <a:defRPr sz="2200">
                <a:latin typeface="Cantata One"/>
                <a:ea typeface="Cantata One"/>
                <a:cs typeface="Cantata One"/>
                <a:sym typeface="Cantata One"/>
              </a:defRPr>
            </a:lvl5pPr>
            <a:lvl6pPr lvl="5" rtl="0">
              <a:spcBef>
                <a:spcPts val="0"/>
              </a:spcBef>
              <a:spcAft>
                <a:spcPts val="0"/>
              </a:spcAft>
              <a:buSzPts val="2200"/>
              <a:buFont typeface="Cantata One"/>
              <a:buNone/>
              <a:defRPr sz="2200">
                <a:latin typeface="Cantata One"/>
                <a:ea typeface="Cantata One"/>
                <a:cs typeface="Cantata One"/>
                <a:sym typeface="Cantata One"/>
              </a:defRPr>
            </a:lvl6pPr>
            <a:lvl7pPr lvl="6" rtl="0">
              <a:spcBef>
                <a:spcPts val="0"/>
              </a:spcBef>
              <a:spcAft>
                <a:spcPts val="0"/>
              </a:spcAft>
              <a:buSzPts val="2200"/>
              <a:buFont typeface="Cantata One"/>
              <a:buNone/>
              <a:defRPr sz="2200">
                <a:latin typeface="Cantata One"/>
                <a:ea typeface="Cantata One"/>
                <a:cs typeface="Cantata One"/>
                <a:sym typeface="Cantata One"/>
              </a:defRPr>
            </a:lvl7pPr>
            <a:lvl8pPr lvl="7" rtl="0">
              <a:spcBef>
                <a:spcPts val="0"/>
              </a:spcBef>
              <a:spcAft>
                <a:spcPts val="0"/>
              </a:spcAft>
              <a:buSzPts val="2200"/>
              <a:buFont typeface="Cantata One"/>
              <a:buNone/>
              <a:defRPr sz="2200">
                <a:latin typeface="Cantata One"/>
                <a:ea typeface="Cantata One"/>
                <a:cs typeface="Cantata One"/>
                <a:sym typeface="Cantata One"/>
              </a:defRPr>
            </a:lvl8pPr>
            <a:lvl9pPr lvl="8"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
        <p:nvSpPr>
          <p:cNvPr id="183" name="Google Shape;183;p24"/>
          <p:cNvSpPr txBox="1">
            <a:spLocks noGrp="1"/>
          </p:cNvSpPr>
          <p:nvPr>
            <p:ph type="subTitle" idx="2"/>
          </p:nvPr>
        </p:nvSpPr>
        <p:spPr>
          <a:xfrm>
            <a:off x="1018063" y="2185775"/>
            <a:ext cx="3197400" cy="921000"/>
          </a:xfrm>
          <a:prstGeom prst="rect">
            <a:avLst/>
          </a:prstGeom>
        </p:spPr>
        <p:txBody>
          <a:bodyPr spcFirstLastPara="1" wrap="square" lIns="91425" tIns="91425" rIns="91425" bIns="91425" anchor="t" anchorCtr="0">
            <a:noAutofit/>
          </a:bodyPr>
          <a:lstStyle>
            <a:lvl1pPr marR="179999"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4" name="Google Shape;184;p24"/>
          <p:cNvSpPr txBox="1">
            <a:spLocks noGrp="1"/>
          </p:cNvSpPr>
          <p:nvPr>
            <p:ph type="subTitle" idx="3"/>
          </p:nvPr>
        </p:nvSpPr>
        <p:spPr>
          <a:xfrm>
            <a:off x="4928537" y="3090715"/>
            <a:ext cx="3197400" cy="56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rtl="0">
              <a:spcBef>
                <a:spcPts val="0"/>
              </a:spcBef>
              <a:spcAft>
                <a:spcPts val="0"/>
              </a:spcAft>
              <a:buSzPts val="2200"/>
              <a:buFont typeface="Cantata One"/>
              <a:buNone/>
              <a:defRPr sz="2200">
                <a:latin typeface="Cantata One"/>
                <a:ea typeface="Cantata One"/>
                <a:cs typeface="Cantata One"/>
                <a:sym typeface="Cantata One"/>
              </a:defRPr>
            </a:lvl2pPr>
            <a:lvl3pPr lvl="2" rtl="0">
              <a:spcBef>
                <a:spcPts val="0"/>
              </a:spcBef>
              <a:spcAft>
                <a:spcPts val="0"/>
              </a:spcAft>
              <a:buSzPts val="2200"/>
              <a:buFont typeface="Cantata One"/>
              <a:buNone/>
              <a:defRPr sz="2200">
                <a:latin typeface="Cantata One"/>
                <a:ea typeface="Cantata One"/>
                <a:cs typeface="Cantata One"/>
                <a:sym typeface="Cantata One"/>
              </a:defRPr>
            </a:lvl3pPr>
            <a:lvl4pPr lvl="3" rtl="0">
              <a:spcBef>
                <a:spcPts val="0"/>
              </a:spcBef>
              <a:spcAft>
                <a:spcPts val="0"/>
              </a:spcAft>
              <a:buSzPts val="2200"/>
              <a:buFont typeface="Cantata One"/>
              <a:buNone/>
              <a:defRPr sz="2200">
                <a:latin typeface="Cantata One"/>
                <a:ea typeface="Cantata One"/>
                <a:cs typeface="Cantata One"/>
                <a:sym typeface="Cantata One"/>
              </a:defRPr>
            </a:lvl4pPr>
            <a:lvl5pPr lvl="4" rtl="0">
              <a:spcBef>
                <a:spcPts val="0"/>
              </a:spcBef>
              <a:spcAft>
                <a:spcPts val="0"/>
              </a:spcAft>
              <a:buSzPts val="2200"/>
              <a:buFont typeface="Cantata One"/>
              <a:buNone/>
              <a:defRPr sz="2200">
                <a:latin typeface="Cantata One"/>
                <a:ea typeface="Cantata One"/>
                <a:cs typeface="Cantata One"/>
                <a:sym typeface="Cantata One"/>
              </a:defRPr>
            </a:lvl5pPr>
            <a:lvl6pPr lvl="5" rtl="0">
              <a:spcBef>
                <a:spcPts val="0"/>
              </a:spcBef>
              <a:spcAft>
                <a:spcPts val="0"/>
              </a:spcAft>
              <a:buSzPts val="2200"/>
              <a:buFont typeface="Cantata One"/>
              <a:buNone/>
              <a:defRPr sz="2200">
                <a:latin typeface="Cantata One"/>
                <a:ea typeface="Cantata One"/>
                <a:cs typeface="Cantata One"/>
                <a:sym typeface="Cantata One"/>
              </a:defRPr>
            </a:lvl6pPr>
            <a:lvl7pPr lvl="6" rtl="0">
              <a:spcBef>
                <a:spcPts val="0"/>
              </a:spcBef>
              <a:spcAft>
                <a:spcPts val="0"/>
              </a:spcAft>
              <a:buSzPts val="2200"/>
              <a:buFont typeface="Cantata One"/>
              <a:buNone/>
              <a:defRPr sz="2200">
                <a:latin typeface="Cantata One"/>
                <a:ea typeface="Cantata One"/>
                <a:cs typeface="Cantata One"/>
                <a:sym typeface="Cantata One"/>
              </a:defRPr>
            </a:lvl7pPr>
            <a:lvl8pPr lvl="7" rtl="0">
              <a:spcBef>
                <a:spcPts val="0"/>
              </a:spcBef>
              <a:spcAft>
                <a:spcPts val="0"/>
              </a:spcAft>
              <a:buSzPts val="2200"/>
              <a:buFont typeface="Cantata One"/>
              <a:buNone/>
              <a:defRPr sz="2200">
                <a:latin typeface="Cantata One"/>
                <a:ea typeface="Cantata One"/>
                <a:cs typeface="Cantata One"/>
                <a:sym typeface="Cantata One"/>
              </a:defRPr>
            </a:lvl8pPr>
            <a:lvl9pPr lvl="8"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
        <p:nvSpPr>
          <p:cNvPr id="185" name="Google Shape;185;p24"/>
          <p:cNvSpPr txBox="1">
            <a:spLocks noGrp="1"/>
          </p:cNvSpPr>
          <p:nvPr>
            <p:ph type="subTitle" idx="4"/>
          </p:nvPr>
        </p:nvSpPr>
        <p:spPr>
          <a:xfrm>
            <a:off x="4928537" y="2185775"/>
            <a:ext cx="3197400" cy="921000"/>
          </a:xfrm>
          <a:prstGeom prst="rect">
            <a:avLst/>
          </a:prstGeom>
        </p:spPr>
        <p:txBody>
          <a:bodyPr spcFirstLastPara="1" wrap="square" lIns="91425" tIns="91425" rIns="91425" bIns="91425" anchor="t" anchorCtr="0">
            <a:noAutofit/>
          </a:bodyPr>
          <a:lstStyle>
            <a:lvl1pPr marR="179999"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6" name="Google Shape;186;p24"/>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87"/>
        <p:cNvGrpSpPr/>
        <p:nvPr/>
      </p:nvGrpSpPr>
      <p:grpSpPr>
        <a:xfrm>
          <a:off x="0" y="0"/>
          <a:ext cx="0" cy="0"/>
          <a:chOff x="0" y="0"/>
          <a:chExt cx="0" cy="0"/>
        </a:xfrm>
      </p:grpSpPr>
      <p:sp>
        <p:nvSpPr>
          <p:cNvPr id="188" name="Google Shape;188;p25"/>
          <p:cNvSpPr/>
          <p:nvPr/>
        </p:nvSpPr>
        <p:spPr>
          <a:xfrm>
            <a:off x="0" y="2571750"/>
            <a:ext cx="9144000" cy="2585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25"/>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25"/>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191" name="Google Shape;191;p25"/>
          <p:cNvSpPr txBox="1">
            <a:spLocks noGrp="1"/>
          </p:cNvSpPr>
          <p:nvPr>
            <p:ph type="title"/>
          </p:nvPr>
        </p:nvSpPr>
        <p:spPr>
          <a:xfrm>
            <a:off x="741150" y="3371854"/>
            <a:ext cx="2175300" cy="7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5"/>
          <p:cNvSpPr txBox="1">
            <a:spLocks noGrp="1"/>
          </p:cNvSpPr>
          <p:nvPr>
            <p:ph type="subTitle" idx="1"/>
          </p:nvPr>
        </p:nvSpPr>
        <p:spPr>
          <a:xfrm>
            <a:off x="741150" y="4102950"/>
            <a:ext cx="2175300" cy="5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5"/>
          <p:cNvSpPr txBox="1">
            <a:spLocks noGrp="1"/>
          </p:cNvSpPr>
          <p:nvPr>
            <p:ph type="title" idx="2"/>
          </p:nvPr>
        </p:nvSpPr>
        <p:spPr>
          <a:xfrm>
            <a:off x="3484350" y="3371854"/>
            <a:ext cx="2175300" cy="7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5"/>
          <p:cNvSpPr txBox="1">
            <a:spLocks noGrp="1"/>
          </p:cNvSpPr>
          <p:nvPr>
            <p:ph type="subTitle" idx="3"/>
          </p:nvPr>
        </p:nvSpPr>
        <p:spPr>
          <a:xfrm>
            <a:off x="3484350" y="4102950"/>
            <a:ext cx="2175300" cy="5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5"/>
          <p:cNvSpPr txBox="1">
            <a:spLocks noGrp="1"/>
          </p:cNvSpPr>
          <p:nvPr>
            <p:ph type="title" idx="4"/>
          </p:nvPr>
        </p:nvSpPr>
        <p:spPr>
          <a:xfrm>
            <a:off x="6227550" y="3371854"/>
            <a:ext cx="2175300" cy="7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5"/>
          <p:cNvSpPr txBox="1">
            <a:spLocks noGrp="1"/>
          </p:cNvSpPr>
          <p:nvPr>
            <p:ph type="subTitle" idx="5"/>
          </p:nvPr>
        </p:nvSpPr>
        <p:spPr>
          <a:xfrm>
            <a:off x="6227550" y="4102950"/>
            <a:ext cx="2175300" cy="5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CUSTOM_2_2">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4989300" y="1445692"/>
            <a:ext cx="3008400" cy="33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9" name="Google Shape;199;p26"/>
          <p:cNvSpPr txBox="1">
            <a:spLocks noGrp="1"/>
          </p:cNvSpPr>
          <p:nvPr>
            <p:ph type="subTitle" idx="1"/>
          </p:nvPr>
        </p:nvSpPr>
        <p:spPr>
          <a:xfrm>
            <a:off x="4989300" y="1795788"/>
            <a:ext cx="30084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26"/>
          <p:cNvSpPr txBox="1">
            <a:spLocks noGrp="1"/>
          </p:cNvSpPr>
          <p:nvPr>
            <p:ph type="title" idx="2"/>
          </p:nvPr>
        </p:nvSpPr>
        <p:spPr>
          <a:xfrm>
            <a:off x="4989300" y="3658504"/>
            <a:ext cx="3008400" cy="33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1" name="Google Shape;201;p26"/>
          <p:cNvSpPr txBox="1">
            <a:spLocks noGrp="1"/>
          </p:cNvSpPr>
          <p:nvPr>
            <p:ph type="subTitle" idx="3"/>
          </p:nvPr>
        </p:nvSpPr>
        <p:spPr>
          <a:xfrm>
            <a:off x="4989300" y="4008600"/>
            <a:ext cx="30084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26"/>
          <p:cNvSpPr txBox="1">
            <a:spLocks noGrp="1"/>
          </p:cNvSpPr>
          <p:nvPr>
            <p:ph type="title" idx="4"/>
          </p:nvPr>
        </p:nvSpPr>
        <p:spPr>
          <a:xfrm>
            <a:off x="4989300" y="2552098"/>
            <a:ext cx="3008400" cy="33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3" name="Google Shape;203;p26"/>
          <p:cNvSpPr txBox="1">
            <a:spLocks noGrp="1"/>
          </p:cNvSpPr>
          <p:nvPr>
            <p:ph type="subTitle" idx="5"/>
          </p:nvPr>
        </p:nvSpPr>
        <p:spPr>
          <a:xfrm>
            <a:off x="4989300" y="2902194"/>
            <a:ext cx="30084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26"/>
          <p:cNvSpPr txBox="1">
            <a:spLocks noGrp="1"/>
          </p:cNvSpPr>
          <p:nvPr>
            <p:ph type="title" idx="6"/>
          </p:nvPr>
        </p:nvSpPr>
        <p:spPr>
          <a:xfrm>
            <a:off x="4022600" y="445025"/>
            <a:ext cx="4406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05" name="Google Shape;205;p26"/>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206"/>
        <p:cNvGrpSpPr/>
        <p:nvPr/>
      </p:nvGrpSpPr>
      <p:grpSpPr>
        <a:xfrm>
          <a:off x="0" y="0"/>
          <a:ext cx="0" cy="0"/>
          <a:chOff x="0" y="0"/>
          <a:chExt cx="0" cy="0"/>
        </a:xfrm>
      </p:grpSpPr>
      <p:sp>
        <p:nvSpPr>
          <p:cNvPr id="207" name="Google Shape;207;p27"/>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9" name="Google Shape;209;p27"/>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10" name="Google Shape;210;p27"/>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
        <p:nvSpPr>
          <p:cNvPr id="211" name="Google Shape;211;p27"/>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2" name="Google Shape;212;p27"/>
          <p:cNvSpPr txBox="1">
            <a:spLocks noGrp="1"/>
          </p:cNvSpPr>
          <p:nvPr>
            <p:ph type="title" idx="2"/>
          </p:nvPr>
        </p:nvSpPr>
        <p:spPr>
          <a:xfrm>
            <a:off x="4610731" y="1686005"/>
            <a:ext cx="2798100" cy="32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 name="Google Shape;213;p27"/>
          <p:cNvSpPr txBox="1">
            <a:spLocks noGrp="1"/>
          </p:cNvSpPr>
          <p:nvPr>
            <p:ph type="subTitle" idx="1"/>
          </p:nvPr>
        </p:nvSpPr>
        <p:spPr>
          <a:xfrm>
            <a:off x="4610731" y="2013627"/>
            <a:ext cx="2798100" cy="61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7"/>
          <p:cNvSpPr txBox="1">
            <a:spLocks noGrp="1"/>
          </p:cNvSpPr>
          <p:nvPr>
            <p:ph type="title" idx="3"/>
          </p:nvPr>
        </p:nvSpPr>
        <p:spPr>
          <a:xfrm>
            <a:off x="1735170" y="1686005"/>
            <a:ext cx="2801400" cy="326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 name="Google Shape;215;p27"/>
          <p:cNvSpPr txBox="1">
            <a:spLocks noGrp="1"/>
          </p:cNvSpPr>
          <p:nvPr>
            <p:ph type="subTitle" idx="4"/>
          </p:nvPr>
        </p:nvSpPr>
        <p:spPr>
          <a:xfrm>
            <a:off x="1735169" y="2013628"/>
            <a:ext cx="2801400" cy="61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7"/>
          <p:cNvSpPr txBox="1">
            <a:spLocks noGrp="1"/>
          </p:cNvSpPr>
          <p:nvPr>
            <p:ph type="title" idx="5"/>
          </p:nvPr>
        </p:nvSpPr>
        <p:spPr>
          <a:xfrm>
            <a:off x="4610731" y="3281329"/>
            <a:ext cx="2798100" cy="32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 name="Google Shape;217;p27"/>
          <p:cNvSpPr txBox="1">
            <a:spLocks noGrp="1"/>
          </p:cNvSpPr>
          <p:nvPr>
            <p:ph type="subTitle" idx="6"/>
          </p:nvPr>
        </p:nvSpPr>
        <p:spPr>
          <a:xfrm>
            <a:off x="4610731" y="3609027"/>
            <a:ext cx="2798100" cy="61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7"/>
          <p:cNvSpPr txBox="1">
            <a:spLocks noGrp="1"/>
          </p:cNvSpPr>
          <p:nvPr>
            <p:ph type="title" idx="7"/>
          </p:nvPr>
        </p:nvSpPr>
        <p:spPr>
          <a:xfrm>
            <a:off x="1735170" y="3281331"/>
            <a:ext cx="2801400" cy="326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9" name="Google Shape;219;p27"/>
          <p:cNvSpPr txBox="1">
            <a:spLocks noGrp="1"/>
          </p:cNvSpPr>
          <p:nvPr>
            <p:ph type="subTitle" idx="8"/>
          </p:nvPr>
        </p:nvSpPr>
        <p:spPr>
          <a:xfrm>
            <a:off x="1735169" y="3609029"/>
            <a:ext cx="2801400" cy="61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1">
  <p:cSld name="CUSTOM_2_1_2">
    <p:spTree>
      <p:nvGrpSpPr>
        <p:cNvPr id="1" name="Shape 220"/>
        <p:cNvGrpSpPr/>
        <p:nvPr/>
      </p:nvGrpSpPr>
      <p:grpSpPr>
        <a:xfrm>
          <a:off x="0" y="0"/>
          <a:ext cx="0" cy="0"/>
          <a:chOff x="0" y="0"/>
          <a:chExt cx="0" cy="0"/>
        </a:xfrm>
      </p:grpSpPr>
      <p:sp>
        <p:nvSpPr>
          <p:cNvPr id="221" name="Google Shape;221;p28"/>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2" name="Google Shape;222;p28"/>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223" name="Google Shape;223;p28"/>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
        <p:nvSpPr>
          <p:cNvPr id="224" name="Google Shape;224;p2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5" name="Google Shape;225;p28"/>
          <p:cNvSpPr txBox="1">
            <a:spLocks noGrp="1"/>
          </p:cNvSpPr>
          <p:nvPr>
            <p:ph type="subTitle" idx="1"/>
          </p:nvPr>
        </p:nvSpPr>
        <p:spPr>
          <a:xfrm>
            <a:off x="722804" y="2940775"/>
            <a:ext cx="1805100" cy="356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1pPr>
            <a:lvl2pPr lvl="1"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2pPr>
            <a:lvl3pPr lvl="2"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3pPr>
            <a:lvl4pPr lvl="3"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4pPr>
            <a:lvl5pPr lvl="4"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5pPr>
            <a:lvl6pPr lvl="5"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6pPr>
            <a:lvl7pPr lvl="6"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7pPr>
            <a:lvl8pPr lvl="7"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8pPr>
            <a:lvl9pPr lvl="8"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9pPr>
          </a:lstStyle>
          <a:p>
            <a:endParaRPr/>
          </a:p>
        </p:txBody>
      </p:sp>
      <p:sp>
        <p:nvSpPr>
          <p:cNvPr id="226" name="Google Shape;226;p28"/>
          <p:cNvSpPr txBox="1">
            <a:spLocks noGrp="1"/>
          </p:cNvSpPr>
          <p:nvPr>
            <p:ph type="subTitle" idx="2"/>
          </p:nvPr>
        </p:nvSpPr>
        <p:spPr>
          <a:xfrm>
            <a:off x="722802" y="3367275"/>
            <a:ext cx="1805100" cy="804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8"/>
          <p:cNvSpPr txBox="1">
            <a:spLocks noGrp="1"/>
          </p:cNvSpPr>
          <p:nvPr>
            <p:ph type="subTitle" idx="3"/>
          </p:nvPr>
        </p:nvSpPr>
        <p:spPr>
          <a:xfrm>
            <a:off x="2686032" y="2940775"/>
            <a:ext cx="1801500" cy="356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1pPr>
            <a:lvl2pPr lvl="1"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2pPr>
            <a:lvl3pPr lvl="2"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3pPr>
            <a:lvl4pPr lvl="3"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4pPr>
            <a:lvl5pPr lvl="4"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5pPr>
            <a:lvl6pPr lvl="5"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6pPr>
            <a:lvl7pPr lvl="6"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7pPr>
            <a:lvl8pPr lvl="7"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8pPr>
            <a:lvl9pPr lvl="8"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9pPr>
          </a:lstStyle>
          <a:p>
            <a:endParaRPr/>
          </a:p>
        </p:txBody>
      </p:sp>
      <p:sp>
        <p:nvSpPr>
          <p:cNvPr id="228" name="Google Shape;228;p28"/>
          <p:cNvSpPr txBox="1">
            <a:spLocks noGrp="1"/>
          </p:cNvSpPr>
          <p:nvPr>
            <p:ph type="subTitle" idx="4"/>
          </p:nvPr>
        </p:nvSpPr>
        <p:spPr>
          <a:xfrm>
            <a:off x="2686032" y="3367275"/>
            <a:ext cx="1801500" cy="804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28"/>
          <p:cNvSpPr txBox="1">
            <a:spLocks noGrp="1"/>
          </p:cNvSpPr>
          <p:nvPr>
            <p:ph type="subTitle" idx="5"/>
          </p:nvPr>
        </p:nvSpPr>
        <p:spPr>
          <a:xfrm>
            <a:off x="4652865" y="2940775"/>
            <a:ext cx="1801500" cy="356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1pPr>
            <a:lvl2pPr lvl="1"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2pPr>
            <a:lvl3pPr lvl="2"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3pPr>
            <a:lvl4pPr lvl="3"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4pPr>
            <a:lvl5pPr lvl="4"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5pPr>
            <a:lvl6pPr lvl="5"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6pPr>
            <a:lvl7pPr lvl="6"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7pPr>
            <a:lvl8pPr lvl="7"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8pPr>
            <a:lvl9pPr lvl="8"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9pPr>
          </a:lstStyle>
          <a:p>
            <a:endParaRPr/>
          </a:p>
        </p:txBody>
      </p:sp>
      <p:sp>
        <p:nvSpPr>
          <p:cNvPr id="230" name="Google Shape;230;p28"/>
          <p:cNvSpPr txBox="1">
            <a:spLocks noGrp="1"/>
          </p:cNvSpPr>
          <p:nvPr>
            <p:ph type="subTitle" idx="6"/>
          </p:nvPr>
        </p:nvSpPr>
        <p:spPr>
          <a:xfrm>
            <a:off x="4652865" y="3367275"/>
            <a:ext cx="1801500" cy="804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28"/>
          <p:cNvSpPr txBox="1">
            <a:spLocks noGrp="1"/>
          </p:cNvSpPr>
          <p:nvPr>
            <p:ph type="subTitle" idx="7"/>
          </p:nvPr>
        </p:nvSpPr>
        <p:spPr>
          <a:xfrm>
            <a:off x="6619697" y="2940775"/>
            <a:ext cx="1801500" cy="356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1pPr>
            <a:lvl2pPr lvl="1"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2pPr>
            <a:lvl3pPr lvl="2"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3pPr>
            <a:lvl4pPr lvl="3"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4pPr>
            <a:lvl5pPr lvl="4"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5pPr>
            <a:lvl6pPr lvl="5"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6pPr>
            <a:lvl7pPr lvl="6"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7pPr>
            <a:lvl8pPr lvl="7"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8pPr>
            <a:lvl9pPr lvl="8"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9pPr>
          </a:lstStyle>
          <a:p>
            <a:endParaRPr/>
          </a:p>
        </p:txBody>
      </p:sp>
      <p:sp>
        <p:nvSpPr>
          <p:cNvPr id="232" name="Google Shape;232;p28"/>
          <p:cNvSpPr txBox="1">
            <a:spLocks noGrp="1"/>
          </p:cNvSpPr>
          <p:nvPr>
            <p:ph type="subTitle" idx="8"/>
          </p:nvPr>
        </p:nvSpPr>
        <p:spPr>
          <a:xfrm>
            <a:off x="6619698" y="3367275"/>
            <a:ext cx="1801500" cy="804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
  <p:cSld name="CUSTOM_2_1_1">
    <p:spTree>
      <p:nvGrpSpPr>
        <p:cNvPr id="1" name="Shape 233"/>
        <p:cNvGrpSpPr/>
        <p:nvPr/>
      </p:nvGrpSpPr>
      <p:grpSpPr>
        <a:xfrm>
          <a:off x="0" y="0"/>
          <a:ext cx="0" cy="0"/>
          <a:chOff x="0" y="0"/>
          <a:chExt cx="0" cy="0"/>
        </a:xfrm>
      </p:grpSpPr>
      <p:sp>
        <p:nvSpPr>
          <p:cNvPr id="234" name="Google Shape;234;p29"/>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6" name="Google Shape;236;p29"/>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29"/>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29"/>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29"/>
          <p:cNvSpPr txBox="1">
            <a:spLocks noGrp="1"/>
          </p:cNvSpPr>
          <p:nvPr>
            <p:ph type="title" idx="2"/>
          </p:nvPr>
        </p:nvSpPr>
        <p:spPr>
          <a:xfrm>
            <a:off x="1101225" y="19971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0" name="Google Shape;240;p29"/>
          <p:cNvSpPr txBox="1">
            <a:spLocks noGrp="1"/>
          </p:cNvSpPr>
          <p:nvPr>
            <p:ph type="subTitle" idx="1"/>
          </p:nvPr>
        </p:nvSpPr>
        <p:spPr>
          <a:xfrm>
            <a:off x="1101225" y="2345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1" name="Google Shape;241;p29"/>
          <p:cNvSpPr txBox="1">
            <a:spLocks noGrp="1"/>
          </p:cNvSpPr>
          <p:nvPr>
            <p:ph type="title" idx="3"/>
          </p:nvPr>
        </p:nvSpPr>
        <p:spPr>
          <a:xfrm>
            <a:off x="3578997" y="19971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2" name="Google Shape;242;p29"/>
          <p:cNvSpPr txBox="1">
            <a:spLocks noGrp="1"/>
          </p:cNvSpPr>
          <p:nvPr>
            <p:ph type="subTitle" idx="4"/>
          </p:nvPr>
        </p:nvSpPr>
        <p:spPr>
          <a:xfrm>
            <a:off x="3578997" y="2345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3" name="Google Shape;243;p29"/>
          <p:cNvSpPr txBox="1">
            <a:spLocks noGrp="1"/>
          </p:cNvSpPr>
          <p:nvPr>
            <p:ph type="title" idx="5"/>
          </p:nvPr>
        </p:nvSpPr>
        <p:spPr>
          <a:xfrm>
            <a:off x="1101225" y="37353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4" name="Google Shape;244;p29"/>
          <p:cNvSpPr txBox="1">
            <a:spLocks noGrp="1"/>
          </p:cNvSpPr>
          <p:nvPr>
            <p:ph type="subTitle" idx="6"/>
          </p:nvPr>
        </p:nvSpPr>
        <p:spPr>
          <a:xfrm>
            <a:off x="1101225" y="4083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29"/>
          <p:cNvSpPr txBox="1">
            <a:spLocks noGrp="1"/>
          </p:cNvSpPr>
          <p:nvPr>
            <p:ph type="title" idx="7"/>
          </p:nvPr>
        </p:nvSpPr>
        <p:spPr>
          <a:xfrm>
            <a:off x="3578997" y="37353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6" name="Google Shape;246;p29"/>
          <p:cNvSpPr txBox="1">
            <a:spLocks noGrp="1"/>
          </p:cNvSpPr>
          <p:nvPr>
            <p:ph type="subTitle" idx="8"/>
          </p:nvPr>
        </p:nvSpPr>
        <p:spPr>
          <a:xfrm>
            <a:off x="3578997" y="4083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9"/>
          <p:cNvSpPr txBox="1">
            <a:spLocks noGrp="1"/>
          </p:cNvSpPr>
          <p:nvPr>
            <p:ph type="title" idx="9"/>
          </p:nvPr>
        </p:nvSpPr>
        <p:spPr>
          <a:xfrm>
            <a:off x="6056775" y="19971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8" name="Google Shape;248;p29"/>
          <p:cNvSpPr txBox="1">
            <a:spLocks noGrp="1"/>
          </p:cNvSpPr>
          <p:nvPr>
            <p:ph type="subTitle" idx="13"/>
          </p:nvPr>
        </p:nvSpPr>
        <p:spPr>
          <a:xfrm>
            <a:off x="6056775" y="2345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9"/>
          <p:cNvSpPr txBox="1">
            <a:spLocks noGrp="1"/>
          </p:cNvSpPr>
          <p:nvPr>
            <p:ph type="title" idx="14"/>
          </p:nvPr>
        </p:nvSpPr>
        <p:spPr>
          <a:xfrm>
            <a:off x="6056775" y="37353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0" name="Google Shape;250;p29"/>
          <p:cNvSpPr txBox="1">
            <a:spLocks noGrp="1"/>
          </p:cNvSpPr>
          <p:nvPr>
            <p:ph type="subTitle" idx="15"/>
          </p:nvPr>
        </p:nvSpPr>
        <p:spPr>
          <a:xfrm>
            <a:off x="6056775" y="4083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1">
    <p:bg>
      <p:bgPr>
        <a:solidFill>
          <a:schemeClr val="dk2"/>
        </a:solidFill>
        <a:effectLst/>
      </p:bgPr>
    </p:bg>
    <p:spTree>
      <p:nvGrpSpPr>
        <p:cNvPr id="1" name="Shape 251"/>
        <p:cNvGrpSpPr/>
        <p:nvPr/>
      </p:nvGrpSpPr>
      <p:grpSpPr>
        <a:xfrm>
          <a:off x="0" y="0"/>
          <a:ext cx="0" cy="0"/>
          <a:chOff x="0" y="0"/>
          <a:chExt cx="0" cy="0"/>
        </a:xfrm>
      </p:grpSpPr>
      <p:sp>
        <p:nvSpPr>
          <p:cNvPr id="252" name="Google Shape;252;p30"/>
          <p:cNvSpPr txBox="1">
            <a:spLocks noGrp="1"/>
          </p:cNvSpPr>
          <p:nvPr>
            <p:ph type="ctrTitle"/>
          </p:nvPr>
        </p:nvSpPr>
        <p:spPr>
          <a:xfrm>
            <a:off x="1035300" y="666750"/>
            <a:ext cx="3479700" cy="7731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4500">
                <a:solidFill>
                  <a:schemeClr val="dk1"/>
                </a:solidFill>
                <a:latin typeface="Cantata One"/>
                <a:ea typeface="Cantata One"/>
                <a:cs typeface="Cantata One"/>
                <a:sym typeface="Cantat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3" name="Google Shape;253;p30"/>
          <p:cNvSpPr txBox="1">
            <a:spLocks noGrp="1"/>
          </p:cNvSpPr>
          <p:nvPr>
            <p:ph type="subTitle" idx="1"/>
          </p:nvPr>
        </p:nvSpPr>
        <p:spPr>
          <a:xfrm>
            <a:off x="1035300" y="2133800"/>
            <a:ext cx="3479700" cy="12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4" name="Google Shape;254;p30"/>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5" name="Google Shape;255;p30"/>
          <p:cNvSpPr txBox="1">
            <a:spLocks noGrp="1"/>
          </p:cNvSpPr>
          <p:nvPr>
            <p:ph type="subTitle" idx="3"/>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cxnSp>
        <p:nvCxnSpPr>
          <p:cNvPr id="256" name="Google Shape;256;p30"/>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57" name="Google Shape;257;p30"/>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
        <p:nvSpPr>
          <p:cNvPr id="258" name="Google Shape;258;p30"/>
          <p:cNvSpPr txBox="1"/>
          <p:nvPr/>
        </p:nvSpPr>
        <p:spPr>
          <a:xfrm>
            <a:off x="1035300" y="3546650"/>
            <a:ext cx="34797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1200">
                <a:solidFill>
                  <a:schemeClr val="dk1"/>
                </a:solidFill>
                <a:latin typeface="Cabin"/>
                <a:ea typeface="Cabin"/>
                <a:cs typeface="Cabin"/>
                <a:sym typeface="Cabin"/>
              </a:rPr>
              <a:t>CREDITS: This presentation template was created by </a:t>
            </a:r>
            <a:r>
              <a:rPr lang="en" sz="1200" b="1">
                <a:solidFill>
                  <a:schemeClr val="dk1"/>
                </a:solidFill>
                <a:uFill>
                  <a:noFill/>
                </a:uFill>
                <a:latin typeface="Cabin"/>
                <a:ea typeface="Cabin"/>
                <a:cs typeface="Cabin"/>
                <a:sym typeface="Cabin"/>
                <a:hlinkClick r:id="rId2">
                  <a:extLst>
                    <a:ext uri="{A12FA001-AC4F-418D-AE19-62706E023703}">
                      <ahyp:hlinkClr xmlns:ahyp="http://schemas.microsoft.com/office/drawing/2018/hyperlinkcolor" val="tx"/>
                    </a:ext>
                  </a:extLst>
                </a:hlinkClick>
              </a:rPr>
              <a:t>Slidesgo</a:t>
            </a:r>
            <a:r>
              <a:rPr lang="en" sz="1200">
                <a:solidFill>
                  <a:schemeClr val="dk1"/>
                </a:solidFill>
                <a:latin typeface="Cabin"/>
                <a:ea typeface="Cabin"/>
                <a:cs typeface="Cabin"/>
                <a:sym typeface="Cabin"/>
              </a:rPr>
              <a:t>, and includes icons by </a:t>
            </a:r>
            <a:r>
              <a:rPr lang="en" sz="1200" b="1">
                <a:solidFill>
                  <a:schemeClr val="dk1"/>
                </a:solidFill>
                <a:uFill>
                  <a:noFill/>
                </a:uFill>
                <a:latin typeface="Cabin"/>
                <a:ea typeface="Cabin"/>
                <a:cs typeface="Cabin"/>
                <a:sym typeface="Cabin"/>
                <a:hlinkClick r:id="rId3">
                  <a:extLst>
                    <a:ext uri="{A12FA001-AC4F-418D-AE19-62706E023703}">
                      <ahyp:hlinkClr xmlns:ahyp="http://schemas.microsoft.com/office/drawing/2018/hyperlinkcolor" val="tx"/>
                    </a:ext>
                  </a:extLst>
                </a:hlinkClick>
              </a:rPr>
              <a:t>Flaticon</a:t>
            </a:r>
            <a:r>
              <a:rPr lang="en" sz="1200" b="1">
                <a:solidFill>
                  <a:schemeClr val="dk1"/>
                </a:solidFill>
                <a:latin typeface="Cabin"/>
                <a:ea typeface="Cabin"/>
                <a:cs typeface="Cabin"/>
                <a:sym typeface="Cabin"/>
              </a:rPr>
              <a:t> </a:t>
            </a:r>
            <a:r>
              <a:rPr lang="en" sz="1200">
                <a:solidFill>
                  <a:schemeClr val="dk1"/>
                </a:solidFill>
                <a:latin typeface="Cabin"/>
                <a:ea typeface="Cabin"/>
                <a:cs typeface="Cabin"/>
                <a:sym typeface="Cabin"/>
              </a:rPr>
              <a:t>and infographics &amp; images by </a:t>
            </a:r>
            <a:r>
              <a:rPr lang="en" sz="1200" b="1">
                <a:solidFill>
                  <a:schemeClr val="dk1"/>
                </a:solidFill>
                <a:uFill>
                  <a:noFill/>
                </a:uFill>
                <a:latin typeface="Cabin"/>
                <a:ea typeface="Cabin"/>
                <a:cs typeface="Cabin"/>
                <a:sym typeface="Cabin"/>
                <a:hlinkClick r:id="rId4">
                  <a:extLst>
                    <a:ext uri="{A12FA001-AC4F-418D-AE19-62706E023703}">
                      <ahyp:hlinkClr xmlns:ahyp="http://schemas.microsoft.com/office/drawing/2018/hyperlinkcolor" val="tx"/>
                    </a:ext>
                  </a:extLst>
                </a:hlinkClick>
              </a:rPr>
              <a:t>Freepik</a:t>
            </a:r>
            <a:endParaRPr sz="1200" b="1">
              <a:solidFill>
                <a:schemeClr val="dk1"/>
              </a:solidFill>
              <a:latin typeface="Cabin"/>
              <a:ea typeface="Cabin"/>
              <a:cs typeface="Cabin"/>
              <a:sym typeface="Cab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body" idx="1"/>
          </p:nvPr>
        </p:nvSpPr>
        <p:spPr>
          <a:xfrm>
            <a:off x="713225" y="1228675"/>
            <a:ext cx="7715400" cy="32967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4"/>
          <p:cNvSpPr txBox="1">
            <a:spLocks noGrp="1"/>
          </p:cNvSpPr>
          <p:nvPr>
            <p:ph type="subTitle" idx="2"/>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4" name="Google Shape;24;p4"/>
          <p:cNvSpPr txBox="1">
            <a:spLocks noGrp="1"/>
          </p:cNvSpPr>
          <p:nvPr>
            <p:ph type="subTitle" idx="3"/>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59"/>
        <p:cNvGrpSpPr/>
        <p:nvPr/>
      </p:nvGrpSpPr>
      <p:grpSpPr>
        <a:xfrm>
          <a:off x="0" y="0"/>
          <a:ext cx="0" cy="0"/>
          <a:chOff x="0" y="0"/>
          <a:chExt cx="0" cy="0"/>
        </a:xfrm>
      </p:grpSpPr>
      <p:sp>
        <p:nvSpPr>
          <p:cNvPr id="260" name="Google Shape;260;p31"/>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1" name="Google Shape;261;p31"/>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62" name="Google Shape;262;p31"/>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63"/>
        <p:cNvGrpSpPr/>
        <p:nvPr/>
      </p:nvGrpSpPr>
      <p:grpSpPr>
        <a:xfrm>
          <a:off x="0" y="0"/>
          <a:ext cx="0" cy="0"/>
          <a:chOff x="0" y="0"/>
          <a:chExt cx="0" cy="0"/>
        </a:xfrm>
      </p:grpSpPr>
      <p:sp>
        <p:nvSpPr>
          <p:cNvPr id="264" name="Google Shape;264;p32"/>
          <p:cNvSpPr/>
          <p:nvPr/>
        </p:nvSpPr>
        <p:spPr>
          <a:xfrm>
            <a:off x="-24900" y="0"/>
            <a:ext cx="45969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 name="Google Shape;265;p32"/>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66" name="Google Shape;266;p32"/>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267"/>
        <p:cNvGrpSpPr/>
        <p:nvPr/>
      </p:nvGrpSpPr>
      <p:grpSpPr>
        <a:xfrm>
          <a:off x="0" y="0"/>
          <a:ext cx="0" cy="0"/>
          <a:chOff x="0" y="0"/>
          <a:chExt cx="0" cy="0"/>
        </a:xfrm>
      </p:grpSpPr>
      <p:cxnSp>
        <p:nvCxnSpPr>
          <p:cNvPr id="268" name="Google Shape;268;p33"/>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
        <p:nvSpPr>
          <p:cNvPr id="269" name="Google Shape;269;p33"/>
          <p:cNvSpPr/>
          <p:nvPr/>
        </p:nvSpPr>
        <p:spPr>
          <a:xfrm>
            <a:off x="583800" y="532800"/>
            <a:ext cx="7976400" cy="407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33"/>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a:off x="-24900" y="0"/>
            <a:ext cx="45969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5"/>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28;p5"/>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29;p5"/>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5"/>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31" name="Google Shape;31;p5"/>
          <p:cNvSpPr txBox="1">
            <a:spLocks noGrp="1"/>
          </p:cNvSpPr>
          <p:nvPr>
            <p:ph type="ctrTitle"/>
          </p:nvPr>
        </p:nvSpPr>
        <p:spPr>
          <a:xfrm>
            <a:off x="874950" y="1286994"/>
            <a:ext cx="2797200" cy="67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3200"/>
              <a:buNone/>
              <a:defRPr sz="3200">
                <a:solidFill>
                  <a:schemeClr val="dk1"/>
                </a:solidFill>
              </a:defRPr>
            </a:lvl1pPr>
            <a:lvl2pPr lvl="1" algn="r" rtl="0">
              <a:spcBef>
                <a:spcPts val="0"/>
              </a:spcBef>
              <a:spcAft>
                <a:spcPts val="0"/>
              </a:spcAft>
              <a:buClr>
                <a:srgbClr val="000000"/>
              </a:buClr>
              <a:buSzPts val="2800"/>
              <a:buNone/>
              <a:defRPr>
                <a:solidFill>
                  <a:srgbClr val="000000"/>
                </a:solidFill>
              </a:defRPr>
            </a:lvl2pPr>
            <a:lvl3pPr lvl="2" algn="r" rtl="0">
              <a:spcBef>
                <a:spcPts val="0"/>
              </a:spcBef>
              <a:spcAft>
                <a:spcPts val="0"/>
              </a:spcAft>
              <a:buClr>
                <a:srgbClr val="000000"/>
              </a:buClr>
              <a:buSzPts val="2800"/>
              <a:buNone/>
              <a:defRPr>
                <a:solidFill>
                  <a:srgbClr val="000000"/>
                </a:solidFill>
              </a:defRPr>
            </a:lvl3pPr>
            <a:lvl4pPr lvl="3" algn="r" rtl="0">
              <a:spcBef>
                <a:spcPts val="0"/>
              </a:spcBef>
              <a:spcAft>
                <a:spcPts val="0"/>
              </a:spcAft>
              <a:buClr>
                <a:srgbClr val="000000"/>
              </a:buClr>
              <a:buSzPts val="2800"/>
              <a:buNone/>
              <a:defRPr>
                <a:solidFill>
                  <a:srgbClr val="000000"/>
                </a:solidFill>
              </a:defRPr>
            </a:lvl4pPr>
            <a:lvl5pPr lvl="4" algn="r" rtl="0">
              <a:spcBef>
                <a:spcPts val="0"/>
              </a:spcBef>
              <a:spcAft>
                <a:spcPts val="0"/>
              </a:spcAft>
              <a:buClr>
                <a:srgbClr val="000000"/>
              </a:buClr>
              <a:buSzPts val="2800"/>
              <a:buNone/>
              <a:defRPr>
                <a:solidFill>
                  <a:srgbClr val="000000"/>
                </a:solidFill>
              </a:defRPr>
            </a:lvl5pPr>
            <a:lvl6pPr lvl="5" algn="r" rtl="0">
              <a:spcBef>
                <a:spcPts val="0"/>
              </a:spcBef>
              <a:spcAft>
                <a:spcPts val="0"/>
              </a:spcAft>
              <a:buClr>
                <a:srgbClr val="000000"/>
              </a:buClr>
              <a:buSzPts val="2800"/>
              <a:buNone/>
              <a:defRPr>
                <a:solidFill>
                  <a:srgbClr val="000000"/>
                </a:solidFill>
              </a:defRPr>
            </a:lvl6pPr>
            <a:lvl7pPr lvl="6" algn="r" rtl="0">
              <a:spcBef>
                <a:spcPts val="0"/>
              </a:spcBef>
              <a:spcAft>
                <a:spcPts val="0"/>
              </a:spcAft>
              <a:buClr>
                <a:srgbClr val="000000"/>
              </a:buClr>
              <a:buSzPts val="2800"/>
              <a:buNone/>
              <a:defRPr>
                <a:solidFill>
                  <a:srgbClr val="000000"/>
                </a:solidFill>
              </a:defRPr>
            </a:lvl7pPr>
            <a:lvl8pPr lvl="7" algn="r" rtl="0">
              <a:spcBef>
                <a:spcPts val="0"/>
              </a:spcBef>
              <a:spcAft>
                <a:spcPts val="0"/>
              </a:spcAft>
              <a:buClr>
                <a:srgbClr val="000000"/>
              </a:buClr>
              <a:buSzPts val="2800"/>
              <a:buNone/>
              <a:defRPr>
                <a:solidFill>
                  <a:srgbClr val="000000"/>
                </a:solidFill>
              </a:defRPr>
            </a:lvl8pPr>
            <a:lvl9pPr lvl="8" algn="r" rtl="0">
              <a:spcBef>
                <a:spcPts val="0"/>
              </a:spcBef>
              <a:spcAft>
                <a:spcPts val="0"/>
              </a:spcAft>
              <a:buClr>
                <a:srgbClr val="000000"/>
              </a:buClr>
              <a:buSzPts val="2800"/>
              <a:buNone/>
              <a:defRPr>
                <a:solidFill>
                  <a:srgbClr val="000000"/>
                </a:solidFill>
              </a:defRPr>
            </a:lvl9pPr>
          </a:lstStyle>
          <a:p>
            <a:endParaRPr/>
          </a:p>
        </p:txBody>
      </p:sp>
      <p:sp>
        <p:nvSpPr>
          <p:cNvPr id="32" name="Google Shape;32;p5"/>
          <p:cNvSpPr txBox="1">
            <a:spLocks noGrp="1"/>
          </p:cNvSpPr>
          <p:nvPr>
            <p:ph type="subTitle" idx="1"/>
          </p:nvPr>
        </p:nvSpPr>
        <p:spPr>
          <a:xfrm>
            <a:off x="874950" y="2953656"/>
            <a:ext cx="27972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5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 name="Google Shape;33;p5"/>
          <p:cNvSpPr txBox="1">
            <a:spLocks noGrp="1"/>
          </p:cNvSpPr>
          <p:nvPr>
            <p:ph type="subTitle" idx="2"/>
          </p:nvPr>
        </p:nvSpPr>
        <p:spPr>
          <a:xfrm>
            <a:off x="5476925" y="2953656"/>
            <a:ext cx="27972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500"/>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4" name="Google Shape;34;p5"/>
          <p:cNvSpPr txBox="1">
            <a:spLocks noGrp="1"/>
          </p:cNvSpPr>
          <p:nvPr>
            <p:ph type="ctrTitle" idx="3"/>
          </p:nvPr>
        </p:nvSpPr>
        <p:spPr>
          <a:xfrm>
            <a:off x="5476925" y="1286994"/>
            <a:ext cx="2797200" cy="67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200"/>
              <a:buNone/>
              <a:defRPr sz="3200">
                <a:solidFill>
                  <a:schemeClr val="dk1"/>
                </a:solidFill>
              </a:defRPr>
            </a:lvl1pPr>
            <a:lvl2pPr lvl="1" algn="r" rtl="0">
              <a:spcBef>
                <a:spcPts val="0"/>
              </a:spcBef>
              <a:spcAft>
                <a:spcPts val="0"/>
              </a:spcAft>
              <a:buClr>
                <a:srgbClr val="FFFFFF"/>
              </a:buClr>
              <a:buSzPts val="2800"/>
              <a:buNone/>
              <a:defRPr>
                <a:solidFill>
                  <a:srgbClr val="FFFFFF"/>
                </a:solidFill>
              </a:defRPr>
            </a:lvl2pPr>
            <a:lvl3pPr lvl="2" algn="r" rtl="0">
              <a:spcBef>
                <a:spcPts val="0"/>
              </a:spcBef>
              <a:spcAft>
                <a:spcPts val="0"/>
              </a:spcAft>
              <a:buClr>
                <a:srgbClr val="FFFFFF"/>
              </a:buClr>
              <a:buSzPts val="2800"/>
              <a:buNone/>
              <a:defRPr>
                <a:solidFill>
                  <a:srgbClr val="FFFFFF"/>
                </a:solidFill>
              </a:defRPr>
            </a:lvl3pPr>
            <a:lvl4pPr lvl="3" algn="r" rtl="0">
              <a:spcBef>
                <a:spcPts val="0"/>
              </a:spcBef>
              <a:spcAft>
                <a:spcPts val="0"/>
              </a:spcAft>
              <a:buClr>
                <a:srgbClr val="FFFFFF"/>
              </a:buClr>
              <a:buSzPts val="2800"/>
              <a:buNone/>
              <a:defRPr>
                <a:solidFill>
                  <a:srgbClr val="FFFFFF"/>
                </a:solidFill>
              </a:defRPr>
            </a:lvl4pPr>
            <a:lvl5pPr lvl="4" algn="r" rtl="0">
              <a:spcBef>
                <a:spcPts val="0"/>
              </a:spcBef>
              <a:spcAft>
                <a:spcPts val="0"/>
              </a:spcAft>
              <a:buClr>
                <a:srgbClr val="FFFFFF"/>
              </a:buClr>
              <a:buSzPts val="2800"/>
              <a:buNone/>
              <a:defRPr>
                <a:solidFill>
                  <a:srgbClr val="FFFFFF"/>
                </a:solidFill>
              </a:defRPr>
            </a:lvl5pPr>
            <a:lvl6pPr lvl="5" algn="r" rtl="0">
              <a:spcBef>
                <a:spcPts val="0"/>
              </a:spcBef>
              <a:spcAft>
                <a:spcPts val="0"/>
              </a:spcAft>
              <a:buClr>
                <a:srgbClr val="FFFFFF"/>
              </a:buClr>
              <a:buSzPts val="2800"/>
              <a:buNone/>
              <a:defRPr>
                <a:solidFill>
                  <a:srgbClr val="FFFFFF"/>
                </a:solidFill>
              </a:defRPr>
            </a:lvl6pPr>
            <a:lvl7pPr lvl="6" algn="r" rtl="0">
              <a:spcBef>
                <a:spcPts val="0"/>
              </a:spcBef>
              <a:spcAft>
                <a:spcPts val="0"/>
              </a:spcAft>
              <a:buClr>
                <a:srgbClr val="FFFFFF"/>
              </a:buClr>
              <a:buSzPts val="2800"/>
              <a:buNone/>
              <a:defRPr>
                <a:solidFill>
                  <a:srgbClr val="FFFFFF"/>
                </a:solidFill>
              </a:defRPr>
            </a:lvl7pPr>
            <a:lvl8pPr lvl="7" algn="r" rtl="0">
              <a:spcBef>
                <a:spcPts val="0"/>
              </a:spcBef>
              <a:spcAft>
                <a:spcPts val="0"/>
              </a:spcAft>
              <a:buClr>
                <a:srgbClr val="FFFFFF"/>
              </a:buClr>
              <a:buSzPts val="2800"/>
              <a:buNone/>
              <a:defRPr>
                <a:solidFill>
                  <a:srgbClr val="FFFFFF"/>
                </a:solidFill>
              </a:defRPr>
            </a:lvl8pPr>
            <a:lvl9pPr lvl="8" algn="r" rtl="0">
              <a:spcBef>
                <a:spcPts val="0"/>
              </a:spcBef>
              <a:spcAft>
                <a:spcPts val="0"/>
              </a:spcAft>
              <a:buClr>
                <a:srgbClr val="FFFFFF"/>
              </a:buClr>
              <a:buSzPts val="2800"/>
              <a:buNone/>
              <a:defRPr>
                <a:solidFill>
                  <a:srgbClr val="FFFFFF"/>
                </a:solidFill>
              </a:defRPr>
            </a:lvl9pPr>
          </a:lstStyle>
          <a:p>
            <a:endParaRPr/>
          </a:p>
        </p:txBody>
      </p:sp>
      <p:sp>
        <p:nvSpPr>
          <p:cNvPr id="35" name="Google Shape;35;p5"/>
          <p:cNvSpPr txBox="1">
            <a:spLocks noGrp="1"/>
          </p:cNvSpPr>
          <p:nvPr>
            <p:ph type="subTitle" idx="4"/>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 name="Google Shape;36;p5"/>
          <p:cNvSpPr txBox="1">
            <a:spLocks noGrp="1"/>
          </p:cNvSpPr>
          <p:nvPr>
            <p:ph type="subTitle" idx="5"/>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7" name="Google Shape;37;p5"/>
          <p:cNvSpPr txBox="1">
            <a:spLocks noGrp="1"/>
          </p:cNvSpPr>
          <p:nvPr>
            <p:ph type="subTitle" idx="6"/>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32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6"/>
          <p:cNvSpPr txBox="1">
            <a:spLocks noGrp="1"/>
          </p:cNvSpPr>
          <p:nvPr>
            <p:ph type="subTitle" idx="1"/>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1" name="Google Shape;41;p6"/>
          <p:cNvSpPr txBox="1">
            <a:spLocks noGrp="1"/>
          </p:cNvSpPr>
          <p:nvPr>
            <p:ph type="subTitle" idx="2"/>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cxnSp>
        <p:nvCxnSpPr>
          <p:cNvPr id="42" name="Google Shape;42;p6"/>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43" name="Google Shape;43;p6"/>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6"/>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45" name="Google Shape;45;p6"/>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body" idx="1"/>
          </p:nvPr>
        </p:nvSpPr>
        <p:spPr>
          <a:xfrm>
            <a:off x="3983475" y="1686489"/>
            <a:ext cx="4117800" cy="24261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48" name="Google Shape;48;p7"/>
          <p:cNvSpPr txBox="1">
            <a:spLocks noGrp="1"/>
          </p:cNvSpPr>
          <p:nvPr>
            <p:ph type="title"/>
          </p:nvPr>
        </p:nvSpPr>
        <p:spPr>
          <a:xfrm>
            <a:off x="3989825" y="1113780"/>
            <a:ext cx="41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7"/>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0" name="Google Shape;50;p7"/>
          <p:cNvSpPr txBox="1">
            <a:spLocks noGrp="1"/>
          </p:cNvSpPr>
          <p:nvPr>
            <p:ph type="subTitle" idx="3"/>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cxnSp>
        <p:nvCxnSpPr>
          <p:cNvPr id="51" name="Google Shape;51;p7"/>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7"/>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p:nvPr/>
        </p:nvSpPr>
        <p:spPr>
          <a:xfrm>
            <a:off x="583800" y="532800"/>
            <a:ext cx="7976400" cy="407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8"/>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8"/>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57" name="Google Shape;57;p8"/>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8"/>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59" name="Google Shape;59;p8"/>
          <p:cNvSpPr txBox="1">
            <a:spLocks noGrp="1"/>
          </p:cNvSpPr>
          <p:nvPr>
            <p:ph type="title"/>
          </p:nvPr>
        </p:nvSpPr>
        <p:spPr>
          <a:xfrm>
            <a:off x="1499550" y="1187100"/>
            <a:ext cx="6144900" cy="276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0" name="Google Shape;60;p8"/>
          <p:cNvSpPr txBox="1">
            <a:spLocks noGrp="1"/>
          </p:cNvSpPr>
          <p:nvPr>
            <p:ph type="subTitle" idx="1"/>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1" name="Google Shape;61;p8"/>
          <p:cNvSpPr txBox="1">
            <a:spLocks noGrp="1"/>
          </p:cNvSpPr>
          <p:nvPr>
            <p:ph type="subTitle" idx="2"/>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2" name="Google Shape;62;p8"/>
          <p:cNvSpPr txBox="1">
            <a:spLocks noGrp="1"/>
          </p:cNvSpPr>
          <p:nvPr>
            <p:ph type="subTitle" idx="3"/>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847725" y="2187404"/>
            <a:ext cx="4581600" cy="160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900"/>
              <a:buNone/>
              <a:defRPr sz="1600"/>
            </a:lvl1pPr>
            <a:lvl2pPr lvl="1" algn="ctr" rtl="0">
              <a:lnSpc>
                <a:spcPct val="100000"/>
              </a:lnSpc>
              <a:spcBef>
                <a:spcPts val="0"/>
              </a:spcBef>
              <a:spcAft>
                <a:spcPts val="0"/>
              </a:spcAft>
              <a:buSzPts val="1900"/>
              <a:buNone/>
              <a:defRPr sz="1900"/>
            </a:lvl2pPr>
            <a:lvl3pPr lvl="2" algn="ctr" rtl="0">
              <a:lnSpc>
                <a:spcPct val="100000"/>
              </a:lnSpc>
              <a:spcBef>
                <a:spcPts val="0"/>
              </a:spcBef>
              <a:spcAft>
                <a:spcPts val="0"/>
              </a:spcAft>
              <a:buSzPts val="1900"/>
              <a:buNone/>
              <a:defRPr sz="1900"/>
            </a:lvl3pPr>
            <a:lvl4pPr lvl="3" algn="ctr" rtl="0">
              <a:lnSpc>
                <a:spcPct val="100000"/>
              </a:lnSpc>
              <a:spcBef>
                <a:spcPts val="0"/>
              </a:spcBef>
              <a:spcAft>
                <a:spcPts val="0"/>
              </a:spcAft>
              <a:buSzPts val="1900"/>
              <a:buNone/>
              <a:defRPr sz="1900"/>
            </a:lvl4pPr>
            <a:lvl5pPr lvl="4" algn="ctr" rtl="0">
              <a:lnSpc>
                <a:spcPct val="100000"/>
              </a:lnSpc>
              <a:spcBef>
                <a:spcPts val="0"/>
              </a:spcBef>
              <a:spcAft>
                <a:spcPts val="0"/>
              </a:spcAft>
              <a:buSzPts val="1900"/>
              <a:buNone/>
              <a:defRPr sz="1900"/>
            </a:lvl5pPr>
            <a:lvl6pPr lvl="5" algn="ctr" rtl="0">
              <a:lnSpc>
                <a:spcPct val="100000"/>
              </a:lnSpc>
              <a:spcBef>
                <a:spcPts val="0"/>
              </a:spcBef>
              <a:spcAft>
                <a:spcPts val="0"/>
              </a:spcAft>
              <a:buSzPts val="1900"/>
              <a:buNone/>
              <a:defRPr sz="1900"/>
            </a:lvl6pPr>
            <a:lvl7pPr lvl="6" algn="ctr" rtl="0">
              <a:lnSpc>
                <a:spcPct val="100000"/>
              </a:lnSpc>
              <a:spcBef>
                <a:spcPts val="0"/>
              </a:spcBef>
              <a:spcAft>
                <a:spcPts val="0"/>
              </a:spcAft>
              <a:buSzPts val="1900"/>
              <a:buNone/>
              <a:defRPr sz="1900"/>
            </a:lvl7pPr>
            <a:lvl8pPr lvl="7" algn="ctr" rtl="0">
              <a:lnSpc>
                <a:spcPct val="100000"/>
              </a:lnSpc>
              <a:spcBef>
                <a:spcPts val="0"/>
              </a:spcBef>
              <a:spcAft>
                <a:spcPts val="0"/>
              </a:spcAft>
              <a:buSzPts val="1900"/>
              <a:buNone/>
              <a:defRPr sz="1900"/>
            </a:lvl8pPr>
            <a:lvl9pPr lvl="8" algn="ctr" rtl="0">
              <a:lnSpc>
                <a:spcPct val="100000"/>
              </a:lnSpc>
              <a:spcBef>
                <a:spcPts val="0"/>
              </a:spcBef>
              <a:spcAft>
                <a:spcPts val="0"/>
              </a:spcAft>
              <a:buSzPts val="1900"/>
              <a:buNone/>
              <a:defRPr sz="1900"/>
            </a:lvl9pPr>
          </a:lstStyle>
          <a:p>
            <a:endParaRPr/>
          </a:p>
        </p:txBody>
      </p:sp>
      <p:sp>
        <p:nvSpPr>
          <p:cNvPr id="65" name="Google Shape;65;p9"/>
          <p:cNvSpPr txBox="1">
            <a:spLocks noGrp="1"/>
          </p:cNvSpPr>
          <p:nvPr>
            <p:ph type="title"/>
          </p:nvPr>
        </p:nvSpPr>
        <p:spPr>
          <a:xfrm>
            <a:off x="847752" y="1385500"/>
            <a:ext cx="4581600" cy="8019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39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66" name="Google Shape;66;p9"/>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7" name="Google Shape;67;p9"/>
          <p:cNvSpPr txBox="1">
            <a:spLocks noGrp="1"/>
          </p:cNvSpPr>
          <p:nvPr>
            <p:ph type="subTitle" idx="3"/>
          </p:nvPr>
        </p:nvSpPr>
        <p:spPr>
          <a:xfrm rot="-5400000">
            <a:off x="-1000050" y="2443500"/>
            <a:ext cx="26859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cxnSp>
        <p:nvCxnSpPr>
          <p:cNvPr id="68" name="Google Shape;68;p9"/>
          <p:cNvCxnSpPr/>
          <p:nvPr/>
        </p:nvCxnSpPr>
        <p:spPr>
          <a:xfrm rot="10800000">
            <a:off x="342900" y="-57150"/>
            <a:ext cx="0" cy="1276500"/>
          </a:xfrm>
          <a:prstGeom prst="straightConnector1">
            <a:avLst/>
          </a:prstGeom>
          <a:noFill/>
          <a:ln w="9525" cap="flat" cmpd="sng">
            <a:solidFill>
              <a:schemeClr val="dk1"/>
            </a:solidFill>
            <a:prstDash val="solid"/>
            <a:round/>
            <a:headEnd type="none" w="med" len="med"/>
            <a:tailEnd type="none" w="med" len="med"/>
          </a:ln>
        </p:spPr>
      </p:cxnSp>
      <p:cxnSp>
        <p:nvCxnSpPr>
          <p:cNvPr id="69" name="Google Shape;69;p9"/>
          <p:cNvCxnSpPr/>
          <p:nvPr/>
        </p:nvCxnSpPr>
        <p:spPr>
          <a:xfrm>
            <a:off x="342900" y="3905250"/>
            <a:ext cx="0" cy="1257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3166950" y="3233400"/>
            <a:ext cx="5248500" cy="115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0"/>
          <p:cNvSpPr txBox="1">
            <a:spLocks noGrp="1"/>
          </p:cNvSpPr>
          <p:nvPr>
            <p:ph type="subTitle" idx="1"/>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Cantata One"/>
              <a:buNone/>
              <a:defRPr sz="3200">
                <a:solidFill>
                  <a:schemeClr val="dk1"/>
                </a:solidFill>
                <a:latin typeface="Cantata One"/>
                <a:ea typeface="Cantata One"/>
                <a:cs typeface="Cantata One"/>
                <a:sym typeface="Cantat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orient="horz" pos="340">
          <p15:clr>
            <a:srgbClr val="EA4335"/>
          </p15:clr>
        </p15:guide>
        <p15:guide id="5" pos="5309">
          <p15:clr>
            <a:srgbClr val="EA4335"/>
          </p15:clr>
        </p15:guide>
        <p15:guide id="6" orient="horz" pos="289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4"/>
          <p:cNvSpPr/>
          <p:nvPr/>
        </p:nvSpPr>
        <p:spPr>
          <a:xfrm>
            <a:off x="1254800" y="278400"/>
            <a:ext cx="6630600" cy="45867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txBox="1">
            <a:spLocks noGrp="1"/>
          </p:cNvSpPr>
          <p:nvPr>
            <p:ph type="ctrTitle"/>
          </p:nvPr>
        </p:nvSpPr>
        <p:spPr>
          <a:xfrm>
            <a:off x="0" y="295450"/>
            <a:ext cx="9144000" cy="148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700"/>
              <a:t>Campus Social Life on </a:t>
            </a:r>
            <a:endParaRPr sz="3700"/>
          </a:p>
          <a:p>
            <a:pPr marL="0" lvl="0" indent="0" algn="ctr" rtl="0">
              <a:spcBef>
                <a:spcPts val="0"/>
              </a:spcBef>
              <a:spcAft>
                <a:spcPts val="0"/>
              </a:spcAft>
              <a:buNone/>
            </a:pPr>
            <a:r>
              <a:rPr lang="en" sz="3700"/>
              <a:t>the Weekends</a:t>
            </a:r>
            <a:endParaRPr sz="3700"/>
          </a:p>
        </p:txBody>
      </p:sp>
      <p:sp>
        <p:nvSpPr>
          <p:cNvPr id="277" name="Google Shape;277;p34"/>
          <p:cNvSpPr txBox="1">
            <a:spLocks noGrp="1"/>
          </p:cNvSpPr>
          <p:nvPr>
            <p:ph type="subTitle" idx="1"/>
          </p:nvPr>
        </p:nvSpPr>
        <p:spPr>
          <a:xfrm>
            <a:off x="2220300" y="4143438"/>
            <a:ext cx="4703400" cy="50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t>University of Mary Hardin-Baylor Research Methods for the Social Sciences ‘23</a:t>
            </a:r>
            <a:endParaRPr sz="1500"/>
          </a:p>
        </p:txBody>
      </p:sp>
      <p:sp>
        <p:nvSpPr>
          <p:cNvPr id="278" name="Google Shape;278;p34"/>
          <p:cNvSpPr txBox="1"/>
          <p:nvPr/>
        </p:nvSpPr>
        <p:spPr>
          <a:xfrm>
            <a:off x="2232750" y="1794375"/>
            <a:ext cx="4416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dirty="0">
                <a:solidFill>
                  <a:srgbClr val="434343"/>
                </a:solidFill>
                <a:latin typeface="Cabin"/>
                <a:ea typeface="Cabin"/>
                <a:cs typeface="Cabin"/>
                <a:sym typeface="Cabin"/>
              </a:rPr>
              <a:t>Alexi Warkentin, Aynslee Barber, Delainy Carroll, Mars Pejović, Rosine Hamadi</a:t>
            </a:r>
            <a:endParaRPr sz="1300" dirty="0">
              <a:solidFill>
                <a:srgbClr val="434343"/>
              </a:solidFill>
              <a:latin typeface="Cabin"/>
              <a:ea typeface="Cabin"/>
              <a:cs typeface="Cabin"/>
              <a:sym typeface="Cabin"/>
            </a:endParaRPr>
          </a:p>
        </p:txBody>
      </p:sp>
      <p:sp>
        <p:nvSpPr>
          <p:cNvPr id="279" name="Google Shape;279;p34"/>
          <p:cNvSpPr/>
          <p:nvPr/>
        </p:nvSpPr>
        <p:spPr>
          <a:xfrm rot="-1765249">
            <a:off x="4404685" y="3002690"/>
            <a:ext cx="519726" cy="479512"/>
          </a:xfrm>
          <a:prstGeom prst="hexagon">
            <a:avLst>
              <a:gd name="adj" fmla="val 25000"/>
              <a:gd name="vf" fmla="val 115470"/>
            </a:avLst>
          </a:prstGeom>
          <a:noFill/>
          <a:ln w="381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4"/>
          <p:cNvCxnSpPr>
            <a:stCxn id="279" idx="5"/>
            <a:endCxn id="281" idx="4"/>
          </p:cNvCxnSpPr>
          <p:nvPr/>
        </p:nvCxnSpPr>
        <p:spPr>
          <a:xfrm rot="10800000" flipH="1">
            <a:off x="4677880" y="2832433"/>
            <a:ext cx="1200" cy="127500"/>
          </a:xfrm>
          <a:prstGeom prst="straightConnector1">
            <a:avLst/>
          </a:prstGeom>
          <a:noFill/>
          <a:ln w="38100" cap="flat" cmpd="sng">
            <a:solidFill>
              <a:srgbClr val="674EA7"/>
            </a:solidFill>
            <a:prstDash val="solid"/>
            <a:round/>
            <a:headEnd type="none" w="med" len="med"/>
            <a:tailEnd type="none" w="med" len="med"/>
          </a:ln>
        </p:spPr>
      </p:cxnSp>
      <p:cxnSp>
        <p:nvCxnSpPr>
          <p:cNvPr id="282" name="Google Shape;282;p34"/>
          <p:cNvCxnSpPr>
            <a:stCxn id="279" idx="0"/>
            <a:endCxn id="283" idx="2"/>
          </p:cNvCxnSpPr>
          <p:nvPr/>
        </p:nvCxnSpPr>
        <p:spPr>
          <a:xfrm rot="10800000" flipH="1">
            <a:off x="4890898" y="2980697"/>
            <a:ext cx="238800" cy="134100"/>
          </a:xfrm>
          <a:prstGeom prst="straightConnector1">
            <a:avLst/>
          </a:prstGeom>
          <a:noFill/>
          <a:ln w="38100" cap="flat" cmpd="sng">
            <a:solidFill>
              <a:srgbClr val="674EA7"/>
            </a:solidFill>
            <a:prstDash val="solid"/>
            <a:round/>
            <a:headEnd type="none" w="med" len="med"/>
            <a:tailEnd type="none" w="med" len="med"/>
          </a:ln>
        </p:spPr>
      </p:cxnSp>
      <p:cxnSp>
        <p:nvCxnSpPr>
          <p:cNvPr id="284" name="Google Shape;284;p34"/>
          <p:cNvCxnSpPr>
            <a:stCxn id="279" idx="1"/>
            <a:endCxn id="285" idx="1"/>
          </p:cNvCxnSpPr>
          <p:nvPr/>
        </p:nvCxnSpPr>
        <p:spPr>
          <a:xfrm>
            <a:off x="4895080" y="3387433"/>
            <a:ext cx="226500" cy="138300"/>
          </a:xfrm>
          <a:prstGeom prst="straightConnector1">
            <a:avLst/>
          </a:prstGeom>
          <a:noFill/>
          <a:ln w="38100" cap="flat" cmpd="sng">
            <a:solidFill>
              <a:srgbClr val="674EA7"/>
            </a:solidFill>
            <a:prstDash val="solid"/>
            <a:round/>
            <a:headEnd type="none" w="med" len="med"/>
            <a:tailEnd type="none" w="med" len="med"/>
          </a:ln>
        </p:spPr>
      </p:cxnSp>
      <p:cxnSp>
        <p:nvCxnSpPr>
          <p:cNvPr id="286" name="Google Shape;286;p34"/>
          <p:cNvCxnSpPr>
            <a:stCxn id="279" idx="2"/>
            <a:endCxn id="287" idx="0"/>
          </p:cNvCxnSpPr>
          <p:nvPr/>
        </p:nvCxnSpPr>
        <p:spPr>
          <a:xfrm>
            <a:off x="4651216" y="3524960"/>
            <a:ext cx="1200" cy="127800"/>
          </a:xfrm>
          <a:prstGeom prst="straightConnector1">
            <a:avLst/>
          </a:prstGeom>
          <a:noFill/>
          <a:ln w="38100" cap="flat" cmpd="sng">
            <a:solidFill>
              <a:srgbClr val="674EA7"/>
            </a:solidFill>
            <a:prstDash val="solid"/>
            <a:round/>
            <a:headEnd type="none" w="med" len="med"/>
            <a:tailEnd type="none" w="med" len="med"/>
          </a:ln>
        </p:spPr>
      </p:cxnSp>
      <p:cxnSp>
        <p:nvCxnSpPr>
          <p:cNvPr id="288" name="Google Shape;288;p34"/>
          <p:cNvCxnSpPr>
            <a:stCxn id="279" idx="3"/>
            <a:endCxn id="289" idx="7"/>
          </p:cNvCxnSpPr>
          <p:nvPr/>
        </p:nvCxnSpPr>
        <p:spPr>
          <a:xfrm flipH="1">
            <a:off x="4261798" y="3370097"/>
            <a:ext cx="176400" cy="105900"/>
          </a:xfrm>
          <a:prstGeom prst="straightConnector1">
            <a:avLst/>
          </a:prstGeom>
          <a:noFill/>
          <a:ln w="38100" cap="flat" cmpd="sng">
            <a:solidFill>
              <a:srgbClr val="674EA7"/>
            </a:solidFill>
            <a:prstDash val="solid"/>
            <a:round/>
            <a:headEnd type="none" w="med" len="med"/>
            <a:tailEnd type="none" w="med" len="med"/>
          </a:ln>
        </p:spPr>
      </p:cxnSp>
      <p:cxnSp>
        <p:nvCxnSpPr>
          <p:cNvPr id="290" name="Google Shape;290;p34"/>
          <p:cNvCxnSpPr>
            <a:stCxn id="279" idx="4"/>
            <a:endCxn id="291" idx="5"/>
          </p:cNvCxnSpPr>
          <p:nvPr/>
        </p:nvCxnSpPr>
        <p:spPr>
          <a:xfrm rot="10800000">
            <a:off x="4152016" y="2915660"/>
            <a:ext cx="282000" cy="181800"/>
          </a:xfrm>
          <a:prstGeom prst="straightConnector1">
            <a:avLst/>
          </a:prstGeom>
          <a:noFill/>
          <a:ln w="38100" cap="flat" cmpd="sng">
            <a:solidFill>
              <a:srgbClr val="674EA7"/>
            </a:solidFill>
            <a:prstDash val="solid"/>
            <a:round/>
            <a:headEnd type="none" w="med" len="med"/>
            <a:tailEnd type="none" w="med" len="med"/>
          </a:ln>
        </p:spPr>
      </p:cxnSp>
      <p:sp>
        <p:nvSpPr>
          <p:cNvPr id="281" name="Google Shape;281;p34"/>
          <p:cNvSpPr/>
          <p:nvPr/>
        </p:nvSpPr>
        <p:spPr>
          <a:xfrm>
            <a:off x="4572198" y="2620287"/>
            <a:ext cx="213600" cy="212100"/>
          </a:xfrm>
          <a:prstGeom prst="ellipse">
            <a:avLst/>
          </a:prstGeom>
          <a:noFill/>
          <a:ln w="381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rot="-1169294">
            <a:off x="5126231" y="2898600"/>
            <a:ext cx="118700" cy="124310"/>
          </a:xfrm>
          <a:prstGeom prst="ellipse">
            <a:avLst/>
          </a:prstGeom>
          <a:noFill/>
          <a:ln w="381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5094964" y="3498404"/>
            <a:ext cx="181200" cy="186600"/>
          </a:xfrm>
          <a:prstGeom prst="ellipse">
            <a:avLst/>
          </a:prstGeom>
          <a:noFill/>
          <a:ln w="381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4561889" y="3652765"/>
            <a:ext cx="181200" cy="186600"/>
          </a:xfrm>
          <a:prstGeom prst="ellipse">
            <a:avLst/>
          </a:prstGeom>
          <a:noFill/>
          <a:ln w="381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4107104" y="3448601"/>
            <a:ext cx="181200" cy="186600"/>
          </a:xfrm>
          <a:prstGeom prst="ellipse">
            <a:avLst/>
          </a:prstGeom>
          <a:noFill/>
          <a:ln w="381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3867825" y="2620287"/>
            <a:ext cx="333000" cy="346200"/>
          </a:xfrm>
          <a:prstGeom prst="ellipse">
            <a:avLst/>
          </a:prstGeom>
          <a:noFill/>
          <a:ln w="3810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Google Shape;352;p43" title="Chart"/>
          <p:cNvPicPr preferRelativeResize="0"/>
          <p:nvPr/>
        </p:nvPicPr>
        <p:blipFill>
          <a:blip r:embed="rId3">
            <a:alphaModFix/>
          </a:blip>
          <a:stretch>
            <a:fillRect/>
          </a:stretch>
        </p:blipFill>
        <p:spPr>
          <a:xfrm>
            <a:off x="412843" y="6"/>
            <a:ext cx="8318310" cy="5143499"/>
          </a:xfrm>
          <a:prstGeom prst="rect">
            <a:avLst/>
          </a:prstGeom>
          <a:noFill/>
          <a:ln>
            <a:noFill/>
          </a:ln>
        </p:spPr>
      </p:pic>
      <p:sp>
        <p:nvSpPr>
          <p:cNvPr id="353" name="Google Shape;353;p43"/>
          <p:cNvSpPr txBox="1"/>
          <p:nvPr/>
        </p:nvSpPr>
        <p:spPr>
          <a:xfrm>
            <a:off x="7092325" y="668050"/>
            <a:ext cx="1197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ntata One"/>
                <a:ea typeface="Cantata One"/>
                <a:cs typeface="Cantata One"/>
                <a:sym typeface="Cantata One"/>
              </a:rPr>
              <a:t>N=20</a:t>
            </a:r>
            <a:endParaRPr sz="2000">
              <a:latin typeface="Cantata One"/>
              <a:ea typeface="Cantata One"/>
              <a:cs typeface="Cantata One"/>
              <a:sym typeface="Cantata O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44" title="Chart"/>
          <p:cNvPicPr preferRelativeResize="0"/>
          <p:nvPr/>
        </p:nvPicPr>
        <p:blipFill>
          <a:blip r:embed="rId3">
            <a:alphaModFix/>
          </a:blip>
          <a:stretch>
            <a:fillRect/>
          </a:stretch>
        </p:blipFill>
        <p:spPr>
          <a:xfrm>
            <a:off x="412825" y="0"/>
            <a:ext cx="8318340"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5"/>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Thematic Findings</a:t>
            </a:r>
            <a:endParaRPr/>
          </a:p>
        </p:txBody>
      </p:sp>
      <p:sp>
        <p:nvSpPr>
          <p:cNvPr id="364" name="Google Shape;364;p45"/>
          <p:cNvSpPr txBox="1">
            <a:spLocks noGrp="1"/>
          </p:cNvSpPr>
          <p:nvPr>
            <p:ph type="subTitle" idx="7"/>
          </p:nvPr>
        </p:nvSpPr>
        <p:spPr>
          <a:xfrm>
            <a:off x="860105" y="3312475"/>
            <a:ext cx="2420100" cy="3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Cantata One"/>
                <a:ea typeface="Cantata One"/>
                <a:cs typeface="Cantata One"/>
                <a:sym typeface="Cantata One"/>
              </a:rPr>
              <a:t>Belonging</a:t>
            </a:r>
            <a:endParaRPr sz="2500">
              <a:latin typeface="Cantata One"/>
              <a:ea typeface="Cantata One"/>
              <a:cs typeface="Cantata One"/>
              <a:sym typeface="Cantata One"/>
            </a:endParaRPr>
          </a:p>
        </p:txBody>
      </p:sp>
      <p:sp>
        <p:nvSpPr>
          <p:cNvPr id="365" name="Google Shape;365;p45"/>
          <p:cNvSpPr txBox="1">
            <a:spLocks noGrp="1"/>
          </p:cNvSpPr>
          <p:nvPr>
            <p:ph type="subTitle" idx="8"/>
          </p:nvPr>
        </p:nvSpPr>
        <p:spPr>
          <a:xfrm>
            <a:off x="3206400" y="2013000"/>
            <a:ext cx="2420100" cy="3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Cantata One"/>
                <a:ea typeface="Cantata One"/>
                <a:cs typeface="Cantata One"/>
                <a:sym typeface="Cantata One"/>
              </a:rPr>
              <a:t>Activities</a:t>
            </a:r>
            <a:endParaRPr sz="2500">
              <a:latin typeface="Cantata One"/>
              <a:ea typeface="Cantata One"/>
              <a:cs typeface="Cantata One"/>
              <a:sym typeface="Cantata One"/>
            </a:endParaRPr>
          </a:p>
        </p:txBody>
      </p:sp>
      <p:sp>
        <p:nvSpPr>
          <p:cNvPr id="366" name="Google Shape;366;p45"/>
          <p:cNvSpPr txBox="1">
            <a:spLocks noGrp="1"/>
          </p:cNvSpPr>
          <p:nvPr>
            <p:ph type="subTitle" idx="9"/>
          </p:nvPr>
        </p:nvSpPr>
        <p:spPr>
          <a:xfrm>
            <a:off x="5626501" y="3312475"/>
            <a:ext cx="2731200" cy="3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Cantata One"/>
                <a:ea typeface="Cantata One"/>
                <a:cs typeface="Cantata One"/>
                <a:sym typeface="Cantata One"/>
              </a:rPr>
              <a:t>Advertising</a:t>
            </a:r>
            <a:endParaRPr sz="2500">
              <a:latin typeface="Cantata One"/>
              <a:ea typeface="Cantata One"/>
              <a:cs typeface="Cantata One"/>
              <a:sym typeface="Cantata One"/>
            </a:endParaRPr>
          </a:p>
        </p:txBody>
      </p:sp>
      <p:sp>
        <p:nvSpPr>
          <p:cNvPr id="367" name="Google Shape;367;p45"/>
          <p:cNvSpPr/>
          <p:nvPr/>
        </p:nvSpPr>
        <p:spPr>
          <a:xfrm>
            <a:off x="3280200" y="2298172"/>
            <a:ext cx="2272500" cy="2332800"/>
          </a:xfrm>
          <a:prstGeom prst="mathPlus">
            <a:avLst>
              <a:gd name="adj1" fmla="val 2352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21212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71"/>
        <p:cNvGrpSpPr/>
        <p:nvPr/>
      </p:nvGrpSpPr>
      <p:grpSpPr>
        <a:xfrm>
          <a:off x="0" y="0"/>
          <a:ext cx="0" cy="0"/>
          <a:chOff x="0" y="0"/>
          <a:chExt cx="0" cy="0"/>
        </a:xfrm>
      </p:grpSpPr>
      <p:sp>
        <p:nvSpPr>
          <p:cNvPr id="372" name="Google Shape;372;p46"/>
          <p:cNvSpPr/>
          <p:nvPr/>
        </p:nvSpPr>
        <p:spPr>
          <a:xfrm>
            <a:off x="0" y="0"/>
            <a:ext cx="9144000" cy="51435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6"/>
          <p:cNvSpPr txBox="1"/>
          <p:nvPr/>
        </p:nvSpPr>
        <p:spPr>
          <a:xfrm>
            <a:off x="2473500" y="2202300"/>
            <a:ext cx="41970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chemeClr val="dk1"/>
                </a:solidFill>
                <a:highlight>
                  <a:schemeClr val="lt2"/>
                </a:highlight>
                <a:latin typeface="Cantata One"/>
                <a:ea typeface="Cantata One"/>
                <a:cs typeface="Cantata One"/>
                <a:sym typeface="Cantata One"/>
              </a:rPr>
              <a:t>  Belonging </a:t>
            </a:r>
            <a:r>
              <a:rPr lang="en" sz="3600">
                <a:solidFill>
                  <a:schemeClr val="lt2"/>
                </a:solidFill>
                <a:highlight>
                  <a:schemeClr val="lt2"/>
                </a:highlight>
                <a:latin typeface="Cantata One"/>
                <a:ea typeface="Cantata One"/>
                <a:cs typeface="Cantata One"/>
                <a:sym typeface="Cantata One"/>
              </a:rPr>
              <a:t>,</a:t>
            </a:r>
            <a:endParaRPr sz="3600">
              <a:solidFill>
                <a:schemeClr val="lt2"/>
              </a:solidFill>
              <a:highlight>
                <a:schemeClr val="lt2"/>
              </a:highlight>
              <a:latin typeface="Cantata One"/>
              <a:ea typeface="Cantata One"/>
              <a:cs typeface="Cantata One"/>
              <a:sym typeface="Cantata O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77"/>
        <p:cNvGrpSpPr/>
        <p:nvPr/>
      </p:nvGrpSpPr>
      <p:grpSpPr>
        <a:xfrm>
          <a:off x="0" y="0"/>
          <a:ext cx="0" cy="0"/>
          <a:chOff x="0" y="0"/>
          <a:chExt cx="0" cy="0"/>
        </a:xfrm>
      </p:grpSpPr>
      <p:sp>
        <p:nvSpPr>
          <p:cNvPr id="378" name="Google Shape;378;p47"/>
          <p:cNvSpPr/>
          <p:nvPr/>
        </p:nvSpPr>
        <p:spPr>
          <a:xfrm>
            <a:off x="0" y="0"/>
            <a:ext cx="9144000" cy="51435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7"/>
          <p:cNvSpPr txBox="1">
            <a:spLocks noGrp="1"/>
          </p:cNvSpPr>
          <p:nvPr>
            <p:ph type="ctrTitle" idx="4294967295"/>
          </p:nvPr>
        </p:nvSpPr>
        <p:spPr>
          <a:xfrm>
            <a:off x="976575" y="3297500"/>
            <a:ext cx="1799700" cy="6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t>Feelings of Isolation</a:t>
            </a:r>
            <a:endParaRPr sz="2200"/>
          </a:p>
        </p:txBody>
      </p:sp>
      <p:sp>
        <p:nvSpPr>
          <p:cNvPr id="380" name="Google Shape;380;p47"/>
          <p:cNvSpPr txBox="1">
            <a:spLocks noGrp="1"/>
          </p:cNvSpPr>
          <p:nvPr>
            <p:ph type="ctrTitle" idx="4294967295"/>
          </p:nvPr>
        </p:nvSpPr>
        <p:spPr>
          <a:xfrm>
            <a:off x="3539213" y="3297500"/>
            <a:ext cx="1912800" cy="6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t>Impact of Friendship</a:t>
            </a:r>
            <a:endParaRPr sz="2200"/>
          </a:p>
        </p:txBody>
      </p:sp>
      <p:sp>
        <p:nvSpPr>
          <p:cNvPr id="381" name="Google Shape;381;p47"/>
          <p:cNvSpPr txBox="1">
            <a:spLocks noGrp="1"/>
          </p:cNvSpPr>
          <p:nvPr>
            <p:ph type="ctrTitle" idx="4294967295"/>
          </p:nvPr>
        </p:nvSpPr>
        <p:spPr>
          <a:xfrm>
            <a:off x="6304950" y="3297500"/>
            <a:ext cx="1525200" cy="6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Diversity Concerns</a:t>
            </a:r>
            <a:endParaRPr sz="2200"/>
          </a:p>
        </p:txBody>
      </p:sp>
      <p:sp>
        <p:nvSpPr>
          <p:cNvPr id="382" name="Google Shape;382;p47"/>
          <p:cNvSpPr txBox="1"/>
          <p:nvPr/>
        </p:nvSpPr>
        <p:spPr>
          <a:xfrm>
            <a:off x="934050" y="247000"/>
            <a:ext cx="72759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a:latin typeface="Cantata One"/>
                <a:ea typeface="Cantata One"/>
                <a:cs typeface="Cantata One"/>
                <a:sym typeface="Cantata One"/>
              </a:rPr>
              <a:t>Key Findings</a:t>
            </a:r>
            <a:endParaRPr sz="2600">
              <a:latin typeface="Cantata One"/>
              <a:ea typeface="Cantata One"/>
              <a:cs typeface="Cantata One"/>
              <a:sym typeface="Cantata One"/>
            </a:endParaRPr>
          </a:p>
        </p:txBody>
      </p:sp>
      <p:pic>
        <p:nvPicPr>
          <p:cNvPr id="383" name="Google Shape;383;p47"/>
          <p:cNvPicPr preferRelativeResize="0"/>
          <p:nvPr/>
        </p:nvPicPr>
        <p:blipFill>
          <a:blip r:embed="rId3">
            <a:alphaModFix/>
          </a:blip>
          <a:stretch>
            <a:fillRect/>
          </a:stretch>
        </p:blipFill>
        <p:spPr>
          <a:xfrm>
            <a:off x="3733625" y="1557625"/>
            <a:ext cx="1524000" cy="1524000"/>
          </a:xfrm>
          <a:prstGeom prst="rect">
            <a:avLst/>
          </a:prstGeom>
          <a:noFill/>
          <a:ln>
            <a:noFill/>
          </a:ln>
        </p:spPr>
      </p:pic>
      <p:pic>
        <p:nvPicPr>
          <p:cNvPr id="384" name="Google Shape;384;p47"/>
          <p:cNvPicPr preferRelativeResize="0"/>
          <p:nvPr/>
        </p:nvPicPr>
        <p:blipFill>
          <a:blip r:embed="rId4">
            <a:alphaModFix/>
          </a:blip>
          <a:stretch>
            <a:fillRect/>
          </a:stretch>
        </p:blipFill>
        <p:spPr>
          <a:xfrm>
            <a:off x="1114425" y="1557613"/>
            <a:ext cx="1524000" cy="1524000"/>
          </a:xfrm>
          <a:prstGeom prst="rect">
            <a:avLst/>
          </a:prstGeom>
          <a:noFill/>
          <a:ln>
            <a:noFill/>
          </a:ln>
        </p:spPr>
      </p:pic>
      <p:pic>
        <p:nvPicPr>
          <p:cNvPr id="385" name="Google Shape;385;p47"/>
          <p:cNvPicPr preferRelativeResize="0"/>
          <p:nvPr/>
        </p:nvPicPr>
        <p:blipFill>
          <a:blip r:embed="rId5">
            <a:alphaModFix/>
          </a:blip>
          <a:stretch>
            <a:fillRect/>
          </a:stretch>
        </p:blipFill>
        <p:spPr>
          <a:xfrm>
            <a:off x="6305550" y="1557613"/>
            <a:ext cx="1524000" cy="152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8"/>
          <p:cNvSpPr txBox="1">
            <a:spLocks noGrp="1"/>
          </p:cNvSpPr>
          <p:nvPr>
            <p:ph type="body" idx="3"/>
          </p:nvPr>
        </p:nvSpPr>
        <p:spPr>
          <a:xfrm>
            <a:off x="638000" y="1030450"/>
            <a:ext cx="7715400" cy="1743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400"/>
              <a:t>“So definitely had a very positive impact on my experience and all the Burt girls, I love everyone here so much. Like everyone's so sweet. My RAs, even my RAs that aren't my specific RA. I just, I love them so much. I can't say enough positive things about the community here”</a:t>
            </a:r>
            <a:br>
              <a:rPr lang="en" sz="2400"/>
            </a:br>
            <a:endParaRPr sz="2400"/>
          </a:p>
          <a:p>
            <a:pPr marL="0" lvl="0" indent="0" algn="ctr" rtl="0">
              <a:lnSpc>
                <a:spcPct val="115000"/>
              </a:lnSpc>
              <a:spcBef>
                <a:spcPts val="1200"/>
              </a:spcBef>
              <a:spcAft>
                <a:spcPts val="0"/>
              </a:spcAft>
              <a:buNone/>
            </a:pPr>
            <a:r>
              <a:rPr lang="en" sz="2100" i="1"/>
              <a:t>-Ingrid, student</a:t>
            </a:r>
            <a:endParaRPr sz="2100" i="1"/>
          </a:p>
          <a:p>
            <a:pPr marL="0" lvl="0" indent="0" algn="l" rtl="0">
              <a:lnSpc>
                <a:spcPct val="115000"/>
              </a:lnSpc>
              <a:spcBef>
                <a:spcPts val="1200"/>
              </a:spcBef>
              <a:spcAft>
                <a:spcPts val="1200"/>
              </a:spcAft>
              <a:buNone/>
            </a:pPr>
            <a:endParaRPr sz="2000"/>
          </a:p>
        </p:txBody>
      </p:sp>
      <p:sp>
        <p:nvSpPr>
          <p:cNvPr id="391" name="Google Shape;391;p48"/>
          <p:cNvSpPr txBox="1"/>
          <p:nvPr/>
        </p:nvSpPr>
        <p:spPr>
          <a:xfrm>
            <a:off x="-76300" y="4409250"/>
            <a:ext cx="91440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bin"/>
                <a:ea typeface="Cabin"/>
                <a:cs typeface="Cabin"/>
                <a:sym typeface="Cabin"/>
              </a:rPr>
              <a:t>*All names are pseudonyms</a:t>
            </a:r>
            <a:endParaRPr sz="1300">
              <a:latin typeface="Cabin"/>
              <a:ea typeface="Cabin"/>
              <a:cs typeface="Cabin"/>
              <a:sym typeface="Cabi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9"/>
          <p:cNvSpPr txBox="1">
            <a:spLocks noGrp="1"/>
          </p:cNvSpPr>
          <p:nvPr>
            <p:ph type="body" idx="3"/>
          </p:nvPr>
        </p:nvSpPr>
        <p:spPr>
          <a:xfrm>
            <a:off x="714300" y="1471650"/>
            <a:ext cx="7715400" cy="17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600"/>
          </a:p>
          <a:p>
            <a:pPr marL="0" lvl="0" indent="0" algn="ctr" rtl="0">
              <a:lnSpc>
                <a:spcPct val="115000"/>
              </a:lnSpc>
              <a:spcBef>
                <a:spcPts val="1200"/>
              </a:spcBef>
              <a:spcAft>
                <a:spcPts val="0"/>
              </a:spcAft>
              <a:buNone/>
            </a:pPr>
            <a:r>
              <a:rPr lang="en" sz="2600">
                <a:solidFill>
                  <a:srgbClr val="212121"/>
                </a:solidFill>
              </a:rPr>
              <a:t>“ I dislike how it's not really as diverse and there's only certain things like you can be a part of”</a:t>
            </a:r>
            <a:endParaRPr sz="2600">
              <a:solidFill>
                <a:srgbClr val="212121"/>
              </a:solidFill>
            </a:endParaRPr>
          </a:p>
          <a:p>
            <a:pPr marL="0" lvl="0" indent="0" algn="ctr" rtl="0">
              <a:lnSpc>
                <a:spcPct val="115000"/>
              </a:lnSpc>
              <a:spcBef>
                <a:spcPts val="1200"/>
              </a:spcBef>
              <a:spcAft>
                <a:spcPts val="0"/>
              </a:spcAft>
              <a:buNone/>
            </a:pPr>
            <a:endParaRPr sz="2600">
              <a:solidFill>
                <a:srgbClr val="212121"/>
              </a:solidFill>
            </a:endParaRPr>
          </a:p>
          <a:p>
            <a:pPr marL="0" lvl="0" indent="0" algn="ctr" rtl="0">
              <a:lnSpc>
                <a:spcPct val="115000"/>
              </a:lnSpc>
              <a:spcBef>
                <a:spcPts val="1200"/>
              </a:spcBef>
              <a:spcAft>
                <a:spcPts val="1200"/>
              </a:spcAft>
              <a:buNone/>
            </a:pPr>
            <a:r>
              <a:rPr lang="en" sz="2100">
                <a:solidFill>
                  <a:srgbClr val="212121"/>
                </a:solidFill>
              </a:rPr>
              <a:t>-</a:t>
            </a:r>
            <a:r>
              <a:rPr lang="en" sz="2100" i="1">
                <a:solidFill>
                  <a:srgbClr val="212121"/>
                </a:solidFill>
              </a:rPr>
              <a:t>Rachel, African American female </a:t>
            </a:r>
            <a:endParaRPr sz="2100" i="1">
              <a:solidFill>
                <a:srgbClr val="21212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0"/>
          <p:cNvSpPr txBox="1">
            <a:spLocks noGrp="1"/>
          </p:cNvSpPr>
          <p:nvPr>
            <p:ph type="body" idx="3"/>
          </p:nvPr>
        </p:nvSpPr>
        <p:spPr>
          <a:xfrm>
            <a:off x="638100" y="754150"/>
            <a:ext cx="7715400" cy="22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353535"/>
              </a:solidFill>
              <a:latin typeface="Cantata One"/>
              <a:ea typeface="Cantata One"/>
              <a:cs typeface="Cantata One"/>
              <a:sym typeface="Cantata One"/>
            </a:endParaRPr>
          </a:p>
          <a:p>
            <a:pPr marL="0" lvl="0" indent="0" algn="ctr" rtl="0">
              <a:lnSpc>
                <a:spcPct val="115000"/>
              </a:lnSpc>
              <a:spcBef>
                <a:spcPts val="1200"/>
              </a:spcBef>
              <a:spcAft>
                <a:spcPts val="0"/>
              </a:spcAft>
              <a:buNone/>
            </a:pPr>
            <a:r>
              <a:rPr lang="en" sz="2400"/>
              <a:t>"I'd rather not stay on campus because there’s nothing to do there. All the fast food restaurants are closed, and the only thing to eat is in Bawcom, which is gross. And there is nothing happening on campus. There isn’t even a sporting event. Overall I just don't feel like I fit in here.”</a:t>
            </a:r>
            <a:endParaRPr sz="2400"/>
          </a:p>
          <a:p>
            <a:pPr marL="0" lvl="0" indent="0" algn="ctr" rtl="0">
              <a:lnSpc>
                <a:spcPct val="115000"/>
              </a:lnSpc>
              <a:spcBef>
                <a:spcPts val="1200"/>
              </a:spcBef>
              <a:spcAft>
                <a:spcPts val="0"/>
              </a:spcAft>
              <a:buNone/>
            </a:pPr>
            <a:endParaRPr sz="2200"/>
          </a:p>
          <a:p>
            <a:pPr marL="0" lvl="0" indent="0" algn="ctr" rtl="0">
              <a:lnSpc>
                <a:spcPct val="115000"/>
              </a:lnSpc>
              <a:spcBef>
                <a:spcPts val="1200"/>
              </a:spcBef>
              <a:spcAft>
                <a:spcPts val="0"/>
              </a:spcAft>
              <a:buNone/>
            </a:pPr>
            <a:r>
              <a:rPr lang="en" sz="2200" i="1"/>
              <a:t>-Stevie, Freshman Johnson Hall </a:t>
            </a:r>
            <a:endParaRPr sz="2200" i="1"/>
          </a:p>
          <a:p>
            <a:pPr marL="0" lvl="0" indent="0" algn="l" rtl="0">
              <a:lnSpc>
                <a:spcPct val="115000"/>
              </a:lnSpc>
              <a:spcBef>
                <a:spcPts val="1200"/>
              </a:spcBef>
              <a:spcAft>
                <a:spcPts val="0"/>
              </a:spcAft>
              <a:buNone/>
            </a:pPr>
            <a:endParaRPr sz="1900">
              <a:latin typeface="Cantata One"/>
              <a:ea typeface="Cantata One"/>
              <a:cs typeface="Cantata One"/>
              <a:sym typeface="Cantata One"/>
            </a:endParaRPr>
          </a:p>
          <a:p>
            <a:pPr marL="0" lvl="0" indent="0" algn="l" rtl="0">
              <a:lnSpc>
                <a:spcPct val="115000"/>
              </a:lnSpc>
              <a:spcBef>
                <a:spcPts val="1200"/>
              </a:spcBef>
              <a:spcAft>
                <a:spcPts val="1200"/>
              </a:spcAft>
              <a:buNone/>
            </a:pPr>
            <a:endParaRPr sz="1900">
              <a:latin typeface="Cantata One"/>
              <a:ea typeface="Cantata One"/>
              <a:cs typeface="Cantata One"/>
              <a:sym typeface="Cantata On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1"/>
          <p:cNvSpPr txBox="1">
            <a:spLocks noGrp="1"/>
          </p:cNvSpPr>
          <p:nvPr>
            <p:ph type="body" idx="3"/>
          </p:nvPr>
        </p:nvSpPr>
        <p:spPr>
          <a:xfrm>
            <a:off x="591300" y="842075"/>
            <a:ext cx="7715400" cy="24078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400"/>
              <a:t>''What I like is, it's like a family environment, But I do wish the was inclusive to people who look like me. I'm a black man at a PWI [Predominately White Institution] which limits me engaging with my classmates because of cultural differences. You know, everybody knows each other is a smaller school. So, you know, a lot of familiar faces, easy to get comfortable.”</a:t>
            </a:r>
            <a:endParaRPr sz="2400"/>
          </a:p>
          <a:p>
            <a:pPr marL="0" lvl="0" indent="0" algn="ctr" rtl="0">
              <a:lnSpc>
                <a:spcPct val="115000"/>
              </a:lnSpc>
              <a:spcBef>
                <a:spcPts val="0"/>
              </a:spcBef>
              <a:spcAft>
                <a:spcPts val="0"/>
              </a:spcAft>
              <a:buNone/>
            </a:pPr>
            <a:endParaRPr sz="2000"/>
          </a:p>
          <a:p>
            <a:pPr marL="457200" lvl="0" indent="-361950" algn="ctr" rtl="0">
              <a:lnSpc>
                <a:spcPct val="115000"/>
              </a:lnSpc>
              <a:spcBef>
                <a:spcPts val="0"/>
              </a:spcBef>
              <a:spcAft>
                <a:spcPts val="0"/>
              </a:spcAft>
              <a:buSzPts val="2100"/>
              <a:buChar char="-"/>
            </a:pPr>
            <a:r>
              <a:rPr lang="en" sz="2100" i="1"/>
              <a:t>Ethan, African American male</a:t>
            </a:r>
            <a:endParaRPr sz="2100" i="1"/>
          </a:p>
          <a:p>
            <a:pPr marL="0" lvl="0" indent="0" algn="l" rtl="0">
              <a:lnSpc>
                <a:spcPct val="115000"/>
              </a:lnSpc>
              <a:spcBef>
                <a:spcPts val="0"/>
              </a:spcBef>
              <a:spcAft>
                <a:spcPts val="1200"/>
              </a:spcAft>
              <a:buNone/>
            </a:pPr>
            <a:endParaRPr sz="2000">
              <a:latin typeface="Cantata One"/>
              <a:ea typeface="Cantata One"/>
              <a:cs typeface="Cantata One"/>
              <a:sym typeface="Cantata On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10"/>
        <p:cNvGrpSpPr/>
        <p:nvPr/>
      </p:nvGrpSpPr>
      <p:grpSpPr>
        <a:xfrm>
          <a:off x="0" y="0"/>
          <a:ext cx="0" cy="0"/>
          <a:chOff x="0" y="0"/>
          <a:chExt cx="0" cy="0"/>
        </a:xfrm>
      </p:grpSpPr>
      <p:sp>
        <p:nvSpPr>
          <p:cNvPr id="411" name="Google Shape;411;p52"/>
          <p:cNvSpPr/>
          <p:nvPr/>
        </p:nvSpPr>
        <p:spPr>
          <a:xfrm>
            <a:off x="0" y="0"/>
            <a:ext cx="9144000" cy="51435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2"/>
          <p:cNvSpPr txBox="1">
            <a:spLocks noGrp="1"/>
          </p:cNvSpPr>
          <p:nvPr>
            <p:ph type="title"/>
          </p:nvPr>
        </p:nvSpPr>
        <p:spPr>
          <a:xfrm>
            <a:off x="2513100" y="2285405"/>
            <a:ext cx="41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chemeClr val="lt1"/>
                </a:solidFill>
                <a:highlight>
                  <a:schemeClr val="lt2"/>
                </a:highlight>
              </a:rPr>
              <a:t>  </a:t>
            </a:r>
            <a:r>
              <a:rPr lang="en" sz="3600">
                <a:highlight>
                  <a:schemeClr val="lt2"/>
                </a:highlight>
              </a:rPr>
              <a:t>Activities </a:t>
            </a:r>
            <a:r>
              <a:rPr lang="en" sz="4000">
                <a:solidFill>
                  <a:schemeClr val="lt2"/>
                </a:solidFill>
                <a:highlight>
                  <a:schemeClr val="lt2"/>
                </a:highlight>
              </a:rPr>
              <a:t>,</a:t>
            </a:r>
            <a:endParaRPr sz="4000">
              <a:solidFill>
                <a:schemeClr val="lt2"/>
              </a:solidFill>
              <a:highlight>
                <a:schemeClr val="lt2"/>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5"/>
          <p:cNvSpPr txBox="1">
            <a:spLocks noGrp="1"/>
          </p:cNvSpPr>
          <p:nvPr>
            <p:ph type="title"/>
          </p:nvPr>
        </p:nvSpPr>
        <p:spPr>
          <a:xfrm>
            <a:off x="826302" y="539500"/>
            <a:ext cx="4581600" cy="80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Goal</a:t>
            </a:r>
            <a:endParaRPr/>
          </a:p>
        </p:txBody>
      </p:sp>
      <p:sp>
        <p:nvSpPr>
          <p:cNvPr id="297" name="Google Shape;297;p35"/>
          <p:cNvSpPr/>
          <p:nvPr/>
        </p:nvSpPr>
        <p:spPr>
          <a:xfrm rot="5400000">
            <a:off x="6328283" y="2488787"/>
            <a:ext cx="3952860" cy="165926"/>
          </a:xfrm>
          <a:prstGeom prst="rect">
            <a:avLst/>
          </a:prstGeom>
        </p:spPr>
        <p:txBody>
          <a:bodyPr>
            <a:prstTxWarp prst="textPlain">
              <a:avLst/>
            </a:prstTxWarp>
          </a:bodyPr>
          <a:lstStyle/>
          <a:p>
            <a:pPr lvl="0" algn="ctr"/>
            <a:r>
              <a:rPr b="1" i="0">
                <a:ln>
                  <a:noFill/>
                </a:ln>
                <a:solidFill>
                  <a:schemeClr val="lt1"/>
                </a:solidFill>
                <a:latin typeface="Cabin"/>
              </a:rPr>
              <a:t>-HUMAN RESOURCES DEVELOPMENT-</a:t>
            </a:r>
          </a:p>
        </p:txBody>
      </p:sp>
      <p:sp>
        <p:nvSpPr>
          <p:cNvPr id="298" name="Google Shape;298;p35"/>
          <p:cNvSpPr/>
          <p:nvPr/>
        </p:nvSpPr>
        <p:spPr>
          <a:xfrm rot="-5400000" flipH="1">
            <a:off x="6480683" y="2488787"/>
            <a:ext cx="3952860" cy="165926"/>
          </a:xfrm>
          <a:prstGeom prst="rect">
            <a:avLst/>
          </a:prstGeom>
        </p:spPr>
        <p:txBody>
          <a:bodyPr>
            <a:prstTxWarp prst="textPlain">
              <a:avLst/>
            </a:prstTxWarp>
          </a:bodyPr>
          <a:lstStyle/>
          <a:p>
            <a:pPr lvl="0" algn="ctr"/>
            <a:r>
              <a:rPr b="1" i="0">
                <a:ln>
                  <a:noFill/>
                </a:ln>
                <a:solidFill>
                  <a:srgbClr val="FFFCFC">
                    <a:alpha val="23210"/>
                  </a:srgbClr>
                </a:solidFill>
                <a:latin typeface="Cabin"/>
              </a:rPr>
              <a:t>-HUMAN RESOURCES DEVELOPMENT-</a:t>
            </a:r>
          </a:p>
        </p:txBody>
      </p:sp>
      <p:sp>
        <p:nvSpPr>
          <p:cNvPr id="299" name="Google Shape;299;p35"/>
          <p:cNvSpPr txBox="1"/>
          <p:nvPr/>
        </p:nvSpPr>
        <p:spPr>
          <a:xfrm>
            <a:off x="826300" y="2017650"/>
            <a:ext cx="83178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dk1"/>
                </a:solidFill>
                <a:latin typeface="Cabin"/>
                <a:ea typeface="Cabin"/>
                <a:cs typeface="Cabin"/>
                <a:sym typeface="Cabin"/>
              </a:rPr>
              <a:t>We wanted to study how students feel about campus social life on the weekends.</a:t>
            </a:r>
            <a:endParaRPr sz="3000">
              <a:solidFill>
                <a:schemeClr val="dk1"/>
              </a:solidFill>
              <a:latin typeface="Cabin"/>
              <a:ea typeface="Cabin"/>
              <a:cs typeface="Cabin"/>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16"/>
        <p:cNvGrpSpPr/>
        <p:nvPr/>
      </p:nvGrpSpPr>
      <p:grpSpPr>
        <a:xfrm>
          <a:off x="0" y="0"/>
          <a:ext cx="0" cy="0"/>
          <a:chOff x="0" y="0"/>
          <a:chExt cx="0" cy="0"/>
        </a:xfrm>
      </p:grpSpPr>
      <p:sp>
        <p:nvSpPr>
          <p:cNvPr id="417" name="Google Shape;417;p53"/>
          <p:cNvSpPr/>
          <p:nvPr/>
        </p:nvSpPr>
        <p:spPr>
          <a:xfrm>
            <a:off x="0" y="0"/>
            <a:ext cx="9144000" cy="51435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3"/>
          <p:cNvSpPr txBox="1">
            <a:spLocks noGrp="1"/>
          </p:cNvSpPr>
          <p:nvPr>
            <p:ph type="ctrTitle" idx="4294967295"/>
          </p:nvPr>
        </p:nvSpPr>
        <p:spPr>
          <a:xfrm>
            <a:off x="2029075" y="3365950"/>
            <a:ext cx="2091000" cy="6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Off Campus Activities</a:t>
            </a:r>
            <a:endParaRPr sz="2200"/>
          </a:p>
        </p:txBody>
      </p:sp>
      <p:sp>
        <p:nvSpPr>
          <p:cNvPr id="419" name="Google Shape;419;p53"/>
          <p:cNvSpPr txBox="1">
            <a:spLocks noGrp="1"/>
          </p:cNvSpPr>
          <p:nvPr>
            <p:ph type="ctrTitle" idx="4294967295"/>
          </p:nvPr>
        </p:nvSpPr>
        <p:spPr>
          <a:xfrm>
            <a:off x="5584675" y="3449925"/>
            <a:ext cx="2166900" cy="6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On Campus Activities</a:t>
            </a:r>
            <a:endParaRPr sz="2200"/>
          </a:p>
        </p:txBody>
      </p:sp>
      <p:sp>
        <p:nvSpPr>
          <p:cNvPr id="420" name="Google Shape;420;p53"/>
          <p:cNvSpPr txBox="1">
            <a:spLocks noGrp="1"/>
          </p:cNvSpPr>
          <p:nvPr>
            <p:ph type="ctrTitle" idx="4294967295"/>
          </p:nvPr>
        </p:nvSpPr>
        <p:spPr>
          <a:xfrm>
            <a:off x="5584675" y="2038350"/>
            <a:ext cx="2091000" cy="6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Clubs/Honor Societies</a:t>
            </a:r>
            <a:endParaRPr sz="2200"/>
          </a:p>
        </p:txBody>
      </p:sp>
      <p:sp>
        <p:nvSpPr>
          <p:cNvPr id="421" name="Google Shape;421;p53"/>
          <p:cNvSpPr txBox="1">
            <a:spLocks noGrp="1"/>
          </p:cNvSpPr>
          <p:nvPr>
            <p:ph type="ctrTitle" idx="4294967295"/>
          </p:nvPr>
        </p:nvSpPr>
        <p:spPr>
          <a:xfrm>
            <a:off x="2029075" y="2114550"/>
            <a:ext cx="2289300" cy="6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Job/Career</a:t>
            </a:r>
            <a:endParaRPr sz="2200"/>
          </a:p>
        </p:txBody>
      </p:sp>
      <p:sp>
        <p:nvSpPr>
          <p:cNvPr id="422" name="Google Shape;422;p53"/>
          <p:cNvSpPr txBox="1"/>
          <p:nvPr/>
        </p:nvSpPr>
        <p:spPr>
          <a:xfrm>
            <a:off x="1046550" y="539500"/>
            <a:ext cx="70509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a:latin typeface="Cantata One"/>
                <a:ea typeface="Cantata One"/>
                <a:cs typeface="Cantata One"/>
                <a:sym typeface="Cantata One"/>
              </a:rPr>
              <a:t>Key Findings</a:t>
            </a:r>
            <a:endParaRPr sz="2600">
              <a:latin typeface="Cantata One"/>
              <a:ea typeface="Cantata One"/>
              <a:cs typeface="Cantata One"/>
              <a:sym typeface="Cantata One"/>
            </a:endParaRPr>
          </a:p>
        </p:txBody>
      </p:sp>
      <p:pic>
        <p:nvPicPr>
          <p:cNvPr id="423" name="Google Shape;423;p53"/>
          <p:cNvPicPr preferRelativeResize="0"/>
          <p:nvPr/>
        </p:nvPicPr>
        <p:blipFill>
          <a:blip r:embed="rId3">
            <a:alphaModFix/>
          </a:blip>
          <a:stretch>
            <a:fillRect/>
          </a:stretch>
        </p:blipFill>
        <p:spPr>
          <a:xfrm>
            <a:off x="841575" y="1809750"/>
            <a:ext cx="971550" cy="971550"/>
          </a:xfrm>
          <a:prstGeom prst="rect">
            <a:avLst/>
          </a:prstGeom>
          <a:noFill/>
          <a:ln>
            <a:noFill/>
          </a:ln>
        </p:spPr>
      </p:pic>
      <p:pic>
        <p:nvPicPr>
          <p:cNvPr id="424" name="Google Shape;424;p53"/>
          <p:cNvPicPr preferRelativeResize="0"/>
          <p:nvPr/>
        </p:nvPicPr>
        <p:blipFill>
          <a:blip r:embed="rId4">
            <a:alphaModFix/>
          </a:blip>
          <a:stretch>
            <a:fillRect/>
          </a:stretch>
        </p:blipFill>
        <p:spPr>
          <a:xfrm>
            <a:off x="841575" y="3219025"/>
            <a:ext cx="971550" cy="971550"/>
          </a:xfrm>
          <a:prstGeom prst="rect">
            <a:avLst/>
          </a:prstGeom>
          <a:noFill/>
          <a:ln>
            <a:noFill/>
          </a:ln>
        </p:spPr>
      </p:pic>
      <p:pic>
        <p:nvPicPr>
          <p:cNvPr id="425" name="Google Shape;425;p53"/>
          <p:cNvPicPr preferRelativeResize="0"/>
          <p:nvPr/>
        </p:nvPicPr>
        <p:blipFill>
          <a:blip r:embed="rId5">
            <a:alphaModFix/>
          </a:blip>
          <a:stretch>
            <a:fillRect/>
          </a:stretch>
        </p:blipFill>
        <p:spPr>
          <a:xfrm>
            <a:off x="4442800" y="3295225"/>
            <a:ext cx="971550" cy="971550"/>
          </a:xfrm>
          <a:prstGeom prst="rect">
            <a:avLst/>
          </a:prstGeom>
          <a:noFill/>
          <a:ln>
            <a:noFill/>
          </a:ln>
        </p:spPr>
      </p:pic>
      <p:pic>
        <p:nvPicPr>
          <p:cNvPr id="426" name="Google Shape;426;p53"/>
          <p:cNvPicPr preferRelativeResize="0"/>
          <p:nvPr/>
        </p:nvPicPr>
        <p:blipFill>
          <a:blip r:embed="rId6">
            <a:alphaModFix/>
          </a:blip>
          <a:stretch>
            <a:fillRect/>
          </a:stretch>
        </p:blipFill>
        <p:spPr>
          <a:xfrm>
            <a:off x="4442800" y="1891425"/>
            <a:ext cx="971550" cy="971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4"/>
          <p:cNvSpPr txBox="1">
            <a:spLocks noGrp="1"/>
          </p:cNvSpPr>
          <p:nvPr>
            <p:ph type="body" idx="3"/>
          </p:nvPr>
        </p:nvSpPr>
        <p:spPr>
          <a:xfrm>
            <a:off x="911850" y="1310250"/>
            <a:ext cx="7320300" cy="2523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600"/>
              <a:t>“People stray away from putting activities on the weekends. Like, it seems like all the events are on Tuesdays or Thursdays… I wish one organization would do something on Saturdays.” </a:t>
            </a:r>
            <a:endParaRPr sz="2600"/>
          </a:p>
          <a:p>
            <a:pPr marL="0" lvl="0" indent="0" algn="ctr" rtl="0">
              <a:lnSpc>
                <a:spcPct val="115000"/>
              </a:lnSpc>
              <a:spcBef>
                <a:spcPts val="0"/>
              </a:spcBef>
              <a:spcAft>
                <a:spcPts val="0"/>
              </a:spcAft>
              <a:buNone/>
            </a:pPr>
            <a:endParaRPr sz="2600"/>
          </a:p>
          <a:p>
            <a:pPr marL="0" lvl="0" indent="0" algn="ctr" rtl="0">
              <a:lnSpc>
                <a:spcPct val="115000"/>
              </a:lnSpc>
              <a:spcBef>
                <a:spcPts val="0"/>
              </a:spcBef>
              <a:spcAft>
                <a:spcPts val="0"/>
              </a:spcAft>
              <a:buNone/>
            </a:pPr>
            <a:r>
              <a:rPr lang="en" sz="2200" i="1"/>
              <a:t>-Marvin, FYC member</a:t>
            </a:r>
            <a:endParaRPr sz="2200" i="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5"/>
          <p:cNvSpPr txBox="1">
            <a:spLocks noGrp="1"/>
          </p:cNvSpPr>
          <p:nvPr>
            <p:ph type="body" idx="3"/>
          </p:nvPr>
        </p:nvSpPr>
        <p:spPr>
          <a:xfrm>
            <a:off x="869300" y="1669250"/>
            <a:ext cx="7263000" cy="1122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600"/>
              <a:t>“Just more options, more opportunities, and more variety.”</a:t>
            </a:r>
            <a:endParaRPr sz="2600"/>
          </a:p>
          <a:p>
            <a:pPr marL="0" lvl="0" indent="0" algn="ctr" rtl="0">
              <a:lnSpc>
                <a:spcPct val="115000"/>
              </a:lnSpc>
              <a:spcBef>
                <a:spcPts val="1200"/>
              </a:spcBef>
              <a:spcAft>
                <a:spcPts val="0"/>
              </a:spcAft>
              <a:buNone/>
            </a:pPr>
            <a:endParaRPr sz="2600"/>
          </a:p>
          <a:p>
            <a:pPr marL="0" lvl="0" indent="0" algn="ctr" rtl="0">
              <a:lnSpc>
                <a:spcPct val="115000"/>
              </a:lnSpc>
              <a:spcBef>
                <a:spcPts val="1200"/>
              </a:spcBef>
              <a:spcAft>
                <a:spcPts val="1200"/>
              </a:spcAft>
              <a:buNone/>
            </a:pPr>
            <a:r>
              <a:rPr lang="en" sz="2100" i="1"/>
              <a:t>-Clarity, student</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6"/>
          <p:cNvSpPr txBox="1">
            <a:spLocks noGrp="1"/>
          </p:cNvSpPr>
          <p:nvPr>
            <p:ph type="body" idx="3"/>
          </p:nvPr>
        </p:nvSpPr>
        <p:spPr>
          <a:xfrm>
            <a:off x="714300" y="1700250"/>
            <a:ext cx="7715400" cy="1743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600"/>
              <a:t>“[Students] know people leave on the weekends, so they don’t have to be here.”</a:t>
            </a:r>
            <a:endParaRPr sz="2600"/>
          </a:p>
          <a:p>
            <a:pPr marL="0" lvl="0" indent="0" algn="ctr" rtl="0">
              <a:lnSpc>
                <a:spcPct val="115000"/>
              </a:lnSpc>
              <a:spcBef>
                <a:spcPts val="0"/>
              </a:spcBef>
              <a:spcAft>
                <a:spcPts val="0"/>
              </a:spcAft>
              <a:buNone/>
            </a:pPr>
            <a:endParaRPr sz="2600"/>
          </a:p>
          <a:p>
            <a:pPr marL="0" lvl="0" indent="0" algn="ctr" rtl="0">
              <a:lnSpc>
                <a:spcPct val="115000"/>
              </a:lnSpc>
              <a:spcBef>
                <a:spcPts val="0"/>
              </a:spcBef>
              <a:spcAft>
                <a:spcPts val="0"/>
              </a:spcAft>
              <a:buNone/>
            </a:pPr>
            <a:r>
              <a:rPr lang="en" sz="2100" i="1"/>
              <a:t>-Nathan, Sodexo Worker</a:t>
            </a:r>
            <a:endParaRPr sz="2100" i="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7"/>
          <p:cNvSpPr txBox="1">
            <a:spLocks noGrp="1"/>
          </p:cNvSpPr>
          <p:nvPr>
            <p:ph type="body" idx="3"/>
          </p:nvPr>
        </p:nvSpPr>
        <p:spPr>
          <a:xfrm>
            <a:off x="569400" y="1523750"/>
            <a:ext cx="8005200" cy="1743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600"/>
              <a:t>“We just kind of are off doing our own thing, like catching up on sleep and just trying to catch up on homework.”</a:t>
            </a:r>
            <a:endParaRPr sz="2600"/>
          </a:p>
          <a:p>
            <a:pPr marL="0" lvl="0" indent="0" algn="ctr" rtl="0">
              <a:lnSpc>
                <a:spcPct val="115000"/>
              </a:lnSpc>
              <a:spcBef>
                <a:spcPts val="0"/>
              </a:spcBef>
              <a:spcAft>
                <a:spcPts val="0"/>
              </a:spcAft>
              <a:buNone/>
            </a:pPr>
            <a:endParaRPr sz="2600"/>
          </a:p>
          <a:p>
            <a:pPr marL="0" lvl="0" indent="0" algn="ctr" rtl="0">
              <a:lnSpc>
                <a:spcPct val="115000"/>
              </a:lnSpc>
              <a:spcBef>
                <a:spcPts val="0"/>
              </a:spcBef>
              <a:spcAft>
                <a:spcPts val="0"/>
              </a:spcAft>
              <a:buNone/>
            </a:pPr>
            <a:r>
              <a:rPr lang="en" sz="2100" i="1"/>
              <a:t>-Giselle, highly involved student</a:t>
            </a:r>
            <a:endParaRPr sz="2100" i="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50"/>
        <p:cNvGrpSpPr/>
        <p:nvPr/>
      </p:nvGrpSpPr>
      <p:grpSpPr>
        <a:xfrm>
          <a:off x="0" y="0"/>
          <a:ext cx="0" cy="0"/>
          <a:chOff x="0" y="0"/>
          <a:chExt cx="0" cy="0"/>
        </a:xfrm>
      </p:grpSpPr>
      <p:sp>
        <p:nvSpPr>
          <p:cNvPr id="451" name="Google Shape;451;p58"/>
          <p:cNvSpPr/>
          <p:nvPr/>
        </p:nvSpPr>
        <p:spPr>
          <a:xfrm>
            <a:off x="0" y="0"/>
            <a:ext cx="9144000" cy="51435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8"/>
          <p:cNvSpPr txBox="1">
            <a:spLocks noGrp="1"/>
          </p:cNvSpPr>
          <p:nvPr>
            <p:ph type="title"/>
          </p:nvPr>
        </p:nvSpPr>
        <p:spPr>
          <a:xfrm>
            <a:off x="2513100" y="2285405"/>
            <a:ext cx="41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highlight>
                  <a:schemeClr val="lt2"/>
                </a:highlight>
              </a:rPr>
              <a:t> </a:t>
            </a:r>
            <a:r>
              <a:rPr lang="en" sz="3600">
                <a:highlight>
                  <a:schemeClr val="lt2"/>
                </a:highlight>
              </a:rPr>
              <a:t> Advertising</a:t>
            </a:r>
            <a:r>
              <a:rPr lang="en" sz="4000">
                <a:highlight>
                  <a:schemeClr val="lt2"/>
                </a:highlight>
              </a:rPr>
              <a:t> </a:t>
            </a:r>
            <a:r>
              <a:rPr lang="en" sz="4000">
                <a:solidFill>
                  <a:schemeClr val="lt2"/>
                </a:solidFill>
                <a:highlight>
                  <a:schemeClr val="lt2"/>
                </a:highlight>
              </a:rPr>
              <a:t>,</a:t>
            </a:r>
            <a:endParaRPr sz="4000">
              <a:solidFill>
                <a:schemeClr val="lt2"/>
              </a:solidFill>
              <a:highlight>
                <a:schemeClr val="lt2"/>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9"/>
          <p:cNvSpPr/>
          <p:nvPr/>
        </p:nvSpPr>
        <p:spPr>
          <a:xfrm>
            <a:off x="0" y="0"/>
            <a:ext cx="9144000" cy="51435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9"/>
          <p:cNvSpPr txBox="1"/>
          <p:nvPr/>
        </p:nvSpPr>
        <p:spPr>
          <a:xfrm>
            <a:off x="1135850" y="1575200"/>
            <a:ext cx="4125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latin typeface="Cantata One"/>
              <a:ea typeface="Cantata One"/>
              <a:cs typeface="Cantata One"/>
              <a:sym typeface="Cantata One"/>
            </a:endParaRPr>
          </a:p>
        </p:txBody>
      </p:sp>
      <p:sp>
        <p:nvSpPr>
          <p:cNvPr id="459" name="Google Shape;459;p59"/>
          <p:cNvSpPr txBox="1"/>
          <p:nvPr/>
        </p:nvSpPr>
        <p:spPr>
          <a:xfrm>
            <a:off x="2128800" y="2589500"/>
            <a:ext cx="4554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Cantata One"/>
                <a:ea typeface="Cantata One"/>
                <a:cs typeface="Cantata One"/>
                <a:sym typeface="Cantata One"/>
              </a:rPr>
              <a:t>Lack of Activity Attendance</a:t>
            </a:r>
            <a:endParaRPr sz="2200">
              <a:latin typeface="Cantata One"/>
              <a:ea typeface="Cantata One"/>
              <a:cs typeface="Cantata One"/>
              <a:sym typeface="Cantata One"/>
            </a:endParaRPr>
          </a:p>
        </p:txBody>
      </p:sp>
      <p:sp>
        <p:nvSpPr>
          <p:cNvPr id="460" name="Google Shape;460;p59"/>
          <p:cNvSpPr txBox="1"/>
          <p:nvPr/>
        </p:nvSpPr>
        <p:spPr>
          <a:xfrm>
            <a:off x="2128800" y="1456800"/>
            <a:ext cx="4468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Cantata One"/>
                <a:ea typeface="Cantata One"/>
                <a:cs typeface="Cantata One"/>
                <a:sym typeface="Cantata One"/>
              </a:rPr>
              <a:t>Unawareness of Events</a:t>
            </a:r>
            <a:endParaRPr sz="2200">
              <a:latin typeface="Cantata One"/>
              <a:ea typeface="Cantata One"/>
              <a:cs typeface="Cantata One"/>
              <a:sym typeface="Cantata One"/>
            </a:endParaRPr>
          </a:p>
        </p:txBody>
      </p:sp>
      <p:sp>
        <p:nvSpPr>
          <p:cNvPr id="461" name="Google Shape;461;p59"/>
          <p:cNvSpPr txBox="1"/>
          <p:nvPr/>
        </p:nvSpPr>
        <p:spPr>
          <a:xfrm>
            <a:off x="2128800" y="231700"/>
            <a:ext cx="4886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latin typeface="Cantata One"/>
                <a:ea typeface="Cantata One"/>
                <a:cs typeface="Cantata One"/>
                <a:sym typeface="Cantata One"/>
              </a:rPr>
              <a:t>Key Findings</a:t>
            </a:r>
            <a:endParaRPr sz="2800">
              <a:latin typeface="Cantata One"/>
              <a:ea typeface="Cantata One"/>
              <a:cs typeface="Cantata One"/>
              <a:sym typeface="Cantata One"/>
            </a:endParaRPr>
          </a:p>
        </p:txBody>
      </p:sp>
      <p:sp>
        <p:nvSpPr>
          <p:cNvPr id="462" name="Google Shape;462;p59"/>
          <p:cNvSpPr txBox="1"/>
          <p:nvPr/>
        </p:nvSpPr>
        <p:spPr>
          <a:xfrm>
            <a:off x="2128800" y="3680000"/>
            <a:ext cx="3967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Cantata One"/>
                <a:ea typeface="Cantata One"/>
                <a:cs typeface="Cantata One"/>
                <a:sym typeface="Cantata One"/>
              </a:rPr>
              <a:t>Scheduling Conflicts</a:t>
            </a:r>
            <a:endParaRPr sz="2200">
              <a:latin typeface="Cantata One"/>
              <a:ea typeface="Cantata One"/>
              <a:cs typeface="Cantata One"/>
              <a:sym typeface="Cantata One"/>
            </a:endParaRPr>
          </a:p>
        </p:txBody>
      </p:sp>
      <p:pic>
        <p:nvPicPr>
          <p:cNvPr id="463" name="Google Shape;463;p59"/>
          <p:cNvPicPr preferRelativeResize="0"/>
          <p:nvPr/>
        </p:nvPicPr>
        <p:blipFill>
          <a:blip r:embed="rId3">
            <a:alphaModFix/>
          </a:blip>
          <a:stretch>
            <a:fillRect/>
          </a:stretch>
        </p:blipFill>
        <p:spPr>
          <a:xfrm>
            <a:off x="1135850" y="3495375"/>
            <a:ext cx="955225" cy="955225"/>
          </a:xfrm>
          <a:prstGeom prst="rect">
            <a:avLst/>
          </a:prstGeom>
          <a:noFill/>
          <a:ln>
            <a:noFill/>
          </a:ln>
        </p:spPr>
      </p:pic>
      <p:pic>
        <p:nvPicPr>
          <p:cNvPr id="464" name="Google Shape;464;p59"/>
          <p:cNvPicPr preferRelativeResize="0"/>
          <p:nvPr/>
        </p:nvPicPr>
        <p:blipFill>
          <a:blip r:embed="rId4">
            <a:alphaModFix/>
          </a:blip>
          <a:stretch>
            <a:fillRect/>
          </a:stretch>
        </p:blipFill>
        <p:spPr>
          <a:xfrm>
            <a:off x="1151250" y="1282988"/>
            <a:ext cx="955225" cy="955225"/>
          </a:xfrm>
          <a:prstGeom prst="rect">
            <a:avLst/>
          </a:prstGeom>
          <a:noFill/>
          <a:ln>
            <a:noFill/>
          </a:ln>
        </p:spPr>
      </p:pic>
      <p:pic>
        <p:nvPicPr>
          <p:cNvPr id="465" name="Google Shape;465;p59"/>
          <p:cNvPicPr preferRelativeResize="0"/>
          <p:nvPr/>
        </p:nvPicPr>
        <p:blipFill>
          <a:blip r:embed="rId5">
            <a:alphaModFix/>
          </a:blip>
          <a:stretch>
            <a:fillRect/>
          </a:stretch>
        </p:blipFill>
        <p:spPr>
          <a:xfrm>
            <a:off x="1195173" y="2395000"/>
            <a:ext cx="867390" cy="8674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0"/>
          <p:cNvSpPr txBox="1">
            <a:spLocks noGrp="1"/>
          </p:cNvSpPr>
          <p:nvPr>
            <p:ph type="body" idx="3"/>
          </p:nvPr>
        </p:nvSpPr>
        <p:spPr>
          <a:xfrm>
            <a:off x="713225" y="1534325"/>
            <a:ext cx="7715400" cy="17430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2200"/>
              <a:t>“I didn’t know we had any on the weekends.”</a:t>
            </a:r>
            <a:endParaRPr sz="2200"/>
          </a:p>
          <a:p>
            <a:pPr marL="0" lvl="0" indent="0" algn="ctr" rtl="0">
              <a:lnSpc>
                <a:spcPct val="150000"/>
              </a:lnSpc>
              <a:spcBef>
                <a:spcPts val="1200"/>
              </a:spcBef>
              <a:spcAft>
                <a:spcPts val="0"/>
              </a:spcAft>
              <a:buNone/>
            </a:pPr>
            <a:r>
              <a:rPr lang="en" sz="2200" b="1" i="1"/>
              <a:t>Interview Question:</a:t>
            </a:r>
            <a:r>
              <a:rPr lang="en" sz="2200" b="1"/>
              <a:t> “How do you feel about these events?”</a:t>
            </a:r>
            <a:endParaRPr sz="2200" b="1"/>
          </a:p>
          <a:p>
            <a:pPr marL="0" lvl="0" indent="0" algn="ctr" rtl="0">
              <a:lnSpc>
                <a:spcPct val="150000"/>
              </a:lnSpc>
              <a:spcBef>
                <a:spcPts val="1200"/>
              </a:spcBef>
              <a:spcAft>
                <a:spcPts val="0"/>
              </a:spcAft>
              <a:buNone/>
            </a:pPr>
            <a:r>
              <a:rPr lang="en" sz="2200"/>
              <a:t> “Again, I didn’t know.”</a:t>
            </a:r>
            <a:endParaRPr sz="2200"/>
          </a:p>
          <a:p>
            <a:pPr marL="0" lvl="0" indent="0" algn="ctr" rtl="0">
              <a:lnSpc>
                <a:spcPct val="150000"/>
              </a:lnSpc>
              <a:spcBef>
                <a:spcPts val="1200"/>
              </a:spcBef>
              <a:spcAft>
                <a:spcPts val="0"/>
              </a:spcAft>
              <a:buNone/>
            </a:pPr>
            <a:endParaRPr sz="2200"/>
          </a:p>
          <a:p>
            <a:pPr marL="0" lvl="0" indent="0" algn="ctr" rtl="0">
              <a:lnSpc>
                <a:spcPct val="150000"/>
              </a:lnSpc>
              <a:spcBef>
                <a:spcPts val="1200"/>
              </a:spcBef>
              <a:spcAft>
                <a:spcPts val="1200"/>
              </a:spcAft>
              <a:buNone/>
            </a:pPr>
            <a:r>
              <a:rPr lang="en" sz="2200" i="1"/>
              <a:t>-Giselle, highly involved student</a:t>
            </a:r>
            <a:endParaRPr sz="2200" i="1"/>
          </a:p>
        </p:txBody>
      </p:sp>
      <p:sp>
        <p:nvSpPr>
          <p:cNvPr id="471" name="Google Shape;471;p60"/>
          <p:cNvSpPr txBox="1">
            <a:spLocks noGrp="1"/>
          </p:cNvSpPr>
          <p:nvPr>
            <p:ph type="title"/>
          </p:nvPr>
        </p:nvSpPr>
        <p:spPr>
          <a:xfrm>
            <a:off x="713225" y="312300"/>
            <a:ext cx="771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2200" b="1">
                <a:latin typeface="Cabin"/>
                <a:ea typeface="Cabin"/>
                <a:cs typeface="Cabin"/>
                <a:sym typeface="Cabin"/>
              </a:rPr>
              <a:t>Interview Question: What UMHB events have taken place on the weekends that you have gone to?”</a:t>
            </a:r>
            <a:endParaRPr sz="40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1"/>
          <p:cNvSpPr txBox="1">
            <a:spLocks noGrp="1"/>
          </p:cNvSpPr>
          <p:nvPr>
            <p:ph type="body" idx="3"/>
          </p:nvPr>
        </p:nvSpPr>
        <p:spPr>
          <a:xfrm>
            <a:off x="714300" y="1951350"/>
            <a:ext cx="7715400" cy="1743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400"/>
              <a:t>“I guess because me personally, I don’t know [about the events]... I know they have the chalkboards up in Bawcom, but if you don’t pass Bawcom, you won’t know.” </a:t>
            </a:r>
            <a:endParaRPr sz="2400"/>
          </a:p>
          <a:p>
            <a:pPr marL="0" lvl="0" indent="0" algn="ctr" rtl="0">
              <a:lnSpc>
                <a:spcPct val="115000"/>
              </a:lnSpc>
              <a:spcBef>
                <a:spcPts val="1200"/>
              </a:spcBef>
              <a:spcAft>
                <a:spcPts val="0"/>
              </a:spcAft>
              <a:buNone/>
            </a:pPr>
            <a:endParaRPr sz="2600"/>
          </a:p>
          <a:p>
            <a:pPr marL="0" lvl="0" indent="0" algn="ctr" rtl="0">
              <a:lnSpc>
                <a:spcPct val="115000"/>
              </a:lnSpc>
              <a:spcBef>
                <a:spcPts val="1200"/>
              </a:spcBef>
              <a:spcAft>
                <a:spcPts val="1200"/>
              </a:spcAft>
              <a:buNone/>
            </a:pPr>
            <a:r>
              <a:rPr lang="en" sz="2100" i="1"/>
              <a:t>- Bart, Sophomore in College View</a:t>
            </a:r>
            <a:endParaRPr sz="2100" i="1"/>
          </a:p>
        </p:txBody>
      </p:sp>
      <p:sp>
        <p:nvSpPr>
          <p:cNvPr id="477" name="Google Shape;477;p61"/>
          <p:cNvSpPr txBox="1">
            <a:spLocks noGrp="1"/>
          </p:cNvSpPr>
          <p:nvPr>
            <p:ph type="title"/>
          </p:nvPr>
        </p:nvSpPr>
        <p:spPr>
          <a:xfrm>
            <a:off x="713225" y="749825"/>
            <a:ext cx="771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2200" b="1">
                <a:latin typeface="Cabin"/>
                <a:ea typeface="Cabin"/>
                <a:cs typeface="Cabin"/>
                <a:sym typeface="Cabin"/>
              </a:rPr>
              <a:t>Interview Question: “So what would you change about activities on the weekends?”</a:t>
            </a:r>
            <a:endParaRPr sz="40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2"/>
          <p:cNvSpPr txBox="1">
            <a:spLocks noGrp="1"/>
          </p:cNvSpPr>
          <p:nvPr>
            <p:ph type="body" idx="1"/>
          </p:nvPr>
        </p:nvSpPr>
        <p:spPr>
          <a:xfrm>
            <a:off x="592500" y="1305000"/>
            <a:ext cx="8093400" cy="3296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600"/>
              <a:t>“I know some people who can't even do some of the events because of sports, and other activities. So maybe if events were scheduled in ways that everyone can attend, they'd be a lot more impactful on student life.”</a:t>
            </a:r>
            <a:endParaRPr sz="2600"/>
          </a:p>
          <a:p>
            <a:pPr marL="0" lvl="0" indent="0" algn="ctr" rtl="0">
              <a:lnSpc>
                <a:spcPct val="115000"/>
              </a:lnSpc>
              <a:spcBef>
                <a:spcPts val="0"/>
              </a:spcBef>
              <a:spcAft>
                <a:spcPts val="0"/>
              </a:spcAft>
              <a:buNone/>
            </a:pPr>
            <a:endParaRPr sz="2200"/>
          </a:p>
          <a:p>
            <a:pPr marL="0" lvl="0" indent="0" algn="ctr" rtl="0">
              <a:lnSpc>
                <a:spcPct val="115000"/>
              </a:lnSpc>
              <a:spcBef>
                <a:spcPts val="0"/>
              </a:spcBef>
              <a:spcAft>
                <a:spcPts val="0"/>
              </a:spcAft>
              <a:buNone/>
            </a:pPr>
            <a:r>
              <a:rPr lang="en" sz="2200" i="1"/>
              <a:t>- Penelope, Sophomore</a:t>
            </a:r>
            <a:endParaRPr sz="2200" i="1"/>
          </a:p>
          <a:p>
            <a:pPr marL="0" lvl="0" indent="0" algn="l" rtl="0">
              <a:lnSpc>
                <a:spcPct val="115000"/>
              </a:lnSpc>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305" name="Google Shape;305;p36"/>
          <p:cNvSpPr txBox="1"/>
          <p:nvPr/>
        </p:nvSpPr>
        <p:spPr>
          <a:xfrm>
            <a:off x="729413" y="3338875"/>
            <a:ext cx="18057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latin typeface="Cabin"/>
                <a:ea typeface="Cabin"/>
                <a:cs typeface="Cabin"/>
                <a:sym typeface="Cabin"/>
              </a:rPr>
              <a:t>Systematic Cluster Sampling</a:t>
            </a:r>
            <a:endParaRPr sz="1800">
              <a:latin typeface="Cabin"/>
              <a:ea typeface="Cabin"/>
              <a:cs typeface="Cabin"/>
              <a:sym typeface="Cabin"/>
            </a:endParaRPr>
          </a:p>
        </p:txBody>
      </p:sp>
      <p:sp>
        <p:nvSpPr>
          <p:cNvPr id="306" name="Google Shape;306;p36"/>
          <p:cNvSpPr txBox="1"/>
          <p:nvPr/>
        </p:nvSpPr>
        <p:spPr>
          <a:xfrm>
            <a:off x="2835738" y="3338875"/>
            <a:ext cx="13920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latin typeface="Cabin"/>
                <a:ea typeface="Cabin"/>
                <a:cs typeface="Cabin"/>
                <a:sym typeface="Cabin"/>
              </a:rPr>
              <a:t>Snowball Method</a:t>
            </a:r>
            <a:endParaRPr sz="1800">
              <a:latin typeface="Cabin"/>
              <a:ea typeface="Cabin"/>
              <a:cs typeface="Cabin"/>
              <a:sym typeface="Cabin"/>
            </a:endParaRPr>
          </a:p>
        </p:txBody>
      </p:sp>
      <p:sp>
        <p:nvSpPr>
          <p:cNvPr id="307" name="Google Shape;307;p36"/>
          <p:cNvSpPr txBox="1"/>
          <p:nvPr/>
        </p:nvSpPr>
        <p:spPr>
          <a:xfrm>
            <a:off x="4749650" y="3415075"/>
            <a:ext cx="18057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latin typeface="Cabin"/>
                <a:ea typeface="Cabin"/>
                <a:cs typeface="Cabin"/>
                <a:sym typeface="Cabin"/>
              </a:rPr>
              <a:t>Semi-Structured Interviews</a:t>
            </a:r>
            <a:endParaRPr sz="1800">
              <a:latin typeface="Cabin"/>
              <a:ea typeface="Cabin"/>
              <a:cs typeface="Cabin"/>
              <a:sym typeface="Cabin"/>
            </a:endParaRPr>
          </a:p>
        </p:txBody>
      </p:sp>
      <p:sp>
        <p:nvSpPr>
          <p:cNvPr id="308" name="Google Shape;308;p36"/>
          <p:cNvSpPr txBox="1"/>
          <p:nvPr/>
        </p:nvSpPr>
        <p:spPr>
          <a:xfrm>
            <a:off x="6956425" y="3338875"/>
            <a:ext cx="1202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latin typeface="Cabin"/>
                <a:ea typeface="Cabin"/>
                <a:cs typeface="Cabin"/>
                <a:sym typeface="Cabin"/>
              </a:rPr>
              <a:t>Thematic Coding</a:t>
            </a:r>
            <a:endParaRPr sz="1800">
              <a:latin typeface="Cabin"/>
              <a:ea typeface="Cabin"/>
              <a:cs typeface="Cabin"/>
              <a:sym typeface="Cabin"/>
            </a:endParaRPr>
          </a:p>
        </p:txBody>
      </p:sp>
      <p:pic>
        <p:nvPicPr>
          <p:cNvPr id="309" name="Google Shape;309;p36"/>
          <p:cNvPicPr preferRelativeResize="0"/>
          <p:nvPr/>
        </p:nvPicPr>
        <p:blipFill>
          <a:blip r:embed="rId3">
            <a:alphaModFix/>
          </a:blip>
          <a:stretch>
            <a:fillRect/>
          </a:stretch>
        </p:blipFill>
        <p:spPr>
          <a:xfrm>
            <a:off x="6995500" y="2305075"/>
            <a:ext cx="1123950" cy="1123950"/>
          </a:xfrm>
          <a:prstGeom prst="rect">
            <a:avLst/>
          </a:prstGeom>
          <a:noFill/>
          <a:ln>
            <a:noFill/>
          </a:ln>
        </p:spPr>
      </p:pic>
      <p:pic>
        <p:nvPicPr>
          <p:cNvPr id="310" name="Google Shape;310;p36"/>
          <p:cNvPicPr preferRelativeResize="0"/>
          <p:nvPr/>
        </p:nvPicPr>
        <p:blipFill>
          <a:blip r:embed="rId4">
            <a:alphaModFix/>
          </a:blip>
          <a:stretch>
            <a:fillRect/>
          </a:stretch>
        </p:blipFill>
        <p:spPr>
          <a:xfrm>
            <a:off x="2983475" y="2291125"/>
            <a:ext cx="1123950" cy="1123950"/>
          </a:xfrm>
          <a:prstGeom prst="rect">
            <a:avLst/>
          </a:prstGeom>
          <a:noFill/>
          <a:ln>
            <a:noFill/>
          </a:ln>
        </p:spPr>
      </p:pic>
      <p:pic>
        <p:nvPicPr>
          <p:cNvPr id="311" name="Google Shape;311;p36"/>
          <p:cNvPicPr preferRelativeResize="0"/>
          <p:nvPr/>
        </p:nvPicPr>
        <p:blipFill>
          <a:blip r:embed="rId5">
            <a:alphaModFix/>
          </a:blip>
          <a:stretch>
            <a:fillRect/>
          </a:stretch>
        </p:blipFill>
        <p:spPr>
          <a:xfrm>
            <a:off x="1070300" y="2214925"/>
            <a:ext cx="1123950" cy="1123950"/>
          </a:xfrm>
          <a:prstGeom prst="rect">
            <a:avLst/>
          </a:prstGeom>
          <a:noFill/>
          <a:ln>
            <a:noFill/>
          </a:ln>
        </p:spPr>
      </p:pic>
      <p:pic>
        <p:nvPicPr>
          <p:cNvPr id="312" name="Google Shape;312;p36"/>
          <p:cNvPicPr preferRelativeResize="0"/>
          <p:nvPr/>
        </p:nvPicPr>
        <p:blipFill>
          <a:blip r:embed="rId6">
            <a:alphaModFix/>
          </a:blip>
          <a:stretch>
            <a:fillRect/>
          </a:stretch>
        </p:blipFill>
        <p:spPr>
          <a:xfrm>
            <a:off x="5090525" y="2291125"/>
            <a:ext cx="1123950" cy="1123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3"/>
          <p:cNvSpPr/>
          <p:nvPr/>
        </p:nvSpPr>
        <p:spPr>
          <a:xfrm>
            <a:off x="4572000" y="0"/>
            <a:ext cx="4576200" cy="51435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3"/>
          <p:cNvSpPr txBox="1">
            <a:spLocks noGrp="1"/>
          </p:cNvSpPr>
          <p:nvPr>
            <p:ph type="title"/>
          </p:nvPr>
        </p:nvSpPr>
        <p:spPr>
          <a:xfrm>
            <a:off x="549825" y="2035200"/>
            <a:ext cx="3854700" cy="107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Implications &amp; Recommendations</a:t>
            </a:r>
            <a:endParaRPr sz="3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4"/>
          <p:cNvSpPr txBox="1">
            <a:spLocks noGrp="1"/>
          </p:cNvSpPr>
          <p:nvPr>
            <p:ph type="title"/>
          </p:nvPr>
        </p:nvSpPr>
        <p:spPr>
          <a:xfrm>
            <a:off x="1131300" y="840725"/>
            <a:ext cx="6881400" cy="572700"/>
          </a:xfrm>
          <a:prstGeom prst="rect">
            <a:avLst/>
          </a:prstGeom>
        </p:spPr>
        <p:txBody>
          <a:bodyPr spcFirstLastPara="1" wrap="square" lIns="91425" tIns="91425" rIns="91425" bIns="91425" anchor="t" anchorCtr="0">
            <a:noAutofit/>
          </a:bodyPr>
          <a:lstStyle/>
          <a:p>
            <a:pPr marL="457200" lvl="0" indent="-431800" algn="l" rtl="0">
              <a:lnSpc>
                <a:spcPct val="115000"/>
              </a:lnSpc>
              <a:spcBef>
                <a:spcPts val="0"/>
              </a:spcBef>
              <a:spcAft>
                <a:spcPts val="0"/>
              </a:spcAft>
              <a:buSzPts val="3200"/>
              <a:buAutoNum type="arabicPeriod"/>
            </a:pPr>
            <a:r>
              <a:rPr lang="en"/>
              <a:t>Increasing student belonging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5"/>
          <p:cNvSpPr txBox="1">
            <a:spLocks noGrp="1"/>
          </p:cNvSpPr>
          <p:nvPr>
            <p:ph type="title"/>
          </p:nvPr>
        </p:nvSpPr>
        <p:spPr>
          <a:xfrm>
            <a:off x="714300" y="1209150"/>
            <a:ext cx="7715400" cy="272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a:t>
            </a:r>
            <a:r>
              <a:rPr lang="en" sz="2600">
                <a:latin typeface="Cabin"/>
                <a:ea typeface="Cabin"/>
                <a:cs typeface="Cabin"/>
                <a:sym typeface="Cabin"/>
              </a:rPr>
              <a:t>''But if they can have more groups that are outside of like religion and outside of academics, that would be nice.”</a:t>
            </a:r>
            <a:endParaRPr sz="2600">
              <a:latin typeface="Cabin"/>
              <a:ea typeface="Cabin"/>
              <a:cs typeface="Cabin"/>
              <a:sym typeface="Cabin"/>
            </a:endParaRPr>
          </a:p>
        </p:txBody>
      </p:sp>
      <p:sp>
        <p:nvSpPr>
          <p:cNvPr id="499" name="Google Shape;499;p65"/>
          <p:cNvSpPr txBox="1">
            <a:spLocks noGrp="1"/>
          </p:cNvSpPr>
          <p:nvPr>
            <p:ph type="subTitle" idx="8"/>
          </p:nvPr>
        </p:nvSpPr>
        <p:spPr>
          <a:xfrm>
            <a:off x="2143200" y="3238400"/>
            <a:ext cx="4857600" cy="3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bin"/>
                <a:ea typeface="Cabin"/>
                <a:cs typeface="Cabin"/>
                <a:sym typeface="Cabin"/>
              </a:rPr>
              <a:t>-</a:t>
            </a:r>
            <a:r>
              <a:rPr lang="en" i="1">
                <a:latin typeface="Cabin"/>
                <a:ea typeface="Cabin"/>
                <a:cs typeface="Cabin"/>
                <a:sym typeface="Cabin"/>
              </a:rPr>
              <a:t>Quinn, Freshman in Johnson Hall</a:t>
            </a:r>
            <a:r>
              <a:rPr lang="en">
                <a:latin typeface="Cabin"/>
                <a:ea typeface="Cabin"/>
                <a:cs typeface="Cabin"/>
                <a:sym typeface="Cabin"/>
              </a:rPr>
              <a:t> </a:t>
            </a:r>
            <a:endParaRPr>
              <a:latin typeface="Cabin"/>
              <a:ea typeface="Cabin"/>
              <a:cs typeface="Cabin"/>
              <a:sym typeface="Cabi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6"/>
          <p:cNvSpPr txBox="1"/>
          <p:nvPr/>
        </p:nvSpPr>
        <p:spPr>
          <a:xfrm>
            <a:off x="1014600" y="631175"/>
            <a:ext cx="7114800" cy="1243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3200">
                <a:solidFill>
                  <a:schemeClr val="dk1"/>
                </a:solidFill>
                <a:latin typeface="Cantata One"/>
                <a:ea typeface="Cantata One"/>
                <a:cs typeface="Cantata One"/>
                <a:sym typeface="Cantata One"/>
              </a:rPr>
              <a:t>2. Creating events for the weekends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67"/>
          <p:cNvSpPr txBox="1">
            <a:spLocks noGrp="1"/>
          </p:cNvSpPr>
          <p:nvPr>
            <p:ph type="title"/>
          </p:nvPr>
        </p:nvSpPr>
        <p:spPr>
          <a:xfrm>
            <a:off x="714300" y="1232700"/>
            <a:ext cx="7715400" cy="26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b="1">
                <a:latin typeface="Cabin"/>
                <a:ea typeface="Cabin"/>
                <a:cs typeface="Cabin"/>
                <a:sym typeface="Cabin"/>
              </a:rPr>
              <a:t>Interview Question: “What would you change about campus weekend activities?”</a:t>
            </a:r>
            <a:r>
              <a:rPr lang="en" sz="2600" b="1"/>
              <a:t> </a:t>
            </a:r>
            <a:endParaRPr sz="2600" b="1"/>
          </a:p>
          <a:p>
            <a:pPr marL="0" lvl="0" indent="0" algn="l" rtl="0">
              <a:spcBef>
                <a:spcPts val="0"/>
              </a:spcBef>
              <a:spcAft>
                <a:spcPts val="0"/>
              </a:spcAft>
              <a:buNone/>
            </a:pPr>
            <a:endParaRPr/>
          </a:p>
          <a:p>
            <a:pPr marL="0" lvl="0" indent="0" algn="ctr" rtl="0">
              <a:spcBef>
                <a:spcPts val="0"/>
              </a:spcBef>
              <a:spcAft>
                <a:spcPts val="0"/>
              </a:spcAft>
              <a:buNone/>
            </a:pPr>
            <a:r>
              <a:rPr lang="en" sz="2700">
                <a:latin typeface="Cabin"/>
                <a:ea typeface="Cabin"/>
                <a:cs typeface="Cabin"/>
                <a:sym typeface="Cabin"/>
              </a:rPr>
              <a:t>“Honestly, just have activities”</a:t>
            </a:r>
            <a:endParaRPr sz="2700">
              <a:latin typeface="Cabin"/>
              <a:ea typeface="Cabin"/>
              <a:cs typeface="Cabin"/>
              <a:sym typeface="Cabin"/>
            </a:endParaRPr>
          </a:p>
          <a:p>
            <a:pPr marL="0" lvl="0" indent="0" algn="ctr" rtl="0">
              <a:spcBef>
                <a:spcPts val="0"/>
              </a:spcBef>
              <a:spcAft>
                <a:spcPts val="0"/>
              </a:spcAft>
              <a:buNone/>
            </a:pPr>
            <a:endParaRPr>
              <a:latin typeface="Cabin"/>
              <a:ea typeface="Cabin"/>
              <a:cs typeface="Cabin"/>
              <a:sym typeface="Cabin"/>
            </a:endParaRPr>
          </a:p>
          <a:p>
            <a:pPr marL="457200" lvl="0" indent="-368300" algn="ctr" rtl="0">
              <a:spcBef>
                <a:spcPts val="0"/>
              </a:spcBef>
              <a:spcAft>
                <a:spcPts val="0"/>
              </a:spcAft>
              <a:buSzPts val="2200"/>
              <a:buFont typeface="Cabin"/>
              <a:buChar char="-"/>
            </a:pPr>
            <a:r>
              <a:rPr lang="en" sz="2200" i="1">
                <a:latin typeface="Cabin"/>
                <a:ea typeface="Cabin"/>
                <a:cs typeface="Cabin"/>
                <a:sym typeface="Cabin"/>
              </a:rPr>
              <a:t>Giselle, highly involved student</a:t>
            </a:r>
            <a:endParaRPr sz="2200" i="1">
              <a:latin typeface="Cabin"/>
              <a:ea typeface="Cabin"/>
              <a:cs typeface="Cabin"/>
              <a:sym typeface="Cabi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8"/>
          <p:cNvSpPr txBox="1"/>
          <p:nvPr/>
        </p:nvSpPr>
        <p:spPr>
          <a:xfrm>
            <a:off x="881700" y="304800"/>
            <a:ext cx="7380600" cy="181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3200">
              <a:solidFill>
                <a:schemeClr val="dk1"/>
              </a:solidFill>
              <a:latin typeface="Cantata One"/>
              <a:ea typeface="Cantata One"/>
              <a:cs typeface="Cantata One"/>
              <a:sym typeface="Cantata One"/>
            </a:endParaRPr>
          </a:p>
          <a:p>
            <a:pPr marL="0" lvl="0" indent="0" algn="ctr" rtl="0">
              <a:lnSpc>
                <a:spcPct val="115000"/>
              </a:lnSpc>
              <a:spcBef>
                <a:spcPts val="0"/>
              </a:spcBef>
              <a:spcAft>
                <a:spcPts val="0"/>
              </a:spcAft>
              <a:buNone/>
            </a:pPr>
            <a:r>
              <a:rPr lang="en" sz="3200">
                <a:solidFill>
                  <a:schemeClr val="dk1"/>
                </a:solidFill>
                <a:latin typeface="Cantata One"/>
                <a:ea typeface="Cantata One"/>
                <a:cs typeface="Cantata One"/>
                <a:sym typeface="Cantata One"/>
              </a:rPr>
              <a:t>3. Making effective advertisement for weekend events/activities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9"/>
          <p:cNvSpPr txBox="1">
            <a:spLocks noGrp="1"/>
          </p:cNvSpPr>
          <p:nvPr>
            <p:ph type="title"/>
          </p:nvPr>
        </p:nvSpPr>
        <p:spPr>
          <a:xfrm>
            <a:off x="714300" y="1794150"/>
            <a:ext cx="7715400" cy="155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a:latin typeface="Cabin"/>
                <a:ea typeface="Cabin"/>
                <a:cs typeface="Cabin"/>
                <a:sym typeface="Cabin"/>
              </a:rPr>
              <a:t>“ I would just say, just make it more known.“</a:t>
            </a:r>
            <a:endParaRPr sz="2600">
              <a:latin typeface="Cabin"/>
              <a:ea typeface="Cabin"/>
              <a:cs typeface="Cabin"/>
              <a:sym typeface="Cabin"/>
            </a:endParaRPr>
          </a:p>
          <a:p>
            <a:pPr marL="0" lvl="0" indent="0" algn="ctr" rtl="0">
              <a:spcBef>
                <a:spcPts val="0"/>
              </a:spcBef>
              <a:spcAft>
                <a:spcPts val="0"/>
              </a:spcAft>
              <a:buNone/>
            </a:pPr>
            <a:endParaRPr sz="2600">
              <a:latin typeface="Cabin"/>
              <a:ea typeface="Cabin"/>
              <a:cs typeface="Cabin"/>
              <a:sym typeface="Cabin"/>
            </a:endParaRPr>
          </a:p>
          <a:p>
            <a:pPr marL="0" lvl="0" indent="0" algn="ctr" rtl="0">
              <a:spcBef>
                <a:spcPts val="0"/>
              </a:spcBef>
              <a:spcAft>
                <a:spcPts val="1200"/>
              </a:spcAft>
              <a:buNone/>
            </a:pPr>
            <a:r>
              <a:rPr lang="en" sz="2200" i="1">
                <a:latin typeface="Cabin"/>
                <a:ea typeface="Cabin"/>
                <a:cs typeface="Cabin"/>
                <a:sym typeface="Cabin"/>
              </a:rPr>
              <a:t>- Bart, Sophomore in College View</a:t>
            </a:r>
            <a:endParaRPr sz="2200">
              <a:latin typeface="Cabin"/>
              <a:ea typeface="Cabin"/>
              <a:cs typeface="Cabin"/>
              <a:sym typeface="Cabin"/>
            </a:endParaRPr>
          </a:p>
        </p:txBody>
      </p:sp>
      <p:sp>
        <p:nvSpPr>
          <p:cNvPr id="520" name="Google Shape;520;p69"/>
          <p:cNvSpPr txBox="1"/>
          <p:nvPr/>
        </p:nvSpPr>
        <p:spPr>
          <a:xfrm>
            <a:off x="864950" y="1061000"/>
            <a:ext cx="7074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latin typeface="Cabin"/>
              <a:ea typeface="Cabin"/>
              <a:cs typeface="Cabin"/>
              <a:sym typeface="Cabi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70"/>
          <p:cNvSpPr/>
          <p:nvPr/>
        </p:nvSpPr>
        <p:spPr>
          <a:xfrm>
            <a:off x="563100" y="548250"/>
            <a:ext cx="8017800" cy="40470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0"/>
          <p:cNvSpPr txBox="1">
            <a:spLocks noGrp="1"/>
          </p:cNvSpPr>
          <p:nvPr>
            <p:ph type="title"/>
          </p:nvPr>
        </p:nvSpPr>
        <p:spPr>
          <a:xfrm>
            <a:off x="1499550" y="1187100"/>
            <a:ext cx="6144900" cy="27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 what now?</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1"/>
          <p:cNvSpPr/>
          <p:nvPr/>
        </p:nvSpPr>
        <p:spPr>
          <a:xfrm>
            <a:off x="0" y="0"/>
            <a:ext cx="9144000" cy="51435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1"/>
          <p:cNvSpPr txBox="1">
            <a:spLocks noGrp="1"/>
          </p:cNvSpPr>
          <p:nvPr>
            <p:ph type="subTitle" idx="4294967295"/>
          </p:nvPr>
        </p:nvSpPr>
        <p:spPr>
          <a:xfrm>
            <a:off x="1015655" y="2578500"/>
            <a:ext cx="2420100" cy="3042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3000">
                <a:latin typeface="Cantata One"/>
                <a:ea typeface="Cantata One"/>
                <a:cs typeface="Cantata One"/>
                <a:sym typeface="Cantata One"/>
              </a:rPr>
              <a:t>Belonging</a:t>
            </a:r>
            <a:endParaRPr sz="3000">
              <a:latin typeface="Cantata One"/>
              <a:ea typeface="Cantata One"/>
              <a:cs typeface="Cantata One"/>
              <a:sym typeface="Cantata One"/>
            </a:endParaRPr>
          </a:p>
        </p:txBody>
      </p:sp>
      <p:sp>
        <p:nvSpPr>
          <p:cNvPr id="533" name="Google Shape;533;p71"/>
          <p:cNvSpPr txBox="1">
            <a:spLocks noGrp="1"/>
          </p:cNvSpPr>
          <p:nvPr>
            <p:ph type="subTitle" idx="4294967295"/>
          </p:nvPr>
        </p:nvSpPr>
        <p:spPr>
          <a:xfrm>
            <a:off x="3361950" y="1100775"/>
            <a:ext cx="2420100" cy="3042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3000">
                <a:latin typeface="Cantata One"/>
                <a:ea typeface="Cantata One"/>
                <a:cs typeface="Cantata One"/>
                <a:sym typeface="Cantata One"/>
              </a:rPr>
              <a:t>Activities</a:t>
            </a:r>
            <a:endParaRPr sz="3000">
              <a:latin typeface="Cantata One"/>
              <a:ea typeface="Cantata One"/>
              <a:cs typeface="Cantata One"/>
              <a:sym typeface="Cantata One"/>
            </a:endParaRPr>
          </a:p>
        </p:txBody>
      </p:sp>
      <p:sp>
        <p:nvSpPr>
          <p:cNvPr id="534" name="Google Shape;534;p71"/>
          <p:cNvSpPr txBox="1">
            <a:spLocks noGrp="1"/>
          </p:cNvSpPr>
          <p:nvPr>
            <p:ph type="subTitle" idx="4294967295"/>
          </p:nvPr>
        </p:nvSpPr>
        <p:spPr>
          <a:xfrm>
            <a:off x="5708251" y="2578500"/>
            <a:ext cx="2731200" cy="3042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3000">
                <a:latin typeface="Cantata One"/>
                <a:ea typeface="Cantata One"/>
                <a:cs typeface="Cantata One"/>
                <a:sym typeface="Cantata One"/>
              </a:rPr>
              <a:t>Advertising</a:t>
            </a:r>
            <a:endParaRPr sz="3000">
              <a:latin typeface="Cantata One"/>
              <a:ea typeface="Cantata One"/>
              <a:cs typeface="Cantata One"/>
              <a:sym typeface="Cantata One"/>
            </a:endParaRPr>
          </a:p>
        </p:txBody>
      </p:sp>
      <p:sp>
        <p:nvSpPr>
          <p:cNvPr id="535" name="Google Shape;535;p71"/>
          <p:cNvSpPr/>
          <p:nvPr/>
        </p:nvSpPr>
        <p:spPr>
          <a:xfrm>
            <a:off x="3435750" y="1769997"/>
            <a:ext cx="2272500" cy="2332800"/>
          </a:xfrm>
          <a:prstGeom prst="mathPlus">
            <a:avLst>
              <a:gd name="adj1" fmla="val 2352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212121"/>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2"/>
          <p:cNvSpPr txBox="1">
            <a:spLocks noGrp="1"/>
          </p:cNvSpPr>
          <p:nvPr>
            <p:ph type="title"/>
          </p:nvPr>
        </p:nvSpPr>
        <p:spPr>
          <a:xfrm>
            <a:off x="847727" y="1146000"/>
            <a:ext cx="4581600" cy="80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Thank you so much!</a:t>
            </a:r>
            <a:endParaRPr sz="4000"/>
          </a:p>
        </p:txBody>
      </p:sp>
      <p:sp>
        <p:nvSpPr>
          <p:cNvPr id="541" name="Google Shape;541;p72"/>
          <p:cNvSpPr txBox="1">
            <a:spLocks noGrp="1"/>
          </p:cNvSpPr>
          <p:nvPr>
            <p:ph type="subTitle" idx="1"/>
          </p:nvPr>
        </p:nvSpPr>
        <p:spPr>
          <a:xfrm>
            <a:off x="847725" y="2267229"/>
            <a:ext cx="4581600" cy="160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We would love to answer any questions you may have.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16"/>
        <p:cNvGrpSpPr/>
        <p:nvPr/>
      </p:nvGrpSpPr>
      <p:grpSpPr>
        <a:xfrm>
          <a:off x="0" y="0"/>
          <a:ext cx="0" cy="0"/>
          <a:chOff x="0" y="0"/>
          <a:chExt cx="0" cy="0"/>
        </a:xfrm>
      </p:grpSpPr>
      <p:pic>
        <p:nvPicPr>
          <p:cNvPr id="317" name="Google Shape;317;p37"/>
          <p:cNvPicPr preferRelativeResize="0"/>
          <p:nvPr/>
        </p:nvPicPr>
        <p:blipFill>
          <a:blip r:embed="rId3">
            <a:alphaModFix/>
          </a:blip>
          <a:stretch>
            <a:fillRect/>
          </a:stretch>
        </p:blipFill>
        <p:spPr>
          <a:xfrm>
            <a:off x="1618050" y="300544"/>
            <a:ext cx="6159201" cy="44250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p:nvPr/>
        </p:nvSpPr>
        <p:spPr>
          <a:xfrm>
            <a:off x="593050" y="539500"/>
            <a:ext cx="7949100" cy="40623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txBox="1">
            <a:spLocks noGrp="1"/>
          </p:cNvSpPr>
          <p:nvPr>
            <p:ph type="title"/>
          </p:nvPr>
        </p:nvSpPr>
        <p:spPr>
          <a:xfrm>
            <a:off x="1499550" y="1187100"/>
            <a:ext cx="6144900" cy="27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Interview</a:t>
            </a:r>
            <a:endParaRPr/>
          </a:p>
          <a:p>
            <a:pPr marL="0" lvl="0" indent="0" algn="ctr" rtl="0">
              <a:spcBef>
                <a:spcPts val="0"/>
              </a:spcBef>
              <a:spcAft>
                <a:spcPts val="0"/>
              </a:spcAft>
              <a:buNone/>
            </a:pPr>
            <a:r>
              <a:rPr lang="en"/>
              <a:t>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27"/>
        <p:cNvGrpSpPr/>
        <p:nvPr/>
      </p:nvGrpSpPr>
      <p:grpSpPr>
        <a:xfrm>
          <a:off x="0" y="0"/>
          <a:ext cx="0" cy="0"/>
          <a:chOff x="0" y="0"/>
          <a:chExt cx="0" cy="0"/>
        </a:xfrm>
      </p:grpSpPr>
      <p:sp>
        <p:nvSpPr>
          <p:cNvPr id="328" name="Google Shape;328;p39"/>
          <p:cNvSpPr txBox="1">
            <a:spLocks noGrp="1"/>
          </p:cNvSpPr>
          <p:nvPr>
            <p:ph type="ctrTitle"/>
          </p:nvPr>
        </p:nvSpPr>
        <p:spPr>
          <a:xfrm>
            <a:off x="5380200" y="1809008"/>
            <a:ext cx="3048300" cy="152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t>How do you feel about campus social life on the weekends? </a:t>
            </a:r>
            <a:endParaRPr/>
          </a:p>
        </p:txBody>
      </p:sp>
      <p:sp>
        <p:nvSpPr>
          <p:cNvPr id="329" name="Google Shape;329;p39"/>
          <p:cNvSpPr/>
          <p:nvPr/>
        </p:nvSpPr>
        <p:spPr>
          <a:xfrm>
            <a:off x="0" y="0"/>
            <a:ext cx="4546800" cy="5143500"/>
          </a:xfrm>
          <a:prstGeom prst="rect">
            <a:avLst/>
          </a:prstGeom>
          <a:solidFill>
            <a:srgbClr val="99999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666666"/>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title"/>
          </p:nvPr>
        </p:nvSpPr>
        <p:spPr>
          <a:xfrm flipH="1">
            <a:off x="801450" y="1927947"/>
            <a:ext cx="3366900" cy="128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t>What do you like and dislike about campus on the weekends? </a:t>
            </a:r>
            <a:endParaRPr sz="2200"/>
          </a:p>
          <a:p>
            <a:pPr marL="0" lvl="0" indent="0" algn="r" rtl="0">
              <a:spcBef>
                <a:spcPts val="0"/>
              </a:spcBef>
              <a:spcAft>
                <a:spcPts val="0"/>
              </a:spcAft>
              <a:buNone/>
            </a:pPr>
            <a:endParaRPr sz="2200"/>
          </a:p>
          <a:p>
            <a:pPr marL="0" lvl="0" indent="0" algn="r" rtl="0">
              <a:spcBef>
                <a:spcPts val="0"/>
              </a:spcBef>
              <a:spcAft>
                <a:spcPts val="0"/>
              </a:spcAft>
              <a:buNone/>
            </a:pPr>
            <a:endParaRPr/>
          </a:p>
        </p:txBody>
      </p:sp>
      <p:sp>
        <p:nvSpPr>
          <p:cNvPr id="335" name="Google Shape;335;p40"/>
          <p:cNvSpPr/>
          <p:nvPr/>
        </p:nvSpPr>
        <p:spPr>
          <a:xfrm>
            <a:off x="4572000" y="0"/>
            <a:ext cx="4572000" cy="51435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1"/>
          <p:cNvSpPr txBox="1">
            <a:spLocks noGrp="1"/>
          </p:cNvSpPr>
          <p:nvPr>
            <p:ph type="ctrTitle"/>
          </p:nvPr>
        </p:nvSpPr>
        <p:spPr>
          <a:xfrm>
            <a:off x="5418650" y="2232894"/>
            <a:ext cx="2797200" cy="67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t>What do you do on the weekends? </a:t>
            </a:r>
            <a:endParaRPr sz="2200"/>
          </a:p>
        </p:txBody>
      </p:sp>
      <p:sp>
        <p:nvSpPr>
          <p:cNvPr id="341" name="Google Shape;341;p41"/>
          <p:cNvSpPr/>
          <p:nvPr/>
        </p:nvSpPr>
        <p:spPr>
          <a:xfrm>
            <a:off x="-12600" y="-12600"/>
            <a:ext cx="4584600" cy="51435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2"/>
          <p:cNvSpPr txBox="1">
            <a:spLocks noGrp="1"/>
          </p:cNvSpPr>
          <p:nvPr>
            <p:ph type="title"/>
          </p:nvPr>
        </p:nvSpPr>
        <p:spPr>
          <a:xfrm flipH="1">
            <a:off x="713225" y="2111249"/>
            <a:ext cx="3366900" cy="9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t>Do you have any suggestions? </a:t>
            </a:r>
            <a:endParaRPr sz="2200"/>
          </a:p>
          <a:p>
            <a:pPr marL="0" lvl="0" indent="0" algn="r" rtl="0">
              <a:spcBef>
                <a:spcPts val="0"/>
              </a:spcBef>
              <a:spcAft>
                <a:spcPts val="0"/>
              </a:spcAft>
              <a:buNone/>
            </a:pPr>
            <a:endParaRPr sz="2200"/>
          </a:p>
          <a:p>
            <a:pPr marL="0" lvl="0" indent="0" algn="r" rtl="0">
              <a:spcBef>
                <a:spcPts val="0"/>
              </a:spcBef>
              <a:spcAft>
                <a:spcPts val="0"/>
              </a:spcAft>
              <a:buNone/>
            </a:pPr>
            <a:endParaRPr/>
          </a:p>
        </p:txBody>
      </p:sp>
      <p:sp>
        <p:nvSpPr>
          <p:cNvPr id="347" name="Google Shape;347;p42"/>
          <p:cNvSpPr/>
          <p:nvPr/>
        </p:nvSpPr>
        <p:spPr>
          <a:xfrm>
            <a:off x="4588800" y="-12600"/>
            <a:ext cx="4555200" cy="51435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Human Resource Development Pitch Deck by Slidesgo">
  <a:themeElements>
    <a:clrScheme name="Simple Light">
      <a:dk1>
        <a:srgbClr val="353535"/>
      </a:dk1>
      <a:lt1>
        <a:srgbClr val="FFFCFC"/>
      </a:lt1>
      <a:dk2>
        <a:srgbClr val="E0DBD7"/>
      </a:dk2>
      <a:lt2>
        <a:srgbClr val="EEEEEE"/>
      </a:lt2>
      <a:accent1>
        <a:srgbClr val="FFFFFF"/>
      </a:accent1>
      <a:accent2>
        <a:srgbClr val="FFFFFF"/>
      </a:accent2>
      <a:accent3>
        <a:srgbClr val="FFFFFF"/>
      </a:accent3>
      <a:accent4>
        <a:srgbClr val="FFFFFF"/>
      </a:accent4>
      <a:accent5>
        <a:srgbClr val="FFFFFF"/>
      </a:accent5>
      <a:accent6>
        <a:srgbClr val="FFFFFF"/>
      </a:accent6>
      <a:hlink>
        <a:srgbClr val="353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1545</Words>
  <Application>Microsoft Office PowerPoint</Application>
  <PresentationFormat>On-screen Show (16:9)</PresentationFormat>
  <Paragraphs>151</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Cabin</vt:lpstr>
      <vt:lpstr>Cantata One</vt:lpstr>
      <vt:lpstr>Arial</vt:lpstr>
      <vt:lpstr>Human Resource Development Pitch Deck by Slidesgo</vt:lpstr>
      <vt:lpstr>Campus Social Life on  the Weekends</vt:lpstr>
      <vt:lpstr>Research Goal</vt:lpstr>
      <vt:lpstr>Methodology</vt:lpstr>
      <vt:lpstr>PowerPoint Presentation</vt:lpstr>
      <vt:lpstr>Interview Questions</vt:lpstr>
      <vt:lpstr>How do you feel about campus social life on the weekends? </vt:lpstr>
      <vt:lpstr>What do you like and dislike about campus on the weekends?   </vt:lpstr>
      <vt:lpstr>What do you do on the weekends? </vt:lpstr>
      <vt:lpstr>Do you have any suggestions?   </vt:lpstr>
      <vt:lpstr>PowerPoint Presentation</vt:lpstr>
      <vt:lpstr>PowerPoint Presentation</vt:lpstr>
      <vt:lpstr>Thematic Findings</vt:lpstr>
      <vt:lpstr>PowerPoint Presentation</vt:lpstr>
      <vt:lpstr>Feelings of Isolation</vt:lpstr>
      <vt:lpstr>PowerPoint Presentation</vt:lpstr>
      <vt:lpstr>PowerPoint Presentation</vt:lpstr>
      <vt:lpstr>PowerPoint Presentation</vt:lpstr>
      <vt:lpstr>PowerPoint Presentation</vt:lpstr>
      <vt:lpstr>  Activities ,</vt:lpstr>
      <vt:lpstr>Off Campus Activities</vt:lpstr>
      <vt:lpstr>PowerPoint Presentation</vt:lpstr>
      <vt:lpstr>PowerPoint Presentation</vt:lpstr>
      <vt:lpstr>PowerPoint Presentation</vt:lpstr>
      <vt:lpstr>PowerPoint Presentation</vt:lpstr>
      <vt:lpstr>  Advertising ,</vt:lpstr>
      <vt:lpstr>PowerPoint Presentation</vt:lpstr>
      <vt:lpstr>Interview Question: What UMHB events have taken place on the weekends that you have gone to?”</vt:lpstr>
      <vt:lpstr>Interview Question: “So what would you change about activities on the weekends?”</vt:lpstr>
      <vt:lpstr>PowerPoint Presentation</vt:lpstr>
      <vt:lpstr>Implications &amp; Recommendations</vt:lpstr>
      <vt:lpstr>Increasing student belonging</vt:lpstr>
      <vt:lpstr> ''But if they can have more groups that are outside of like religion and outside of academics, that would be nice.”</vt:lpstr>
      <vt:lpstr>PowerPoint Presentation</vt:lpstr>
      <vt:lpstr>Interview Question: “What would you change about campus weekend activities?”   “Honestly, just have activities”  Giselle, highly involved student</vt:lpstr>
      <vt:lpstr>PowerPoint Presentation</vt:lpstr>
      <vt:lpstr>“ I would just say, just make it more known.“  - Bart, Sophomore in College View</vt:lpstr>
      <vt:lpstr>So, what now?</vt:lpstr>
      <vt:lpstr>PowerPoint Presentation</vt:lpstr>
      <vt:lpstr>Thank you so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Social Life on  the Weekends</dc:title>
  <cp:lastModifiedBy>Fatina Hamadi</cp:lastModifiedBy>
  <cp:revision>1</cp:revision>
  <dcterms:modified xsi:type="dcterms:W3CDTF">2024-05-22T02:26:17Z</dcterms:modified>
</cp:coreProperties>
</file>