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Lato"/>
      <p:regular r:id="rId39"/>
      <p:bold r:id="rId40"/>
      <p:italic r:id="rId41"/>
      <p:boldItalic r:id="rId42"/>
    </p:embeddedFont>
    <p:embeddedFont>
      <p:font typeface="Montserrat"/>
      <p:regular r:id="rId43"/>
      <p:bold r:id="rId44"/>
      <p:italic r:id="rId45"/>
      <p:boldItalic r:id="rId46"/>
    </p:embeddedFont>
    <p:embeddedFont>
      <p:font typeface="Roboto Condense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gCsDEfmqRxZ2sXt5f5RrqGZFPl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B0F284-DA4D-4DD7-87FA-5FBC858FECEB}">
  <a:tblStyle styleId="{F8B0F284-DA4D-4DD7-87FA-5FBC858FEC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Condensed-bold.fntdata"/><Relationship Id="rId47" Type="http://schemas.openxmlformats.org/officeDocument/2006/relationships/font" Target="fonts/RobotoCondensed-regular.fntdata"/><Relationship Id="rId49" Type="http://schemas.openxmlformats.org/officeDocument/2006/relationships/font" Target="fonts/RobotoCondense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Lato-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obotoCondense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b5bbdaee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ab5bbdaeee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b23fe8b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a2b23fe8b6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b23fe8b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a2b23fe8b6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2b23fe8b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a2b23fe8b6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b23fe8b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a2b23fe8b6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b23fe8b6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2b23fe8b6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2b23fe8b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a2b23fe8b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b23fe8b6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a2b23fe8b6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2b23fe8b6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2b23fe8b6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b23fe8b6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a2b23fe8b6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2b23fe8b6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a2b23fe8b6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b23fe8b6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a2b23fe8b6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2b23fe8b6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a2b23fe8b6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2b23fe8b6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a2b23fe8b6_1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2b23fe8b6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a2b23fe8b6_1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2b23fe8b6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a2b23fe8b6_1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2b23fe8b6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a2b23fe8b6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2b23fe8b6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a2b23fe8b6_1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2b23fe8b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a2b23fe8b6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2b23fe8b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a2b23fe8b6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2b23fe8b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a2b23fe8b6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2b23fe8b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a2b23fe8b6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b23fe8b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a2b23fe8b6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2b23fe8b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a2b23fe8b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2b23fe8b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a2b23fe8b6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TITLE_1">
    <p:bg>
      <p:bgPr>
        <a:solidFill>
          <a:srgbClr val="1B1D1D"/>
        </a:solidFill>
      </p:bgPr>
    </p:bg>
    <p:spTree>
      <p:nvGrpSpPr>
        <p:cNvPr id="9" name="Shape 9"/>
        <p:cNvGrpSpPr/>
        <p:nvPr/>
      </p:nvGrpSpPr>
      <p:grpSpPr>
        <a:xfrm>
          <a:off x="0" y="0"/>
          <a:ext cx="0" cy="0"/>
          <a:chOff x="0" y="0"/>
          <a:chExt cx="0" cy="0"/>
        </a:xfrm>
      </p:grpSpPr>
      <p:sp>
        <p:nvSpPr>
          <p:cNvPr id="10" name="Google Shape;10;p18"/>
          <p:cNvSpPr txBox="1"/>
          <p:nvPr>
            <p:ph type="ctrTitle"/>
          </p:nvPr>
        </p:nvSpPr>
        <p:spPr>
          <a:xfrm>
            <a:off x="900004" y="1658350"/>
            <a:ext cx="6372600" cy="1724100"/>
          </a:xfrm>
          <a:prstGeom prst="rect">
            <a:avLst/>
          </a:prstGeom>
          <a:noFill/>
          <a:ln>
            <a:noFill/>
          </a:ln>
        </p:spPr>
        <p:txBody>
          <a:bodyPr anchorCtr="0" anchor="ctr" bIns="91425" lIns="91425" spcFirstLastPara="1" rIns="91425" wrap="square" tIns="91425">
            <a:noAutofit/>
          </a:bodyPr>
          <a:lstStyle>
            <a:lvl1pPr lvl="0" marR="0" algn="l">
              <a:lnSpc>
                <a:spcPct val="115000"/>
              </a:lnSpc>
              <a:spcBef>
                <a:spcPts val="0"/>
              </a:spcBef>
              <a:spcAft>
                <a:spcPts val="0"/>
              </a:spcAft>
              <a:buClr>
                <a:srgbClr val="FFFFFF"/>
              </a:buClr>
              <a:buSzPts val="3600"/>
              <a:buFont typeface="Roboto Condensed"/>
              <a:buNone/>
              <a:defRPr b="1" sz="3600">
                <a:solidFill>
                  <a:srgbClr val="FFFFFF"/>
                </a:solidFill>
                <a:latin typeface="Roboto Condensed"/>
                <a:ea typeface="Roboto Condensed"/>
                <a:cs typeface="Roboto Condensed"/>
                <a:sym typeface="Roboto Condensed"/>
              </a:defRPr>
            </a:lvl1pPr>
            <a:lvl2pPr lvl="1"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2pPr>
            <a:lvl3pPr lvl="2"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3pPr>
            <a:lvl4pPr lvl="3"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4pPr>
            <a:lvl5pPr lvl="4"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5pPr>
            <a:lvl6pPr lvl="5"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6pPr>
            <a:lvl7pPr lvl="6"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7pPr>
            <a:lvl8pPr lvl="7"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8pPr>
            <a:lvl9pPr lvl="8" algn="ctr">
              <a:lnSpc>
                <a:spcPct val="115000"/>
              </a:lnSpc>
              <a:spcBef>
                <a:spcPts val="0"/>
              </a:spcBef>
              <a:spcAft>
                <a:spcPts val="0"/>
              </a:spcAft>
              <a:buClr>
                <a:srgbClr val="FFFFFF"/>
              </a:buClr>
              <a:buSzPts val="3800"/>
              <a:buFont typeface="Roboto Condensed"/>
              <a:buNone/>
              <a:defRPr b="1" sz="3800">
                <a:solidFill>
                  <a:srgbClr val="FFFFFF"/>
                </a:solidFill>
                <a:latin typeface="Roboto Condensed"/>
                <a:ea typeface="Roboto Condensed"/>
                <a:cs typeface="Roboto Condensed"/>
                <a:sym typeface="Roboto Condensed"/>
              </a:defRPr>
            </a:lvl9pPr>
          </a:lstStyle>
          <a:p/>
        </p:txBody>
      </p:sp>
      <p:sp>
        <p:nvSpPr>
          <p:cNvPr id="11" name="Google Shape;11;p18"/>
          <p:cNvSpPr txBox="1"/>
          <p:nvPr>
            <p:ph idx="1" type="subTitle"/>
          </p:nvPr>
        </p:nvSpPr>
        <p:spPr>
          <a:xfrm>
            <a:off x="900000" y="3382450"/>
            <a:ext cx="5862000" cy="73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Font typeface="Roboto Condensed"/>
              <a:buNone/>
              <a:defRPr>
                <a:solidFill>
                  <a:schemeClr val="lt1"/>
                </a:solidFill>
                <a:latin typeface="Roboto Condensed"/>
                <a:ea typeface="Roboto Condensed"/>
                <a:cs typeface="Roboto Condensed"/>
                <a:sym typeface="Roboto Condensed"/>
              </a:defRPr>
            </a:lvl1pPr>
            <a:lvl2pPr lvl="1"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2pPr>
            <a:lvl3pPr lvl="2"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3pPr>
            <a:lvl4pPr lvl="3"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4pPr>
            <a:lvl5pPr lvl="4"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5pPr>
            <a:lvl6pPr lvl="5"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6pPr>
            <a:lvl7pPr lvl="6"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7pPr>
            <a:lvl8pPr lvl="7"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8pPr>
            <a:lvl9pPr lvl="8" algn="l">
              <a:lnSpc>
                <a:spcPct val="100000"/>
              </a:lnSpc>
              <a:spcBef>
                <a:spcPts val="0"/>
              </a:spcBef>
              <a:spcAft>
                <a:spcPts val="0"/>
              </a:spcAft>
              <a:buClr>
                <a:srgbClr val="11A36A"/>
              </a:buClr>
              <a:buSzPts val="2500"/>
              <a:buFont typeface="Roboto Condensed"/>
              <a:buNone/>
              <a:defRPr sz="2500">
                <a:solidFill>
                  <a:srgbClr val="11A36A"/>
                </a:solidFill>
                <a:latin typeface="Roboto Condensed"/>
                <a:ea typeface="Roboto Condensed"/>
                <a:cs typeface="Roboto Condensed"/>
                <a:sym typeface="Roboto Condensed"/>
              </a:defRPr>
            </a:lvl9pPr>
          </a:lstStyle>
          <a:p/>
        </p:txBody>
      </p:sp>
      <p:pic>
        <p:nvPicPr>
          <p:cNvPr id="12" name="Google Shape;12;p18"/>
          <p:cNvPicPr preferRelativeResize="0"/>
          <p:nvPr/>
        </p:nvPicPr>
        <p:blipFill rotWithShape="1">
          <a:blip r:embed="rId2">
            <a:alphaModFix/>
          </a:blip>
          <a:srcRect b="0" l="0" r="0" t="0"/>
          <a:stretch/>
        </p:blipFill>
        <p:spPr>
          <a:xfrm>
            <a:off x="1022904" y="857875"/>
            <a:ext cx="818121" cy="206275"/>
          </a:xfrm>
          <a:prstGeom prst="rect">
            <a:avLst/>
          </a:prstGeom>
          <a:noFill/>
          <a:ln>
            <a:noFill/>
          </a:ln>
        </p:spPr>
      </p:pic>
    </p:spTree>
  </p:cSld>
  <p:clrMapOvr>
    <a:masterClrMapping/>
  </p:clrMapOvr>
  <p:extLst>
    <p:ext uri="{DCECCB84-F9BA-43D5-87BE-67443E8EF086}">
      <p15:sldGuideLst>
        <p15:guide id="1" pos="196">
          <p15:clr>
            <a:srgbClr val="FA7B17"/>
          </p15:clr>
        </p15:guide>
        <p15:guide id="2" pos="278">
          <p15:clr>
            <a:srgbClr val="FA7B17"/>
          </p15:clr>
        </p15:guide>
        <p15:guide id="3" pos="5430">
          <p15:clr>
            <a:srgbClr val="FA7B17"/>
          </p15:clr>
        </p15:guide>
        <p15:guide id="4" pos="3917">
          <p15:clr>
            <a:srgbClr val="FA7B17"/>
          </p15:clr>
        </p15:guide>
        <p15:guide id="5" pos="567">
          <p15:clr>
            <a:srgbClr val="FA7B17"/>
          </p15:clr>
        </p15:guide>
        <p15:guide id="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27"/>
          <p:cNvSpPr/>
          <p:nvPr/>
        </p:nvSpPr>
        <p:spPr>
          <a:xfrm>
            <a:off x="383463" y="100"/>
            <a:ext cx="3195900" cy="5143500"/>
          </a:xfrm>
          <a:prstGeom prst="rect">
            <a:avLst/>
          </a:prstGeom>
          <a:solidFill>
            <a:srgbClr val="0B8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27"/>
          <p:cNvCxnSpPr/>
          <p:nvPr/>
        </p:nvCxnSpPr>
        <p:spPr>
          <a:xfrm>
            <a:off x="5487238"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4" name="Google Shape;54;p27"/>
          <p:cNvSpPr txBox="1"/>
          <p:nvPr>
            <p:ph type="title"/>
          </p:nvPr>
        </p:nvSpPr>
        <p:spPr>
          <a:xfrm>
            <a:off x="714100" y="1106250"/>
            <a:ext cx="2378700" cy="155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500"/>
              <a:buFont typeface="Roboto Condensed"/>
              <a:buNone/>
              <a:defRPr b="1" sz="2500">
                <a:solidFill>
                  <a:schemeClr val="lt1"/>
                </a:solidFill>
                <a:latin typeface="Roboto Condensed"/>
                <a:ea typeface="Roboto Condensed"/>
                <a:cs typeface="Roboto Condensed"/>
                <a:sym typeface="Roboto Condensed"/>
              </a:defRPr>
            </a:lvl1pPr>
            <a:lvl2pPr lvl="1"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2pPr>
            <a:lvl3pPr lvl="2"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3pPr>
            <a:lvl4pPr lvl="3"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4pPr>
            <a:lvl5pPr lvl="4"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5pPr>
            <a:lvl6pPr lvl="5"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6pPr>
            <a:lvl7pPr lvl="6"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7pPr>
            <a:lvl8pPr lvl="7"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8pPr>
            <a:lvl9pPr lvl="8" algn="l">
              <a:lnSpc>
                <a:spcPct val="100000"/>
              </a:lnSpc>
              <a:spcBef>
                <a:spcPts val="0"/>
              </a:spcBef>
              <a:spcAft>
                <a:spcPts val="0"/>
              </a:spcAft>
              <a:buSzPts val="3800"/>
              <a:buFont typeface="Roboto Condensed"/>
              <a:buNone/>
              <a:defRPr b="1" sz="3800">
                <a:latin typeface="Roboto Condensed"/>
                <a:ea typeface="Roboto Condensed"/>
                <a:cs typeface="Roboto Condensed"/>
                <a:sym typeface="Roboto Condensed"/>
              </a:defRPr>
            </a:lvl9pPr>
          </a:lstStyle>
          <a:p/>
        </p:txBody>
      </p:sp>
      <p:sp>
        <p:nvSpPr>
          <p:cNvPr id="55" name="Google Shape;55;p27"/>
          <p:cNvSpPr txBox="1"/>
          <p:nvPr>
            <p:ph idx="1" type="subTitle"/>
          </p:nvPr>
        </p:nvSpPr>
        <p:spPr>
          <a:xfrm>
            <a:off x="714102" y="2711775"/>
            <a:ext cx="1584000" cy="13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algn="l">
              <a:lnSpc>
                <a:spcPct val="100000"/>
              </a:lnSpc>
              <a:spcBef>
                <a:spcPts val="0"/>
              </a:spcBef>
              <a:spcAft>
                <a:spcPts val="0"/>
              </a:spcAft>
              <a:buSzPts val="1600"/>
              <a:buFont typeface="Roboto"/>
              <a:buNone/>
              <a:defRPr sz="1600">
                <a:latin typeface="Roboto"/>
                <a:ea typeface="Roboto"/>
                <a:cs typeface="Roboto"/>
                <a:sym typeface="Roboto"/>
              </a:defRPr>
            </a:lvl2pPr>
            <a:lvl3pPr lvl="2" algn="l">
              <a:lnSpc>
                <a:spcPct val="100000"/>
              </a:lnSpc>
              <a:spcBef>
                <a:spcPts val="0"/>
              </a:spcBef>
              <a:spcAft>
                <a:spcPts val="0"/>
              </a:spcAft>
              <a:buSzPts val="1600"/>
              <a:buFont typeface="Roboto"/>
              <a:buNone/>
              <a:defRPr sz="1600">
                <a:latin typeface="Roboto"/>
                <a:ea typeface="Roboto"/>
                <a:cs typeface="Roboto"/>
                <a:sym typeface="Roboto"/>
              </a:defRPr>
            </a:lvl3pPr>
            <a:lvl4pPr lvl="3" algn="l">
              <a:lnSpc>
                <a:spcPct val="100000"/>
              </a:lnSpc>
              <a:spcBef>
                <a:spcPts val="0"/>
              </a:spcBef>
              <a:spcAft>
                <a:spcPts val="0"/>
              </a:spcAft>
              <a:buSzPts val="1600"/>
              <a:buFont typeface="Roboto"/>
              <a:buNone/>
              <a:defRPr sz="1600">
                <a:latin typeface="Roboto"/>
                <a:ea typeface="Roboto"/>
                <a:cs typeface="Roboto"/>
                <a:sym typeface="Roboto"/>
              </a:defRPr>
            </a:lvl4pPr>
            <a:lvl5pPr lvl="4" algn="l">
              <a:lnSpc>
                <a:spcPct val="100000"/>
              </a:lnSpc>
              <a:spcBef>
                <a:spcPts val="0"/>
              </a:spcBef>
              <a:spcAft>
                <a:spcPts val="0"/>
              </a:spcAft>
              <a:buSzPts val="1600"/>
              <a:buFont typeface="Roboto"/>
              <a:buNone/>
              <a:defRPr sz="1600">
                <a:latin typeface="Roboto"/>
                <a:ea typeface="Roboto"/>
                <a:cs typeface="Roboto"/>
                <a:sym typeface="Roboto"/>
              </a:defRPr>
            </a:lvl5pPr>
            <a:lvl6pPr lvl="5" algn="l">
              <a:lnSpc>
                <a:spcPct val="100000"/>
              </a:lnSpc>
              <a:spcBef>
                <a:spcPts val="0"/>
              </a:spcBef>
              <a:spcAft>
                <a:spcPts val="0"/>
              </a:spcAft>
              <a:buSzPts val="1600"/>
              <a:buFont typeface="Roboto"/>
              <a:buNone/>
              <a:defRPr sz="1600">
                <a:latin typeface="Roboto"/>
                <a:ea typeface="Roboto"/>
                <a:cs typeface="Roboto"/>
                <a:sym typeface="Roboto"/>
              </a:defRPr>
            </a:lvl6pPr>
            <a:lvl7pPr lvl="6" algn="l">
              <a:lnSpc>
                <a:spcPct val="100000"/>
              </a:lnSpc>
              <a:spcBef>
                <a:spcPts val="0"/>
              </a:spcBef>
              <a:spcAft>
                <a:spcPts val="0"/>
              </a:spcAft>
              <a:buSzPts val="1600"/>
              <a:buFont typeface="Roboto"/>
              <a:buNone/>
              <a:defRPr sz="1600">
                <a:latin typeface="Roboto"/>
                <a:ea typeface="Roboto"/>
                <a:cs typeface="Roboto"/>
                <a:sym typeface="Roboto"/>
              </a:defRPr>
            </a:lvl7pPr>
            <a:lvl8pPr lvl="7" algn="l">
              <a:lnSpc>
                <a:spcPct val="100000"/>
              </a:lnSpc>
              <a:spcBef>
                <a:spcPts val="0"/>
              </a:spcBef>
              <a:spcAft>
                <a:spcPts val="0"/>
              </a:spcAft>
              <a:buSzPts val="1600"/>
              <a:buFont typeface="Roboto"/>
              <a:buNone/>
              <a:defRPr sz="1600">
                <a:latin typeface="Roboto"/>
                <a:ea typeface="Roboto"/>
                <a:cs typeface="Roboto"/>
                <a:sym typeface="Roboto"/>
              </a:defRPr>
            </a:lvl8pPr>
            <a:lvl9pPr lvl="8" algn="l">
              <a:lnSpc>
                <a:spcPct val="100000"/>
              </a:lnSpc>
              <a:spcBef>
                <a:spcPts val="0"/>
              </a:spcBef>
              <a:spcAft>
                <a:spcPts val="0"/>
              </a:spcAft>
              <a:buSzPts val="1600"/>
              <a:buFont typeface="Roboto"/>
              <a:buNone/>
              <a:defRPr sz="1600">
                <a:latin typeface="Roboto"/>
                <a:ea typeface="Roboto"/>
                <a:cs typeface="Roboto"/>
                <a:sym typeface="Roboto"/>
              </a:defRPr>
            </a:lvl9pPr>
          </a:lstStyle>
          <a:p/>
        </p:txBody>
      </p:sp>
      <p:sp>
        <p:nvSpPr>
          <p:cNvPr id="56" name="Google Shape;56;p27"/>
          <p:cNvSpPr txBox="1"/>
          <p:nvPr>
            <p:ph idx="2" type="body"/>
          </p:nvPr>
        </p:nvSpPr>
        <p:spPr>
          <a:xfrm>
            <a:off x="4464988" y="304750"/>
            <a:ext cx="3837000" cy="45540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rgbClr val="5C687C"/>
              </a:buClr>
              <a:buSzPts val="1200"/>
              <a:buFont typeface="Roboto"/>
              <a:buChar char="●"/>
              <a:defRPr sz="1200">
                <a:solidFill>
                  <a:srgbClr val="5C687C"/>
                </a:solidFill>
                <a:latin typeface="Roboto"/>
                <a:ea typeface="Roboto"/>
                <a:cs typeface="Roboto"/>
                <a:sym typeface="Roboto"/>
              </a:defRPr>
            </a:lvl1pPr>
            <a:lvl2pPr indent="-304800" lvl="1" marL="9144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2pPr>
            <a:lvl3pPr indent="-304800" lvl="2" marL="13716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3pPr>
            <a:lvl4pPr indent="-304800" lvl="3" marL="18288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4pPr>
            <a:lvl5pPr indent="-304800" lvl="4" marL="22860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5pPr>
            <a:lvl6pPr indent="-304800" lvl="5" marL="27432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6pPr>
            <a:lvl7pPr indent="-304800" lvl="6" marL="32004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7pPr>
            <a:lvl8pPr indent="-304800" lvl="7" marL="36576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8pPr>
            <a:lvl9pPr indent="-304800" lvl="8" marL="4114800" algn="l">
              <a:lnSpc>
                <a:spcPct val="115000"/>
              </a:lnSpc>
              <a:spcBef>
                <a:spcPts val="500"/>
              </a:spcBef>
              <a:spcAft>
                <a:spcPts val="500"/>
              </a:spcAft>
              <a:buClr>
                <a:srgbClr val="5C687C"/>
              </a:buClr>
              <a:buSzPts val="1200"/>
              <a:buFont typeface="Roboto"/>
              <a:buChar char="■"/>
              <a:defRPr sz="1200">
                <a:solidFill>
                  <a:srgbClr val="5C687C"/>
                </a:solidFill>
                <a:latin typeface="Roboto"/>
                <a:ea typeface="Roboto"/>
                <a:cs typeface="Roboto"/>
                <a:sym typeface="Roboto"/>
              </a:defRPr>
            </a:lvl9pPr>
          </a:lstStyle>
          <a:p/>
        </p:txBody>
      </p:sp>
      <p:sp>
        <p:nvSpPr>
          <p:cNvPr id="57" name="Google Shape;5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
        <p:nvSpPr>
          <p:cNvPr id="58" name="Google Shape;58;p27"/>
          <p:cNvSpPr/>
          <p:nvPr/>
        </p:nvSpPr>
        <p:spPr>
          <a:xfrm>
            <a:off x="0" y="0"/>
            <a:ext cx="441600" cy="5143500"/>
          </a:xfrm>
          <a:prstGeom prst="rect">
            <a:avLst/>
          </a:prstGeom>
          <a:solidFill>
            <a:srgbClr val="00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27"/>
          <p:cNvPicPr preferRelativeResize="0"/>
          <p:nvPr/>
        </p:nvPicPr>
        <p:blipFill rotWithShape="1">
          <a:blip r:embed="rId2">
            <a:alphaModFix/>
          </a:blip>
          <a:srcRect b="0" l="0" r="0" t="0"/>
          <a:stretch/>
        </p:blipFill>
        <p:spPr>
          <a:xfrm>
            <a:off x="95138" y="4530371"/>
            <a:ext cx="251325" cy="251325"/>
          </a:xfrm>
          <a:prstGeom prst="rect">
            <a:avLst/>
          </a:prstGeom>
          <a:noFill/>
          <a:ln>
            <a:noFill/>
          </a:ln>
        </p:spPr>
      </p:pic>
      <p:pic>
        <p:nvPicPr>
          <p:cNvPr id="60" name="Google Shape;60;p27"/>
          <p:cNvPicPr preferRelativeResize="0"/>
          <p:nvPr/>
        </p:nvPicPr>
        <p:blipFill rotWithShape="1">
          <a:blip r:embed="rId3">
            <a:alphaModFix/>
          </a:blip>
          <a:srcRect b="0" l="0" r="0" t="0"/>
          <a:stretch/>
        </p:blipFill>
        <p:spPr>
          <a:xfrm>
            <a:off x="95150" y="4530375"/>
            <a:ext cx="251325" cy="251325"/>
          </a:xfrm>
          <a:prstGeom prst="rect">
            <a:avLst/>
          </a:prstGeom>
          <a:noFill/>
          <a:ln>
            <a:noFill/>
          </a:ln>
        </p:spPr>
      </p:pic>
    </p:spTree>
  </p:cSld>
  <p:clrMapOvr>
    <a:masterClrMapping/>
  </p:clrMapOvr>
  <p:extLst>
    <p:ext uri="{DCECCB84-F9BA-43D5-87BE-67443E8EF086}">
      <p15:sldGuideLst>
        <p15:guide id="1" pos="450">
          <p15:clr>
            <a:srgbClr val="FA7B17"/>
          </p15:clr>
        </p15:guide>
        <p15:guide id="2" pos="286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idx="1" type="body"/>
          </p:nvPr>
        </p:nvSpPr>
        <p:spPr>
          <a:xfrm>
            <a:off x="820800" y="899250"/>
            <a:ext cx="7502400" cy="3884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5C687C"/>
              </a:buClr>
              <a:buSzPts val="1200"/>
              <a:buFont typeface="Roboto"/>
              <a:buChar char="●"/>
              <a:defRPr sz="1200">
                <a:solidFill>
                  <a:srgbClr val="5C687C"/>
                </a:solidFill>
                <a:latin typeface="Roboto"/>
                <a:ea typeface="Roboto"/>
                <a:cs typeface="Roboto"/>
                <a:sym typeface="Roboto"/>
              </a:defRPr>
            </a:lvl1pPr>
            <a:lvl2pPr indent="-304800" lvl="1" marL="9144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2pPr>
            <a:lvl3pPr indent="-304800" lvl="2" marL="13716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3pPr>
            <a:lvl4pPr indent="-304800" lvl="3" marL="18288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4pPr>
            <a:lvl5pPr indent="-304800" lvl="4" marL="22860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5pPr>
            <a:lvl6pPr indent="-304800" lvl="5" marL="27432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6pPr>
            <a:lvl7pPr indent="-304800" lvl="6" marL="32004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7pPr>
            <a:lvl8pPr indent="-304800" lvl="7" marL="3657600" algn="l">
              <a:lnSpc>
                <a:spcPct val="115000"/>
              </a:lnSpc>
              <a:spcBef>
                <a:spcPts val="500"/>
              </a:spcBef>
              <a:spcAft>
                <a:spcPts val="0"/>
              </a:spcAft>
              <a:buClr>
                <a:srgbClr val="5C687C"/>
              </a:buClr>
              <a:buSzPts val="1200"/>
              <a:buFont typeface="Roboto"/>
              <a:buChar char="○"/>
              <a:defRPr sz="1200">
                <a:solidFill>
                  <a:srgbClr val="5C687C"/>
                </a:solidFill>
                <a:latin typeface="Roboto"/>
                <a:ea typeface="Roboto"/>
                <a:cs typeface="Roboto"/>
                <a:sym typeface="Roboto"/>
              </a:defRPr>
            </a:lvl8pPr>
            <a:lvl9pPr indent="-304800" lvl="8" marL="4114800" algn="l">
              <a:lnSpc>
                <a:spcPct val="115000"/>
              </a:lnSpc>
              <a:spcBef>
                <a:spcPts val="500"/>
              </a:spcBef>
              <a:spcAft>
                <a:spcPts val="500"/>
              </a:spcAft>
              <a:buClr>
                <a:srgbClr val="5C687C"/>
              </a:buClr>
              <a:buSzPts val="1200"/>
              <a:buFont typeface="Roboto"/>
              <a:buChar char="■"/>
              <a:defRPr sz="1200">
                <a:solidFill>
                  <a:srgbClr val="5C687C"/>
                </a:solidFill>
                <a:latin typeface="Roboto"/>
                <a:ea typeface="Roboto"/>
                <a:cs typeface="Roboto"/>
                <a:sym typeface="Roboto"/>
              </a:defRPr>
            </a:lvl9pPr>
          </a:lstStyle>
          <a:p/>
        </p:txBody>
      </p:sp>
      <p:sp>
        <p:nvSpPr>
          <p:cNvPr id="15" name="Google Shape;15;p19"/>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1pPr>
            <a:lvl2pPr lvl="1"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2pPr>
            <a:lvl3pPr lvl="2"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3pPr>
            <a:lvl4pPr lvl="3"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4pPr>
            <a:lvl5pPr lvl="4"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5pPr>
            <a:lvl6pPr lvl="5"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6pPr>
            <a:lvl7pPr lvl="6"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7pPr>
            <a:lvl8pPr lvl="7"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8pPr>
            <a:lvl9pPr lvl="8" algn="l">
              <a:lnSpc>
                <a:spcPct val="100000"/>
              </a:lnSpc>
              <a:spcBef>
                <a:spcPts val="0"/>
              </a:spcBef>
              <a:spcAft>
                <a:spcPts val="0"/>
              </a:spcAft>
              <a:buClr>
                <a:srgbClr val="003333"/>
              </a:buClr>
              <a:buSzPts val="2400"/>
              <a:buFont typeface="Roboto Condensed"/>
              <a:buNone/>
              <a:defRPr b="1" sz="2400">
                <a:solidFill>
                  <a:srgbClr val="003333"/>
                </a:solidFill>
                <a:latin typeface="Roboto Condensed"/>
                <a:ea typeface="Roboto Condensed"/>
                <a:cs typeface="Roboto Condensed"/>
                <a:sym typeface="Roboto Condensed"/>
              </a:defRPr>
            </a:lvl9pPr>
          </a:lstStyle>
          <a:p/>
        </p:txBody>
      </p:sp>
      <p:sp>
        <p:nvSpPr>
          <p:cNvPr id="16" name="Google Shape;16;p19"/>
          <p:cNvSpPr/>
          <p:nvPr/>
        </p:nvSpPr>
        <p:spPr>
          <a:xfrm>
            <a:off x="0" y="0"/>
            <a:ext cx="441600" cy="5143500"/>
          </a:xfrm>
          <a:prstGeom prst="rect">
            <a:avLst/>
          </a:prstGeom>
          <a:solidFill>
            <a:srgbClr val="11A3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 name="Google Shape;17;p19"/>
          <p:cNvPicPr preferRelativeResize="0"/>
          <p:nvPr/>
        </p:nvPicPr>
        <p:blipFill rotWithShape="1">
          <a:blip r:embed="rId2">
            <a:alphaModFix/>
          </a:blip>
          <a:srcRect b="0" l="0" r="0" t="0"/>
          <a:stretch/>
        </p:blipFill>
        <p:spPr>
          <a:xfrm>
            <a:off x="95138" y="4530371"/>
            <a:ext cx="251325" cy="251325"/>
          </a:xfrm>
          <a:prstGeom prst="rect">
            <a:avLst/>
          </a:prstGeom>
          <a:noFill/>
          <a:ln>
            <a:noFill/>
          </a:ln>
        </p:spPr>
      </p:pic>
    </p:spTree>
  </p:cSld>
  <p:clrMapOvr>
    <a:masterClrMapping/>
  </p:clrMapOvr>
  <p:extLst>
    <p:ext uri="{DCECCB84-F9BA-43D5-87BE-67443E8EF086}">
      <p15:sldGuideLst>
        <p15:guide id="1" pos="5564">
          <p15:clr>
            <a:srgbClr val="FA7B17"/>
          </p15:clr>
        </p15:guide>
        <p15:guide id="2" pos="510">
          <p15:clr>
            <a:srgbClr val="FA7B17"/>
          </p15:clr>
        </p15:guide>
        <p15:guide id="3" orient="horz" pos="469">
          <p15:clr>
            <a:srgbClr val="FA7B17"/>
          </p15:clr>
        </p15:guide>
        <p15:guide id="4" orient="horz" pos="56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m">
  <p:cSld name="BLANK_1_1">
    <p:bg>
      <p:bgPr>
        <a:solidFill>
          <a:srgbClr val="1B1D1D"/>
        </a:solidFill>
      </p:bgPr>
    </p:bg>
    <p:spTree>
      <p:nvGrpSpPr>
        <p:cNvPr id="18" name="Shape 18"/>
        <p:cNvGrpSpPr/>
        <p:nvPr/>
      </p:nvGrpSpPr>
      <p:grpSpPr>
        <a:xfrm>
          <a:off x="0" y="0"/>
          <a:ext cx="0" cy="0"/>
          <a:chOff x="0" y="0"/>
          <a:chExt cx="0" cy="0"/>
        </a:xfrm>
      </p:grpSpPr>
      <p:sp>
        <p:nvSpPr>
          <p:cNvPr id="19" name="Google Shape;19;p22"/>
          <p:cNvSpPr txBox="1"/>
          <p:nvPr/>
        </p:nvSpPr>
        <p:spPr>
          <a:xfrm>
            <a:off x="1752900" y="1524950"/>
            <a:ext cx="5638200" cy="2274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a:ea typeface="Lato"/>
              <a:cs typeface="Lato"/>
              <a:sym typeface="Lato"/>
            </a:endParaRPr>
          </a:p>
        </p:txBody>
      </p:sp>
      <p:pic>
        <p:nvPicPr>
          <p:cNvPr id="20" name="Google Shape;20;p22"/>
          <p:cNvPicPr preferRelativeResize="0"/>
          <p:nvPr/>
        </p:nvPicPr>
        <p:blipFill rotWithShape="1">
          <a:blip r:embed="rId2">
            <a:alphaModFix/>
          </a:blip>
          <a:srcRect b="0" l="0" r="0" t="0"/>
          <a:stretch/>
        </p:blipFill>
        <p:spPr>
          <a:xfrm>
            <a:off x="4066650" y="2181562"/>
            <a:ext cx="1010700" cy="254850"/>
          </a:xfrm>
          <a:prstGeom prst="rect">
            <a:avLst/>
          </a:prstGeom>
          <a:noFill/>
          <a:ln>
            <a:noFill/>
          </a:ln>
        </p:spPr>
      </p:pic>
      <p:sp>
        <p:nvSpPr>
          <p:cNvPr id="21" name="Google Shape;21;p22"/>
          <p:cNvSpPr txBox="1"/>
          <p:nvPr/>
        </p:nvSpPr>
        <p:spPr>
          <a:xfrm>
            <a:off x="3459738" y="2460938"/>
            <a:ext cx="2224500" cy="40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F3F3F3"/>
                </a:solidFill>
                <a:latin typeface="Lato"/>
                <a:ea typeface="Lato"/>
                <a:cs typeface="Lato"/>
                <a:sym typeface="Lato"/>
              </a:rPr>
              <a:t>betrybe.com</a:t>
            </a:r>
            <a:endParaRPr b="0" i="0" sz="1200" u="none" cap="none" strike="noStrike">
              <a:solidFill>
                <a:srgbClr val="F3F3F3"/>
              </a:solidFill>
              <a:latin typeface="Lato"/>
              <a:ea typeface="Lato"/>
              <a:cs typeface="Lato"/>
              <a:sym typeface="Lato"/>
            </a:endParaRPr>
          </a:p>
        </p:txBody>
      </p:sp>
      <p:sp>
        <p:nvSpPr>
          <p:cNvPr id="22" name="Google Shape;22;p22"/>
          <p:cNvSpPr txBox="1"/>
          <p:nvPr>
            <p:ph idx="1" type="subTitle"/>
          </p:nvPr>
        </p:nvSpPr>
        <p:spPr>
          <a:xfrm>
            <a:off x="2026638" y="3180150"/>
            <a:ext cx="5090700" cy="40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2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a 2x2">
  <p:cSld name="TITLE_ONLY_1">
    <p:spTree>
      <p:nvGrpSpPr>
        <p:cNvPr id="23" name="Shape 23"/>
        <p:cNvGrpSpPr/>
        <p:nvPr/>
      </p:nvGrpSpPr>
      <p:grpSpPr>
        <a:xfrm>
          <a:off x="0" y="0"/>
          <a:ext cx="0" cy="0"/>
          <a:chOff x="0" y="0"/>
          <a:chExt cx="0" cy="0"/>
        </a:xfrm>
      </p:grpSpPr>
      <p:graphicFrame>
        <p:nvGraphicFramePr>
          <p:cNvPr id="24" name="Google Shape;24;p20"/>
          <p:cNvGraphicFramePr/>
          <p:nvPr/>
        </p:nvGraphicFramePr>
        <p:xfrm>
          <a:off x="441600" y="0"/>
          <a:ext cx="3000000" cy="3000000"/>
        </p:xfrm>
        <a:graphic>
          <a:graphicData uri="http://schemas.openxmlformats.org/drawingml/2006/table">
            <a:tbl>
              <a:tblPr>
                <a:noFill/>
                <a:tableStyleId>{F8B0F284-DA4D-4DD7-87FA-5FBC858FECEB}</a:tableStyleId>
              </a:tblPr>
              <a:tblGrid>
                <a:gridCol w="4351200"/>
                <a:gridCol w="4351200"/>
              </a:tblGrid>
              <a:tr h="624100">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1F1F24">
                          <a:alpha val="0"/>
                        </a:srgbClr>
                      </a:solidFill>
                      <a:prstDash val="solid"/>
                      <a:round/>
                      <a:headEnd len="sm" w="sm" type="none"/>
                      <a:tailEnd len="sm" w="sm" type="none"/>
                    </a:lnT>
                    <a:lnB cap="flat" cmpd="sng" w="9525">
                      <a:solidFill>
                        <a:srgbClr val="CCCCCC"/>
                      </a:solidFill>
                      <a:prstDash val="solid"/>
                      <a:round/>
                      <a:headEnd len="sm" w="sm" type="none"/>
                      <a:tailEnd len="sm" w="sm" type="none"/>
                    </a:lnB>
                  </a:tcPr>
                </a:tc>
                <a:tc hMerge="1"/>
              </a:tr>
              <a:tr h="22233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CCCCC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391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CCCCC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5" name="Google Shape;25;p20"/>
          <p:cNvSpPr txBox="1"/>
          <p:nvPr>
            <p:ph idx="1" type="body"/>
          </p:nvPr>
        </p:nvSpPr>
        <p:spPr>
          <a:xfrm>
            <a:off x="735250" y="814075"/>
            <a:ext cx="3762000" cy="19275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rgbClr val="5C687C"/>
              </a:buClr>
              <a:buSzPts val="1000"/>
              <a:buFont typeface="Roboto"/>
              <a:buChar char="●"/>
              <a:defRPr sz="1000">
                <a:solidFill>
                  <a:srgbClr val="5C687C"/>
                </a:solidFill>
                <a:latin typeface="Roboto"/>
                <a:ea typeface="Roboto"/>
                <a:cs typeface="Roboto"/>
                <a:sym typeface="Roboto"/>
              </a:defRPr>
            </a:lvl1pPr>
            <a:lvl2pPr indent="-292100" lvl="1" marL="914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2pPr>
            <a:lvl3pPr indent="-292100" lvl="2" marL="1371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3pPr>
            <a:lvl4pPr indent="-292100" lvl="3" marL="18288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4pPr>
            <a:lvl5pPr indent="-292100" lvl="4" marL="22860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5pPr>
            <a:lvl6pPr indent="-292100" lvl="5" marL="27432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6pPr>
            <a:lvl7pPr indent="-292100" lvl="6" marL="3200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7pPr>
            <a:lvl8pPr indent="-292100" lvl="7" marL="3657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8pPr>
            <a:lvl9pPr indent="-292100" lvl="8" marL="4114800" algn="l">
              <a:lnSpc>
                <a:spcPct val="100000"/>
              </a:lnSpc>
              <a:spcBef>
                <a:spcPts val="500"/>
              </a:spcBef>
              <a:spcAft>
                <a:spcPts val="500"/>
              </a:spcAft>
              <a:buClr>
                <a:srgbClr val="5C687C"/>
              </a:buClr>
              <a:buSzPts val="1000"/>
              <a:buFont typeface="Roboto"/>
              <a:buChar char="■"/>
              <a:defRPr sz="1000">
                <a:solidFill>
                  <a:srgbClr val="5C687C"/>
                </a:solidFill>
                <a:latin typeface="Roboto"/>
                <a:ea typeface="Roboto"/>
                <a:cs typeface="Roboto"/>
                <a:sym typeface="Roboto"/>
              </a:defRPr>
            </a:lvl9pPr>
          </a:lstStyle>
          <a:p/>
        </p:txBody>
      </p:sp>
      <p:sp>
        <p:nvSpPr>
          <p:cNvPr id="26" name="Google Shape;26;p20"/>
          <p:cNvSpPr txBox="1"/>
          <p:nvPr>
            <p:ph idx="2" type="body"/>
          </p:nvPr>
        </p:nvSpPr>
        <p:spPr>
          <a:xfrm>
            <a:off x="5113700" y="804575"/>
            <a:ext cx="3762000" cy="19275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rgbClr val="5C687C"/>
              </a:buClr>
              <a:buSzPts val="1000"/>
              <a:buFont typeface="Roboto"/>
              <a:buChar char="●"/>
              <a:defRPr sz="1000">
                <a:solidFill>
                  <a:srgbClr val="5C687C"/>
                </a:solidFill>
                <a:latin typeface="Roboto"/>
                <a:ea typeface="Roboto"/>
                <a:cs typeface="Roboto"/>
                <a:sym typeface="Roboto"/>
              </a:defRPr>
            </a:lvl1pPr>
            <a:lvl2pPr indent="-292100" lvl="1" marL="914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2pPr>
            <a:lvl3pPr indent="-292100" lvl="2" marL="1371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3pPr>
            <a:lvl4pPr indent="-292100" lvl="3" marL="18288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4pPr>
            <a:lvl5pPr indent="-292100" lvl="4" marL="22860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5pPr>
            <a:lvl6pPr indent="-292100" lvl="5" marL="27432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6pPr>
            <a:lvl7pPr indent="-292100" lvl="6" marL="3200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7pPr>
            <a:lvl8pPr indent="-292100" lvl="7" marL="3657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8pPr>
            <a:lvl9pPr indent="-292100" lvl="8" marL="4114800" algn="l">
              <a:lnSpc>
                <a:spcPct val="100000"/>
              </a:lnSpc>
              <a:spcBef>
                <a:spcPts val="500"/>
              </a:spcBef>
              <a:spcAft>
                <a:spcPts val="500"/>
              </a:spcAft>
              <a:buClr>
                <a:srgbClr val="5C687C"/>
              </a:buClr>
              <a:buSzPts val="1000"/>
              <a:buFont typeface="Roboto"/>
              <a:buChar char="■"/>
              <a:defRPr sz="1000">
                <a:solidFill>
                  <a:srgbClr val="5C687C"/>
                </a:solidFill>
                <a:latin typeface="Roboto"/>
                <a:ea typeface="Roboto"/>
                <a:cs typeface="Roboto"/>
                <a:sym typeface="Roboto"/>
              </a:defRPr>
            </a:lvl9pPr>
          </a:lstStyle>
          <a:p/>
        </p:txBody>
      </p:sp>
      <p:sp>
        <p:nvSpPr>
          <p:cNvPr id="27" name="Google Shape;27;p20"/>
          <p:cNvSpPr txBox="1"/>
          <p:nvPr>
            <p:ph idx="3" type="body"/>
          </p:nvPr>
        </p:nvSpPr>
        <p:spPr>
          <a:xfrm>
            <a:off x="736450" y="3012300"/>
            <a:ext cx="3762000" cy="19578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rgbClr val="5C687C"/>
              </a:buClr>
              <a:buSzPts val="1000"/>
              <a:buFont typeface="Roboto"/>
              <a:buChar char="●"/>
              <a:defRPr sz="1000">
                <a:solidFill>
                  <a:srgbClr val="5C687C"/>
                </a:solidFill>
                <a:latin typeface="Roboto"/>
                <a:ea typeface="Roboto"/>
                <a:cs typeface="Roboto"/>
                <a:sym typeface="Roboto"/>
              </a:defRPr>
            </a:lvl1pPr>
            <a:lvl2pPr indent="-292100" lvl="1" marL="914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2pPr>
            <a:lvl3pPr indent="-292100" lvl="2" marL="1371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3pPr>
            <a:lvl4pPr indent="-292100" lvl="3" marL="18288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4pPr>
            <a:lvl5pPr indent="-292100" lvl="4" marL="22860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5pPr>
            <a:lvl6pPr indent="-292100" lvl="5" marL="27432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6pPr>
            <a:lvl7pPr indent="-292100" lvl="6" marL="3200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7pPr>
            <a:lvl8pPr indent="-292100" lvl="7" marL="3657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8pPr>
            <a:lvl9pPr indent="-292100" lvl="8" marL="4114800" algn="l">
              <a:lnSpc>
                <a:spcPct val="100000"/>
              </a:lnSpc>
              <a:spcBef>
                <a:spcPts val="500"/>
              </a:spcBef>
              <a:spcAft>
                <a:spcPts val="500"/>
              </a:spcAft>
              <a:buClr>
                <a:srgbClr val="5C687C"/>
              </a:buClr>
              <a:buSzPts val="1000"/>
              <a:buFont typeface="Roboto"/>
              <a:buChar char="■"/>
              <a:defRPr sz="1000">
                <a:solidFill>
                  <a:srgbClr val="5C687C"/>
                </a:solidFill>
                <a:latin typeface="Roboto"/>
                <a:ea typeface="Roboto"/>
                <a:cs typeface="Roboto"/>
                <a:sym typeface="Roboto"/>
              </a:defRPr>
            </a:lvl9pPr>
          </a:lstStyle>
          <a:p/>
        </p:txBody>
      </p:sp>
      <p:sp>
        <p:nvSpPr>
          <p:cNvPr id="28" name="Google Shape;28;p20"/>
          <p:cNvSpPr txBox="1"/>
          <p:nvPr>
            <p:ph idx="4" type="body"/>
          </p:nvPr>
        </p:nvSpPr>
        <p:spPr>
          <a:xfrm>
            <a:off x="5114900" y="3012300"/>
            <a:ext cx="3762000" cy="19578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rgbClr val="5C687C"/>
              </a:buClr>
              <a:buSzPts val="1000"/>
              <a:buFont typeface="Roboto"/>
              <a:buChar char="●"/>
              <a:defRPr sz="1000">
                <a:solidFill>
                  <a:srgbClr val="5C687C"/>
                </a:solidFill>
                <a:latin typeface="Roboto"/>
                <a:ea typeface="Roboto"/>
                <a:cs typeface="Roboto"/>
                <a:sym typeface="Roboto"/>
              </a:defRPr>
            </a:lvl1pPr>
            <a:lvl2pPr indent="-292100" lvl="1" marL="914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2pPr>
            <a:lvl3pPr indent="-292100" lvl="2" marL="1371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3pPr>
            <a:lvl4pPr indent="-292100" lvl="3" marL="18288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4pPr>
            <a:lvl5pPr indent="-292100" lvl="4" marL="22860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5pPr>
            <a:lvl6pPr indent="-292100" lvl="5" marL="27432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6pPr>
            <a:lvl7pPr indent="-292100" lvl="6" marL="32004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7pPr>
            <a:lvl8pPr indent="-292100" lvl="7" marL="3657600" algn="l">
              <a:lnSpc>
                <a:spcPct val="100000"/>
              </a:lnSpc>
              <a:spcBef>
                <a:spcPts val="500"/>
              </a:spcBef>
              <a:spcAft>
                <a:spcPts val="0"/>
              </a:spcAft>
              <a:buClr>
                <a:srgbClr val="5C687C"/>
              </a:buClr>
              <a:buSzPts val="1000"/>
              <a:buFont typeface="Roboto"/>
              <a:buChar char="○"/>
              <a:defRPr sz="1000">
                <a:solidFill>
                  <a:srgbClr val="5C687C"/>
                </a:solidFill>
                <a:latin typeface="Roboto"/>
                <a:ea typeface="Roboto"/>
                <a:cs typeface="Roboto"/>
                <a:sym typeface="Roboto"/>
              </a:defRPr>
            </a:lvl8pPr>
            <a:lvl9pPr indent="-292100" lvl="8" marL="4114800" algn="l">
              <a:lnSpc>
                <a:spcPct val="100000"/>
              </a:lnSpc>
              <a:spcBef>
                <a:spcPts val="500"/>
              </a:spcBef>
              <a:spcAft>
                <a:spcPts val="500"/>
              </a:spcAft>
              <a:buClr>
                <a:srgbClr val="5C687C"/>
              </a:buClr>
              <a:buSzPts val="1000"/>
              <a:buFont typeface="Roboto"/>
              <a:buChar char="■"/>
              <a:defRPr sz="1000">
                <a:solidFill>
                  <a:srgbClr val="5C687C"/>
                </a:solidFill>
                <a:latin typeface="Roboto"/>
                <a:ea typeface="Roboto"/>
                <a:cs typeface="Roboto"/>
                <a:sym typeface="Roboto"/>
              </a:defRPr>
            </a:lvl9pPr>
          </a:lstStyle>
          <a:p/>
        </p:txBody>
      </p:sp>
      <p:sp>
        <p:nvSpPr>
          <p:cNvPr id="29" name="Google Shape;29;p20"/>
          <p:cNvSpPr/>
          <p:nvPr/>
        </p:nvSpPr>
        <p:spPr>
          <a:xfrm>
            <a:off x="0" y="0"/>
            <a:ext cx="441600" cy="5143500"/>
          </a:xfrm>
          <a:prstGeom prst="rect">
            <a:avLst/>
          </a:prstGeom>
          <a:solidFill>
            <a:srgbClr val="11A3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 name="Google Shape;30;p20"/>
          <p:cNvPicPr preferRelativeResize="0"/>
          <p:nvPr/>
        </p:nvPicPr>
        <p:blipFill rotWithShape="1">
          <a:blip r:embed="rId2">
            <a:alphaModFix/>
          </a:blip>
          <a:srcRect b="0" l="0" r="0" t="0"/>
          <a:stretch/>
        </p:blipFill>
        <p:spPr>
          <a:xfrm>
            <a:off x="95138" y="4530371"/>
            <a:ext cx="251325" cy="251325"/>
          </a:xfrm>
          <a:prstGeom prst="rect">
            <a:avLst/>
          </a:prstGeom>
          <a:noFill/>
          <a:ln>
            <a:noFill/>
          </a:ln>
        </p:spPr>
      </p:pic>
      <p:sp>
        <p:nvSpPr>
          <p:cNvPr id="31" name="Google Shape;31;p20"/>
          <p:cNvSpPr txBox="1"/>
          <p:nvPr>
            <p:ph type="title"/>
          </p:nvPr>
        </p:nvSpPr>
        <p:spPr>
          <a:xfrm>
            <a:off x="736450" y="89375"/>
            <a:ext cx="5698800" cy="46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1pPr>
            <a:lvl2pPr lvl="1"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2pPr>
            <a:lvl3pPr lvl="2"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3pPr>
            <a:lvl4pPr lvl="3"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4pPr>
            <a:lvl5pPr lvl="4"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5pPr>
            <a:lvl6pPr lvl="5"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6pPr>
            <a:lvl7pPr lvl="6"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7pPr>
            <a:lvl8pPr lvl="7"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8pPr>
            <a:lvl9pPr lvl="8" algn="l">
              <a:lnSpc>
                <a:spcPct val="100000"/>
              </a:lnSpc>
              <a:spcBef>
                <a:spcPts val="0"/>
              </a:spcBef>
              <a:spcAft>
                <a:spcPts val="0"/>
              </a:spcAft>
              <a:buClr>
                <a:srgbClr val="003333"/>
              </a:buClr>
              <a:buSzPts val="1800"/>
              <a:buFont typeface="Roboto Condensed"/>
              <a:buNone/>
              <a:defRPr b="1" sz="1800">
                <a:solidFill>
                  <a:srgbClr val="003333"/>
                </a:solidFill>
                <a:latin typeface="Roboto Condensed"/>
                <a:ea typeface="Roboto Condensed"/>
                <a:cs typeface="Roboto Condensed"/>
                <a:sym typeface="Roboto Condense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anco">
  <p:cSld name="BLANK_1">
    <p:spTree>
      <p:nvGrpSpPr>
        <p:cNvPr id="32" name="Shape 32"/>
        <p:cNvGrpSpPr/>
        <p:nvPr/>
      </p:nvGrpSpPr>
      <p:grpSpPr>
        <a:xfrm>
          <a:off x="0" y="0"/>
          <a:ext cx="0" cy="0"/>
          <a:chOff x="0" y="0"/>
          <a:chExt cx="0" cy="0"/>
        </a:xfrm>
      </p:grpSpPr>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e seção 1">
  <p:cSld name="SECTION_HEADER_1">
    <p:bg>
      <p:bgPr>
        <a:solidFill>
          <a:srgbClr val="003333"/>
        </a:solidFill>
      </p:bgPr>
    </p:bg>
    <p:spTree>
      <p:nvGrpSpPr>
        <p:cNvPr id="34" name="Shape 34"/>
        <p:cNvGrpSpPr/>
        <p:nvPr/>
      </p:nvGrpSpPr>
      <p:grpSpPr>
        <a:xfrm>
          <a:off x="0" y="0"/>
          <a:ext cx="0" cy="0"/>
          <a:chOff x="0" y="0"/>
          <a:chExt cx="0" cy="0"/>
        </a:xfrm>
      </p:grpSpPr>
      <p:sp>
        <p:nvSpPr>
          <p:cNvPr id="35" name="Google Shape;35;p23"/>
          <p:cNvSpPr txBox="1"/>
          <p:nvPr>
            <p:ph type="title"/>
          </p:nvPr>
        </p:nvSpPr>
        <p:spPr>
          <a:xfrm>
            <a:off x="900000" y="1348800"/>
            <a:ext cx="4670400" cy="2445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rgbClr val="FFFFFF"/>
              </a:buClr>
              <a:buSzPts val="2400"/>
              <a:buFont typeface="Roboto Condensed"/>
              <a:buNone/>
              <a:defRPr b="1" sz="2400">
                <a:solidFill>
                  <a:srgbClr val="FFFFFF"/>
                </a:solidFill>
                <a:latin typeface="Roboto Condensed"/>
                <a:ea typeface="Roboto Condensed"/>
                <a:cs typeface="Roboto Condensed"/>
                <a:sym typeface="Roboto Condensed"/>
              </a:defRPr>
            </a:lvl1pPr>
            <a:lvl2pPr lvl="1"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2pPr>
            <a:lvl3pPr lvl="2"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3pPr>
            <a:lvl4pPr lvl="3"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4pPr>
            <a:lvl5pPr lvl="4"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5pPr>
            <a:lvl6pPr lvl="5"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6pPr>
            <a:lvl7pPr lvl="6"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7pPr>
            <a:lvl8pPr lvl="7"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8pPr>
            <a:lvl9pPr lvl="8"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9pPr>
          </a:lstStyle>
          <a:p/>
        </p:txBody>
      </p:sp>
      <p:sp>
        <p:nvSpPr>
          <p:cNvPr id="36" name="Google Shape;36;p23"/>
          <p:cNvSpPr/>
          <p:nvPr/>
        </p:nvSpPr>
        <p:spPr>
          <a:xfrm>
            <a:off x="0" y="0"/>
            <a:ext cx="441600" cy="5143500"/>
          </a:xfrm>
          <a:prstGeom prst="rect">
            <a:avLst/>
          </a:prstGeom>
          <a:solidFill>
            <a:srgbClr val="11A3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 name="Google Shape;37;p23"/>
          <p:cNvPicPr preferRelativeResize="0"/>
          <p:nvPr/>
        </p:nvPicPr>
        <p:blipFill rotWithShape="1">
          <a:blip r:embed="rId2">
            <a:alphaModFix/>
          </a:blip>
          <a:srcRect b="0" l="0" r="0" t="0"/>
          <a:stretch/>
        </p:blipFill>
        <p:spPr>
          <a:xfrm>
            <a:off x="95138" y="4530371"/>
            <a:ext cx="251325" cy="251325"/>
          </a:xfrm>
          <a:prstGeom prst="rect">
            <a:avLst/>
          </a:prstGeom>
          <a:noFill/>
          <a:ln>
            <a:noFill/>
          </a:ln>
        </p:spPr>
      </p:pic>
      <p:pic>
        <p:nvPicPr>
          <p:cNvPr id="38" name="Google Shape;38;p23"/>
          <p:cNvPicPr preferRelativeResize="0"/>
          <p:nvPr/>
        </p:nvPicPr>
        <p:blipFill rotWithShape="1">
          <a:blip r:embed="rId3">
            <a:alphaModFix amt="7000"/>
          </a:blip>
          <a:srcRect b="44802" l="5893" r="5751" t="3222"/>
          <a:stretch/>
        </p:blipFill>
        <p:spPr>
          <a:xfrm>
            <a:off x="441600" y="0"/>
            <a:ext cx="8702399" cy="5143500"/>
          </a:xfrm>
          <a:prstGeom prst="rect">
            <a:avLst/>
          </a:prstGeom>
          <a:noFill/>
          <a:ln>
            <a:noFill/>
          </a:ln>
        </p:spPr>
      </p:pic>
    </p:spTree>
  </p:cSld>
  <p:clrMapOvr>
    <a:masterClrMapping/>
  </p:clrMapOvr>
  <p:extLst>
    <p:ext uri="{DCECCB84-F9BA-43D5-87BE-67443E8EF086}">
      <p15:sldGuideLst>
        <p15:guide id="1" pos="5568">
          <p15:clr>
            <a:srgbClr val="FA7B17"/>
          </p15:clr>
        </p15:guide>
        <p15:guide id="2" orient="horz" pos="3064">
          <p15:clr>
            <a:srgbClr val="FA7B17"/>
          </p15:clr>
        </p15:guide>
        <p15:guide id="3" pos="567">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e seção 2">
  <p:cSld name="SECTION_HEADER_1_1">
    <p:bg>
      <p:bgPr>
        <a:solidFill>
          <a:srgbClr val="0B8F70"/>
        </a:solidFill>
      </p:bgPr>
    </p:bg>
    <p:spTree>
      <p:nvGrpSpPr>
        <p:cNvPr id="39" name="Shape 39"/>
        <p:cNvGrpSpPr/>
        <p:nvPr/>
      </p:nvGrpSpPr>
      <p:grpSpPr>
        <a:xfrm>
          <a:off x="0" y="0"/>
          <a:ext cx="0" cy="0"/>
          <a:chOff x="0" y="0"/>
          <a:chExt cx="0" cy="0"/>
        </a:xfrm>
      </p:grpSpPr>
      <p:sp>
        <p:nvSpPr>
          <p:cNvPr id="40" name="Google Shape;40;p24"/>
          <p:cNvSpPr txBox="1"/>
          <p:nvPr>
            <p:ph type="title"/>
          </p:nvPr>
        </p:nvSpPr>
        <p:spPr>
          <a:xfrm>
            <a:off x="900000" y="1348800"/>
            <a:ext cx="4670400" cy="2445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rgbClr val="FFFFFF"/>
              </a:buClr>
              <a:buSzPts val="2400"/>
              <a:buFont typeface="Roboto Condensed"/>
              <a:buNone/>
              <a:defRPr b="1" sz="2400">
                <a:solidFill>
                  <a:srgbClr val="FFFFFF"/>
                </a:solidFill>
                <a:latin typeface="Roboto Condensed"/>
                <a:ea typeface="Roboto Condensed"/>
                <a:cs typeface="Roboto Condensed"/>
                <a:sym typeface="Roboto Condensed"/>
              </a:defRPr>
            </a:lvl1pPr>
            <a:lvl2pPr lvl="1"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2pPr>
            <a:lvl3pPr lvl="2"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3pPr>
            <a:lvl4pPr lvl="3"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4pPr>
            <a:lvl5pPr lvl="4"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5pPr>
            <a:lvl6pPr lvl="5"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6pPr>
            <a:lvl7pPr lvl="6"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7pPr>
            <a:lvl8pPr lvl="7"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8pPr>
            <a:lvl9pPr lvl="8" algn="l">
              <a:lnSpc>
                <a:spcPct val="115000"/>
              </a:lnSpc>
              <a:spcBef>
                <a:spcPts val="0"/>
              </a:spcBef>
              <a:spcAft>
                <a:spcPts val="0"/>
              </a:spcAft>
              <a:buClr>
                <a:schemeClr val="lt1"/>
              </a:buClr>
              <a:buSzPts val="2400"/>
              <a:buFont typeface="Roboto Condensed"/>
              <a:buNone/>
              <a:defRPr sz="2400">
                <a:solidFill>
                  <a:schemeClr val="lt1"/>
                </a:solidFill>
                <a:latin typeface="Roboto Condensed"/>
                <a:ea typeface="Roboto Condensed"/>
                <a:cs typeface="Roboto Condensed"/>
                <a:sym typeface="Roboto Condensed"/>
              </a:defRPr>
            </a:lvl9pPr>
          </a:lstStyle>
          <a:p/>
        </p:txBody>
      </p:sp>
      <p:sp>
        <p:nvSpPr>
          <p:cNvPr id="41" name="Google Shape;41;p24"/>
          <p:cNvSpPr/>
          <p:nvPr/>
        </p:nvSpPr>
        <p:spPr>
          <a:xfrm>
            <a:off x="0" y="0"/>
            <a:ext cx="441600" cy="5143500"/>
          </a:xfrm>
          <a:prstGeom prst="rect">
            <a:avLst/>
          </a:prstGeom>
          <a:solidFill>
            <a:srgbClr val="00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24"/>
          <p:cNvPicPr preferRelativeResize="0"/>
          <p:nvPr/>
        </p:nvPicPr>
        <p:blipFill rotWithShape="1">
          <a:blip r:embed="rId2">
            <a:alphaModFix/>
          </a:blip>
          <a:srcRect b="0" l="0" r="0" t="0"/>
          <a:stretch/>
        </p:blipFill>
        <p:spPr>
          <a:xfrm>
            <a:off x="95138" y="4530371"/>
            <a:ext cx="251325" cy="251325"/>
          </a:xfrm>
          <a:prstGeom prst="rect">
            <a:avLst/>
          </a:prstGeom>
          <a:noFill/>
          <a:ln>
            <a:noFill/>
          </a:ln>
        </p:spPr>
      </p:pic>
      <p:pic>
        <p:nvPicPr>
          <p:cNvPr id="43" name="Google Shape;43;p24"/>
          <p:cNvPicPr preferRelativeResize="0"/>
          <p:nvPr/>
        </p:nvPicPr>
        <p:blipFill rotWithShape="1">
          <a:blip r:embed="rId3">
            <a:alphaModFix amt="7000"/>
          </a:blip>
          <a:srcRect b="44802" l="5893" r="5751" t="3222"/>
          <a:stretch/>
        </p:blipFill>
        <p:spPr>
          <a:xfrm>
            <a:off x="441600" y="0"/>
            <a:ext cx="8702399" cy="5143500"/>
          </a:xfrm>
          <a:prstGeom prst="rect">
            <a:avLst/>
          </a:prstGeom>
          <a:noFill/>
          <a:ln>
            <a:noFill/>
          </a:ln>
        </p:spPr>
      </p:pic>
      <p:pic>
        <p:nvPicPr>
          <p:cNvPr id="44" name="Google Shape;44;p24"/>
          <p:cNvPicPr preferRelativeResize="0"/>
          <p:nvPr/>
        </p:nvPicPr>
        <p:blipFill rotWithShape="1">
          <a:blip r:embed="rId4">
            <a:alphaModFix/>
          </a:blip>
          <a:srcRect b="0" l="0" r="0" t="0"/>
          <a:stretch/>
        </p:blipFill>
        <p:spPr>
          <a:xfrm>
            <a:off x="95150" y="4530375"/>
            <a:ext cx="251325" cy="251325"/>
          </a:xfrm>
          <a:prstGeom prst="rect">
            <a:avLst/>
          </a:prstGeom>
          <a:noFill/>
          <a:ln>
            <a:noFill/>
          </a:ln>
        </p:spPr>
      </p:pic>
    </p:spTree>
  </p:cSld>
  <p:clrMapOvr>
    <a:masterClrMapping/>
  </p:clrMapOvr>
  <p:extLst>
    <p:ext uri="{DCECCB84-F9BA-43D5-87BE-67443E8EF086}">
      <p15:sldGuideLst>
        <p15:guide id="1" pos="5568">
          <p15:clr>
            <a:srgbClr val="FA7B17"/>
          </p15:clr>
        </p15:guide>
        <p15:guide id="2" orient="horz" pos="3064">
          <p15:clr>
            <a:srgbClr val="FA7B17"/>
          </p15:clr>
        </p15:guide>
        <p15:guide id="3" pos="567">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e seção 2">
  <p:cSld name="TITLE_2_1">
    <p:bg>
      <p:bgPr>
        <a:solidFill>
          <a:srgbClr val="282832"/>
        </a:solidFill>
      </p:bgPr>
    </p:bg>
    <p:spTree>
      <p:nvGrpSpPr>
        <p:cNvPr id="45" name="Shape 45"/>
        <p:cNvGrpSpPr/>
        <p:nvPr/>
      </p:nvGrpSpPr>
      <p:grpSpPr>
        <a:xfrm>
          <a:off x="0" y="0"/>
          <a:ext cx="0" cy="0"/>
          <a:chOff x="0" y="0"/>
          <a:chExt cx="0" cy="0"/>
        </a:xfrm>
      </p:grpSpPr>
      <p:sp>
        <p:nvSpPr>
          <p:cNvPr id="46" name="Google Shape;46;p25"/>
          <p:cNvSpPr txBox="1"/>
          <p:nvPr>
            <p:ph type="title"/>
          </p:nvPr>
        </p:nvSpPr>
        <p:spPr>
          <a:xfrm>
            <a:off x="311700" y="1011875"/>
            <a:ext cx="5828700" cy="244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Font typeface="Montserrat"/>
              <a:buNone/>
              <a:defRPr>
                <a:solidFill>
                  <a:srgbClr val="FFFFFF"/>
                </a:solidFill>
                <a:latin typeface="Montserrat"/>
                <a:ea typeface="Montserrat"/>
                <a:cs typeface="Montserrat"/>
                <a:sym typeface="Montserrat"/>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pic>
        <p:nvPicPr>
          <p:cNvPr id="47" name="Google Shape;47;p25"/>
          <p:cNvPicPr preferRelativeResize="0"/>
          <p:nvPr/>
        </p:nvPicPr>
        <p:blipFill rotWithShape="1">
          <a:blip r:embed="rId2">
            <a:alphaModFix/>
          </a:blip>
          <a:srcRect b="0" l="0" r="0" t="0"/>
          <a:stretch/>
        </p:blipFill>
        <p:spPr>
          <a:xfrm>
            <a:off x="441500" y="3410275"/>
            <a:ext cx="877450" cy="221225"/>
          </a:xfrm>
          <a:prstGeom prst="rect">
            <a:avLst/>
          </a:prstGeom>
          <a:noFill/>
          <a:ln>
            <a:noFill/>
          </a:ln>
        </p:spPr>
      </p:pic>
    </p:spTree>
  </p:cSld>
  <p:clrMapOvr>
    <a:masterClrMapping/>
  </p:clrMapOvr>
  <p:extLst>
    <p:ext uri="{DCECCB84-F9BA-43D5-87BE-67443E8EF086}">
      <p15:sldGuideLst>
        <p15:guide id="1" pos="27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e seção 2 1">
  <p:cSld name="SECTION_HEADER_2">
    <p:bg>
      <p:bgPr>
        <a:solidFill>
          <a:srgbClr val="11A36A"/>
        </a:solidFill>
      </p:bgPr>
    </p:bg>
    <p:spTree>
      <p:nvGrpSpPr>
        <p:cNvPr id="48" name="Shape 48"/>
        <p:cNvGrpSpPr/>
        <p:nvPr/>
      </p:nvGrpSpPr>
      <p:grpSpPr>
        <a:xfrm>
          <a:off x="0" y="0"/>
          <a:ext cx="0" cy="0"/>
          <a:chOff x="0" y="0"/>
          <a:chExt cx="0" cy="0"/>
        </a:xfrm>
      </p:grpSpPr>
      <p:sp>
        <p:nvSpPr>
          <p:cNvPr id="49" name="Google Shape;49;p26"/>
          <p:cNvSpPr txBox="1"/>
          <p:nvPr>
            <p:ph type="title"/>
          </p:nvPr>
        </p:nvSpPr>
        <p:spPr>
          <a:xfrm>
            <a:off x="311700" y="1011875"/>
            <a:ext cx="5307600" cy="244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Font typeface="Montserrat"/>
              <a:buNone/>
              <a:defRPr>
                <a:solidFill>
                  <a:srgbClr val="FFFFFF"/>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50" name="Google Shape;50;p26"/>
          <p:cNvPicPr preferRelativeResize="0"/>
          <p:nvPr/>
        </p:nvPicPr>
        <p:blipFill rotWithShape="1">
          <a:blip r:embed="rId2">
            <a:alphaModFix/>
          </a:blip>
          <a:srcRect b="0" l="0" r="0" t="0"/>
          <a:stretch/>
        </p:blipFill>
        <p:spPr>
          <a:xfrm>
            <a:off x="450000" y="3396497"/>
            <a:ext cx="859675" cy="216775"/>
          </a:xfrm>
          <a:prstGeom prst="rect">
            <a:avLst/>
          </a:prstGeom>
          <a:noFill/>
          <a:ln>
            <a:noFill/>
          </a:ln>
        </p:spPr>
      </p:pic>
    </p:spTree>
  </p:cSld>
  <p:clrMapOvr>
    <a:masterClrMapping/>
  </p:clrMapOvr>
  <p:extLst>
    <p:ext uri="{DCECCB84-F9BA-43D5-87BE-67443E8EF086}">
      <p15:sldGuideLst>
        <p15:guide id="1" pos="283">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gif"/><Relationship Id="rId4"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2525"/>
        </a:solidFill>
      </p:bgPr>
    </p:bg>
    <p:spTree>
      <p:nvGrpSpPr>
        <p:cNvPr id="64" name="Shape 64"/>
        <p:cNvGrpSpPr/>
        <p:nvPr/>
      </p:nvGrpSpPr>
      <p:grpSpPr>
        <a:xfrm>
          <a:off x="0" y="0"/>
          <a:ext cx="0" cy="0"/>
          <a:chOff x="0" y="0"/>
          <a:chExt cx="0" cy="0"/>
        </a:xfrm>
      </p:grpSpPr>
      <p:sp>
        <p:nvSpPr>
          <p:cNvPr id="65" name="Google Shape;65;p1"/>
          <p:cNvSpPr txBox="1"/>
          <p:nvPr>
            <p:ph type="ctrTitle"/>
          </p:nvPr>
        </p:nvSpPr>
        <p:spPr>
          <a:xfrm>
            <a:off x="900000" y="2061838"/>
            <a:ext cx="6372600" cy="100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600"/>
              <a:buNone/>
            </a:pPr>
            <a:r>
              <a:rPr lang="pt-BR" sz="3800">
                <a:highlight>
                  <a:srgbClr val="11A36A"/>
                </a:highlight>
              </a:rPr>
              <a:t>Arquitetura de Computadores </a:t>
            </a:r>
            <a:br>
              <a:rPr lang="pt-BR" sz="3800">
                <a:highlight>
                  <a:srgbClr val="11A36A"/>
                </a:highlight>
              </a:rPr>
            </a:br>
            <a:r>
              <a:rPr lang="pt-BR" sz="3800">
                <a:highlight>
                  <a:srgbClr val="11A36A"/>
                </a:highlight>
              </a:rPr>
              <a:t>e Redes</a:t>
            </a:r>
            <a:endParaRPr b="1" sz="3800">
              <a:highlight>
                <a:srgbClr val="11A36A"/>
              </a:highlight>
              <a:latin typeface="Roboto Condensed"/>
              <a:ea typeface="Roboto Condensed"/>
              <a:cs typeface="Roboto Condensed"/>
              <a:sym typeface="Roboto Condensed"/>
            </a:endParaRPr>
          </a:p>
        </p:txBody>
      </p:sp>
      <p:sp>
        <p:nvSpPr>
          <p:cNvPr id="66" name="Google Shape;66;p1"/>
          <p:cNvSpPr txBox="1"/>
          <p:nvPr>
            <p:ph idx="1" type="subTitle"/>
          </p:nvPr>
        </p:nvSpPr>
        <p:spPr>
          <a:xfrm>
            <a:off x="900000" y="3138563"/>
            <a:ext cx="5862000" cy="45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pt-BR">
                <a:latin typeface="Roboto"/>
                <a:ea typeface="Roboto"/>
                <a:cs typeface="Roboto"/>
                <a:sym typeface="Roboto"/>
              </a:rPr>
              <a:t>Dia 2 - Arquitetura de Redes</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 Internet</a:t>
            </a:r>
            <a:endParaRPr/>
          </a:p>
        </p:txBody>
      </p:sp>
      <p:pic>
        <p:nvPicPr>
          <p:cNvPr id="121" name="Google Shape;121;p4"/>
          <p:cNvPicPr preferRelativeResize="0"/>
          <p:nvPr/>
        </p:nvPicPr>
        <p:blipFill>
          <a:blip r:embed="rId3">
            <a:alphaModFix/>
          </a:blip>
          <a:stretch>
            <a:fillRect/>
          </a:stretch>
        </p:blipFill>
        <p:spPr>
          <a:xfrm>
            <a:off x="1571625" y="1120775"/>
            <a:ext cx="6000750"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b5bbdaeee_0_440"/>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 Internet</a:t>
            </a:r>
            <a:endParaRPr/>
          </a:p>
        </p:txBody>
      </p:sp>
      <p:sp>
        <p:nvSpPr>
          <p:cNvPr id="127" name="Google Shape;127;gab5bbdaeee_0_440"/>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t>A rede</a:t>
            </a:r>
            <a:endParaRPr b="1" sz="1700">
              <a:solidFill>
                <a:srgbClr val="5C687C"/>
              </a:solidFill>
            </a:endParaRPr>
          </a:p>
          <a:p>
            <a:pPr indent="0" lvl="0" marL="457200" rtl="0" algn="just">
              <a:lnSpc>
                <a:spcPct val="115000"/>
              </a:lnSpc>
              <a:spcBef>
                <a:spcPts val="500"/>
              </a:spcBef>
              <a:spcAft>
                <a:spcPts val="0"/>
              </a:spcAft>
              <a:buSzPts val="1200"/>
              <a:buNone/>
            </a:pPr>
            <a:r>
              <a:t/>
            </a:r>
            <a:endParaRPr b="1" sz="1400">
              <a:solidFill>
                <a:srgbClr val="5C687C"/>
              </a:solidFill>
            </a:endParaRPr>
          </a:p>
          <a:p>
            <a:pPr indent="0" lvl="0" marL="457200" rtl="0" algn="just">
              <a:spcBef>
                <a:spcPts val="0"/>
              </a:spcBef>
              <a:spcAft>
                <a:spcPts val="0"/>
              </a:spcAft>
              <a:buClr>
                <a:schemeClr val="dk1"/>
              </a:buClr>
              <a:buSzPts val="1100"/>
              <a:buFont typeface="Arial"/>
              <a:buNone/>
            </a:pPr>
            <a:r>
              <a:rPr lang="pt-BR" sz="1600">
                <a:solidFill>
                  <a:srgbClr val="24292E"/>
                </a:solidFill>
                <a:highlight>
                  <a:srgbClr val="FFFFFF"/>
                </a:highlight>
              </a:rPr>
              <a:t>Em nossas casas, em um escritório, nos </a:t>
            </a:r>
            <a:r>
              <a:rPr i="1" lang="pt-BR" sz="1600">
                <a:solidFill>
                  <a:srgbClr val="24292E"/>
                </a:solidFill>
                <a:highlight>
                  <a:srgbClr val="FFFFFF"/>
                </a:highlight>
              </a:rPr>
              <a:t>hubs</a:t>
            </a:r>
            <a:r>
              <a:rPr lang="pt-BR" sz="1600">
                <a:solidFill>
                  <a:srgbClr val="24292E"/>
                </a:solidFill>
                <a:highlight>
                  <a:srgbClr val="FFFFFF"/>
                </a:highlight>
              </a:rPr>
              <a:t> da Trybe, sempre temos diversos dispositivos como computadores e smartphones ligados por diferentes meios, a cabo ou pelo wi-fi, a um ou mais roteadores, formando uma </a:t>
            </a:r>
            <a:r>
              <a:rPr b="1" lang="pt-BR" sz="1600">
                <a:solidFill>
                  <a:srgbClr val="24292E"/>
                </a:solidFill>
                <a:highlight>
                  <a:srgbClr val="FFFFFF"/>
                </a:highlight>
              </a:rPr>
              <a:t>LAN</a:t>
            </a:r>
            <a:r>
              <a:rPr lang="pt-BR" sz="1600">
                <a:solidFill>
                  <a:srgbClr val="24292E"/>
                </a:solidFill>
                <a:highlight>
                  <a:srgbClr val="FFFFFF"/>
                </a:highlight>
              </a:rPr>
              <a:t> (</a:t>
            </a:r>
            <a:r>
              <a:rPr i="1" lang="pt-BR" sz="1600">
                <a:solidFill>
                  <a:srgbClr val="24292E"/>
                </a:solidFill>
                <a:highlight>
                  <a:srgbClr val="FFFFFF"/>
                </a:highlight>
              </a:rPr>
              <a:t>Local Area Network</a:t>
            </a:r>
            <a:r>
              <a:rPr lang="pt-BR" sz="1600">
                <a:solidFill>
                  <a:srgbClr val="24292E"/>
                </a:solidFill>
                <a:highlight>
                  <a:srgbClr val="FFFFFF"/>
                </a:highlight>
              </a:rPr>
              <a:t>).</a:t>
            </a:r>
            <a:endParaRPr sz="1600">
              <a:solidFill>
                <a:srgbClr val="24292E"/>
              </a:solidFill>
              <a:highlight>
                <a:srgbClr val="FFFFFF"/>
              </a:highlight>
            </a:endParaRPr>
          </a:p>
          <a:p>
            <a:pPr indent="0" lvl="0" marL="457200" rtl="0" algn="just">
              <a:spcBef>
                <a:spcPts val="1200"/>
              </a:spcBef>
              <a:spcAft>
                <a:spcPts val="0"/>
              </a:spcAft>
              <a:buClr>
                <a:schemeClr val="dk1"/>
              </a:buClr>
              <a:buSzPts val="1100"/>
              <a:buFont typeface="Arial"/>
              <a:buNone/>
            </a:pPr>
            <a:r>
              <a:rPr lang="pt-BR" sz="1600">
                <a:solidFill>
                  <a:srgbClr val="24292E"/>
                </a:solidFill>
                <a:highlight>
                  <a:srgbClr val="FFFFFF"/>
                </a:highlight>
              </a:rPr>
              <a:t>Esses </a:t>
            </a:r>
            <a:r>
              <a:rPr b="1" lang="pt-BR" sz="1600">
                <a:solidFill>
                  <a:srgbClr val="24292E"/>
                </a:solidFill>
                <a:highlight>
                  <a:srgbClr val="FFFFFF"/>
                </a:highlight>
              </a:rPr>
              <a:t>roteadores</a:t>
            </a:r>
            <a:r>
              <a:rPr lang="pt-BR" sz="1600">
                <a:solidFill>
                  <a:srgbClr val="24292E"/>
                </a:solidFill>
                <a:highlight>
                  <a:srgbClr val="FFFFFF"/>
                </a:highlight>
              </a:rPr>
              <a:t>, por sua vez, estão ligados ao modem da operadora e esses a redes cada vez maiores, interligando bairros, cidades e estados, até o que chamamos de </a:t>
            </a:r>
            <a:r>
              <a:rPr b="1" lang="pt-BR" sz="1600">
                <a:solidFill>
                  <a:srgbClr val="24292E"/>
                </a:solidFill>
                <a:highlight>
                  <a:srgbClr val="FFFFFF"/>
                </a:highlight>
              </a:rPr>
              <a:t>backbones</a:t>
            </a:r>
            <a:r>
              <a:rPr lang="pt-BR" sz="1600">
                <a:solidFill>
                  <a:srgbClr val="24292E"/>
                </a:solidFill>
                <a:highlight>
                  <a:srgbClr val="FFFFFF"/>
                </a:highlight>
              </a:rPr>
              <a:t>, que é a grande estrutura de rede chamada "espinha dorsal" da internet.</a:t>
            </a:r>
            <a:endParaRPr sz="16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a2b23fe8b6_1_50"/>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 Internet</a:t>
            </a:r>
            <a:endParaRPr/>
          </a:p>
        </p:txBody>
      </p:sp>
      <p:sp>
        <p:nvSpPr>
          <p:cNvPr id="133" name="Google Shape;133;ga2b23fe8b6_1_50"/>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500"/>
              </a:spcBef>
              <a:spcAft>
                <a:spcPts val="0"/>
              </a:spcAft>
              <a:buClr>
                <a:srgbClr val="5C687C"/>
              </a:buClr>
              <a:buSzPts val="1600"/>
              <a:buChar char="●"/>
            </a:pPr>
            <a:r>
              <a:rPr b="1" lang="pt-BR" sz="1600"/>
              <a:t>Backbone Brasil</a:t>
            </a:r>
            <a:br>
              <a:rPr b="1" lang="pt-BR" sz="1600"/>
            </a:br>
            <a:r>
              <a:rPr b="1" lang="pt-BR" sz="1600"/>
              <a:t>Mapa 2018</a:t>
            </a:r>
            <a:endParaRPr sz="1600">
              <a:solidFill>
                <a:srgbClr val="24292E"/>
              </a:solidFill>
              <a:highlight>
                <a:srgbClr val="FFFFFF"/>
              </a:highlight>
            </a:endParaRPr>
          </a:p>
          <a:p>
            <a:pPr indent="0" lvl="0" marL="0" rtl="0" algn="l">
              <a:spcBef>
                <a:spcPts val="0"/>
              </a:spcBef>
              <a:spcAft>
                <a:spcPts val="0"/>
              </a:spcAft>
              <a:buSzPts val="1100"/>
              <a:buNone/>
            </a:pPr>
            <a:r>
              <a:t/>
            </a:r>
            <a:endParaRPr sz="1100">
              <a:solidFill>
                <a:schemeClr val="dk1"/>
              </a:solidFill>
              <a:latin typeface="Arial"/>
              <a:ea typeface="Arial"/>
              <a:cs typeface="Arial"/>
              <a:sym typeface="Arial"/>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pic>
        <p:nvPicPr>
          <p:cNvPr id="134" name="Google Shape;134;ga2b23fe8b6_1_50"/>
          <p:cNvPicPr preferRelativeResize="0"/>
          <p:nvPr/>
        </p:nvPicPr>
        <p:blipFill>
          <a:blip r:embed="rId3">
            <a:alphaModFix/>
          </a:blip>
          <a:stretch>
            <a:fillRect/>
          </a:stretch>
        </p:blipFill>
        <p:spPr>
          <a:xfrm>
            <a:off x="3282456" y="0"/>
            <a:ext cx="5861538"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a2b23fe8b6_1_56"/>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 Internet</a:t>
            </a:r>
            <a:endParaRPr/>
          </a:p>
        </p:txBody>
      </p:sp>
      <p:sp>
        <p:nvSpPr>
          <p:cNvPr id="140" name="Google Shape;140;ga2b23fe8b6_1_56"/>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500"/>
              </a:spcBef>
              <a:spcAft>
                <a:spcPts val="0"/>
              </a:spcAft>
              <a:buClr>
                <a:srgbClr val="5C687C"/>
              </a:buClr>
              <a:buSzPts val="1600"/>
              <a:buChar char="●"/>
            </a:pPr>
            <a:r>
              <a:rPr b="1" lang="pt-BR" sz="1600"/>
              <a:t>Global</a:t>
            </a:r>
            <a:br>
              <a:rPr b="1" lang="pt-BR" sz="1600"/>
            </a:br>
            <a:br>
              <a:rPr b="1" lang="pt-BR" sz="1600"/>
            </a:br>
            <a:r>
              <a:rPr b="1" lang="pt-BR" sz="1600"/>
              <a:t>Cabos submarinos 2020</a:t>
            </a:r>
            <a:br>
              <a:rPr b="1" lang="pt-BR" sz="1600"/>
            </a:br>
            <a:br>
              <a:rPr b="1" lang="pt-BR" sz="1600"/>
            </a:br>
            <a:r>
              <a:rPr b="1" lang="pt-BR" sz="1600"/>
              <a:t>https://submarine-cable-map-2020.telegeography.com/</a:t>
            </a:r>
            <a:endParaRPr sz="1600">
              <a:solidFill>
                <a:srgbClr val="24292E"/>
              </a:solidFill>
              <a:highlight>
                <a:srgbClr val="FFFFFF"/>
              </a:highlight>
            </a:endParaRPr>
          </a:p>
          <a:p>
            <a:pPr indent="0" lvl="0" marL="0" rtl="0" algn="l">
              <a:spcBef>
                <a:spcPts val="0"/>
              </a:spcBef>
              <a:spcAft>
                <a:spcPts val="0"/>
              </a:spcAft>
              <a:buSzPts val="1100"/>
              <a:buNone/>
            </a:pPr>
            <a:r>
              <a:t/>
            </a:r>
            <a:endParaRPr sz="1100">
              <a:solidFill>
                <a:schemeClr val="dk1"/>
              </a:solidFill>
              <a:latin typeface="Arial"/>
              <a:ea typeface="Arial"/>
              <a:cs typeface="Arial"/>
              <a:sym typeface="Arial"/>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pic>
        <p:nvPicPr>
          <p:cNvPr id="141" name="Google Shape;141;ga2b23fe8b6_1_56"/>
          <p:cNvPicPr preferRelativeResize="0"/>
          <p:nvPr/>
        </p:nvPicPr>
        <p:blipFill>
          <a:blip r:embed="rId3">
            <a:alphaModFix/>
          </a:blip>
          <a:stretch>
            <a:fillRect/>
          </a:stretch>
        </p:blipFill>
        <p:spPr>
          <a:xfrm>
            <a:off x="5729076" y="3186650"/>
            <a:ext cx="3345701" cy="188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a2b23fe8b6_1_63"/>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47" name="Google Shape;147;ga2b23fe8b6_1_63"/>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500"/>
              </a:spcBef>
              <a:spcAft>
                <a:spcPts val="0"/>
              </a:spcAft>
              <a:buClr>
                <a:srgbClr val="5C687C"/>
              </a:buClr>
              <a:buSzPts val="1500"/>
              <a:buChar char="●"/>
            </a:pPr>
            <a:r>
              <a:rPr lang="pt-BR" sz="1500">
                <a:solidFill>
                  <a:srgbClr val="5C687C"/>
                </a:solidFill>
                <a:highlight>
                  <a:srgbClr val="FFFFFF"/>
                </a:highlight>
              </a:rPr>
              <a:t>Vamos imaginar que a pessoa estudante </a:t>
            </a:r>
            <a:r>
              <a:rPr b="1" lang="pt-BR" sz="1500">
                <a:solidFill>
                  <a:srgbClr val="5C687C"/>
                </a:solidFill>
                <a:highlight>
                  <a:srgbClr val="FFFFFF"/>
                </a:highlight>
              </a:rPr>
              <a:t>A</a:t>
            </a:r>
            <a:r>
              <a:rPr lang="pt-BR" sz="1500">
                <a:solidFill>
                  <a:srgbClr val="5C687C"/>
                </a:solidFill>
                <a:highlight>
                  <a:srgbClr val="FFFFFF"/>
                </a:highlight>
              </a:rPr>
              <a:t> quer enviar uma mensagem para a pessoa estudante </a:t>
            </a:r>
            <a:r>
              <a:rPr b="1" lang="pt-BR" sz="1500">
                <a:solidFill>
                  <a:srgbClr val="5C687C"/>
                </a:solidFill>
                <a:highlight>
                  <a:srgbClr val="FFFFFF"/>
                </a:highlight>
              </a:rPr>
              <a:t>B</a:t>
            </a:r>
            <a:r>
              <a:rPr lang="pt-BR" sz="1500">
                <a:solidFill>
                  <a:srgbClr val="5C687C"/>
                </a:solidFill>
                <a:highlight>
                  <a:srgbClr val="FFFFFF"/>
                </a:highlight>
              </a:rPr>
              <a:t>, essa mensagem irá percorrer toda essas estrutura que acabamos de ver. </a:t>
            </a:r>
            <a:br>
              <a:rPr lang="pt-BR" sz="1500">
                <a:solidFill>
                  <a:srgbClr val="5C687C"/>
                </a:solidFill>
                <a:highlight>
                  <a:srgbClr val="FFFFFF"/>
                </a:highlight>
              </a:rPr>
            </a:br>
            <a:endParaRPr sz="1500">
              <a:solidFill>
                <a:srgbClr val="5C687C"/>
              </a:solidFill>
            </a:endParaRPr>
          </a:p>
          <a:p>
            <a:pPr indent="0" lvl="0" marL="457200" rtl="0" algn="just">
              <a:lnSpc>
                <a:spcPct val="115000"/>
              </a:lnSpc>
              <a:spcBef>
                <a:spcPts val="1200"/>
              </a:spcBef>
              <a:spcAft>
                <a:spcPts val="0"/>
              </a:spcAft>
              <a:buSzPts val="1200"/>
              <a:buNone/>
            </a:pPr>
            <a:r>
              <a:rPr lang="pt-BR" sz="1500">
                <a:solidFill>
                  <a:srgbClr val="5C687C"/>
                </a:solidFill>
                <a:highlight>
                  <a:srgbClr val="FFFFFF"/>
                </a:highlight>
              </a:rPr>
              <a:t>Porém, ela lembra de um detalhe. É fundamental que ela se identifique na carta e, ainda mais importante, que ela coloque o endereço da pessoa estudante B, para que os serviços de entrega saibam para onde encaminhar a mensagem. A pessoa estudante A, então, coloca uma etiqueta no envelope com seu endereço (remetente) e o endereço da pessoa estudante B (destinatário).</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br>
              <a:rPr lang="pt-BR" sz="1500">
                <a:solidFill>
                  <a:srgbClr val="5C687C"/>
                </a:solidFill>
                <a:highlight>
                  <a:srgbClr val="FFFFFF"/>
                </a:highlight>
              </a:rPr>
            </a:br>
            <a:r>
              <a:rPr lang="pt-BR" sz="1500">
                <a:solidFill>
                  <a:srgbClr val="5C687C"/>
                </a:solidFill>
                <a:highlight>
                  <a:srgbClr val="FFFFFF"/>
                </a:highlight>
              </a:rPr>
              <a:t>Ao receber a carta, a pessoa estudante B vê na etiqueta que pertence a ela, então ela retira a mensagem do envelope. Em seguida ele consegue compreender a mensagem escrita, considerando que foi utilizada a mesma linguagem de comunicação.</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a2b23fe8b6_1_71"/>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53" name="Google Shape;153;ga2b23fe8b6_1_71"/>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lang="pt-BR" sz="1600">
                <a:solidFill>
                  <a:srgbClr val="5C687C"/>
                </a:solidFill>
                <a:highlight>
                  <a:srgbClr val="FFFFFF"/>
                </a:highlight>
              </a:rPr>
              <a:t>A comunicação através das redes são feitas de maneira semelhante.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O dado ou a mensagem, passa por diversos tratamentos de maneira a ser possível enviá-la, garantindo que ela seja trafegada e recebida pelo outro lado com sucesso e, ao chegar, possa ser compreendida pelo destinatário.</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pic>
        <p:nvPicPr>
          <p:cNvPr id="154" name="Google Shape;154;ga2b23fe8b6_1_71"/>
          <p:cNvPicPr preferRelativeResize="0"/>
          <p:nvPr/>
        </p:nvPicPr>
        <p:blipFill>
          <a:blip r:embed="rId3">
            <a:alphaModFix/>
          </a:blip>
          <a:stretch>
            <a:fillRect/>
          </a:stretch>
        </p:blipFill>
        <p:spPr>
          <a:xfrm>
            <a:off x="1351200" y="2915900"/>
            <a:ext cx="3506500" cy="1753250"/>
          </a:xfrm>
          <a:prstGeom prst="rect">
            <a:avLst/>
          </a:prstGeom>
          <a:noFill/>
          <a:ln>
            <a:noFill/>
          </a:ln>
        </p:spPr>
      </p:pic>
      <p:pic>
        <p:nvPicPr>
          <p:cNvPr id="155" name="Google Shape;155;ga2b23fe8b6_1_71"/>
          <p:cNvPicPr preferRelativeResize="0"/>
          <p:nvPr/>
        </p:nvPicPr>
        <p:blipFill>
          <a:blip r:embed="rId4">
            <a:alphaModFix/>
          </a:blip>
          <a:stretch>
            <a:fillRect/>
          </a:stretch>
        </p:blipFill>
        <p:spPr>
          <a:xfrm>
            <a:off x="5764975" y="2839512"/>
            <a:ext cx="2859050" cy="190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a2b23fe8b6_1_79"/>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61" name="Google Shape;161;ga2b23fe8b6_1_79"/>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lang="pt-BR" sz="1600">
                <a:solidFill>
                  <a:srgbClr val="5C687C"/>
                </a:solidFill>
                <a:highlight>
                  <a:srgbClr val="FFFFFF"/>
                </a:highlight>
              </a:rPr>
              <a:t>Para organizar esse processo e padronizá-lo, foram definidos modelos e protocolos, conforme vimos no conteúdo.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Com esses </a:t>
            </a:r>
            <a:r>
              <a:rPr b="1" lang="pt-BR" sz="1600">
                <a:solidFill>
                  <a:srgbClr val="5C687C"/>
                </a:solidFill>
                <a:highlight>
                  <a:srgbClr val="FFFFFF"/>
                </a:highlight>
              </a:rPr>
              <a:t>padrões</a:t>
            </a:r>
            <a:r>
              <a:rPr lang="pt-BR" sz="1600">
                <a:solidFill>
                  <a:srgbClr val="5C687C"/>
                </a:solidFill>
                <a:highlight>
                  <a:srgbClr val="FFFFFF"/>
                </a:highlight>
              </a:rPr>
              <a:t>, ao ser desenvolvido um novo dispositivo, como uma geladeira que consegue avisar sobre os itens que estão acabando, pode-se seguir esses padrões e a geladeira poderá se conectar em qualquer lugar que tenha acesso a internet, podendo trocar informações com a rede.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Isso vale para os computadores, roteadores, smartphones e outros dispositivos, além de softwares e aplicações que são desenvolvidos já pensando nesse padrão, de modo que consigam facilmente se conectar às redes.</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a2b23fe8b6_1_88"/>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67" name="Google Shape;167;ga2b23fe8b6_1_88"/>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500"/>
              </a:spcBef>
              <a:spcAft>
                <a:spcPts val="0"/>
              </a:spcAft>
              <a:buClr>
                <a:srgbClr val="5C687C"/>
              </a:buClr>
              <a:buSzPts val="2000"/>
              <a:buChar char="●"/>
            </a:pPr>
            <a:r>
              <a:rPr lang="pt-BR" sz="1600">
                <a:solidFill>
                  <a:srgbClr val="5C687C"/>
                </a:solidFill>
                <a:highlight>
                  <a:srgbClr val="FFFFFF"/>
                </a:highlight>
              </a:rPr>
              <a:t>Vimos que o padrão utilizado para trafegar informações na internet e nas redes em geral é o </a:t>
            </a:r>
            <a:r>
              <a:rPr b="1" lang="pt-BR" sz="1600">
                <a:solidFill>
                  <a:srgbClr val="5C687C"/>
                </a:solidFill>
                <a:highlight>
                  <a:srgbClr val="FFFFFF"/>
                </a:highlight>
              </a:rPr>
              <a:t>TCP/IP</a:t>
            </a:r>
            <a:r>
              <a:rPr lang="pt-BR" sz="1600">
                <a:solidFill>
                  <a:srgbClr val="5C687C"/>
                </a:solidFill>
                <a:highlight>
                  <a:srgbClr val="FFFFFF"/>
                </a:highlight>
              </a:rPr>
              <a:t>, que funciona de maneira bem semelhante ao nosso exemplo:</a:t>
            </a:r>
            <a:endParaRPr sz="20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pic>
        <p:nvPicPr>
          <p:cNvPr id="168" name="Google Shape;168;ga2b23fe8b6_1_88"/>
          <p:cNvPicPr preferRelativeResize="0"/>
          <p:nvPr/>
        </p:nvPicPr>
        <p:blipFill>
          <a:blip r:embed="rId3">
            <a:alphaModFix/>
          </a:blip>
          <a:stretch>
            <a:fillRect/>
          </a:stretch>
        </p:blipFill>
        <p:spPr>
          <a:xfrm>
            <a:off x="1457325" y="2007600"/>
            <a:ext cx="6739026" cy="3073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2b23fe8b6_1_95"/>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74" name="Google Shape;174;ga2b23fe8b6_1_95"/>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lang="pt-BR" sz="1600">
                <a:solidFill>
                  <a:srgbClr val="5C687C"/>
                </a:solidFill>
                <a:highlight>
                  <a:srgbClr val="FFFFFF"/>
                </a:highlight>
              </a:rPr>
              <a:t>E</a:t>
            </a:r>
            <a:r>
              <a:rPr lang="pt-BR" sz="1600">
                <a:solidFill>
                  <a:srgbClr val="5C687C"/>
                </a:solidFill>
                <a:highlight>
                  <a:srgbClr val="FFFFFF"/>
                </a:highlight>
              </a:rPr>
              <a:t>sse conjunto de protocolos utiliza </a:t>
            </a:r>
            <a:r>
              <a:rPr b="1" lang="pt-BR" sz="1600">
                <a:solidFill>
                  <a:srgbClr val="5C687C"/>
                </a:solidFill>
                <a:highlight>
                  <a:srgbClr val="FFFFFF"/>
                </a:highlight>
              </a:rPr>
              <a:t>4 camadas</a:t>
            </a:r>
            <a:r>
              <a:rPr lang="pt-BR" sz="1600">
                <a:solidFill>
                  <a:srgbClr val="5C687C"/>
                </a:solidFill>
                <a:highlight>
                  <a:srgbClr val="FFFFFF"/>
                </a:highlight>
              </a:rPr>
              <a:t> com diferentes funções.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A camada de aplicação, em seguida a de transporte, depois a de Rede, ou Internet, e por último a do hardware por onde ela é trafegada até chegar ao seu destino.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Chegando, o dado passa pelas mesmas 4 camadas porém em sentido oposto.</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600">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2b23fe8b6_1_103"/>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pic>
        <p:nvPicPr>
          <p:cNvPr id="180" name="Google Shape;180;ga2b23fe8b6_1_103"/>
          <p:cNvPicPr preferRelativeResize="0"/>
          <p:nvPr/>
        </p:nvPicPr>
        <p:blipFill>
          <a:blip r:embed="rId3">
            <a:alphaModFix/>
          </a:blip>
          <a:stretch>
            <a:fillRect/>
          </a:stretch>
        </p:blipFill>
        <p:spPr>
          <a:xfrm>
            <a:off x="1107288" y="1158250"/>
            <a:ext cx="7377776" cy="3175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idx="1" type="body"/>
          </p:nvPr>
        </p:nvSpPr>
        <p:spPr>
          <a:xfrm>
            <a:off x="820800" y="899250"/>
            <a:ext cx="7502400" cy="3884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FA36B"/>
              </a:buClr>
              <a:buSzPts val="1200"/>
              <a:buFont typeface="Roboto Condensed"/>
              <a:buAutoNum type="arabicPeriod"/>
            </a:pPr>
            <a:r>
              <a:rPr lang="pt-BR"/>
              <a:t>A Internet</a:t>
            </a:r>
            <a:endParaRPr/>
          </a:p>
          <a:p>
            <a:pPr indent="-304800" lvl="0" marL="457200" rtl="0" algn="l">
              <a:lnSpc>
                <a:spcPct val="115000"/>
              </a:lnSpc>
              <a:spcBef>
                <a:spcPts val="500"/>
              </a:spcBef>
              <a:spcAft>
                <a:spcPts val="0"/>
              </a:spcAft>
              <a:buClr>
                <a:srgbClr val="0FA36B"/>
              </a:buClr>
              <a:buSzPts val="1200"/>
              <a:buFont typeface="Roboto Condensed"/>
              <a:buAutoNum type="arabicPeriod"/>
            </a:pPr>
            <a:r>
              <a:rPr lang="pt-BR"/>
              <a:t>Arquitetura de Redes</a:t>
            </a:r>
            <a:endParaRPr/>
          </a:p>
          <a:p>
            <a:pPr indent="-304800" lvl="0" marL="457200" rtl="0" algn="l">
              <a:lnSpc>
                <a:spcPct val="115000"/>
              </a:lnSpc>
              <a:spcBef>
                <a:spcPts val="500"/>
              </a:spcBef>
              <a:spcAft>
                <a:spcPts val="0"/>
              </a:spcAft>
              <a:buClr>
                <a:srgbClr val="0FA36B"/>
              </a:buClr>
              <a:buSzPts val="1200"/>
              <a:buAutoNum type="arabicPeriod"/>
            </a:pPr>
            <a:r>
              <a:rPr lang="pt-BR"/>
              <a:t>Mão na massa</a:t>
            </a:r>
            <a:endParaRPr/>
          </a:p>
          <a:p>
            <a:pPr indent="-304800" lvl="0" marL="457200" rtl="0" algn="l">
              <a:lnSpc>
                <a:spcPct val="115000"/>
              </a:lnSpc>
              <a:spcBef>
                <a:spcPts val="500"/>
              </a:spcBef>
              <a:spcAft>
                <a:spcPts val="0"/>
              </a:spcAft>
              <a:buClr>
                <a:srgbClr val="0FA36B"/>
              </a:buClr>
              <a:buSzPts val="1200"/>
              <a:buAutoNum type="arabicPeriod"/>
            </a:pPr>
            <a:r>
              <a:rPr lang="pt-BR"/>
              <a:t>TCP vs UDP</a:t>
            </a:r>
            <a:endParaRPr/>
          </a:p>
          <a:p>
            <a:pPr indent="-304800" lvl="0" marL="457200" rtl="0" algn="l">
              <a:lnSpc>
                <a:spcPct val="115000"/>
              </a:lnSpc>
              <a:spcBef>
                <a:spcPts val="500"/>
              </a:spcBef>
              <a:spcAft>
                <a:spcPts val="0"/>
              </a:spcAft>
              <a:buClr>
                <a:srgbClr val="0FA36B"/>
              </a:buClr>
              <a:buSzPts val="1200"/>
              <a:buAutoNum type="arabicPeriod"/>
            </a:pPr>
            <a:r>
              <a:rPr lang="pt-BR"/>
              <a:t>IP</a:t>
            </a:r>
            <a:endParaRPr/>
          </a:p>
        </p:txBody>
      </p:sp>
      <p:sp>
        <p:nvSpPr>
          <p:cNvPr id="72" name="Google Shape;72;p3"/>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Índice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a2b23fe8b6_1_109"/>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86" name="Google Shape;186;ga2b23fe8b6_1_109"/>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Aplicação</a:t>
            </a:r>
            <a:endParaRPr sz="1600">
              <a:highlight>
                <a:srgbClr val="FFFFFF"/>
              </a:highlight>
            </a:endParaRPr>
          </a:p>
          <a:p>
            <a:pPr indent="0" lvl="0" marL="457200" rtl="0" algn="just">
              <a:lnSpc>
                <a:spcPct val="115000"/>
              </a:lnSpc>
              <a:spcBef>
                <a:spcPts val="1200"/>
              </a:spcBef>
              <a:spcAft>
                <a:spcPts val="0"/>
              </a:spcAft>
              <a:buSzPts val="1200"/>
              <a:buNone/>
            </a:pPr>
            <a:r>
              <a:rPr lang="pt-BR" sz="1400">
                <a:solidFill>
                  <a:srgbClr val="5C687C"/>
                </a:solidFill>
                <a:highlight>
                  <a:srgbClr val="FFFFFF"/>
                </a:highlight>
              </a:rPr>
              <a:t>A primeira camada por onde a mensagem passa é a de </a:t>
            </a:r>
            <a:r>
              <a:rPr b="1" lang="pt-BR" sz="1400">
                <a:solidFill>
                  <a:srgbClr val="5C687C"/>
                </a:solidFill>
                <a:highlight>
                  <a:srgbClr val="FFFFFF"/>
                </a:highlight>
              </a:rPr>
              <a:t>aplicação</a:t>
            </a:r>
            <a:r>
              <a:rPr lang="pt-BR" sz="1400">
                <a:solidFill>
                  <a:srgbClr val="5C687C"/>
                </a:solidFill>
                <a:highlight>
                  <a:srgbClr val="FFFFFF"/>
                </a:highlight>
              </a:rPr>
              <a:t>, que vai traduzi-la para um formato que ambos os lados, destinatário e remetente, consigam compreender, ou seja, cliente e servidor consigam compreender.</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lang="pt-BR" sz="1400">
                <a:solidFill>
                  <a:srgbClr val="5C687C"/>
                </a:solidFill>
                <a:highlight>
                  <a:srgbClr val="FFFFFF"/>
                </a:highlight>
              </a:rPr>
            </a:br>
            <a:r>
              <a:rPr lang="pt-BR" sz="1400">
                <a:solidFill>
                  <a:srgbClr val="5C687C"/>
                </a:solidFill>
                <a:highlight>
                  <a:srgbClr val="FFFFFF"/>
                </a:highlight>
              </a:rPr>
              <a:t>Aqui existem diversos protocolos feitos para diversas aplicações, como </a:t>
            </a:r>
            <a:r>
              <a:rPr b="1" lang="pt-BR" sz="1400">
                <a:solidFill>
                  <a:srgbClr val="5C687C"/>
                </a:solidFill>
                <a:highlight>
                  <a:srgbClr val="FFFFFF"/>
                </a:highlight>
              </a:rPr>
              <a:t>SMTP</a:t>
            </a:r>
            <a:r>
              <a:rPr lang="pt-BR" sz="1400">
                <a:solidFill>
                  <a:srgbClr val="5C687C"/>
                </a:solidFill>
                <a:highlight>
                  <a:srgbClr val="FFFFFF"/>
                </a:highlight>
              </a:rPr>
              <a:t> para tráfego de e-mails, </a:t>
            </a:r>
            <a:r>
              <a:rPr b="1" lang="pt-BR" sz="1400">
                <a:solidFill>
                  <a:srgbClr val="5C687C"/>
                </a:solidFill>
                <a:highlight>
                  <a:srgbClr val="FFFFFF"/>
                </a:highlight>
              </a:rPr>
              <a:t>FTP</a:t>
            </a:r>
            <a:r>
              <a:rPr lang="pt-BR" sz="1400">
                <a:solidFill>
                  <a:srgbClr val="5C687C"/>
                </a:solidFill>
                <a:highlight>
                  <a:srgbClr val="FFFFFF"/>
                </a:highlight>
              </a:rPr>
              <a:t> para arquivos e nosso velho amigo </a:t>
            </a:r>
            <a:r>
              <a:rPr b="1" lang="pt-BR" sz="1400">
                <a:solidFill>
                  <a:srgbClr val="5C687C"/>
                </a:solidFill>
                <a:highlight>
                  <a:srgbClr val="FFFFFF"/>
                </a:highlight>
              </a:rPr>
              <a:t>HTTP</a:t>
            </a:r>
            <a:r>
              <a:rPr lang="pt-BR" sz="1400">
                <a:solidFill>
                  <a:srgbClr val="5C687C"/>
                </a:solidFill>
                <a:highlight>
                  <a:srgbClr val="FFFFFF"/>
                </a:highlight>
              </a:rPr>
              <a:t> para web.</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lang="pt-BR" sz="1400">
                <a:solidFill>
                  <a:srgbClr val="5C687C"/>
                </a:solidFill>
                <a:highlight>
                  <a:srgbClr val="FFFFFF"/>
                </a:highlight>
              </a:rPr>
            </a:br>
            <a:r>
              <a:rPr lang="pt-BR" sz="1400">
                <a:solidFill>
                  <a:srgbClr val="5C687C"/>
                </a:solidFill>
                <a:highlight>
                  <a:srgbClr val="FFFFFF"/>
                </a:highlight>
              </a:rPr>
              <a:t>Ao passar por essa camada a mensagem além de ser padronizada tem adicionadas algumas informações de controle, essas informações ajudam a complementar a mensagem, por exemplo, </a:t>
            </a:r>
            <a:r>
              <a:rPr b="1" lang="pt-BR" sz="1400">
                <a:solidFill>
                  <a:srgbClr val="5C687C"/>
                </a:solidFill>
                <a:highlight>
                  <a:srgbClr val="FFFFFF"/>
                </a:highlight>
              </a:rPr>
              <a:t>os headers de uma request HTTP</a:t>
            </a:r>
            <a:r>
              <a:rPr lang="pt-BR" sz="1400">
                <a:solidFill>
                  <a:srgbClr val="5C687C"/>
                </a:solidFill>
                <a:highlight>
                  <a:srgbClr val="FFFFFF"/>
                </a:highlight>
              </a:rPr>
              <a:t> onde é passado qual o formato do payload que está sendo enviado, se é um </a:t>
            </a:r>
            <a:r>
              <a:rPr b="1" lang="pt-BR" sz="1400">
                <a:solidFill>
                  <a:srgbClr val="5C687C"/>
                </a:solidFill>
              </a:rPr>
              <a:t>application/json</a:t>
            </a:r>
            <a:r>
              <a:rPr lang="pt-BR" sz="1400">
                <a:solidFill>
                  <a:srgbClr val="5C687C"/>
                </a:solidFill>
                <a:highlight>
                  <a:srgbClr val="FFFFFF"/>
                </a:highlight>
              </a:rPr>
              <a:t>, se é um </a:t>
            </a:r>
            <a:r>
              <a:rPr b="1" lang="pt-BR" sz="1400">
                <a:solidFill>
                  <a:srgbClr val="5C687C"/>
                </a:solidFill>
              </a:rPr>
              <a:t>plain/text</a:t>
            </a:r>
            <a:r>
              <a:rPr lang="pt-BR" sz="1400">
                <a:solidFill>
                  <a:srgbClr val="5C687C"/>
                </a:solidFill>
                <a:highlight>
                  <a:srgbClr val="FFFFFF"/>
                </a:highlight>
              </a:rPr>
              <a:t>, são exemplos desse processo no protocolo </a:t>
            </a:r>
            <a:r>
              <a:rPr b="1" lang="pt-BR" sz="1400">
                <a:solidFill>
                  <a:srgbClr val="5C687C"/>
                </a:solidFill>
                <a:highlight>
                  <a:srgbClr val="FFFFFF"/>
                </a:highlight>
              </a:rPr>
              <a:t>HTTP</a:t>
            </a:r>
            <a:r>
              <a:rPr lang="pt-BR" sz="1400">
                <a:solidFill>
                  <a:srgbClr val="5C687C"/>
                </a:solidFill>
                <a:highlight>
                  <a:srgbClr val="FFFFFF"/>
                </a:highlight>
              </a:rPr>
              <a:t>.</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a2b23fe8b6_1_124"/>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92" name="Google Shape;192;ga2b23fe8b6_1_124"/>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Transporte</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Após a camada de aplicação a mensagem passa pela camada de </a:t>
            </a:r>
            <a:r>
              <a:rPr b="1" lang="pt-BR" sz="1600">
                <a:solidFill>
                  <a:srgbClr val="5C687C"/>
                </a:solidFill>
                <a:highlight>
                  <a:srgbClr val="FFFFFF"/>
                </a:highlight>
              </a:rPr>
              <a:t>transporte</a:t>
            </a:r>
            <a:r>
              <a:rPr lang="pt-BR" sz="1600">
                <a:solidFill>
                  <a:srgbClr val="5C687C"/>
                </a:solidFill>
                <a:highlight>
                  <a:srgbClr val="FFFFFF"/>
                </a:highlight>
              </a:rPr>
              <a:t>, no nosso exemplo, essa camada foi representada pelo envelope responsável por manter a mensagem organizada e protegida, para que possa ser transportada e entregue em bom estado e em ordem.</a:t>
            </a:r>
            <a:br>
              <a:rPr lang="pt-BR" sz="1600">
                <a:solidFill>
                  <a:srgbClr val="5C687C"/>
                </a:solidFill>
                <a:highlight>
                  <a:srgbClr val="FFFFFF"/>
                </a:highlight>
              </a:rPr>
            </a:br>
            <a:endParaRPr sz="1600">
              <a:solidFill>
                <a:srgbClr val="5C687C"/>
              </a:solidFill>
              <a:highlight>
                <a:srgbClr val="FFFFFF"/>
              </a:highlight>
            </a:endParaRPr>
          </a:p>
          <a:p>
            <a:pPr indent="0" lvl="0" marL="457200" rtl="0" algn="just">
              <a:spcBef>
                <a:spcPts val="0"/>
              </a:spcBef>
              <a:spcAft>
                <a:spcPts val="0"/>
              </a:spcAft>
              <a:buClr>
                <a:schemeClr val="dk1"/>
              </a:buClr>
              <a:buSzPts val="1100"/>
              <a:buFont typeface="Arial"/>
              <a:buNone/>
            </a:pPr>
            <a:r>
              <a:rPr lang="pt-BR" sz="1600">
                <a:solidFill>
                  <a:srgbClr val="5C687C"/>
                </a:solidFill>
                <a:highlight>
                  <a:srgbClr val="FFFFFF"/>
                </a:highlight>
              </a:rPr>
              <a:t>No </a:t>
            </a:r>
            <a:r>
              <a:rPr b="1" lang="pt-BR" sz="1600">
                <a:solidFill>
                  <a:srgbClr val="5C687C"/>
                </a:solidFill>
                <a:highlight>
                  <a:srgbClr val="FFFFFF"/>
                </a:highlight>
              </a:rPr>
              <a:t>TCP/IP</a:t>
            </a:r>
            <a:r>
              <a:rPr lang="pt-BR" sz="1600">
                <a:solidFill>
                  <a:srgbClr val="5C687C"/>
                </a:solidFill>
                <a:highlight>
                  <a:srgbClr val="FFFFFF"/>
                </a:highlight>
              </a:rPr>
              <a:t> esse processo é feito de maneira bem semelhante. Como vimos no conteúdo, os dois principais protocolos dessa camada são o </a:t>
            </a:r>
            <a:r>
              <a:rPr b="1" lang="pt-BR" sz="1600">
                <a:solidFill>
                  <a:srgbClr val="5C687C"/>
                </a:solidFill>
                <a:highlight>
                  <a:srgbClr val="FFFFFF"/>
                </a:highlight>
              </a:rPr>
              <a:t>TCP</a:t>
            </a:r>
            <a:r>
              <a:rPr lang="pt-BR" sz="1600">
                <a:solidFill>
                  <a:srgbClr val="5C687C"/>
                </a:solidFill>
                <a:highlight>
                  <a:srgbClr val="FFFFFF"/>
                </a:highlight>
              </a:rPr>
              <a:t> e o </a:t>
            </a:r>
            <a:r>
              <a:rPr b="1" lang="pt-BR" sz="1600">
                <a:solidFill>
                  <a:srgbClr val="5C687C"/>
                </a:solidFill>
                <a:highlight>
                  <a:srgbClr val="FFFFFF"/>
                </a:highlight>
              </a:rPr>
              <a:t>UDP</a:t>
            </a:r>
            <a:r>
              <a:rPr lang="pt-BR" sz="1600">
                <a:solidFill>
                  <a:srgbClr val="5C687C"/>
                </a:solidFill>
                <a:highlight>
                  <a:srgbClr val="FFFFFF"/>
                </a:highlight>
              </a:rPr>
              <a:t>. Ambos são responsáveis por definir a comunicação com o "outro lado" e permitir que a informação chegue ao "outro lado" da melhor maneira.</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2b23fe8b6_1_129"/>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198" name="Google Shape;198;ga2b23fe8b6_1_129"/>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Transporte</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Vamos ver outro exemplo para essa camada: imagine que estamos enviando um grande conteúdo, esse conteúdo precisará ser quebrado em partes menores para então serem trafegados.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O conteúdo é então quebrado em várias partes, como se fosse um quebra cabeça e cada parte dele segue um caminho para chegar ao seu destino. Ao chegarem todas as partes, essa camada saberá identificar que todas as peças estão alí, sabendo como reorganizar essas diversas "peças", remontando esse quebra cabeça.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Outra situação que pode ocorrer é alguma dessas peças se perder e não chegar no caminho, essa camada também saberá se é necessário ter todas as peças e, se sim, como solicitar ao remetente as partes faltantes.</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2b23fe8b6_1_134"/>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204" name="Google Shape;204;ga2b23fe8b6_1_134"/>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Rede/Internet</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Seguindo nossa analogia, após colocar a mensagem em um envelope, foi necessário identificar o remetente e o destinatário, de modo que o serviço responsável pela entrega fosse capaz de saber para quem enviar aquela mensagem, assim como, para quem devolver em caso de algum problema no envio ou em caso de uma possível resposta.</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No </a:t>
            </a:r>
            <a:r>
              <a:rPr b="1" lang="pt-BR" sz="1600">
                <a:solidFill>
                  <a:srgbClr val="5C687C"/>
                </a:solidFill>
                <a:highlight>
                  <a:srgbClr val="FFFFFF"/>
                </a:highlight>
              </a:rPr>
              <a:t>TCP/IP</a:t>
            </a:r>
            <a:r>
              <a:rPr lang="pt-BR" sz="1600">
                <a:solidFill>
                  <a:srgbClr val="5C687C"/>
                </a:solidFill>
                <a:highlight>
                  <a:srgbClr val="FFFFFF"/>
                </a:highlight>
              </a:rPr>
              <a:t>, esse processo é normalmente feito pelo </a:t>
            </a:r>
            <a:r>
              <a:rPr b="1" lang="pt-BR" sz="1600">
                <a:solidFill>
                  <a:srgbClr val="5C687C"/>
                </a:solidFill>
                <a:highlight>
                  <a:srgbClr val="FFFFFF"/>
                </a:highlight>
              </a:rPr>
              <a:t>protocolo IP</a:t>
            </a:r>
            <a:r>
              <a:rPr lang="pt-BR" sz="1600">
                <a:solidFill>
                  <a:srgbClr val="5C687C"/>
                </a:solidFill>
                <a:highlight>
                  <a:srgbClr val="FFFFFF"/>
                </a:highlight>
              </a:rPr>
              <a:t>, que atribui um endereço único aos dispositivos da rede.</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a2b23fe8b6_1_141"/>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210" name="Google Shape;210;ga2b23fe8b6_1_141"/>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Rede/Internet</a:t>
            </a:r>
            <a:endParaRPr sz="1600">
              <a:highlight>
                <a:srgbClr val="FFFFFF"/>
              </a:highlight>
            </a:endParaRPr>
          </a:p>
          <a:p>
            <a:pPr indent="0" lvl="0" marL="457200" rtl="0" algn="just">
              <a:lnSpc>
                <a:spcPct val="115000"/>
              </a:lnSpc>
              <a:spcBef>
                <a:spcPts val="1200"/>
              </a:spcBef>
              <a:spcAft>
                <a:spcPts val="0"/>
              </a:spcAft>
              <a:buSzPts val="1200"/>
              <a:buNone/>
            </a:pPr>
            <a:r>
              <a:rPr lang="pt-BR" sz="1500">
                <a:solidFill>
                  <a:srgbClr val="5C687C"/>
                </a:solidFill>
                <a:highlight>
                  <a:srgbClr val="FFFFFF"/>
                </a:highlight>
              </a:rPr>
              <a:t>Fazendo uma analogia, ao receber uma correspondência ou uma entrega, por mais que tenhamos informado o CEP, nome da rua, bairro, cidade, enfim, existem diversas outras pessoas morando naquele "mesmo endereço". Dessa forma, para que a entrega chegue até o nosso apartamento, ele possui uma numeração, o número do nosso apartamento.</a:t>
            </a:r>
            <a:br>
              <a:rPr lang="pt-BR" sz="1500">
                <a:solidFill>
                  <a:srgbClr val="5C687C"/>
                </a:solidFill>
                <a:highlight>
                  <a:srgbClr val="FFFFFF"/>
                </a:highlight>
              </a:rPr>
            </a:br>
            <a:br>
              <a:rPr lang="pt-BR" sz="1500">
                <a:solidFill>
                  <a:srgbClr val="5C687C"/>
                </a:solidFill>
                <a:highlight>
                  <a:srgbClr val="FFFFFF"/>
                </a:highlight>
              </a:rPr>
            </a:br>
            <a:r>
              <a:rPr lang="pt-BR" sz="1500">
                <a:solidFill>
                  <a:srgbClr val="5C687C"/>
                </a:solidFill>
                <a:highlight>
                  <a:srgbClr val="FFFFFF"/>
                </a:highlight>
              </a:rPr>
              <a:t>De forma parecida, quando rodamos um processo na nossa máquina que irá "receber" tráfego da rede, como um servidor HTTP, precisamos atribuir uma </a:t>
            </a:r>
            <a:r>
              <a:rPr b="1" lang="pt-BR" sz="1500">
                <a:solidFill>
                  <a:srgbClr val="5C687C"/>
                </a:solidFill>
                <a:highlight>
                  <a:srgbClr val="FFFFFF"/>
                </a:highlight>
              </a:rPr>
              <a:t>porta</a:t>
            </a:r>
            <a:r>
              <a:rPr lang="pt-BR" sz="1500">
                <a:solidFill>
                  <a:srgbClr val="5C687C"/>
                </a:solidFill>
                <a:highlight>
                  <a:srgbClr val="FFFFFF"/>
                </a:highlight>
              </a:rPr>
              <a:t> para ele. </a:t>
            </a:r>
            <a:br>
              <a:rPr lang="pt-BR" sz="1500">
                <a:solidFill>
                  <a:srgbClr val="5C687C"/>
                </a:solidFill>
                <a:highlight>
                  <a:srgbClr val="FFFFFF"/>
                </a:highlight>
              </a:rPr>
            </a:br>
            <a:br>
              <a:rPr lang="pt-BR" sz="1500">
                <a:solidFill>
                  <a:srgbClr val="5C687C"/>
                </a:solidFill>
                <a:highlight>
                  <a:srgbClr val="FFFFFF"/>
                </a:highlight>
              </a:rPr>
            </a:br>
            <a:r>
              <a:rPr b="1" lang="pt-BR" sz="1500" u="sng">
                <a:solidFill>
                  <a:srgbClr val="5C687C"/>
                </a:solidFill>
                <a:highlight>
                  <a:srgbClr val="FFFFFF"/>
                </a:highlight>
              </a:rPr>
              <a:t>Dessa forma, o IP da máquina irá fazer com que nossa máquina seja identificada e, a porta, permitirá que o processo seja identificado.</a:t>
            </a:r>
            <a:r>
              <a:rPr lang="pt-BR" sz="1500">
                <a:solidFill>
                  <a:srgbClr val="5C687C"/>
                </a:solidFill>
                <a:highlight>
                  <a:srgbClr val="FFFFFF"/>
                </a:highlight>
              </a:rPr>
              <a:t> Dessa forma, ao chegar uma requisição, o sistema operacional saberá encaminhar para o processo certo.</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a2b23fe8b6_1_148"/>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216" name="Google Shape;216;ga2b23fe8b6_1_148"/>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Rede/Internet</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Existem algumas portas padrões, por exemplo, para uma página WEB. Normalmente utilizamos a </a:t>
            </a:r>
            <a:r>
              <a:rPr b="1" lang="pt-BR" sz="1600">
                <a:solidFill>
                  <a:srgbClr val="5C687C"/>
                </a:solidFill>
                <a:highlight>
                  <a:srgbClr val="FFFFFF"/>
                </a:highlight>
              </a:rPr>
              <a:t>80 ou 8080,</a:t>
            </a:r>
            <a:r>
              <a:rPr lang="pt-BR" sz="1600">
                <a:solidFill>
                  <a:srgbClr val="5C687C"/>
                </a:solidFill>
                <a:highlight>
                  <a:srgbClr val="FFFFFF"/>
                </a:highlight>
              </a:rPr>
              <a:t> para uma chamada </a:t>
            </a:r>
            <a:r>
              <a:rPr i="1" lang="pt-BR" sz="1600">
                <a:solidFill>
                  <a:srgbClr val="5C687C"/>
                </a:solidFill>
                <a:highlight>
                  <a:srgbClr val="FFFFFF"/>
                </a:highlight>
              </a:rPr>
              <a:t>SSH</a:t>
            </a:r>
            <a:r>
              <a:rPr lang="pt-BR" sz="1600">
                <a:solidFill>
                  <a:srgbClr val="5C687C"/>
                </a:solidFill>
                <a:highlight>
                  <a:srgbClr val="FFFFFF"/>
                </a:highlight>
              </a:rPr>
              <a:t> a </a:t>
            </a:r>
            <a:r>
              <a:rPr b="1" lang="pt-BR" sz="1600">
                <a:solidFill>
                  <a:srgbClr val="5C687C"/>
                </a:solidFill>
                <a:highlight>
                  <a:srgbClr val="FFFFFF"/>
                </a:highlight>
              </a:rPr>
              <a:t>22</a:t>
            </a:r>
            <a:r>
              <a:rPr lang="pt-BR" sz="1600">
                <a:solidFill>
                  <a:srgbClr val="5C687C"/>
                </a:solidFill>
                <a:highlight>
                  <a:srgbClr val="FFFFFF"/>
                </a:highlight>
              </a:rPr>
              <a:t>.</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Enfim, são apenas padrões que nos ajudam a não utilizarmos uma porta que já seria ou está sendo utilizada por outro serviço.</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Por exemplo, ao criarmos um server Node.js, normalmente utilizamos a porta </a:t>
            </a:r>
            <a:r>
              <a:rPr b="1" lang="pt-BR" sz="1600">
                <a:solidFill>
                  <a:srgbClr val="5C687C"/>
                </a:solidFill>
                <a:highlight>
                  <a:srgbClr val="FFFFFF"/>
                </a:highlight>
              </a:rPr>
              <a:t>3000</a:t>
            </a:r>
            <a:r>
              <a:rPr lang="pt-BR" sz="1600">
                <a:solidFill>
                  <a:srgbClr val="5C687C"/>
                </a:solidFill>
                <a:highlight>
                  <a:srgbClr val="FFFFFF"/>
                </a:highlight>
              </a:rPr>
              <a:t> por convenção, mas poderíamos definir qualquer outra, desde que essa já não esteja em uso por outro processo na nossa máquina.</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a2b23fe8b6_1_154"/>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222" name="Google Shape;222;ga2b23fe8b6_1_154"/>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Camada de Rede/Internet</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Normalmente utilizamos portas "</a:t>
            </a:r>
            <a:r>
              <a:rPr b="1" lang="pt-BR" sz="1600">
                <a:solidFill>
                  <a:srgbClr val="5C687C"/>
                </a:solidFill>
                <a:highlight>
                  <a:srgbClr val="FFFFFF"/>
                </a:highlight>
              </a:rPr>
              <a:t>altas</a:t>
            </a:r>
            <a:r>
              <a:rPr lang="pt-BR" sz="1600">
                <a:solidFill>
                  <a:srgbClr val="5C687C"/>
                </a:solidFill>
                <a:highlight>
                  <a:srgbClr val="FFFFFF"/>
                </a:highlight>
              </a:rPr>
              <a:t>" porque as "</a:t>
            </a:r>
            <a:r>
              <a:rPr b="1" lang="pt-BR" sz="1600">
                <a:solidFill>
                  <a:srgbClr val="5C687C"/>
                </a:solidFill>
                <a:highlight>
                  <a:srgbClr val="FFFFFF"/>
                </a:highlight>
              </a:rPr>
              <a:t>baixas</a:t>
            </a:r>
            <a:r>
              <a:rPr lang="pt-BR" sz="1600">
                <a:solidFill>
                  <a:srgbClr val="5C687C"/>
                </a:solidFill>
                <a:highlight>
                  <a:srgbClr val="FFFFFF"/>
                </a:highlight>
              </a:rPr>
              <a:t>", normalmente, já são o padrão de processos e serviços do </a:t>
            </a:r>
            <a:r>
              <a:rPr b="1" lang="pt-BR" sz="1600">
                <a:solidFill>
                  <a:srgbClr val="5C687C"/>
                </a:solidFill>
                <a:highlight>
                  <a:srgbClr val="FFFFFF"/>
                </a:highlight>
              </a:rPr>
              <a:t>sistema operacional</a:t>
            </a:r>
            <a:r>
              <a:rPr lang="pt-BR" sz="1600">
                <a:solidFill>
                  <a:srgbClr val="5C687C"/>
                </a:solidFill>
                <a:highlight>
                  <a:srgbClr val="FFFFFF"/>
                </a:highlight>
              </a:rPr>
              <a:t>, então pode haver um conflito. Inclusive, em alguns sistemas operacionais as portas mais baixas requerem acesso privilegiado para serem utilizadas.</a:t>
            </a:r>
            <a:br>
              <a:rPr lang="pt-BR" sz="1600">
                <a:solidFill>
                  <a:srgbClr val="5C687C"/>
                </a:solidFill>
                <a:highlight>
                  <a:srgbClr val="FFFFFF"/>
                </a:highlight>
              </a:rPr>
            </a:b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Então lembre-se sempre da porta do processo como a porta de um apartamento, sendo necessária para identificar aquele apartamento ou processo específico no mesmo edifício, ou, no caso, na mesma máquina.</a:t>
            </a:r>
            <a:endParaRPr sz="1600">
              <a:solidFill>
                <a:srgbClr val="5C687C"/>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a2b23fe8b6_1_160"/>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228" name="Google Shape;228;ga2b23fe8b6_1_160"/>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C</a:t>
            </a:r>
            <a:r>
              <a:rPr b="1" lang="pt-BR" sz="1600">
                <a:solidFill>
                  <a:srgbClr val="5C687C"/>
                </a:solidFill>
                <a:highlight>
                  <a:srgbClr val="FFFFFF"/>
                </a:highlight>
              </a:rPr>
              <a:t>amada de Hardware/Acesso ao meio</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Por último e não menos importante temos a </a:t>
            </a:r>
            <a:r>
              <a:rPr b="1" lang="pt-BR" sz="1600">
                <a:solidFill>
                  <a:srgbClr val="5C687C"/>
                </a:solidFill>
                <a:highlight>
                  <a:srgbClr val="FFFFFF"/>
                </a:highlight>
              </a:rPr>
              <a:t>camada de acesso ao meio</a:t>
            </a:r>
            <a:r>
              <a:rPr lang="pt-BR" sz="1600">
                <a:solidFill>
                  <a:srgbClr val="5C687C"/>
                </a:solidFill>
                <a:highlight>
                  <a:srgbClr val="FFFFFF"/>
                </a:highlight>
              </a:rPr>
              <a:t>, de hardware. No nosso exemplo, ao entregarmos a carta à empresa de transporte, ela foi carregada por diversos meios: carro, navio, avião, etc, até chegar no destino.</a:t>
            </a:r>
            <a:br>
              <a:rPr lang="pt-BR" sz="1600">
                <a:solidFill>
                  <a:srgbClr val="5C687C"/>
                </a:solidFill>
                <a:highlight>
                  <a:srgbClr val="FFFFFF"/>
                </a:highlight>
              </a:rPr>
            </a:b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De maneira semelhante, os pacotes percorrem diversos tipos de hardware, por exemplo, podem ser transmitidos via Wi-fi até um roteador, de lá via cabo de rede até um modem e então via cabos de fibras ópticas. </a:t>
            </a:r>
            <a:r>
              <a:rPr b="1" lang="pt-BR" sz="1600">
                <a:solidFill>
                  <a:srgbClr val="5C687C"/>
                </a:solidFill>
                <a:highlight>
                  <a:srgbClr val="FFFFFF"/>
                </a:highlight>
              </a:rPr>
              <a:t>Enfim, para isso é necessário que existam camadas capazes de permitir que o dado seja trafegado por esses diferentes meios, seja em sinal de rádio (Wi-fi), impulsos elétricos ou ópticos.</a:t>
            </a:r>
            <a:endParaRPr b="1" sz="1600">
              <a:solidFill>
                <a:srgbClr val="5C687C"/>
              </a:solidFill>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a2b23fe8b6_1_169"/>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Arquitetura de Redes</a:t>
            </a:r>
            <a:endParaRPr/>
          </a:p>
        </p:txBody>
      </p:sp>
      <p:sp>
        <p:nvSpPr>
          <p:cNvPr id="234" name="Google Shape;234;ga2b23fe8b6_1_169"/>
          <p:cNvSpPr txBox="1"/>
          <p:nvPr>
            <p:ph idx="1" type="body"/>
          </p:nvPr>
        </p:nvSpPr>
        <p:spPr>
          <a:xfrm>
            <a:off x="820800" y="899250"/>
            <a:ext cx="8012100" cy="4244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500"/>
              </a:spcBef>
              <a:spcAft>
                <a:spcPts val="0"/>
              </a:spcAft>
              <a:buClr>
                <a:srgbClr val="5C687C"/>
              </a:buClr>
              <a:buSzPts val="1600"/>
              <a:buChar char="●"/>
            </a:pPr>
            <a:r>
              <a:rPr b="1" lang="pt-BR" sz="1600">
                <a:solidFill>
                  <a:srgbClr val="5C687C"/>
                </a:solidFill>
                <a:highlight>
                  <a:srgbClr val="FFFFFF"/>
                </a:highlight>
              </a:rPr>
              <a:t>Mão na massa</a:t>
            </a:r>
            <a:endParaRPr sz="1600">
              <a:highlight>
                <a:srgbClr val="FFFFFF"/>
              </a:highlight>
            </a:endParaRPr>
          </a:p>
          <a:p>
            <a:pPr indent="0" lvl="0" marL="457200" rtl="0" algn="just">
              <a:lnSpc>
                <a:spcPct val="115000"/>
              </a:lnSpc>
              <a:spcBef>
                <a:spcPts val="1200"/>
              </a:spcBef>
              <a:spcAft>
                <a:spcPts val="0"/>
              </a:spcAft>
              <a:buSzPts val="1200"/>
              <a:buNone/>
            </a:pPr>
            <a:r>
              <a:rPr lang="pt-BR" sz="1600">
                <a:solidFill>
                  <a:srgbClr val="5C687C"/>
                </a:solidFill>
                <a:highlight>
                  <a:srgbClr val="FFFFFF"/>
                </a:highlight>
              </a:rPr>
              <a:t>Primeiro vamos ver um pouco sobre o protocolo </a:t>
            </a:r>
            <a:r>
              <a:rPr b="1" lang="pt-BR" sz="1600">
                <a:solidFill>
                  <a:srgbClr val="5C687C"/>
                </a:solidFill>
                <a:highlight>
                  <a:srgbClr val="FFFFFF"/>
                </a:highlight>
              </a:rPr>
              <a:t>HTTP</a:t>
            </a:r>
            <a:r>
              <a:rPr lang="pt-BR" sz="1600">
                <a:solidFill>
                  <a:srgbClr val="5C687C"/>
                </a:solidFill>
                <a:highlight>
                  <a:srgbClr val="FFFFFF"/>
                </a:highlight>
              </a:rPr>
              <a:t>. </a:t>
            </a:r>
            <a:br>
              <a:rPr lang="pt-BR" sz="1600">
                <a:solidFill>
                  <a:srgbClr val="5C687C"/>
                </a:solidFill>
                <a:highlight>
                  <a:srgbClr val="FFFFFF"/>
                </a:highlight>
              </a:rPr>
            </a:br>
            <a:br>
              <a:rPr lang="pt-BR" sz="1600">
                <a:solidFill>
                  <a:srgbClr val="5C687C"/>
                </a:solidFill>
                <a:highlight>
                  <a:srgbClr val="FFFFFF"/>
                </a:highlight>
              </a:rPr>
            </a:br>
            <a:r>
              <a:rPr lang="pt-BR" sz="1600">
                <a:solidFill>
                  <a:srgbClr val="5C687C"/>
                </a:solidFill>
                <a:highlight>
                  <a:srgbClr val="FFFFFF"/>
                </a:highlight>
              </a:rPr>
              <a:t>Para isso vamos abrir o browser, que é um </a:t>
            </a:r>
            <a:r>
              <a:rPr b="1" lang="pt-BR" sz="1600">
                <a:solidFill>
                  <a:srgbClr val="5C687C"/>
                </a:solidFill>
                <a:highlight>
                  <a:srgbClr val="FFFFFF"/>
                </a:highlight>
              </a:rPr>
              <a:t>client HTTP</a:t>
            </a:r>
            <a:r>
              <a:rPr lang="pt-BR" sz="1600">
                <a:solidFill>
                  <a:srgbClr val="5C687C"/>
                </a:solidFill>
                <a:highlight>
                  <a:srgbClr val="FFFFFF"/>
                </a:highlight>
              </a:rPr>
              <a:t>.</a:t>
            </a:r>
            <a:endParaRPr b="1" sz="2000">
              <a:solidFill>
                <a:srgbClr val="5C687C"/>
              </a:solidFill>
            </a:endParaRPr>
          </a:p>
          <a:p>
            <a:pPr indent="0" lvl="0" marL="457200" rtl="0" algn="just">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0" rtl="0" algn="just">
              <a:lnSpc>
                <a:spcPct val="115000"/>
              </a:lnSpc>
              <a:spcBef>
                <a:spcPts val="1200"/>
              </a:spcBef>
              <a:spcAft>
                <a:spcPts val="0"/>
              </a:spcAft>
              <a:buSzPts val="1200"/>
              <a:buNone/>
            </a:pPr>
            <a:r>
              <a:t/>
            </a:r>
            <a:endParaRPr b="1" sz="16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100">
              <a:solidFill>
                <a:schemeClr val="dk1"/>
              </a:solidFill>
              <a:latin typeface="Arial"/>
              <a:ea typeface="Arial"/>
              <a:cs typeface="Arial"/>
              <a:sym typeface="Arial"/>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0" rtl="0" algn="l">
              <a:lnSpc>
                <a:spcPct val="115000"/>
              </a:lnSpc>
              <a:spcBef>
                <a:spcPts val="1200"/>
              </a:spcBef>
              <a:spcAft>
                <a:spcPts val="0"/>
              </a:spcAft>
              <a:buSzPts val="1200"/>
              <a:buNone/>
            </a:pPr>
            <a:r>
              <a:t/>
            </a:r>
            <a:endParaRPr sz="1600">
              <a:solidFill>
                <a:srgbClr val="5C687C"/>
              </a:solidFill>
              <a:highlight>
                <a:srgbClr val="FFFFFF"/>
              </a:highlight>
            </a:endParaRPr>
          </a:p>
          <a:p>
            <a:pPr indent="0" lvl="0" marL="457200" rtl="0" algn="just">
              <a:lnSpc>
                <a:spcPct val="115000"/>
              </a:lnSpc>
              <a:spcBef>
                <a:spcPts val="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5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b="1"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br>
              <a:rPr b="1" lang="pt-BR" sz="1600">
                <a:solidFill>
                  <a:srgbClr val="5C687C"/>
                </a:solidFill>
              </a:rPr>
            </a:br>
            <a:endParaRPr sz="1400">
              <a:solidFill>
                <a:srgbClr val="5C687C"/>
              </a:solidFill>
              <a:highlight>
                <a:srgbClr val="FFFFFF"/>
              </a:highlight>
            </a:endParaRPr>
          </a:p>
          <a:p>
            <a:pPr indent="0" lvl="0" marL="457200" rtl="0" algn="just">
              <a:lnSpc>
                <a:spcPct val="115000"/>
              </a:lnSpc>
              <a:spcBef>
                <a:spcPts val="500"/>
              </a:spcBef>
              <a:spcAft>
                <a:spcPts val="0"/>
              </a:spcAft>
              <a:buSzPts val="1200"/>
              <a:buNone/>
            </a:pPr>
            <a:r>
              <a:t/>
            </a:r>
            <a:endParaRPr sz="14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0"/>
              </a:spcAft>
              <a:buSzPts val="1200"/>
              <a:buNone/>
            </a:pPr>
            <a:r>
              <a:t/>
            </a:r>
            <a:endParaRPr sz="1300">
              <a:solidFill>
                <a:srgbClr val="5C687C"/>
              </a:solidFill>
              <a:highlight>
                <a:srgbClr val="FFFFFF"/>
              </a:highlight>
            </a:endParaRPr>
          </a:p>
          <a:p>
            <a:pPr indent="0" lvl="0" marL="457200" rtl="0" algn="just">
              <a:lnSpc>
                <a:spcPct val="115000"/>
              </a:lnSpc>
              <a:spcBef>
                <a:spcPts val="1200"/>
              </a:spcBef>
              <a:spcAft>
                <a:spcPts val="1200"/>
              </a:spcAft>
              <a:buSzPts val="1200"/>
              <a:buNone/>
            </a:pPr>
            <a:r>
              <a:t/>
            </a:r>
            <a:endParaRPr sz="1600">
              <a:solidFill>
                <a:srgbClr val="5C687C"/>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idx="1" type="subTitle"/>
          </p:nvPr>
        </p:nvSpPr>
        <p:spPr>
          <a:xfrm>
            <a:off x="2026638" y="3180150"/>
            <a:ext cx="50907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pt-BR"/>
              <a:t>Obrigado!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a2b23fe8b6_1_1"/>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IoT</a:t>
            </a:r>
            <a:endParaRPr/>
          </a:p>
        </p:txBody>
      </p:sp>
      <p:pic>
        <p:nvPicPr>
          <p:cNvPr id="78" name="Google Shape;78;ga2b23fe8b6_1_1"/>
          <p:cNvPicPr preferRelativeResize="0"/>
          <p:nvPr/>
        </p:nvPicPr>
        <p:blipFill>
          <a:blip r:embed="rId3">
            <a:alphaModFix/>
          </a:blip>
          <a:stretch>
            <a:fillRect/>
          </a:stretch>
        </p:blipFill>
        <p:spPr>
          <a:xfrm>
            <a:off x="820800" y="898525"/>
            <a:ext cx="5569650" cy="3522800"/>
          </a:xfrm>
          <a:prstGeom prst="rect">
            <a:avLst/>
          </a:prstGeom>
          <a:noFill/>
          <a:ln>
            <a:noFill/>
          </a:ln>
        </p:spPr>
      </p:pic>
      <p:pic>
        <p:nvPicPr>
          <p:cNvPr id="79" name="Google Shape;79;ga2b23fe8b6_1_1"/>
          <p:cNvPicPr preferRelativeResize="0"/>
          <p:nvPr/>
        </p:nvPicPr>
        <p:blipFill>
          <a:blip r:embed="rId4">
            <a:alphaModFix/>
          </a:blip>
          <a:stretch>
            <a:fillRect/>
          </a:stretch>
        </p:blipFill>
        <p:spPr>
          <a:xfrm>
            <a:off x="5942975" y="2989550"/>
            <a:ext cx="3138749" cy="20916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a2b23fe8b6_1_9"/>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IoT</a:t>
            </a:r>
            <a:endParaRPr/>
          </a:p>
        </p:txBody>
      </p:sp>
      <p:pic>
        <p:nvPicPr>
          <p:cNvPr id="85" name="Google Shape;85;ga2b23fe8b6_1_9"/>
          <p:cNvPicPr preferRelativeResize="0"/>
          <p:nvPr/>
        </p:nvPicPr>
        <p:blipFill>
          <a:blip r:embed="rId3">
            <a:alphaModFix/>
          </a:blip>
          <a:stretch>
            <a:fillRect/>
          </a:stretch>
        </p:blipFill>
        <p:spPr>
          <a:xfrm>
            <a:off x="935650" y="806825"/>
            <a:ext cx="7272692" cy="4094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a2b23fe8b6_1_17"/>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IoT</a:t>
            </a:r>
            <a:endParaRPr/>
          </a:p>
        </p:txBody>
      </p:sp>
      <p:pic>
        <p:nvPicPr>
          <p:cNvPr id="91" name="Google Shape;91;ga2b23fe8b6_1_17"/>
          <p:cNvPicPr preferRelativeResize="0"/>
          <p:nvPr/>
        </p:nvPicPr>
        <p:blipFill>
          <a:blip r:embed="rId3">
            <a:alphaModFix/>
          </a:blip>
          <a:stretch>
            <a:fillRect/>
          </a:stretch>
        </p:blipFill>
        <p:spPr>
          <a:xfrm>
            <a:off x="991650" y="898525"/>
            <a:ext cx="7160687" cy="409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a2b23fe8b6_1_24"/>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IoT</a:t>
            </a:r>
            <a:endParaRPr/>
          </a:p>
        </p:txBody>
      </p:sp>
      <p:pic>
        <p:nvPicPr>
          <p:cNvPr id="97" name="Google Shape;97;ga2b23fe8b6_1_24"/>
          <p:cNvPicPr preferRelativeResize="0"/>
          <p:nvPr/>
        </p:nvPicPr>
        <p:blipFill>
          <a:blip r:embed="rId3">
            <a:alphaModFix/>
          </a:blip>
          <a:stretch>
            <a:fillRect/>
          </a:stretch>
        </p:blipFill>
        <p:spPr>
          <a:xfrm>
            <a:off x="1167563" y="898525"/>
            <a:ext cx="6808873" cy="409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a2b23fe8b6_1_31"/>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5G</a:t>
            </a:r>
            <a:endParaRPr/>
          </a:p>
        </p:txBody>
      </p:sp>
      <p:pic>
        <p:nvPicPr>
          <p:cNvPr id="103" name="Google Shape;103;ga2b23fe8b6_1_31"/>
          <p:cNvPicPr preferRelativeResize="0"/>
          <p:nvPr/>
        </p:nvPicPr>
        <p:blipFill>
          <a:blip r:embed="rId3">
            <a:alphaModFix/>
          </a:blip>
          <a:stretch>
            <a:fillRect/>
          </a:stretch>
        </p:blipFill>
        <p:spPr>
          <a:xfrm>
            <a:off x="1856400" y="524475"/>
            <a:ext cx="5431195" cy="40945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a2b23fe8b6_1_37"/>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5G</a:t>
            </a:r>
            <a:endParaRPr/>
          </a:p>
        </p:txBody>
      </p:sp>
      <p:pic>
        <p:nvPicPr>
          <p:cNvPr id="109" name="Google Shape;109;ga2b23fe8b6_1_37"/>
          <p:cNvPicPr preferRelativeResize="0"/>
          <p:nvPr/>
        </p:nvPicPr>
        <p:blipFill>
          <a:blip r:embed="rId3">
            <a:alphaModFix/>
          </a:blip>
          <a:stretch>
            <a:fillRect/>
          </a:stretch>
        </p:blipFill>
        <p:spPr>
          <a:xfrm>
            <a:off x="952500" y="1123950"/>
            <a:ext cx="7239000" cy="289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a2b23fe8b6_1_44"/>
          <p:cNvSpPr txBox="1"/>
          <p:nvPr>
            <p:ph type="title"/>
          </p:nvPr>
        </p:nvSpPr>
        <p:spPr>
          <a:xfrm>
            <a:off x="820800" y="199075"/>
            <a:ext cx="5698800" cy="5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a:t>5G</a:t>
            </a:r>
            <a:endParaRPr/>
          </a:p>
        </p:txBody>
      </p:sp>
      <p:pic>
        <p:nvPicPr>
          <p:cNvPr id="115" name="Google Shape;115;ga2b23fe8b6_1_44"/>
          <p:cNvPicPr preferRelativeResize="0"/>
          <p:nvPr/>
        </p:nvPicPr>
        <p:blipFill>
          <a:blip r:embed="rId3">
            <a:alphaModFix/>
          </a:blip>
          <a:stretch>
            <a:fillRect/>
          </a:stretch>
        </p:blipFill>
        <p:spPr>
          <a:xfrm>
            <a:off x="1728775" y="890575"/>
            <a:ext cx="5686425" cy="336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ybe - V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