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76" r:id="rId11"/>
    <p:sldId id="278" r:id="rId12"/>
    <p:sldId id="279" r:id="rId13"/>
    <p:sldId id="265" r:id="rId14"/>
    <p:sldId id="266" r:id="rId15"/>
    <p:sldId id="267" r:id="rId16"/>
    <p:sldId id="280" r:id="rId17"/>
    <p:sldId id="281" r:id="rId18"/>
    <p:sldId id="282" r:id="rId19"/>
    <p:sldId id="268" r:id="rId20"/>
    <p:sldId id="270" r:id="rId21"/>
    <p:sldId id="271" r:id="rId22"/>
    <p:sldId id="272" r:id="rId23"/>
    <p:sldId id="27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2528"/>
    <a:srgbClr val="F4B183"/>
    <a:srgbClr val="355216"/>
    <a:srgbClr val="619428"/>
    <a:srgbClr val="006C92"/>
    <a:srgbClr val="D05400"/>
    <a:srgbClr val="512507"/>
    <a:srgbClr val="FFDAC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49" autoAdjust="0"/>
    <p:restoredTop sz="94660"/>
  </p:normalViewPr>
  <p:slideViewPr>
    <p:cSldViewPr snapToGrid="0" showGuides="1">
      <p:cViewPr varScale="1">
        <p:scale>
          <a:sx n="64" d="100"/>
          <a:sy n="64" d="100"/>
        </p:scale>
        <p:origin x="1100" y="40"/>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A02672E-D501-4D6A-9B75-6C73938CB448}"/>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endParaRPr lang="en-US"/>
          </a:p>
        </p:txBody>
      </p:sp>
      <p:sp>
        <p:nvSpPr>
          <p:cNvPr id="3" name="Tiêu đề phụ 2">
            <a:extLst>
              <a:ext uri="{FF2B5EF4-FFF2-40B4-BE49-F238E27FC236}">
                <a16:creationId xmlns:a16="http://schemas.microsoft.com/office/drawing/2014/main" id="{949C5E87-3EFF-42FC-958E-89AE8984B5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a:p>
        </p:txBody>
      </p:sp>
      <p:sp>
        <p:nvSpPr>
          <p:cNvPr id="4" name="Chỗ dành sẵn cho Ngày tháng 3">
            <a:extLst>
              <a:ext uri="{FF2B5EF4-FFF2-40B4-BE49-F238E27FC236}">
                <a16:creationId xmlns:a16="http://schemas.microsoft.com/office/drawing/2014/main" id="{6B937438-997B-4B8B-A4B4-E649EDEA6DDE}"/>
              </a:ext>
            </a:extLst>
          </p:cNvPr>
          <p:cNvSpPr>
            <a:spLocks noGrp="1"/>
          </p:cNvSpPr>
          <p:nvPr>
            <p:ph type="dt" sz="half" idx="10"/>
          </p:nvPr>
        </p:nvSpPr>
        <p:spPr/>
        <p:txBody>
          <a:bodyPr/>
          <a:lstStyle/>
          <a:p>
            <a:fld id="{D7BAF645-2832-40E2-97F3-3D8CED0080CD}" type="datetimeFigureOut">
              <a:rPr lang="en-US" smtClean="0"/>
              <a:t>7/14/2022</a:t>
            </a:fld>
            <a:endParaRPr lang="en-US"/>
          </a:p>
        </p:txBody>
      </p:sp>
      <p:sp>
        <p:nvSpPr>
          <p:cNvPr id="5" name="Chỗ dành sẵn cho Chân trang 4">
            <a:extLst>
              <a:ext uri="{FF2B5EF4-FFF2-40B4-BE49-F238E27FC236}">
                <a16:creationId xmlns:a16="http://schemas.microsoft.com/office/drawing/2014/main" id="{E4F7D087-1B10-4982-9B24-614B0BA8F87A}"/>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A4E3039E-350F-4028-AB8F-A03215553390}"/>
              </a:ext>
            </a:extLst>
          </p:cNvPr>
          <p:cNvSpPr>
            <a:spLocks noGrp="1"/>
          </p:cNvSpPr>
          <p:nvPr>
            <p:ph type="sldNum" sz="quarter" idx="12"/>
          </p:nvPr>
        </p:nvSpPr>
        <p:spPr/>
        <p:txBody>
          <a:bodyPr/>
          <a:lstStyle/>
          <a:p>
            <a:fld id="{3C7156F4-C6C4-46BE-BC99-7FCB1EAE8A9D}" type="slidenum">
              <a:rPr lang="en-US" smtClean="0"/>
              <a:t>‹#›</a:t>
            </a:fld>
            <a:endParaRPr lang="en-US"/>
          </a:p>
        </p:txBody>
      </p:sp>
    </p:spTree>
    <p:extLst>
      <p:ext uri="{BB962C8B-B14F-4D97-AF65-F5344CB8AC3E}">
        <p14:creationId xmlns:p14="http://schemas.microsoft.com/office/powerpoint/2010/main" val="1787591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027CB5D-AEF3-49C5-9518-250A35A8D576}"/>
              </a:ext>
            </a:extLst>
          </p:cNvPr>
          <p:cNvSpPr>
            <a:spLocks noGrp="1"/>
          </p:cNvSpPr>
          <p:nvPr>
            <p:ph type="title"/>
          </p:nvPr>
        </p:nvSpPr>
        <p:spPr/>
        <p:txBody>
          <a:bodyPr/>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0940523A-DFCC-4504-A53B-2CCE9A459336}"/>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426CF25F-BF99-455B-B692-C2D13E3B95C8}"/>
              </a:ext>
            </a:extLst>
          </p:cNvPr>
          <p:cNvSpPr>
            <a:spLocks noGrp="1"/>
          </p:cNvSpPr>
          <p:nvPr>
            <p:ph type="dt" sz="half" idx="10"/>
          </p:nvPr>
        </p:nvSpPr>
        <p:spPr/>
        <p:txBody>
          <a:bodyPr/>
          <a:lstStyle/>
          <a:p>
            <a:fld id="{D7BAF645-2832-40E2-97F3-3D8CED0080CD}" type="datetimeFigureOut">
              <a:rPr lang="en-US" smtClean="0"/>
              <a:t>7/14/2022</a:t>
            </a:fld>
            <a:endParaRPr lang="en-US"/>
          </a:p>
        </p:txBody>
      </p:sp>
      <p:sp>
        <p:nvSpPr>
          <p:cNvPr id="5" name="Chỗ dành sẵn cho Chân trang 4">
            <a:extLst>
              <a:ext uri="{FF2B5EF4-FFF2-40B4-BE49-F238E27FC236}">
                <a16:creationId xmlns:a16="http://schemas.microsoft.com/office/drawing/2014/main" id="{F47B6855-F0D4-462F-BF4F-2E11303B4D46}"/>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84AAFAD2-DB28-4046-BEA7-F3743781BEF7}"/>
              </a:ext>
            </a:extLst>
          </p:cNvPr>
          <p:cNvSpPr>
            <a:spLocks noGrp="1"/>
          </p:cNvSpPr>
          <p:nvPr>
            <p:ph type="sldNum" sz="quarter" idx="12"/>
          </p:nvPr>
        </p:nvSpPr>
        <p:spPr/>
        <p:txBody>
          <a:bodyPr/>
          <a:lstStyle/>
          <a:p>
            <a:fld id="{3C7156F4-C6C4-46BE-BC99-7FCB1EAE8A9D}" type="slidenum">
              <a:rPr lang="en-US" smtClean="0"/>
              <a:t>‹#›</a:t>
            </a:fld>
            <a:endParaRPr lang="en-US"/>
          </a:p>
        </p:txBody>
      </p:sp>
    </p:spTree>
    <p:extLst>
      <p:ext uri="{BB962C8B-B14F-4D97-AF65-F5344CB8AC3E}">
        <p14:creationId xmlns:p14="http://schemas.microsoft.com/office/powerpoint/2010/main" val="1557096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92EC1587-76D3-4712-BD28-195711B28159}"/>
              </a:ext>
            </a:extLst>
          </p:cNvPr>
          <p:cNvSpPr>
            <a:spLocks noGrp="1"/>
          </p:cNvSpPr>
          <p:nvPr>
            <p:ph type="title" orient="vert"/>
          </p:nvPr>
        </p:nvSpPr>
        <p:spPr>
          <a:xfrm>
            <a:off x="8724900" y="365125"/>
            <a:ext cx="2628900" cy="5811838"/>
          </a:xfrm>
        </p:spPr>
        <p:txBody>
          <a:bodyPr vert="eaVert"/>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380BDEC2-18D3-45DA-AABF-14D98F051B55}"/>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2AC07FEA-10BD-4CC1-9965-F10B8AB8DECE}"/>
              </a:ext>
            </a:extLst>
          </p:cNvPr>
          <p:cNvSpPr>
            <a:spLocks noGrp="1"/>
          </p:cNvSpPr>
          <p:nvPr>
            <p:ph type="dt" sz="half" idx="10"/>
          </p:nvPr>
        </p:nvSpPr>
        <p:spPr/>
        <p:txBody>
          <a:bodyPr/>
          <a:lstStyle/>
          <a:p>
            <a:fld id="{D7BAF645-2832-40E2-97F3-3D8CED0080CD}" type="datetimeFigureOut">
              <a:rPr lang="en-US" smtClean="0"/>
              <a:t>7/14/2022</a:t>
            </a:fld>
            <a:endParaRPr lang="en-US"/>
          </a:p>
        </p:txBody>
      </p:sp>
      <p:sp>
        <p:nvSpPr>
          <p:cNvPr id="5" name="Chỗ dành sẵn cho Chân trang 4">
            <a:extLst>
              <a:ext uri="{FF2B5EF4-FFF2-40B4-BE49-F238E27FC236}">
                <a16:creationId xmlns:a16="http://schemas.microsoft.com/office/drawing/2014/main" id="{4C00076F-C38C-4E74-8EC7-44F94D944D82}"/>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6699B0D4-1EEC-4E55-8409-EF49DAE7DA4A}"/>
              </a:ext>
            </a:extLst>
          </p:cNvPr>
          <p:cNvSpPr>
            <a:spLocks noGrp="1"/>
          </p:cNvSpPr>
          <p:nvPr>
            <p:ph type="sldNum" sz="quarter" idx="12"/>
          </p:nvPr>
        </p:nvSpPr>
        <p:spPr/>
        <p:txBody>
          <a:bodyPr/>
          <a:lstStyle/>
          <a:p>
            <a:fld id="{3C7156F4-C6C4-46BE-BC99-7FCB1EAE8A9D}" type="slidenum">
              <a:rPr lang="en-US" smtClean="0"/>
              <a:t>‹#›</a:t>
            </a:fld>
            <a:endParaRPr lang="en-US"/>
          </a:p>
        </p:txBody>
      </p:sp>
    </p:spTree>
    <p:extLst>
      <p:ext uri="{BB962C8B-B14F-4D97-AF65-F5344CB8AC3E}">
        <p14:creationId xmlns:p14="http://schemas.microsoft.com/office/powerpoint/2010/main" val="1149364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604B05F-88F9-49F3-A1B0-0F8E774252A9}"/>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2577C3EA-55B1-4E04-A60E-6E6833770ECE}"/>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1157DB29-889B-4F36-A58F-21FCCEB47B7B}"/>
              </a:ext>
            </a:extLst>
          </p:cNvPr>
          <p:cNvSpPr>
            <a:spLocks noGrp="1"/>
          </p:cNvSpPr>
          <p:nvPr>
            <p:ph type="dt" sz="half" idx="10"/>
          </p:nvPr>
        </p:nvSpPr>
        <p:spPr/>
        <p:txBody>
          <a:bodyPr/>
          <a:lstStyle/>
          <a:p>
            <a:fld id="{D7BAF645-2832-40E2-97F3-3D8CED0080CD}" type="datetimeFigureOut">
              <a:rPr lang="en-US" smtClean="0"/>
              <a:t>7/14/2022</a:t>
            </a:fld>
            <a:endParaRPr lang="en-US"/>
          </a:p>
        </p:txBody>
      </p:sp>
      <p:sp>
        <p:nvSpPr>
          <p:cNvPr id="5" name="Chỗ dành sẵn cho Chân trang 4">
            <a:extLst>
              <a:ext uri="{FF2B5EF4-FFF2-40B4-BE49-F238E27FC236}">
                <a16:creationId xmlns:a16="http://schemas.microsoft.com/office/drawing/2014/main" id="{3B60FB00-FD9A-452E-8BE1-D59FDB834C6E}"/>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0E6564E5-3C28-4FFC-99F5-A4DB13F02058}"/>
              </a:ext>
            </a:extLst>
          </p:cNvPr>
          <p:cNvSpPr>
            <a:spLocks noGrp="1"/>
          </p:cNvSpPr>
          <p:nvPr>
            <p:ph type="sldNum" sz="quarter" idx="12"/>
          </p:nvPr>
        </p:nvSpPr>
        <p:spPr/>
        <p:txBody>
          <a:bodyPr/>
          <a:lstStyle/>
          <a:p>
            <a:fld id="{3C7156F4-C6C4-46BE-BC99-7FCB1EAE8A9D}" type="slidenum">
              <a:rPr lang="en-US" smtClean="0"/>
              <a:t>‹#›</a:t>
            </a:fld>
            <a:endParaRPr lang="en-US"/>
          </a:p>
        </p:txBody>
      </p:sp>
    </p:spTree>
    <p:extLst>
      <p:ext uri="{BB962C8B-B14F-4D97-AF65-F5344CB8AC3E}">
        <p14:creationId xmlns:p14="http://schemas.microsoft.com/office/powerpoint/2010/main" val="3465455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D42344E-CBB5-4329-9B3A-BAC1EC87F6A4}"/>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7E324CBB-6C6C-4C9E-BD65-33A729D766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F8321633-5B00-471C-B6F7-A77C21559A82}"/>
              </a:ext>
            </a:extLst>
          </p:cNvPr>
          <p:cNvSpPr>
            <a:spLocks noGrp="1"/>
          </p:cNvSpPr>
          <p:nvPr>
            <p:ph type="dt" sz="half" idx="10"/>
          </p:nvPr>
        </p:nvSpPr>
        <p:spPr/>
        <p:txBody>
          <a:bodyPr/>
          <a:lstStyle/>
          <a:p>
            <a:fld id="{D7BAF645-2832-40E2-97F3-3D8CED0080CD}" type="datetimeFigureOut">
              <a:rPr lang="en-US" smtClean="0"/>
              <a:t>7/14/2022</a:t>
            </a:fld>
            <a:endParaRPr lang="en-US"/>
          </a:p>
        </p:txBody>
      </p:sp>
      <p:sp>
        <p:nvSpPr>
          <p:cNvPr id="5" name="Chỗ dành sẵn cho Chân trang 4">
            <a:extLst>
              <a:ext uri="{FF2B5EF4-FFF2-40B4-BE49-F238E27FC236}">
                <a16:creationId xmlns:a16="http://schemas.microsoft.com/office/drawing/2014/main" id="{07825411-2BC5-4731-B6A5-FAE00F556890}"/>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FD833F81-2EE0-4E55-817F-6733AAB0D577}"/>
              </a:ext>
            </a:extLst>
          </p:cNvPr>
          <p:cNvSpPr>
            <a:spLocks noGrp="1"/>
          </p:cNvSpPr>
          <p:nvPr>
            <p:ph type="sldNum" sz="quarter" idx="12"/>
          </p:nvPr>
        </p:nvSpPr>
        <p:spPr/>
        <p:txBody>
          <a:bodyPr/>
          <a:lstStyle/>
          <a:p>
            <a:fld id="{3C7156F4-C6C4-46BE-BC99-7FCB1EAE8A9D}" type="slidenum">
              <a:rPr lang="en-US" smtClean="0"/>
              <a:t>‹#›</a:t>
            </a:fld>
            <a:endParaRPr lang="en-US"/>
          </a:p>
        </p:txBody>
      </p:sp>
    </p:spTree>
    <p:extLst>
      <p:ext uri="{BB962C8B-B14F-4D97-AF65-F5344CB8AC3E}">
        <p14:creationId xmlns:p14="http://schemas.microsoft.com/office/powerpoint/2010/main" val="2048972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69F435D-3703-485E-BAB9-203CFEDCEA5E}"/>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40BC91E3-99BC-4214-9CB6-18AD786E12D4}"/>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ội dung 3">
            <a:extLst>
              <a:ext uri="{FF2B5EF4-FFF2-40B4-BE49-F238E27FC236}">
                <a16:creationId xmlns:a16="http://schemas.microsoft.com/office/drawing/2014/main" id="{CFEA4E56-0B34-42FA-9DA9-FE7FC5B93B91}"/>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Ngày tháng 4">
            <a:extLst>
              <a:ext uri="{FF2B5EF4-FFF2-40B4-BE49-F238E27FC236}">
                <a16:creationId xmlns:a16="http://schemas.microsoft.com/office/drawing/2014/main" id="{524B51DF-E39F-465A-9D9D-878B3BF06613}"/>
              </a:ext>
            </a:extLst>
          </p:cNvPr>
          <p:cNvSpPr>
            <a:spLocks noGrp="1"/>
          </p:cNvSpPr>
          <p:nvPr>
            <p:ph type="dt" sz="half" idx="10"/>
          </p:nvPr>
        </p:nvSpPr>
        <p:spPr/>
        <p:txBody>
          <a:bodyPr/>
          <a:lstStyle/>
          <a:p>
            <a:fld id="{D7BAF645-2832-40E2-97F3-3D8CED0080CD}" type="datetimeFigureOut">
              <a:rPr lang="en-US" smtClean="0"/>
              <a:t>7/14/2022</a:t>
            </a:fld>
            <a:endParaRPr lang="en-US"/>
          </a:p>
        </p:txBody>
      </p:sp>
      <p:sp>
        <p:nvSpPr>
          <p:cNvPr id="6" name="Chỗ dành sẵn cho Chân trang 5">
            <a:extLst>
              <a:ext uri="{FF2B5EF4-FFF2-40B4-BE49-F238E27FC236}">
                <a16:creationId xmlns:a16="http://schemas.microsoft.com/office/drawing/2014/main" id="{ADFC73C4-C45E-4BCF-822D-C64E47C5167A}"/>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73619E61-012C-438F-99A3-A76776F7A5F3}"/>
              </a:ext>
            </a:extLst>
          </p:cNvPr>
          <p:cNvSpPr>
            <a:spLocks noGrp="1"/>
          </p:cNvSpPr>
          <p:nvPr>
            <p:ph type="sldNum" sz="quarter" idx="12"/>
          </p:nvPr>
        </p:nvSpPr>
        <p:spPr/>
        <p:txBody>
          <a:bodyPr/>
          <a:lstStyle/>
          <a:p>
            <a:fld id="{3C7156F4-C6C4-46BE-BC99-7FCB1EAE8A9D}" type="slidenum">
              <a:rPr lang="en-US" smtClean="0"/>
              <a:t>‹#›</a:t>
            </a:fld>
            <a:endParaRPr lang="en-US"/>
          </a:p>
        </p:txBody>
      </p:sp>
    </p:spTree>
    <p:extLst>
      <p:ext uri="{BB962C8B-B14F-4D97-AF65-F5344CB8AC3E}">
        <p14:creationId xmlns:p14="http://schemas.microsoft.com/office/powerpoint/2010/main" val="4277957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D612D09-E8EA-4CA1-B452-B076FB3B3C9C}"/>
              </a:ext>
            </a:extLst>
          </p:cNvPr>
          <p:cNvSpPr>
            <a:spLocks noGrp="1"/>
          </p:cNvSpPr>
          <p:nvPr>
            <p:ph type="title"/>
          </p:nvPr>
        </p:nvSpPr>
        <p:spPr>
          <a:xfrm>
            <a:off x="839788" y="365125"/>
            <a:ext cx="10515600" cy="1325563"/>
          </a:xfrm>
        </p:spPr>
        <p:txBody>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02DB67FD-517E-4BBD-856D-ED525AF099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E7045876-8B36-49BC-B7CE-34DD070DC5FD}"/>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a:extLst>
              <a:ext uri="{FF2B5EF4-FFF2-40B4-BE49-F238E27FC236}">
                <a16:creationId xmlns:a16="http://schemas.microsoft.com/office/drawing/2014/main" id="{BAD3ABC4-4096-43EF-8CB4-7B2095A3DA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5FDA98A0-CAC3-441D-8E55-E5DA55245A6E}"/>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Ngày tháng 6">
            <a:extLst>
              <a:ext uri="{FF2B5EF4-FFF2-40B4-BE49-F238E27FC236}">
                <a16:creationId xmlns:a16="http://schemas.microsoft.com/office/drawing/2014/main" id="{ABDB627B-31D0-4B98-8255-A1EFBADB5A4A}"/>
              </a:ext>
            </a:extLst>
          </p:cNvPr>
          <p:cNvSpPr>
            <a:spLocks noGrp="1"/>
          </p:cNvSpPr>
          <p:nvPr>
            <p:ph type="dt" sz="half" idx="10"/>
          </p:nvPr>
        </p:nvSpPr>
        <p:spPr/>
        <p:txBody>
          <a:bodyPr/>
          <a:lstStyle/>
          <a:p>
            <a:fld id="{D7BAF645-2832-40E2-97F3-3D8CED0080CD}" type="datetimeFigureOut">
              <a:rPr lang="en-US" smtClean="0"/>
              <a:t>7/14/2022</a:t>
            </a:fld>
            <a:endParaRPr lang="en-US"/>
          </a:p>
        </p:txBody>
      </p:sp>
      <p:sp>
        <p:nvSpPr>
          <p:cNvPr id="8" name="Chỗ dành sẵn cho Chân trang 7">
            <a:extLst>
              <a:ext uri="{FF2B5EF4-FFF2-40B4-BE49-F238E27FC236}">
                <a16:creationId xmlns:a16="http://schemas.microsoft.com/office/drawing/2014/main" id="{2FE15CB9-5677-440A-A288-F2813DD07621}"/>
              </a:ext>
            </a:extLst>
          </p:cNvPr>
          <p:cNvSpPr>
            <a:spLocks noGrp="1"/>
          </p:cNvSpPr>
          <p:nvPr>
            <p:ph type="ftr" sz="quarter" idx="11"/>
          </p:nvPr>
        </p:nvSpPr>
        <p:spPr/>
        <p:txBody>
          <a:bodyPr/>
          <a:lstStyle/>
          <a:p>
            <a:endParaRPr lang="en-US"/>
          </a:p>
        </p:txBody>
      </p:sp>
      <p:sp>
        <p:nvSpPr>
          <p:cNvPr id="9" name="Chỗ dành sẵn cho Số hiệu Bản chiếu 8">
            <a:extLst>
              <a:ext uri="{FF2B5EF4-FFF2-40B4-BE49-F238E27FC236}">
                <a16:creationId xmlns:a16="http://schemas.microsoft.com/office/drawing/2014/main" id="{CAE0791A-50A0-48FE-AB20-4F77699327A5}"/>
              </a:ext>
            </a:extLst>
          </p:cNvPr>
          <p:cNvSpPr>
            <a:spLocks noGrp="1"/>
          </p:cNvSpPr>
          <p:nvPr>
            <p:ph type="sldNum" sz="quarter" idx="12"/>
          </p:nvPr>
        </p:nvSpPr>
        <p:spPr/>
        <p:txBody>
          <a:bodyPr/>
          <a:lstStyle/>
          <a:p>
            <a:fld id="{3C7156F4-C6C4-46BE-BC99-7FCB1EAE8A9D}" type="slidenum">
              <a:rPr lang="en-US" smtClean="0"/>
              <a:t>‹#›</a:t>
            </a:fld>
            <a:endParaRPr lang="en-US"/>
          </a:p>
        </p:txBody>
      </p:sp>
    </p:spTree>
    <p:extLst>
      <p:ext uri="{BB962C8B-B14F-4D97-AF65-F5344CB8AC3E}">
        <p14:creationId xmlns:p14="http://schemas.microsoft.com/office/powerpoint/2010/main" val="2008914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368D815-917E-4EDF-8BA8-AF6455A7A482}"/>
              </a:ext>
            </a:extLst>
          </p:cNvPr>
          <p:cNvSpPr>
            <a:spLocks noGrp="1"/>
          </p:cNvSpPr>
          <p:nvPr>
            <p:ph type="title"/>
          </p:nvPr>
        </p:nvSpPr>
        <p:spPr/>
        <p:txBody>
          <a:bodyPr/>
          <a:lstStyle/>
          <a:p>
            <a:r>
              <a:rPr lang="vi-VN"/>
              <a:t>Bấm để sửa kiểu tiêu đề Bản cái</a:t>
            </a:r>
            <a:endParaRPr lang="en-US"/>
          </a:p>
        </p:txBody>
      </p:sp>
      <p:sp>
        <p:nvSpPr>
          <p:cNvPr id="3" name="Chỗ dành sẵn cho Ngày tháng 2">
            <a:extLst>
              <a:ext uri="{FF2B5EF4-FFF2-40B4-BE49-F238E27FC236}">
                <a16:creationId xmlns:a16="http://schemas.microsoft.com/office/drawing/2014/main" id="{16ADE90F-9A96-4C8B-B60F-9AF23E89E410}"/>
              </a:ext>
            </a:extLst>
          </p:cNvPr>
          <p:cNvSpPr>
            <a:spLocks noGrp="1"/>
          </p:cNvSpPr>
          <p:nvPr>
            <p:ph type="dt" sz="half" idx="10"/>
          </p:nvPr>
        </p:nvSpPr>
        <p:spPr/>
        <p:txBody>
          <a:bodyPr/>
          <a:lstStyle/>
          <a:p>
            <a:fld id="{D7BAF645-2832-40E2-97F3-3D8CED0080CD}" type="datetimeFigureOut">
              <a:rPr lang="en-US" smtClean="0"/>
              <a:t>7/14/2022</a:t>
            </a:fld>
            <a:endParaRPr lang="en-US"/>
          </a:p>
        </p:txBody>
      </p:sp>
      <p:sp>
        <p:nvSpPr>
          <p:cNvPr id="4" name="Chỗ dành sẵn cho Chân trang 3">
            <a:extLst>
              <a:ext uri="{FF2B5EF4-FFF2-40B4-BE49-F238E27FC236}">
                <a16:creationId xmlns:a16="http://schemas.microsoft.com/office/drawing/2014/main" id="{8255E5C6-8502-439E-85C1-1F6A9460E2A4}"/>
              </a:ext>
            </a:extLst>
          </p:cNvPr>
          <p:cNvSpPr>
            <a:spLocks noGrp="1"/>
          </p:cNvSpPr>
          <p:nvPr>
            <p:ph type="ftr" sz="quarter" idx="11"/>
          </p:nvPr>
        </p:nvSpPr>
        <p:spPr/>
        <p:txBody>
          <a:bodyPr/>
          <a:lstStyle/>
          <a:p>
            <a:endParaRPr lang="en-US"/>
          </a:p>
        </p:txBody>
      </p:sp>
      <p:sp>
        <p:nvSpPr>
          <p:cNvPr id="5" name="Chỗ dành sẵn cho Số hiệu Bản chiếu 4">
            <a:extLst>
              <a:ext uri="{FF2B5EF4-FFF2-40B4-BE49-F238E27FC236}">
                <a16:creationId xmlns:a16="http://schemas.microsoft.com/office/drawing/2014/main" id="{D3A7BF8F-C537-47C3-9190-6002BCD865B4}"/>
              </a:ext>
            </a:extLst>
          </p:cNvPr>
          <p:cNvSpPr>
            <a:spLocks noGrp="1"/>
          </p:cNvSpPr>
          <p:nvPr>
            <p:ph type="sldNum" sz="quarter" idx="12"/>
          </p:nvPr>
        </p:nvSpPr>
        <p:spPr/>
        <p:txBody>
          <a:bodyPr/>
          <a:lstStyle/>
          <a:p>
            <a:fld id="{3C7156F4-C6C4-46BE-BC99-7FCB1EAE8A9D}" type="slidenum">
              <a:rPr lang="en-US" smtClean="0"/>
              <a:t>‹#›</a:t>
            </a:fld>
            <a:endParaRPr lang="en-US"/>
          </a:p>
        </p:txBody>
      </p:sp>
    </p:spTree>
    <p:extLst>
      <p:ext uri="{BB962C8B-B14F-4D97-AF65-F5344CB8AC3E}">
        <p14:creationId xmlns:p14="http://schemas.microsoft.com/office/powerpoint/2010/main" val="1145556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1C13CEFA-69DF-4EE3-842C-3896225247D3}"/>
              </a:ext>
            </a:extLst>
          </p:cNvPr>
          <p:cNvSpPr>
            <a:spLocks noGrp="1"/>
          </p:cNvSpPr>
          <p:nvPr>
            <p:ph type="dt" sz="half" idx="10"/>
          </p:nvPr>
        </p:nvSpPr>
        <p:spPr/>
        <p:txBody>
          <a:bodyPr/>
          <a:lstStyle/>
          <a:p>
            <a:fld id="{D7BAF645-2832-40E2-97F3-3D8CED0080CD}" type="datetimeFigureOut">
              <a:rPr lang="en-US" smtClean="0"/>
              <a:t>7/14/2022</a:t>
            </a:fld>
            <a:endParaRPr lang="en-US"/>
          </a:p>
        </p:txBody>
      </p:sp>
      <p:sp>
        <p:nvSpPr>
          <p:cNvPr id="3" name="Chỗ dành sẵn cho Chân trang 2">
            <a:extLst>
              <a:ext uri="{FF2B5EF4-FFF2-40B4-BE49-F238E27FC236}">
                <a16:creationId xmlns:a16="http://schemas.microsoft.com/office/drawing/2014/main" id="{782F753B-7DAC-4B27-B3E6-58E4454770CF}"/>
              </a:ext>
            </a:extLst>
          </p:cNvPr>
          <p:cNvSpPr>
            <a:spLocks noGrp="1"/>
          </p:cNvSpPr>
          <p:nvPr>
            <p:ph type="ftr" sz="quarter" idx="11"/>
          </p:nvPr>
        </p:nvSpPr>
        <p:spPr/>
        <p:txBody>
          <a:bodyPr/>
          <a:lstStyle/>
          <a:p>
            <a:endParaRPr lang="en-US"/>
          </a:p>
        </p:txBody>
      </p:sp>
      <p:sp>
        <p:nvSpPr>
          <p:cNvPr id="4" name="Chỗ dành sẵn cho Số hiệu Bản chiếu 3">
            <a:extLst>
              <a:ext uri="{FF2B5EF4-FFF2-40B4-BE49-F238E27FC236}">
                <a16:creationId xmlns:a16="http://schemas.microsoft.com/office/drawing/2014/main" id="{77D37B6D-AC7D-4232-A22B-F9F4457075AF}"/>
              </a:ext>
            </a:extLst>
          </p:cNvPr>
          <p:cNvSpPr>
            <a:spLocks noGrp="1"/>
          </p:cNvSpPr>
          <p:nvPr>
            <p:ph type="sldNum" sz="quarter" idx="12"/>
          </p:nvPr>
        </p:nvSpPr>
        <p:spPr/>
        <p:txBody>
          <a:bodyPr/>
          <a:lstStyle/>
          <a:p>
            <a:fld id="{3C7156F4-C6C4-46BE-BC99-7FCB1EAE8A9D}" type="slidenum">
              <a:rPr lang="en-US" smtClean="0"/>
              <a:t>‹#›</a:t>
            </a:fld>
            <a:endParaRPr lang="en-US"/>
          </a:p>
        </p:txBody>
      </p:sp>
    </p:spTree>
    <p:extLst>
      <p:ext uri="{BB962C8B-B14F-4D97-AF65-F5344CB8AC3E}">
        <p14:creationId xmlns:p14="http://schemas.microsoft.com/office/powerpoint/2010/main" val="1287603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CE87CE2-7958-4B73-A236-0B026DBEDCCE}"/>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109760C1-158E-455F-A1B0-280D537145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a:extLst>
              <a:ext uri="{FF2B5EF4-FFF2-40B4-BE49-F238E27FC236}">
                <a16:creationId xmlns:a16="http://schemas.microsoft.com/office/drawing/2014/main" id="{67D92885-316C-424C-B05C-8BD4F04E72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308B200F-47B7-4E87-A0BA-5EDACE99AD23}"/>
              </a:ext>
            </a:extLst>
          </p:cNvPr>
          <p:cNvSpPr>
            <a:spLocks noGrp="1"/>
          </p:cNvSpPr>
          <p:nvPr>
            <p:ph type="dt" sz="half" idx="10"/>
          </p:nvPr>
        </p:nvSpPr>
        <p:spPr/>
        <p:txBody>
          <a:bodyPr/>
          <a:lstStyle/>
          <a:p>
            <a:fld id="{D7BAF645-2832-40E2-97F3-3D8CED0080CD}" type="datetimeFigureOut">
              <a:rPr lang="en-US" smtClean="0"/>
              <a:t>7/14/2022</a:t>
            </a:fld>
            <a:endParaRPr lang="en-US"/>
          </a:p>
        </p:txBody>
      </p:sp>
      <p:sp>
        <p:nvSpPr>
          <p:cNvPr id="6" name="Chỗ dành sẵn cho Chân trang 5">
            <a:extLst>
              <a:ext uri="{FF2B5EF4-FFF2-40B4-BE49-F238E27FC236}">
                <a16:creationId xmlns:a16="http://schemas.microsoft.com/office/drawing/2014/main" id="{104FA16F-E804-4732-81D5-FD5505535067}"/>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B0FFE111-E7B6-451B-BF72-60DBDD491F5B}"/>
              </a:ext>
            </a:extLst>
          </p:cNvPr>
          <p:cNvSpPr>
            <a:spLocks noGrp="1"/>
          </p:cNvSpPr>
          <p:nvPr>
            <p:ph type="sldNum" sz="quarter" idx="12"/>
          </p:nvPr>
        </p:nvSpPr>
        <p:spPr/>
        <p:txBody>
          <a:bodyPr/>
          <a:lstStyle/>
          <a:p>
            <a:fld id="{3C7156F4-C6C4-46BE-BC99-7FCB1EAE8A9D}" type="slidenum">
              <a:rPr lang="en-US" smtClean="0"/>
              <a:t>‹#›</a:t>
            </a:fld>
            <a:endParaRPr lang="en-US"/>
          </a:p>
        </p:txBody>
      </p:sp>
    </p:spTree>
    <p:extLst>
      <p:ext uri="{BB962C8B-B14F-4D97-AF65-F5344CB8AC3E}">
        <p14:creationId xmlns:p14="http://schemas.microsoft.com/office/powerpoint/2010/main" val="1181209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A4FDC7B-32C5-4115-9045-5433A9FA2A0F}"/>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Hình ảnh 2">
            <a:extLst>
              <a:ext uri="{FF2B5EF4-FFF2-40B4-BE49-F238E27FC236}">
                <a16:creationId xmlns:a16="http://schemas.microsoft.com/office/drawing/2014/main" id="{63314BC5-0229-4101-A489-F280AEF14D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hỗ dành sẵn cho Văn bản 3">
            <a:extLst>
              <a:ext uri="{FF2B5EF4-FFF2-40B4-BE49-F238E27FC236}">
                <a16:creationId xmlns:a16="http://schemas.microsoft.com/office/drawing/2014/main" id="{D4CD67EF-2E24-43B0-B4CE-8897A53375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0AABD539-3020-4E3A-9D02-05A457BA9154}"/>
              </a:ext>
            </a:extLst>
          </p:cNvPr>
          <p:cNvSpPr>
            <a:spLocks noGrp="1"/>
          </p:cNvSpPr>
          <p:nvPr>
            <p:ph type="dt" sz="half" idx="10"/>
          </p:nvPr>
        </p:nvSpPr>
        <p:spPr/>
        <p:txBody>
          <a:bodyPr/>
          <a:lstStyle/>
          <a:p>
            <a:fld id="{D7BAF645-2832-40E2-97F3-3D8CED0080CD}" type="datetimeFigureOut">
              <a:rPr lang="en-US" smtClean="0"/>
              <a:t>7/14/2022</a:t>
            </a:fld>
            <a:endParaRPr lang="en-US"/>
          </a:p>
        </p:txBody>
      </p:sp>
      <p:sp>
        <p:nvSpPr>
          <p:cNvPr id="6" name="Chỗ dành sẵn cho Chân trang 5">
            <a:extLst>
              <a:ext uri="{FF2B5EF4-FFF2-40B4-BE49-F238E27FC236}">
                <a16:creationId xmlns:a16="http://schemas.microsoft.com/office/drawing/2014/main" id="{AF585DA0-CC52-4B22-9CA5-60D38CC1DE4B}"/>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014912D9-FD69-4D82-B8D4-F957D3827EF3}"/>
              </a:ext>
            </a:extLst>
          </p:cNvPr>
          <p:cNvSpPr>
            <a:spLocks noGrp="1"/>
          </p:cNvSpPr>
          <p:nvPr>
            <p:ph type="sldNum" sz="quarter" idx="12"/>
          </p:nvPr>
        </p:nvSpPr>
        <p:spPr/>
        <p:txBody>
          <a:bodyPr/>
          <a:lstStyle/>
          <a:p>
            <a:fld id="{3C7156F4-C6C4-46BE-BC99-7FCB1EAE8A9D}" type="slidenum">
              <a:rPr lang="en-US" smtClean="0"/>
              <a:t>‹#›</a:t>
            </a:fld>
            <a:endParaRPr lang="en-US"/>
          </a:p>
        </p:txBody>
      </p:sp>
    </p:spTree>
    <p:extLst>
      <p:ext uri="{BB962C8B-B14F-4D97-AF65-F5344CB8AC3E}">
        <p14:creationId xmlns:p14="http://schemas.microsoft.com/office/powerpoint/2010/main" val="2239923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F9FB1134-A125-42C4-A673-3EEB7FC13C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B9FC20F2-B5C8-40A2-8229-B3B7DE9FDB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679A6511-50CB-4BC0-A6FF-429BAB9F4B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BAF645-2832-40E2-97F3-3D8CED0080CD}" type="datetimeFigureOut">
              <a:rPr lang="en-US" smtClean="0"/>
              <a:t>7/14/2022</a:t>
            </a:fld>
            <a:endParaRPr lang="en-US"/>
          </a:p>
        </p:txBody>
      </p:sp>
      <p:sp>
        <p:nvSpPr>
          <p:cNvPr id="5" name="Chỗ dành sẵn cho Chân trang 4">
            <a:extLst>
              <a:ext uri="{FF2B5EF4-FFF2-40B4-BE49-F238E27FC236}">
                <a16:creationId xmlns:a16="http://schemas.microsoft.com/office/drawing/2014/main" id="{DA1C47B8-1ACE-4C85-877A-0221667423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Chỗ dành sẵn cho Số hiệu Bản chiếu 5">
            <a:extLst>
              <a:ext uri="{FF2B5EF4-FFF2-40B4-BE49-F238E27FC236}">
                <a16:creationId xmlns:a16="http://schemas.microsoft.com/office/drawing/2014/main" id="{AC70B12D-3EE6-496B-87A9-94167202BB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7156F4-C6C4-46BE-BC99-7FCB1EAE8A9D}" type="slidenum">
              <a:rPr lang="en-US" smtClean="0"/>
              <a:t>‹#›</a:t>
            </a:fld>
            <a:endParaRPr lang="en-US"/>
          </a:p>
        </p:txBody>
      </p:sp>
    </p:spTree>
    <p:extLst>
      <p:ext uri="{BB962C8B-B14F-4D97-AF65-F5344CB8AC3E}">
        <p14:creationId xmlns:p14="http://schemas.microsoft.com/office/powerpoint/2010/main" val="3246408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fif"/><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fif"/></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7.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hyperlink" Target="https://pixabay.com/vectors/music-notes-abstract-clef-159869/" TargetMode="External"/></Relationships>
</file>

<file path=ppt/slides/_rels/slide1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svg"/><Relationship Id="rId7" Type="http://schemas.openxmlformats.org/officeDocument/2006/relationships/image" Target="../media/image31.jpe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30.jpeg"/><Relationship Id="rId11" Type="http://schemas.openxmlformats.org/officeDocument/2006/relationships/image" Target="../media/image35.svg"/><Relationship Id="rId5" Type="http://schemas.openxmlformats.org/officeDocument/2006/relationships/image" Target="../media/image29.sv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sv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Layout" Target="../slideLayouts/slideLayout1.xml"/><Relationship Id="rId4" Type="http://schemas.openxmlformats.org/officeDocument/2006/relationships/image" Target="../media/image36.tmp"/></Relationships>
</file>

<file path=ppt/slides/_rels/slide2.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fif"/></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7.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20.png"/><Relationship Id="rId7" Type="http://schemas.openxmlformats.org/officeDocument/2006/relationships/image" Target="../media/image38.png"/><Relationship Id="rId2" Type="http://schemas.openxmlformats.org/officeDocument/2006/relationships/image" Target="../media/image7.jp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7.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Hộp Văn bản 1">
            <a:extLst>
              <a:ext uri="{FF2B5EF4-FFF2-40B4-BE49-F238E27FC236}">
                <a16:creationId xmlns:a16="http://schemas.microsoft.com/office/drawing/2014/main" id="{8202C0DB-1CFD-4891-94AA-78347A592B29}"/>
              </a:ext>
            </a:extLst>
          </p:cNvPr>
          <p:cNvSpPr txBox="1"/>
          <p:nvPr/>
        </p:nvSpPr>
        <p:spPr>
          <a:xfrm>
            <a:off x="5459507" y="2647909"/>
            <a:ext cx="2644588" cy="523220"/>
          </a:xfrm>
          <a:prstGeom prst="rect">
            <a:avLst/>
          </a:prstGeom>
          <a:noFill/>
        </p:spPr>
        <p:txBody>
          <a:bodyPr wrap="square" rtlCol="0">
            <a:spAutoFit/>
          </a:bodyPr>
          <a:lstStyle/>
          <a:p>
            <a:r>
              <a:rPr lang="en-US" sz="2800" b="1">
                <a:latin typeface="Arial" panose="020B0604020202020204" pitchFamily="34" charset="0"/>
                <a:cs typeface="Arial" panose="020B0604020202020204" pitchFamily="34" charset="0"/>
              </a:rPr>
              <a:t>Group Name </a:t>
            </a:r>
          </a:p>
        </p:txBody>
      </p:sp>
      <p:sp>
        <p:nvSpPr>
          <p:cNvPr id="4" name="Hộp Văn bản 3">
            <a:extLst>
              <a:ext uri="{FF2B5EF4-FFF2-40B4-BE49-F238E27FC236}">
                <a16:creationId xmlns:a16="http://schemas.microsoft.com/office/drawing/2014/main" id="{6E56F436-E7A9-49FC-9522-10314E703748}"/>
              </a:ext>
            </a:extLst>
          </p:cNvPr>
          <p:cNvSpPr txBox="1"/>
          <p:nvPr/>
        </p:nvSpPr>
        <p:spPr>
          <a:xfrm>
            <a:off x="5531226" y="3171129"/>
            <a:ext cx="3908612" cy="338554"/>
          </a:xfrm>
          <a:prstGeom prst="rect">
            <a:avLst/>
          </a:prstGeom>
          <a:noFill/>
        </p:spPr>
        <p:txBody>
          <a:bodyPr wrap="square" rtlCol="0">
            <a:spAutoFit/>
          </a:bodyPr>
          <a:lstStyle/>
          <a:p>
            <a:r>
              <a:rPr lang="en-US" sz="1600">
                <a:latin typeface="Arial" panose="020B0604020202020204" pitchFamily="34" charset="0"/>
                <a:cs typeface="Arial" panose="020B0604020202020204" pitchFamily="34" charset="0"/>
              </a:rPr>
              <a:t>Môn học thuyết trình</a:t>
            </a:r>
          </a:p>
        </p:txBody>
      </p:sp>
      <p:sp>
        <p:nvSpPr>
          <p:cNvPr id="5" name="Hộp Văn bản 4">
            <a:extLst>
              <a:ext uri="{FF2B5EF4-FFF2-40B4-BE49-F238E27FC236}">
                <a16:creationId xmlns:a16="http://schemas.microsoft.com/office/drawing/2014/main" id="{145E88E8-CF9D-4ABC-81AA-84DE2C078359}"/>
              </a:ext>
            </a:extLst>
          </p:cNvPr>
          <p:cNvSpPr txBox="1"/>
          <p:nvPr/>
        </p:nvSpPr>
        <p:spPr>
          <a:xfrm>
            <a:off x="2340186" y="7401970"/>
            <a:ext cx="7511628" cy="707886"/>
          </a:xfrm>
          <a:prstGeom prst="rect">
            <a:avLst/>
          </a:prstGeom>
          <a:noFill/>
        </p:spPr>
        <p:txBody>
          <a:bodyPr wrap="square" rtlCol="0">
            <a:spAutoFit/>
          </a:bodyPr>
          <a:lstStyle/>
          <a:p>
            <a:pPr algn="ctr"/>
            <a:r>
              <a:rPr lang="en-US" sz="4000" b="1">
                <a:latin typeface="Arial" panose="020B0604020202020204" pitchFamily="34" charset="0"/>
                <a:cs typeface="Arial" panose="020B0604020202020204" pitchFamily="34" charset="0"/>
              </a:rPr>
              <a:t>Thành viên trong nhóm </a:t>
            </a:r>
          </a:p>
        </p:txBody>
      </p:sp>
      <p:grpSp>
        <p:nvGrpSpPr>
          <p:cNvPr id="6" name="Nhóm 5">
            <a:extLst>
              <a:ext uri="{FF2B5EF4-FFF2-40B4-BE49-F238E27FC236}">
                <a16:creationId xmlns:a16="http://schemas.microsoft.com/office/drawing/2014/main" id="{5E0DB295-7B7F-4D03-991F-CF8B15026860}"/>
              </a:ext>
            </a:extLst>
          </p:cNvPr>
          <p:cNvGrpSpPr/>
          <p:nvPr/>
        </p:nvGrpSpPr>
        <p:grpSpPr>
          <a:xfrm>
            <a:off x="778213" y="9819326"/>
            <a:ext cx="2402732" cy="2879387"/>
            <a:chOff x="778213" y="2159540"/>
            <a:chExt cx="2402732" cy="2879387"/>
          </a:xfrm>
        </p:grpSpPr>
        <p:sp>
          <p:nvSpPr>
            <p:cNvPr id="7" name="Hình chữ nhật: Góc Tròn 6">
              <a:extLst>
                <a:ext uri="{FF2B5EF4-FFF2-40B4-BE49-F238E27FC236}">
                  <a16:creationId xmlns:a16="http://schemas.microsoft.com/office/drawing/2014/main" id="{6E85AFBF-11C1-4937-808F-50A62415833E}"/>
                </a:ext>
              </a:extLst>
            </p:cNvPr>
            <p:cNvSpPr/>
            <p:nvPr/>
          </p:nvSpPr>
          <p:spPr>
            <a:xfrm>
              <a:off x="778213" y="2159540"/>
              <a:ext cx="2402732" cy="2879387"/>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ình Bầu dục 7">
              <a:extLst>
                <a:ext uri="{FF2B5EF4-FFF2-40B4-BE49-F238E27FC236}">
                  <a16:creationId xmlns:a16="http://schemas.microsoft.com/office/drawing/2014/main" id="{9BEC7004-A6CE-4A6A-AE4D-DC8E727549AF}"/>
                </a:ext>
              </a:extLst>
            </p:cNvPr>
            <p:cNvSpPr/>
            <p:nvPr/>
          </p:nvSpPr>
          <p:spPr>
            <a:xfrm>
              <a:off x="1245141" y="2509736"/>
              <a:ext cx="1468876" cy="1498059"/>
            </a:xfrm>
            <a:prstGeom prst="ellipse">
              <a:avLst/>
            </a:prstGeom>
            <a:blipFill dpi="0" rotWithShape="1">
              <a:blip r:embed="rId2">
                <a:extLst>
                  <a:ext uri="{28A0092B-C50C-407E-A947-70E740481C1C}">
                    <a14:useLocalDpi xmlns:a14="http://schemas.microsoft.com/office/drawing/2010/main" val="0"/>
                  </a:ext>
                </a:extLst>
              </a:blip>
              <a:srcRect/>
              <a:stretch>
                <a:fillRect l="-5998" r="-599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Hộp Văn bản 8">
              <a:extLst>
                <a:ext uri="{FF2B5EF4-FFF2-40B4-BE49-F238E27FC236}">
                  <a16:creationId xmlns:a16="http://schemas.microsoft.com/office/drawing/2014/main" id="{8C03E0B5-0D15-40E6-BA22-93A69DBC4179}"/>
                </a:ext>
              </a:extLst>
            </p:cNvPr>
            <p:cNvSpPr txBox="1"/>
            <p:nvPr/>
          </p:nvSpPr>
          <p:spPr>
            <a:xfrm>
              <a:off x="1211095" y="4065603"/>
              <a:ext cx="1468876" cy="523220"/>
            </a:xfrm>
            <a:prstGeom prst="rect">
              <a:avLst/>
            </a:prstGeom>
            <a:noFill/>
          </p:spPr>
          <p:txBody>
            <a:bodyPr wrap="square" rtlCol="0">
              <a:spAutoFit/>
            </a:bodyPr>
            <a:lstStyle/>
            <a:p>
              <a:pPr algn="ctr"/>
              <a:r>
                <a:rPr lang="en-US" sz="2800" b="1">
                  <a:solidFill>
                    <a:schemeClr val="accent2">
                      <a:lumMod val="20000"/>
                      <a:lumOff val="80000"/>
                    </a:schemeClr>
                  </a:solidFill>
                  <a:latin typeface="Arial" panose="020B0604020202020204" pitchFamily="34" charset="0"/>
                  <a:cs typeface="Arial" panose="020B0604020202020204" pitchFamily="34" charset="0"/>
                </a:rPr>
                <a:t>Tên</a:t>
              </a:r>
            </a:p>
          </p:txBody>
        </p:sp>
      </p:grpSp>
      <p:grpSp>
        <p:nvGrpSpPr>
          <p:cNvPr id="10" name="Nhóm 9">
            <a:extLst>
              <a:ext uri="{FF2B5EF4-FFF2-40B4-BE49-F238E27FC236}">
                <a16:creationId xmlns:a16="http://schemas.microsoft.com/office/drawing/2014/main" id="{8D2245ED-FBC8-4DFB-B73B-91AC03DBB1C0}"/>
              </a:ext>
            </a:extLst>
          </p:cNvPr>
          <p:cNvGrpSpPr/>
          <p:nvPr/>
        </p:nvGrpSpPr>
        <p:grpSpPr>
          <a:xfrm>
            <a:off x="3518170" y="12827220"/>
            <a:ext cx="2402732" cy="2879387"/>
            <a:chOff x="3518170" y="2159540"/>
            <a:chExt cx="2402732" cy="2879387"/>
          </a:xfrm>
        </p:grpSpPr>
        <p:sp>
          <p:nvSpPr>
            <p:cNvPr id="11" name="Hình chữ nhật: Góc Tròn 10">
              <a:extLst>
                <a:ext uri="{FF2B5EF4-FFF2-40B4-BE49-F238E27FC236}">
                  <a16:creationId xmlns:a16="http://schemas.microsoft.com/office/drawing/2014/main" id="{2E3B726F-9F01-4722-8240-213F02101613}"/>
                </a:ext>
              </a:extLst>
            </p:cNvPr>
            <p:cNvSpPr/>
            <p:nvPr/>
          </p:nvSpPr>
          <p:spPr>
            <a:xfrm>
              <a:off x="3518170" y="2159540"/>
              <a:ext cx="2402732" cy="2879387"/>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Hình Bầu dục 11">
              <a:extLst>
                <a:ext uri="{FF2B5EF4-FFF2-40B4-BE49-F238E27FC236}">
                  <a16:creationId xmlns:a16="http://schemas.microsoft.com/office/drawing/2014/main" id="{013E63F2-D3DE-4615-827B-EFAE2F633683}"/>
                </a:ext>
              </a:extLst>
            </p:cNvPr>
            <p:cNvSpPr/>
            <p:nvPr/>
          </p:nvSpPr>
          <p:spPr>
            <a:xfrm>
              <a:off x="4062350" y="2509736"/>
              <a:ext cx="1468876" cy="1498059"/>
            </a:xfrm>
            <a:prstGeom prst="ellipse">
              <a:avLst/>
            </a:prstGeom>
            <a:blipFill dpi="0" rotWithShape="1">
              <a:blip r:embed="rId3">
                <a:extLst>
                  <a:ext uri="{28A0092B-C50C-407E-A947-70E740481C1C}">
                    <a14:useLocalDpi xmlns:a14="http://schemas.microsoft.com/office/drawing/2010/main" val="0"/>
                  </a:ext>
                </a:extLst>
              </a:blip>
              <a:srcRect/>
              <a:stretch>
                <a:fillRect t="-2558" b="-255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Hộp Văn bản 12">
              <a:extLst>
                <a:ext uri="{FF2B5EF4-FFF2-40B4-BE49-F238E27FC236}">
                  <a16:creationId xmlns:a16="http://schemas.microsoft.com/office/drawing/2014/main" id="{C5512A18-1D39-41F5-AF56-373FD9153D37}"/>
                </a:ext>
              </a:extLst>
            </p:cNvPr>
            <p:cNvSpPr txBox="1"/>
            <p:nvPr/>
          </p:nvSpPr>
          <p:spPr>
            <a:xfrm>
              <a:off x="4062350" y="4096381"/>
              <a:ext cx="1468876" cy="523220"/>
            </a:xfrm>
            <a:prstGeom prst="rect">
              <a:avLst/>
            </a:prstGeom>
            <a:noFill/>
          </p:spPr>
          <p:txBody>
            <a:bodyPr wrap="square" rtlCol="0">
              <a:spAutoFit/>
            </a:bodyPr>
            <a:lstStyle/>
            <a:p>
              <a:pPr algn="ctr"/>
              <a:r>
                <a:rPr lang="en-US" sz="2800" b="1">
                  <a:solidFill>
                    <a:schemeClr val="accent2">
                      <a:lumMod val="20000"/>
                      <a:lumOff val="80000"/>
                    </a:schemeClr>
                  </a:solidFill>
                  <a:latin typeface="Arial" panose="020B0604020202020204" pitchFamily="34" charset="0"/>
                  <a:cs typeface="Arial" panose="020B0604020202020204" pitchFamily="34" charset="0"/>
                </a:rPr>
                <a:t>Tên</a:t>
              </a:r>
            </a:p>
          </p:txBody>
        </p:sp>
      </p:grpSp>
      <p:grpSp>
        <p:nvGrpSpPr>
          <p:cNvPr id="15" name="Nhóm 14">
            <a:extLst>
              <a:ext uri="{FF2B5EF4-FFF2-40B4-BE49-F238E27FC236}">
                <a16:creationId xmlns:a16="http://schemas.microsoft.com/office/drawing/2014/main" id="{01EE9EFA-C987-4FBF-A9B0-5088823B5962}"/>
              </a:ext>
            </a:extLst>
          </p:cNvPr>
          <p:cNvGrpSpPr/>
          <p:nvPr/>
        </p:nvGrpSpPr>
        <p:grpSpPr>
          <a:xfrm>
            <a:off x="6258127" y="16508884"/>
            <a:ext cx="2402732" cy="2879387"/>
            <a:chOff x="6258127" y="2159540"/>
            <a:chExt cx="2402732" cy="2879387"/>
          </a:xfrm>
        </p:grpSpPr>
        <p:sp>
          <p:nvSpPr>
            <p:cNvPr id="16" name="Hình chữ nhật: Góc Tròn 15">
              <a:extLst>
                <a:ext uri="{FF2B5EF4-FFF2-40B4-BE49-F238E27FC236}">
                  <a16:creationId xmlns:a16="http://schemas.microsoft.com/office/drawing/2014/main" id="{7CE20D85-BDA0-44CD-8B98-8BBCA44E9B5D}"/>
                </a:ext>
              </a:extLst>
            </p:cNvPr>
            <p:cNvSpPr/>
            <p:nvPr/>
          </p:nvSpPr>
          <p:spPr>
            <a:xfrm>
              <a:off x="6258127" y="2159540"/>
              <a:ext cx="2402732" cy="2879387"/>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Hình Bầu dục 16">
              <a:extLst>
                <a:ext uri="{FF2B5EF4-FFF2-40B4-BE49-F238E27FC236}">
                  <a16:creationId xmlns:a16="http://schemas.microsoft.com/office/drawing/2014/main" id="{B0A9E807-AA8F-4DED-9DDB-3E2186755DE9}"/>
                </a:ext>
              </a:extLst>
            </p:cNvPr>
            <p:cNvSpPr/>
            <p:nvPr/>
          </p:nvSpPr>
          <p:spPr>
            <a:xfrm>
              <a:off x="6725055" y="2509736"/>
              <a:ext cx="1468876" cy="1498059"/>
            </a:xfrm>
            <a:prstGeom prst="ellipse">
              <a:avLst/>
            </a:prstGeom>
            <a:blipFill dpi="0" rotWithShape="1">
              <a:blip r:embed="rId4">
                <a:extLst>
                  <a:ext uri="{28A0092B-C50C-407E-A947-70E740481C1C}">
                    <a14:useLocalDpi xmlns:a14="http://schemas.microsoft.com/office/drawing/2010/main" val="0"/>
                  </a:ext>
                </a:extLst>
              </a:blip>
              <a:srcRect/>
              <a:stretch>
                <a:fillRect l="-27611" r="-2761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Hộp Văn bản 17">
              <a:extLst>
                <a:ext uri="{FF2B5EF4-FFF2-40B4-BE49-F238E27FC236}">
                  <a16:creationId xmlns:a16="http://schemas.microsoft.com/office/drawing/2014/main" id="{39901797-DCB6-416B-A444-CC5DA80AECFC}"/>
                </a:ext>
              </a:extLst>
            </p:cNvPr>
            <p:cNvSpPr txBox="1"/>
            <p:nvPr/>
          </p:nvSpPr>
          <p:spPr>
            <a:xfrm>
              <a:off x="6725055" y="4154665"/>
              <a:ext cx="1468876" cy="523220"/>
            </a:xfrm>
            <a:prstGeom prst="rect">
              <a:avLst/>
            </a:prstGeom>
            <a:noFill/>
          </p:spPr>
          <p:txBody>
            <a:bodyPr wrap="square" rtlCol="0">
              <a:spAutoFit/>
            </a:bodyPr>
            <a:lstStyle/>
            <a:p>
              <a:pPr algn="ctr"/>
              <a:r>
                <a:rPr lang="en-US" sz="2800" b="1">
                  <a:solidFill>
                    <a:schemeClr val="accent2">
                      <a:lumMod val="20000"/>
                      <a:lumOff val="80000"/>
                    </a:schemeClr>
                  </a:solidFill>
                  <a:latin typeface="Arial" panose="020B0604020202020204" pitchFamily="34" charset="0"/>
                  <a:cs typeface="Arial" panose="020B0604020202020204" pitchFamily="34" charset="0"/>
                </a:rPr>
                <a:t>Tên</a:t>
              </a:r>
            </a:p>
          </p:txBody>
        </p:sp>
      </p:grpSp>
      <p:grpSp>
        <p:nvGrpSpPr>
          <p:cNvPr id="19" name="Nhóm 18">
            <a:extLst>
              <a:ext uri="{FF2B5EF4-FFF2-40B4-BE49-F238E27FC236}">
                <a16:creationId xmlns:a16="http://schemas.microsoft.com/office/drawing/2014/main" id="{55F67F02-FD03-4AC4-B082-1BA083860D36}"/>
              </a:ext>
            </a:extLst>
          </p:cNvPr>
          <p:cNvGrpSpPr/>
          <p:nvPr/>
        </p:nvGrpSpPr>
        <p:grpSpPr>
          <a:xfrm>
            <a:off x="8998084" y="20310869"/>
            <a:ext cx="2402732" cy="2879387"/>
            <a:chOff x="8998084" y="2159540"/>
            <a:chExt cx="2402732" cy="2879387"/>
          </a:xfrm>
        </p:grpSpPr>
        <p:sp>
          <p:nvSpPr>
            <p:cNvPr id="20" name="Hình chữ nhật: Góc Tròn 19">
              <a:extLst>
                <a:ext uri="{FF2B5EF4-FFF2-40B4-BE49-F238E27FC236}">
                  <a16:creationId xmlns:a16="http://schemas.microsoft.com/office/drawing/2014/main" id="{0231E8A0-6EE1-4BE2-B153-7484DF2E3208}"/>
                </a:ext>
              </a:extLst>
            </p:cNvPr>
            <p:cNvSpPr/>
            <p:nvPr/>
          </p:nvSpPr>
          <p:spPr>
            <a:xfrm>
              <a:off x="8998084" y="2159540"/>
              <a:ext cx="2402732" cy="2879387"/>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Hình Bầu dục 20">
              <a:extLst>
                <a:ext uri="{FF2B5EF4-FFF2-40B4-BE49-F238E27FC236}">
                  <a16:creationId xmlns:a16="http://schemas.microsoft.com/office/drawing/2014/main" id="{6C05421D-91CF-4327-A535-F8094CE1C3EC}"/>
                </a:ext>
              </a:extLst>
            </p:cNvPr>
            <p:cNvSpPr/>
            <p:nvPr/>
          </p:nvSpPr>
          <p:spPr>
            <a:xfrm>
              <a:off x="9439838" y="2509736"/>
              <a:ext cx="1468876" cy="1498059"/>
            </a:xfrm>
            <a:prstGeom prst="ellipse">
              <a:avLst/>
            </a:prstGeom>
            <a:blipFill dpi="0" rotWithShape="1">
              <a:blip r:embed="rId5">
                <a:extLst>
                  <a:ext uri="{28A0092B-C50C-407E-A947-70E740481C1C}">
                    <a14:useLocalDpi xmlns:a14="http://schemas.microsoft.com/office/drawing/2010/main" val="0"/>
                  </a:ext>
                </a:extLst>
              </a:blip>
              <a:srcRect/>
              <a:stretch>
                <a:fillRect l="-994" r="-99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Hộp Văn bản 21">
              <a:extLst>
                <a:ext uri="{FF2B5EF4-FFF2-40B4-BE49-F238E27FC236}">
                  <a16:creationId xmlns:a16="http://schemas.microsoft.com/office/drawing/2014/main" id="{DFA7FB25-0DAD-4A63-BC6F-D88EB733D1B5}"/>
                </a:ext>
              </a:extLst>
            </p:cNvPr>
            <p:cNvSpPr txBox="1"/>
            <p:nvPr/>
          </p:nvSpPr>
          <p:spPr>
            <a:xfrm>
              <a:off x="9465012" y="4183371"/>
              <a:ext cx="1468876" cy="523220"/>
            </a:xfrm>
            <a:prstGeom prst="rect">
              <a:avLst/>
            </a:prstGeom>
            <a:noFill/>
          </p:spPr>
          <p:txBody>
            <a:bodyPr wrap="square" rtlCol="0">
              <a:spAutoFit/>
            </a:bodyPr>
            <a:lstStyle/>
            <a:p>
              <a:pPr algn="ctr"/>
              <a:r>
                <a:rPr lang="en-US" sz="2800" b="1">
                  <a:solidFill>
                    <a:schemeClr val="accent2">
                      <a:lumMod val="20000"/>
                      <a:lumOff val="80000"/>
                    </a:schemeClr>
                  </a:solidFill>
                  <a:latin typeface="Arial" panose="020B0604020202020204" pitchFamily="34" charset="0"/>
                  <a:cs typeface="Arial" panose="020B0604020202020204" pitchFamily="34" charset="0"/>
                </a:rPr>
                <a:t>Tên</a:t>
              </a:r>
            </a:p>
          </p:txBody>
        </p:sp>
      </p:grpSp>
    </p:spTree>
    <p:extLst>
      <p:ext uri="{BB962C8B-B14F-4D97-AF65-F5344CB8AC3E}">
        <p14:creationId xmlns:p14="http://schemas.microsoft.com/office/powerpoint/2010/main" val="2839068332"/>
      </p:ext>
    </p:extLst>
  </p:cSld>
  <p:clrMapOvr>
    <a:masterClrMapping/>
  </p:clrMapOvr>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31" name="Rectangle: Rounded Corners 40">
            <a:extLst>
              <a:ext uri="{FF2B5EF4-FFF2-40B4-BE49-F238E27FC236}">
                <a16:creationId xmlns:a16="http://schemas.microsoft.com/office/drawing/2014/main" id="{D34A131F-FA73-4994-A76E-EC2C31DEF61F}"/>
              </a:ext>
            </a:extLst>
          </p:cNvPr>
          <p:cNvSpPr/>
          <p:nvPr/>
        </p:nvSpPr>
        <p:spPr>
          <a:xfrm>
            <a:off x="-3223221" y="2156075"/>
            <a:ext cx="2437109" cy="2200051"/>
          </a:xfrm>
          <a:prstGeom prst="roundRect">
            <a:avLst>
              <a:gd name="adj" fmla="val 21776"/>
            </a:avLst>
          </a:prstGeom>
          <a:solidFill>
            <a:schemeClr val="accent1">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Rectangle 43">
            <a:extLst>
              <a:ext uri="{FF2B5EF4-FFF2-40B4-BE49-F238E27FC236}">
                <a16:creationId xmlns:a16="http://schemas.microsoft.com/office/drawing/2014/main" id="{B71A262D-3868-4E2F-99BB-4A5C7D0FFCEE}"/>
              </a:ext>
            </a:extLst>
          </p:cNvPr>
          <p:cNvSpPr/>
          <p:nvPr/>
        </p:nvSpPr>
        <p:spPr>
          <a:xfrm>
            <a:off x="-3097872" y="2385563"/>
            <a:ext cx="1387928" cy="431487"/>
          </a:xfrm>
          <a:prstGeom prst="rect">
            <a:avLst/>
          </a:prstGeom>
          <a:solidFill>
            <a:schemeClr val="accent1">
              <a:lumMod val="75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1</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38" name="Rectangle 44">
            <a:extLst>
              <a:ext uri="{FF2B5EF4-FFF2-40B4-BE49-F238E27FC236}">
                <a16:creationId xmlns:a16="http://schemas.microsoft.com/office/drawing/2014/main" id="{35D38E93-BC12-4076-859E-03E7EEE7FB6E}"/>
              </a:ext>
            </a:extLst>
          </p:cNvPr>
          <p:cNvSpPr/>
          <p:nvPr/>
        </p:nvSpPr>
        <p:spPr>
          <a:xfrm>
            <a:off x="-3098484" y="2988180"/>
            <a:ext cx="2108181" cy="535843"/>
          </a:xfrm>
          <a:prstGeom prst="rect">
            <a:avLst/>
          </a:prstGeom>
          <a:solidFill>
            <a:schemeClr val="accent1">
              <a:lumMod val="75000"/>
            </a:schemeClr>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MY" sz="105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Ghi chú nội dung 1</a:t>
            </a:r>
            <a:endParaRPr kumimoji="0" lang="en-MY" sz="105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40" name="Rectangle: Rounded Corners 40">
            <a:extLst>
              <a:ext uri="{FF2B5EF4-FFF2-40B4-BE49-F238E27FC236}">
                <a16:creationId xmlns:a16="http://schemas.microsoft.com/office/drawing/2014/main" id="{025F0450-82DB-41F0-88AD-CF90531967DB}"/>
              </a:ext>
            </a:extLst>
          </p:cNvPr>
          <p:cNvSpPr/>
          <p:nvPr/>
        </p:nvSpPr>
        <p:spPr>
          <a:xfrm>
            <a:off x="-431749" y="-304800"/>
            <a:ext cx="12969038" cy="7445829"/>
          </a:xfrm>
          <a:prstGeom prst="roundRect">
            <a:avLst>
              <a:gd name="adj" fmla="val 7898"/>
            </a:avLst>
          </a:prstGeom>
          <a:solidFill>
            <a:srgbClr val="D0540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2" name="Rectangle 43">
            <a:extLst>
              <a:ext uri="{FF2B5EF4-FFF2-40B4-BE49-F238E27FC236}">
                <a16:creationId xmlns:a16="http://schemas.microsoft.com/office/drawing/2014/main" id="{BBF4F4C4-4294-45B8-90C4-A9B3B3A0295B}"/>
              </a:ext>
            </a:extLst>
          </p:cNvPr>
          <p:cNvSpPr/>
          <p:nvPr/>
        </p:nvSpPr>
        <p:spPr>
          <a:xfrm>
            <a:off x="914401" y="24028"/>
            <a:ext cx="8453336" cy="646331"/>
          </a:xfrm>
          <a:prstGeom prst="rect">
            <a:avLst/>
          </a:prstGeom>
          <a:solidFill>
            <a:srgbClr val="D05400"/>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err="1">
                <a:ln>
                  <a:noFill/>
                </a:ln>
                <a:solidFill>
                  <a:prstClr val="white">
                    <a:lumMod val="95000"/>
                  </a:prstClr>
                </a:solidFill>
                <a:effectLst/>
                <a:uLnTx/>
                <a:uFillTx/>
                <a:latin typeface="Arial" panose="020B0604020202020204" pitchFamily="34" charset="0"/>
                <a:cs typeface="Arial" panose="020B0604020202020204" pitchFamily="34" charset="0"/>
              </a:rPr>
              <a:t>Nội</a:t>
            </a:r>
            <a:r>
              <a:rPr kumimoji="0" lang="en-US" sz="36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rPr>
              <a:t> dung 2</a:t>
            </a:r>
            <a:r>
              <a:rPr kumimoji="0" lang="vi-VN" sz="36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rPr>
              <a:t> </a:t>
            </a:r>
            <a:r>
              <a:rPr kumimoji="0" lang="vi-VN" sz="36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 </a:t>
            </a:r>
            <a:r>
              <a:rPr lang="en-US" sz="3600" b="1">
                <a:solidFill>
                  <a:prstClr val="white">
                    <a:lumMod val="95000"/>
                  </a:prstClr>
                </a:solidFill>
                <a:latin typeface="Arial" panose="020B0604020202020204" pitchFamily="34" charset="0"/>
                <a:cs typeface="Arial" panose="020B0604020202020204" pitchFamily="34" charset="0"/>
              </a:rPr>
              <a:t>Sơ đồ khối</a:t>
            </a:r>
            <a:endParaRPr kumimoji="0" lang="en-US" sz="36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49" name="Rectangle: Rounded Corners 40">
            <a:extLst>
              <a:ext uri="{FF2B5EF4-FFF2-40B4-BE49-F238E27FC236}">
                <a16:creationId xmlns:a16="http://schemas.microsoft.com/office/drawing/2014/main" id="{C6C1244B-D8D7-41D5-9B2D-5F5794D39BCF}"/>
              </a:ext>
            </a:extLst>
          </p:cNvPr>
          <p:cNvSpPr/>
          <p:nvPr/>
        </p:nvSpPr>
        <p:spPr>
          <a:xfrm>
            <a:off x="12891652" y="2134720"/>
            <a:ext cx="2480348" cy="2242760"/>
          </a:xfrm>
          <a:prstGeom prst="roundRect">
            <a:avLst>
              <a:gd name="adj" fmla="val 21776"/>
            </a:avLst>
          </a:prstGeom>
          <a:solidFill>
            <a:srgbClr val="619428"/>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1" name="Rectangle 43">
            <a:extLst>
              <a:ext uri="{FF2B5EF4-FFF2-40B4-BE49-F238E27FC236}">
                <a16:creationId xmlns:a16="http://schemas.microsoft.com/office/drawing/2014/main" id="{179E4536-BCC6-44B7-A1A6-F574C920AF39}"/>
              </a:ext>
            </a:extLst>
          </p:cNvPr>
          <p:cNvSpPr/>
          <p:nvPr/>
        </p:nvSpPr>
        <p:spPr>
          <a:xfrm>
            <a:off x="13027068" y="2432674"/>
            <a:ext cx="1451684" cy="369332"/>
          </a:xfrm>
          <a:prstGeom prst="rect">
            <a:avLst/>
          </a:prstGeom>
          <a:solidFill>
            <a:srgbClr val="619428"/>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3</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52" name="Rectangle 44">
            <a:extLst>
              <a:ext uri="{FF2B5EF4-FFF2-40B4-BE49-F238E27FC236}">
                <a16:creationId xmlns:a16="http://schemas.microsoft.com/office/drawing/2014/main" id="{680776EC-AEF6-4DC3-AABC-54FF57C0A0CB}"/>
              </a:ext>
            </a:extLst>
          </p:cNvPr>
          <p:cNvSpPr/>
          <p:nvPr/>
        </p:nvSpPr>
        <p:spPr>
          <a:xfrm>
            <a:off x="13043922" y="2796992"/>
            <a:ext cx="1434830" cy="253916"/>
          </a:xfrm>
          <a:prstGeom prst="rect">
            <a:avLst/>
          </a:prstGeom>
          <a:solidFill>
            <a:srgbClr val="619428"/>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MY" sz="105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Ghi chú nội dung 3</a:t>
            </a:r>
            <a:endParaRPr kumimoji="0" lang="en-MY" sz="105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54" name="Rectangle: Rounded Corners 40">
            <a:extLst>
              <a:ext uri="{FF2B5EF4-FFF2-40B4-BE49-F238E27FC236}">
                <a16:creationId xmlns:a16="http://schemas.microsoft.com/office/drawing/2014/main" id="{3C32C037-6F50-4237-BDD9-4A56391AA7EB}"/>
              </a:ext>
            </a:extLst>
          </p:cNvPr>
          <p:cNvSpPr/>
          <p:nvPr/>
        </p:nvSpPr>
        <p:spPr>
          <a:xfrm>
            <a:off x="15726363" y="2134720"/>
            <a:ext cx="2634342" cy="2242760"/>
          </a:xfrm>
          <a:prstGeom prst="roundRect">
            <a:avLst>
              <a:gd name="adj" fmla="val 21776"/>
            </a:avLst>
          </a:prstGeom>
          <a:solidFill>
            <a:schemeClr val="accent4">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Rectangle 43">
            <a:extLst>
              <a:ext uri="{FF2B5EF4-FFF2-40B4-BE49-F238E27FC236}">
                <a16:creationId xmlns:a16="http://schemas.microsoft.com/office/drawing/2014/main" id="{39CFD826-50FB-4ABE-AB84-DD98B68C0DCE}"/>
              </a:ext>
            </a:extLst>
          </p:cNvPr>
          <p:cNvSpPr/>
          <p:nvPr/>
        </p:nvSpPr>
        <p:spPr>
          <a:xfrm>
            <a:off x="15927681" y="2379593"/>
            <a:ext cx="1451684" cy="369331"/>
          </a:xfrm>
          <a:prstGeom prst="rect">
            <a:avLst/>
          </a:prstGeom>
          <a:solidFill>
            <a:schemeClr val="accent4">
              <a:lumMod val="75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57" name="Rectangle 44">
            <a:extLst>
              <a:ext uri="{FF2B5EF4-FFF2-40B4-BE49-F238E27FC236}">
                <a16:creationId xmlns:a16="http://schemas.microsoft.com/office/drawing/2014/main" id="{33092850-16EF-4C7D-B5F7-A139817FDC15}"/>
              </a:ext>
            </a:extLst>
          </p:cNvPr>
          <p:cNvSpPr/>
          <p:nvPr/>
        </p:nvSpPr>
        <p:spPr>
          <a:xfrm>
            <a:off x="15944535" y="2737858"/>
            <a:ext cx="1639530" cy="253916"/>
          </a:xfrm>
          <a:prstGeom prst="rect">
            <a:avLst/>
          </a:prstGeom>
          <a:solidFill>
            <a:schemeClr val="accent4">
              <a:lumMod val="75000"/>
            </a:schemeClr>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MY" sz="105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Ghi chú nội dung 4</a:t>
            </a:r>
            <a:endParaRPr kumimoji="0" lang="en-MY" sz="105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2" name="Hình chữ nhật: Góc Tròn 1">
            <a:extLst>
              <a:ext uri="{FF2B5EF4-FFF2-40B4-BE49-F238E27FC236}">
                <a16:creationId xmlns:a16="http://schemas.microsoft.com/office/drawing/2014/main" id="{4C616653-0915-4AA3-8346-6C8F073F1FDD}"/>
              </a:ext>
            </a:extLst>
          </p:cNvPr>
          <p:cNvSpPr/>
          <p:nvPr/>
        </p:nvSpPr>
        <p:spPr>
          <a:xfrm>
            <a:off x="4537730" y="-2429389"/>
            <a:ext cx="3116540" cy="768137"/>
          </a:xfrm>
          <a:prstGeom prst="roundRect">
            <a:avLst>
              <a:gd name="adj" fmla="val 5000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latin typeface="Arial" panose="020B0604020202020204" pitchFamily="34" charset="0"/>
                <a:cs typeface="Arial" panose="020B0604020202020204" pitchFamily="34" charset="0"/>
              </a:rPr>
              <a:t>Nội dung thuyết trình </a:t>
            </a:r>
          </a:p>
        </p:txBody>
      </p:sp>
      <p:sp>
        <p:nvSpPr>
          <p:cNvPr id="35" name="Rectangle: Rounded Corners 1">
            <a:extLst>
              <a:ext uri="{FF2B5EF4-FFF2-40B4-BE49-F238E27FC236}">
                <a16:creationId xmlns:a16="http://schemas.microsoft.com/office/drawing/2014/main" id="{FC8C495A-BC4A-4694-BD4E-889F3A733640}"/>
              </a:ext>
            </a:extLst>
          </p:cNvPr>
          <p:cNvSpPr/>
          <p:nvPr/>
        </p:nvSpPr>
        <p:spPr>
          <a:xfrm>
            <a:off x="294967" y="820047"/>
            <a:ext cx="9201256" cy="6013925"/>
          </a:xfrm>
          <a:prstGeom prst="roundRect">
            <a:avLst>
              <a:gd name="adj" fmla="val 39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36" name="Hình Bầu dục 35">
            <a:extLst>
              <a:ext uri="{FF2B5EF4-FFF2-40B4-BE49-F238E27FC236}">
                <a16:creationId xmlns:a16="http://schemas.microsoft.com/office/drawing/2014/main" id="{15655D72-F075-4B2E-A928-B55A072B8107}"/>
              </a:ext>
            </a:extLst>
          </p:cNvPr>
          <p:cNvSpPr/>
          <p:nvPr/>
        </p:nvSpPr>
        <p:spPr>
          <a:xfrm>
            <a:off x="9850586" y="1373595"/>
            <a:ext cx="1067824" cy="1059079"/>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9" name="Hình Bầu dục 38">
            <a:extLst>
              <a:ext uri="{FF2B5EF4-FFF2-40B4-BE49-F238E27FC236}">
                <a16:creationId xmlns:a16="http://schemas.microsoft.com/office/drawing/2014/main" id="{F3E38990-3F8E-4AB4-93E3-8D8B65241F04}"/>
              </a:ext>
            </a:extLst>
          </p:cNvPr>
          <p:cNvSpPr/>
          <p:nvPr/>
        </p:nvSpPr>
        <p:spPr>
          <a:xfrm>
            <a:off x="10879837" y="2242517"/>
            <a:ext cx="1067824" cy="1059079"/>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1" name="Hình Bầu dục 40">
            <a:extLst>
              <a:ext uri="{FF2B5EF4-FFF2-40B4-BE49-F238E27FC236}">
                <a16:creationId xmlns:a16="http://schemas.microsoft.com/office/drawing/2014/main" id="{33BAC972-AFB7-4D27-8383-48FC67B12245}"/>
              </a:ext>
            </a:extLst>
          </p:cNvPr>
          <p:cNvSpPr/>
          <p:nvPr/>
        </p:nvSpPr>
        <p:spPr>
          <a:xfrm>
            <a:off x="9770216" y="3111438"/>
            <a:ext cx="1067824" cy="1059079"/>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8" name="Hình Bầu dục 47">
            <a:extLst>
              <a:ext uri="{FF2B5EF4-FFF2-40B4-BE49-F238E27FC236}">
                <a16:creationId xmlns:a16="http://schemas.microsoft.com/office/drawing/2014/main" id="{952B9EF0-2C67-41B4-AEE6-FCB9E71F5AC0}"/>
              </a:ext>
            </a:extLst>
          </p:cNvPr>
          <p:cNvSpPr/>
          <p:nvPr/>
        </p:nvSpPr>
        <p:spPr>
          <a:xfrm>
            <a:off x="10761869" y="4259341"/>
            <a:ext cx="1067824" cy="105907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TextBox 2">
            <a:extLst>
              <a:ext uri="{FF2B5EF4-FFF2-40B4-BE49-F238E27FC236}">
                <a16:creationId xmlns:a16="http://schemas.microsoft.com/office/drawing/2014/main" id="{B035C331-90CB-3739-5148-16B5AB16634C}"/>
              </a:ext>
            </a:extLst>
          </p:cNvPr>
          <p:cNvSpPr txBox="1"/>
          <p:nvPr/>
        </p:nvSpPr>
        <p:spPr>
          <a:xfrm>
            <a:off x="787940" y="1066538"/>
            <a:ext cx="2752928" cy="461665"/>
          </a:xfrm>
          <a:prstGeom prst="rect">
            <a:avLst/>
          </a:prstGeom>
          <a:noFill/>
        </p:spPr>
        <p:txBody>
          <a:bodyPr wrap="square" rtlCol="0">
            <a:spAutoFit/>
          </a:bodyPr>
          <a:lstStyle/>
          <a:p>
            <a:r>
              <a:rPr lang="vi-VN" sz="2400" b="1" dirty="0">
                <a:latin typeface="Times New Roman "/>
              </a:rPr>
              <a:t>* LM358:</a:t>
            </a:r>
            <a:endParaRPr lang="en-US" sz="2400" b="1" dirty="0">
              <a:latin typeface="Times New Roman "/>
            </a:endParaRPr>
          </a:p>
        </p:txBody>
      </p:sp>
      <p:pic>
        <p:nvPicPr>
          <p:cNvPr id="20" name="Picture 19">
            <a:extLst>
              <a:ext uri="{FF2B5EF4-FFF2-40B4-BE49-F238E27FC236}">
                <a16:creationId xmlns:a16="http://schemas.microsoft.com/office/drawing/2014/main" id="{4CADAFD8-9F84-E0F8-C3AE-B6515DC64737}"/>
              </a:ext>
            </a:extLst>
          </p:cNvPr>
          <p:cNvPicPr>
            <a:picLocks noChangeAspect="1"/>
          </p:cNvPicPr>
          <p:nvPr/>
        </p:nvPicPr>
        <p:blipFill>
          <a:blip r:embed="rId2"/>
          <a:stretch>
            <a:fillRect/>
          </a:stretch>
        </p:blipFill>
        <p:spPr>
          <a:xfrm>
            <a:off x="6217572" y="990406"/>
            <a:ext cx="3165884" cy="2644864"/>
          </a:xfrm>
          <a:prstGeom prst="rect">
            <a:avLst/>
          </a:prstGeom>
        </p:spPr>
      </p:pic>
      <p:sp>
        <p:nvSpPr>
          <p:cNvPr id="4" name="TextBox 3">
            <a:extLst>
              <a:ext uri="{FF2B5EF4-FFF2-40B4-BE49-F238E27FC236}">
                <a16:creationId xmlns:a16="http://schemas.microsoft.com/office/drawing/2014/main" id="{9CB52C64-4B0E-F348-17E9-4D0A958DBED4}"/>
              </a:ext>
            </a:extLst>
          </p:cNvPr>
          <p:cNvSpPr txBox="1"/>
          <p:nvPr/>
        </p:nvSpPr>
        <p:spPr>
          <a:xfrm>
            <a:off x="787940" y="1741251"/>
            <a:ext cx="5107022" cy="1754326"/>
          </a:xfrm>
          <a:prstGeom prst="rect">
            <a:avLst/>
          </a:prstGeom>
          <a:noFill/>
        </p:spPr>
        <p:txBody>
          <a:bodyPr wrap="square" rtlCol="0">
            <a:spAutoFit/>
          </a:bodyPr>
          <a:lstStyle/>
          <a:p>
            <a:r>
              <a:rPr lang="en-US" sz="1800" dirty="0">
                <a:solidFill>
                  <a:srgbClr val="000000"/>
                </a:solidFill>
                <a:effectLst/>
                <a:latin typeface="Times New Roman" panose="02020603050405020304" pitchFamily="18" charset="0"/>
                <a:ea typeface="Times New Roman" panose="02020603050405020304" pitchFamily="18" charset="0"/>
              </a:rPr>
              <a:t>LM358 </a:t>
            </a:r>
            <a:r>
              <a:rPr lang="en-US" sz="1800" dirty="0" err="1">
                <a:solidFill>
                  <a:srgbClr val="000000"/>
                </a:solidFill>
                <a:effectLst/>
                <a:latin typeface="Times New Roman" panose="02020603050405020304" pitchFamily="18" charset="0"/>
                <a:ea typeface="Times New Roman" panose="02020603050405020304" pitchFamily="18" charset="0"/>
              </a:rPr>
              <a:t>là</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một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ứng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dụng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linh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hoạt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nó</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có</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thể</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được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sử</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dụng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như</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bộ</a:t>
            </a:r>
            <a:r>
              <a:rPr lang="en-US" sz="1800" dirty="0">
                <a:solidFill>
                  <a:srgbClr val="000000"/>
                </a:solidFill>
                <a:effectLst/>
                <a:latin typeface="Times New Roman" panose="02020603050405020304" pitchFamily="18" charset="0"/>
                <a:ea typeface="Times New Roman" panose="02020603050405020304" pitchFamily="18" charset="0"/>
              </a:rPr>
              <a:t> so </a:t>
            </a:r>
            <a:r>
              <a:rPr lang="en-US" sz="1800" dirty="0" err="1">
                <a:solidFill>
                  <a:srgbClr val="000000"/>
                </a:solidFill>
                <a:effectLst/>
                <a:latin typeface="Times New Roman" panose="02020603050405020304" pitchFamily="18" charset="0"/>
                <a:ea typeface="Times New Roman" panose="02020603050405020304" pitchFamily="18" charset="0"/>
              </a:rPr>
              <a:t>sánh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để</a:t>
            </a:r>
            <a:r>
              <a:rPr lang="en-US" sz="1800" dirty="0">
                <a:solidFill>
                  <a:srgbClr val="000000"/>
                </a:solidFill>
                <a:effectLst/>
                <a:latin typeface="Times New Roman" panose="02020603050405020304" pitchFamily="18" charset="0"/>
                <a:ea typeface="Times New Roman" panose="02020603050405020304" pitchFamily="18" charset="0"/>
              </a:rPr>
              <a:t> so </a:t>
            </a:r>
            <a:r>
              <a:rPr lang="en-US" sz="1800" dirty="0" err="1">
                <a:solidFill>
                  <a:srgbClr val="000000"/>
                </a:solidFill>
                <a:effectLst/>
                <a:latin typeface="Times New Roman" panose="02020603050405020304" pitchFamily="18" charset="0"/>
                <a:ea typeface="Times New Roman" panose="02020603050405020304" pitchFamily="18" charset="0"/>
              </a:rPr>
              <a:t>sánh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tín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hiệu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khác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nhau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khuếch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đại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tín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hiệu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từ</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nhiều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bộ</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chuyển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đổi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hoặc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cảm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biến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đến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khối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khuếch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đại</a:t>
            </a:r>
            <a:r>
              <a:rPr lang="en-US" sz="1800" dirty="0">
                <a:solidFill>
                  <a:srgbClr val="000000"/>
                </a:solidFill>
                <a:effectLst/>
                <a:latin typeface="Times New Roman" panose="02020603050405020304" pitchFamily="18" charset="0"/>
                <a:ea typeface="Times New Roman" panose="02020603050405020304" pitchFamily="18" charset="0"/>
              </a:rPr>
              <a:t> dc </a:t>
            </a:r>
            <a:r>
              <a:rPr lang="en-US" sz="1800" dirty="0" err="1">
                <a:solidFill>
                  <a:srgbClr val="000000"/>
                </a:solidFill>
                <a:effectLst/>
                <a:latin typeface="Times New Roman" panose="02020603050405020304" pitchFamily="18" charset="0"/>
                <a:ea typeface="Times New Roman" panose="02020603050405020304" pitchFamily="18" charset="0"/>
              </a:rPr>
              <a:t>hoặc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bất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kỳ</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chức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năng</a:t>
            </a:r>
            <a:r>
              <a:rPr lang="en-US" sz="1800" dirty="0">
                <a:solidFill>
                  <a:srgbClr val="000000"/>
                </a:solidFill>
                <a:effectLst/>
                <a:latin typeface="Times New Roman" panose="02020603050405020304" pitchFamily="18" charset="0"/>
                <a:ea typeface="Times New Roman" panose="02020603050405020304" pitchFamily="18" charset="0"/>
              </a:rPr>
              <a:t> op-amp </a:t>
            </a:r>
            <a:r>
              <a:rPr lang="en-US" sz="1800" dirty="0" err="1">
                <a:solidFill>
                  <a:srgbClr val="000000"/>
                </a:solidFill>
                <a:effectLst/>
                <a:latin typeface="Times New Roman" panose="02020603050405020304" pitchFamily="18" charset="0"/>
                <a:ea typeface="Times New Roman" panose="02020603050405020304" pitchFamily="18" charset="0"/>
              </a:rPr>
              <a:t>nào</a:t>
            </a:r>
            <a:r>
              <a:rPr lang="en-US" sz="1800" dirty="0">
                <a:solidFill>
                  <a:srgbClr val="000000"/>
                </a:solidFill>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endParaRPr lang="en-US" dirty="0"/>
          </a:p>
        </p:txBody>
      </p:sp>
      <p:grpSp>
        <p:nvGrpSpPr>
          <p:cNvPr id="11" name="Group 10">
            <a:extLst>
              <a:ext uri="{FF2B5EF4-FFF2-40B4-BE49-F238E27FC236}">
                <a16:creationId xmlns:a16="http://schemas.microsoft.com/office/drawing/2014/main" id="{73D807AB-0ED4-82C4-449B-39ACEB1481D2}"/>
              </a:ext>
            </a:extLst>
          </p:cNvPr>
          <p:cNvGrpSpPr/>
          <p:nvPr/>
        </p:nvGrpSpPr>
        <p:grpSpPr>
          <a:xfrm>
            <a:off x="442959" y="3826795"/>
            <a:ext cx="3227448" cy="2648859"/>
            <a:chOff x="442959" y="3826795"/>
            <a:chExt cx="3227448" cy="2648859"/>
          </a:xfrm>
        </p:grpSpPr>
        <p:pic>
          <p:nvPicPr>
            <p:cNvPr id="21" name="Picture 20" descr="Diagram&#10;&#10;Description automatically generated">
              <a:extLst>
                <a:ext uri="{FF2B5EF4-FFF2-40B4-BE49-F238E27FC236}">
                  <a16:creationId xmlns:a16="http://schemas.microsoft.com/office/drawing/2014/main" id="{EDB2BABE-8DAD-5E9F-1467-ACFB12587C2D}"/>
                </a:ext>
              </a:extLst>
            </p:cNvPr>
            <p:cNvPicPr>
              <a:picLocks noChangeAspect="1"/>
            </p:cNvPicPr>
            <p:nvPr/>
          </p:nvPicPr>
          <p:blipFill>
            <a:blip r:embed="rId3"/>
            <a:stretch>
              <a:fillRect/>
            </a:stretch>
          </p:blipFill>
          <p:spPr>
            <a:xfrm>
              <a:off x="442959" y="3826795"/>
              <a:ext cx="3227448" cy="2255504"/>
            </a:xfrm>
            <a:prstGeom prst="rect">
              <a:avLst/>
            </a:prstGeom>
          </p:spPr>
        </p:pic>
        <p:sp>
          <p:nvSpPr>
            <p:cNvPr id="9" name="TextBox 8">
              <a:extLst>
                <a:ext uri="{FF2B5EF4-FFF2-40B4-BE49-F238E27FC236}">
                  <a16:creationId xmlns:a16="http://schemas.microsoft.com/office/drawing/2014/main" id="{A54EDEA1-ADE6-2685-866F-DECE3409FF7B}"/>
                </a:ext>
              </a:extLst>
            </p:cNvPr>
            <p:cNvSpPr txBox="1"/>
            <p:nvPr/>
          </p:nvSpPr>
          <p:spPr>
            <a:xfrm>
              <a:off x="1386685" y="6106322"/>
              <a:ext cx="1465998" cy="369332"/>
            </a:xfrm>
            <a:prstGeom prst="rect">
              <a:avLst/>
            </a:prstGeom>
            <a:noFill/>
          </p:spPr>
          <p:txBody>
            <a:bodyPr wrap="square" rtlCol="0">
              <a:spAutoFit/>
            </a:bodyPr>
            <a:lstStyle/>
            <a:p>
              <a:r>
                <a:rPr lang="vi-VN" dirty="0"/>
                <a:t>Sơ đồ chân</a:t>
              </a:r>
              <a:endParaRPr lang="en-US" dirty="0"/>
            </a:p>
          </p:txBody>
        </p:sp>
      </p:grpSp>
      <p:pic>
        <p:nvPicPr>
          <p:cNvPr id="6" name="Picture 5">
            <a:extLst>
              <a:ext uri="{FF2B5EF4-FFF2-40B4-BE49-F238E27FC236}">
                <a16:creationId xmlns:a16="http://schemas.microsoft.com/office/drawing/2014/main" id="{5EB34915-CDDA-AF17-7B9C-B6DC08080B41}"/>
              </a:ext>
            </a:extLst>
          </p:cNvPr>
          <p:cNvPicPr>
            <a:picLocks noChangeAspect="1"/>
          </p:cNvPicPr>
          <p:nvPr/>
        </p:nvPicPr>
        <p:blipFill>
          <a:blip r:embed="rId4"/>
          <a:stretch>
            <a:fillRect/>
          </a:stretch>
        </p:blipFill>
        <p:spPr>
          <a:xfrm>
            <a:off x="3708081" y="3633093"/>
            <a:ext cx="5675375" cy="2907150"/>
          </a:xfrm>
          <a:prstGeom prst="rect">
            <a:avLst/>
          </a:prstGeom>
        </p:spPr>
      </p:pic>
    </p:spTree>
    <p:extLst>
      <p:ext uri="{BB962C8B-B14F-4D97-AF65-F5344CB8AC3E}">
        <p14:creationId xmlns:p14="http://schemas.microsoft.com/office/powerpoint/2010/main" val="230801238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par>
                          <p:cTn id="13" fill="hold">
                            <p:stCondLst>
                              <p:cond delay="2000"/>
                            </p:stCondLst>
                            <p:childTnLst>
                              <p:par>
                                <p:cTn id="14" presetID="14" presetClass="entr" presetSubtype="10" fill="hold"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randombar(horizontal)">
                                      <p:cBhvr>
                                        <p:cTn id="16" dur="10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down)">
                                      <p:cBhvr>
                                        <p:cTn id="21" dur="10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down)">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31" name="Rectangle: Rounded Corners 40">
            <a:extLst>
              <a:ext uri="{FF2B5EF4-FFF2-40B4-BE49-F238E27FC236}">
                <a16:creationId xmlns:a16="http://schemas.microsoft.com/office/drawing/2014/main" id="{D34A131F-FA73-4994-A76E-EC2C31DEF61F}"/>
              </a:ext>
            </a:extLst>
          </p:cNvPr>
          <p:cNvSpPr/>
          <p:nvPr/>
        </p:nvSpPr>
        <p:spPr>
          <a:xfrm>
            <a:off x="-3223221" y="2156075"/>
            <a:ext cx="2437109" cy="2200051"/>
          </a:xfrm>
          <a:prstGeom prst="roundRect">
            <a:avLst>
              <a:gd name="adj" fmla="val 21776"/>
            </a:avLst>
          </a:prstGeom>
          <a:solidFill>
            <a:schemeClr val="accent1">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Rectangle 43">
            <a:extLst>
              <a:ext uri="{FF2B5EF4-FFF2-40B4-BE49-F238E27FC236}">
                <a16:creationId xmlns:a16="http://schemas.microsoft.com/office/drawing/2014/main" id="{B71A262D-3868-4E2F-99BB-4A5C7D0FFCEE}"/>
              </a:ext>
            </a:extLst>
          </p:cNvPr>
          <p:cNvSpPr/>
          <p:nvPr/>
        </p:nvSpPr>
        <p:spPr>
          <a:xfrm>
            <a:off x="-3097872" y="2385563"/>
            <a:ext cx="1387928" cy="431487"/>
          </a:xfrm>
          <a:prstGeom prst="rect">
            <a:avLst/>
          </a:prstGeom>
          <a:solidFill>
            <a:schemeClr val="accent1">
              <a:lumMod val="75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1</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38" name="Rectangle 44">
            <a:extLst>
              <a:ext uri="{FF2B5EF4-FFF2-40B4-BE49-F238E27FC236}">
                <a16:creationId xmlns:a16="http://schemas.microsoft.com/office/drawing/2014/main" id="{35D38E93-BC12-4076-859E-03E7EEE7FB6E}"/>
              </a:ext>
            </a:extLst>
          </p:cNvPr>
          <p:cNvSpPr/>
          <p:nvPr/>
        </p:nvSpPr>
        <p:spPr>
          <a:xfrm>
            <a:off x="-3098484" y="2988180"/>
            <a:ext cx="2108181" cy="535843"/>
          </a:xfrm>
          <a:prstGeom prst="rect">
            <a:avLst/>
          </a:prstGeom>
          <a:solidFill>
            <a:schemeClr val="accent1">
              <a:lumMod val="75000"/>
            </a:schemeClr>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MY" sz="105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Ghi chú nội dung 1</a:t>
            </a:r>
            <a:endParaRPr kumimoji="0" lang="en-MY" sz="105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40" name="Rectangle: Rounded Corners 40">
            <a:extLst>
              <a:ext uri="{FF2B5EF4-FFF2-40B4-BE49-F238E27FC236}">
                <a16:creationId xmlns:a16="http://schemas.microsoft.com/office/drawing/2014/main" id="{025F0450-82DB-41F0-88AD-CF90531967DB}"/>
              </a:ext>
            </a:extLst>
          </p:cNvPr>
          <p:cNvSpPr/>
          <p:nvPr/>
        </p:nvSpPr>
        <p:spPr>
          <a:xfrm>
            <a:off x="-431749" y="-304800"/>
            <a:ext cx="12969038" cy="7445829"/>
          </a:xfrm>
          <a:prstGeom prst="roundRect">
            <a:avLst>
              <a:gd name="adj" fmla="val 7898"/>
            </a:avLst>
          </a:prstGeom>
          <a:solidFill>
            <a:srgbClr val="D0540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2" name="Rectangle 43">
            <a:extLst>
              <a:ext uri="{FF2B5EF4-FFF2-40B4-BE49-F238E27FC236}">
                <a16:creationId xmlns:a16="http://schemas.microsoft.com/office/drawing/2014/main" id="{BBF4F4C4-4294-45B8-90C4-A9B3B3A0295B}"/>
              </a:ext>
            </a:extLst>
          </p:cNvPr>
          <p:cNvSpPr/>
          <p:nvPr/>
        </p:nvSpPr>
        <p:spPr>
          <a:xfrm>
            <a:off x="914401" y="24028"/>
            <a:ext cx="8453336" cy="646331"/>
          </a:xfrm>
          <a:prstGeom prst="rect">
            <a:avLst/>
          </a:prstGeom>
          <a:solidFill>
            <a:srgbClr val="D05400"/>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err="1">
                <a:ln>
                  <a:noFill/>
                </a:ln>
                <a:solidFill>
                  <a:prstClr val="white">
                    <a:lumMod val="95000"/>
                  </a:prstClr>
                </a:solidFill>
                <a:effectLst/>
                <a:uLnTx/>
                <a:uFillTx/>
                <a:latin typeface="Arial" panose="020B0604020202020204" pitchFamily="34" charset="0"/>
                <a:cs typeface="Arial" panose="020B0604020202020204" pitchFamily="34" charset="0"/>
              </a:rPr>
              <a:t>Nội</a:t>
            </a:r>
            <a:r>
              <a:rPr kumimoji="0" lang="en-US" sz="36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rPr>
              <a:t> dung 2</a:t>
            </a:r>
            <a:r>
              <a:rPr kumimoji="0" lang="vi-VN" sz="36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rPr>
              <a:t> </a:t>
            </a:r>
            <a:r>
              <a:rPr kumimoji="0" lang="vi-VN" sz="36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 </a:t>
            </a:r>
            <a:r>
              <a:rPr lang="en-US" sz="3600" b="1">
                <a:solidFill>
                  <a:prstClr val="white">
                    <a:lumMod val="95000"/>
                  </a:prstClr>
                </a:solidFill>
                <a:latin typeface="Arial" panose="020B0604020202020204" pitchFamily="34" charset="0"/>
                <a:cs typeface="Arial" panose="020B0604020202020204" pitchFamily="34" charset="0"/>
              </a:rPr>
              <a:t>Sơ đồ khối</a:t>
            </a:r>
            <a:endParaRPr kumimoji="0" lang="en-US" sz="36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49" name="Rectangle: Rounded Corners 40">
            <a:extLst>
              <a:ext uri="{FF2B5EF4-FFF2-40B4-BE49-F238E27FC236}">
                <a16:creationId xmlns:a16="http://schemas.microsoft.com/office/drawing/2014/main" id="{C6C1244B-D8D7-41D5-9B2D-5F5794D39BCF}"/>
              </a:ext>
            </a:extLst>
          </p:cNvPr>
          <p:cNvSpPr/>
          <p:nvPr/>
        </p:nvSpPr>
        <p:spPr>
          <a:xfrm>
            <a:off x="12891652" y="2134720"/>
            <a:ext cx="2480348" cy="2242760"/>
          </a:xfrm>
          <a:prstGeom prst="roundRect">
            <a:avLst>
              <a:gd name="adj" fmla="val 21776"/>
            </a:avLst>
          </a:prstGeom>
          <a:solidFill>
            <a:srgbClr val="619428"/>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1" name="Rectangle 43">
            <a:extLst>
              <a:ext uri="{FF2B5EF4-FFF2-40B4-BE49-F238E27FC236}">
                <a16:creationId xmlns:a16="http://schemas.microsoft.com/office/drawing/2014/main" id="{179E4536-BCC6-44B7-A1A6-F574C920AF39}"/>
              </a:ext>
            </a:extLst>
          </p:cNvPr>
          <p:cNvSpPr/>
          <p:nvPr/>
        </p:nvSpPr>
        <p:spPr>
          <a:xfrm>
            <a:off x="13027068" y="2432674"/>
            <a:ext cx="1451684" cy="369332"/>
          </a:xfrm>
          <a:prstGeom prst="rect">
            <a:avLst/>
          </a:prstGeom>
          <a:solidFill>
            <a:srgbClr val="619428"/>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3</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52" name="Rectangle 44">
            <a:extLst>
              <a:ext uri="{FF2B5EF4-FFF2-40B4-BE49-F238E27FC236}">
                <a16:creationId xmlns:a16="http://schemas.microsoft.com/office/drawing/2014/main" id="{680776EC-AEF6-4DC3-AABC-54FF57C0A0CB}"/>
              </a:ext>
            </a:extLst>
          </p:cNvPr>
          <p:cNvSpPr/>
          <p:nvPr/>
        </p:nvSpPr>
        <p:spPr>
          <a:xfrm>
            <a:off x="13043922" y="2796992"/>
            <a:ext cx="1434830" cy="253916"/>
          </a:xfrm>
          <a:prstGeom prst="rect">
            <a:avLst/>
          </a:prstGeom>
          <a:solidFill>
            <a:srgbClr val="619428"/>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MY" sz="105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Ghi chú nội dung 3</a:t>
            </a:r>
            <a:endParaRPr kumimoji="0" lang="en-MY" sz="105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54" name="Rectangle: Rounded Corners 40">
            <a:extLst>
              <a:ext uri="{FF2B5EF4-FFF2-40B4-BE49-F238E27FC236}">
                <a16:creationId xmlns:a16="http://schemas.microsoft.com/office/drawing/2014/main" id="{3C32C037-6F50-4237-BDD9-4A56391AA7EB}"/>
              </a:ext>
            </a:extLst>
          </p:cNvPr>
          <p:cNvSpPr/>
          <p:nvPr/>
        </p:nvSpPr>
        <p:spPr>
          <a:xfrm>
            <a:off x="15726363" y="2134720"/>
            <a:ext cx="2634342" cy="2242760"/>
          </a:xfrm>
          <a:prstGeom prst="roundRect">
            <a:avLst>
              <a:gd name="adj" fmla="val 21776"/>
            </a:avLst>
          </a:prstGeom>
          <a:solidFill>
            <a:schemeClr val="accent4">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Rectangle 43">
            <a:extLst>
              <a:ext uri="{FF2B5EF4-FFF2-40B4-BE49-F238E27FC236}">
                <a16:creationId xmlns:a16="http://schemas.microsoft.com/office/drawing/2014/main" id="{39CFD826-50FB-4ABE-AB84-DD98B68C0DCE}"/>
              </a:ext>
            </a:extLst>
          </p:cNvPr>
          <p:cNvSpPr/>
          <p:nvPr/>
        </p:nvSpPr>
        <p:spPr>
          <a:xfrm>
            <a:off x="15927681" y="2379593"/>
            <a:ext cx="1451684" cy="369331"/>
          </a:xfrm>
          <a:prstGeom prst="rect">
            <a:avLst/>
          </a:prstGeom>
          <a:solidFill>
            <a:schemeClr val="accent4">
              <a:lumMod val="75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57" name="Rectangle 44">
            <a:extLst>
              <a:ext uri="{FF2B5EF4-FFF2-40B4-BE49-F238E27FC236}">
                <a16:creationId xmlns:a16="http://schemas.microsoft.com/office/drawing/2014/main" id="{33092850-16EF-4C7D-B5F7-A139817FDC15}"/>
              </a:ext>
            </a:extLst>
          </p:cNvPr>
          <p:cNvSpPr/>
          <p:nvPr/>
        </p:nvSpPr>
        <p:spPr>
          <a:xfrm>
            <a:off x="15944535" y="2737858"/>
            <a:ext cx="1639530" cy="253916"/>
          </a:xfrm>
          <a:prstGeom prst="rect">
            <a:avLst/>
          </a:prstGeom>
          <a:solidFill>
            <a:schemeClr val="accent4">
              <a:lumMod val="75000"/>
            </a:schemeClr>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MY" sz="105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Ghi chú nội dung 4</a:t>
            </a:r>
            <a:endParaRPr kumimoji="0" lang="en-MY" sz="105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2" name="Hình chữ nhật: Góc Tròn 1">
            <a:extLst>
              <a:ext uri="{FF2B5EF4-FFF2-40B4-BE49-F238E27FC236}">
                <a16:creationId xmlns:a16="http://schemas.microsoft.com/office/drawing/2014/main" id="{4C616653-0915-4AA3-8346-6C8F073F1FDD}"/>
              </a:ext>
            </a:extLst>
          </p:cNvPr>
          <p:cNvSpPr/>
          <p:nvPr/>
        </p:nvSpPr>
        <p:spPr>
          <a:xfrm>
            <a:off x="4537730" y="-2429389"/>
            <a:ext cx="3116540" cy="768137"/>
          </a:xfrm>
          <a:prstGeom prst="roundRect">
            <a:avLst>
              <a:gd name="adj" fmla="val 5000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latin typeface="Arial" panose="020B0604020202020204" pitchFamily="34" charset="0"/>
                <a:cs typeface="Arial" panose="020B0604020202020204" pitchFamily="34" charset="0"/>
              </a:rPr>
              <a:t>Nội dung thuyết trình </a:t>
            </a:r>
          </a:p>
        </p:txBody>
      </p:sp>
      <p:sp>
        <p:nvSpPr>
          <p:cNvPr id="35" name="Rectangle: Rounded Corners 1">
            <a:extLst>
              <a:ext uri="{FF2B5EF4-FFF2-40B4-BE49-F238E27FC236}">
                <a16:creationId xmlns:a16="http://schemas.microsoft.com/office/drawing/2014/main" id="{FC8C495A-BC4A-4694-BD4E-889F3A733640}"/>
              </a:ext>
            </a:extLst>
          </p:cNvPr>
          <p:cNvSpPr/>
          <p:nvPr/>
        </p:nvSpPr>
        <p:spPr>
          <a:xfrm>
            <a:off x="294967" y="820047"/>
            <a:ext cx="9201256" cy="6013925"/>
          </a:xfrm>
          <a:prstGeom prst="roundRect">
            <a:avLst>
              <a:gd name="adj" fmla="val 39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36" name="Hình Bầu dục 35">
            <a:extLst>
              <a:ext uri="{FF2B5EF4-FFF2-40B4-BE49-F238E27FC236}">
                <a16:creationId xmlns:a16="http://schemas.microsoft.com/office/drawing/2014/main" id="{15655D72-F075-4B2E-A928-B55A072B8107}"/>
              </a:ext>
            </a:extLst>
          </p:cNvPr>
          <p:cNvSpPr/>
          <p:nvPr/>
        </p:nvSpPr>
        <p:spPr>
          <a:xfrm>
            <a:off x="9850586" y="1373595"/>
            <a:ext cx="1067824" cy="1059079"/>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9" name="Hình Bầu dục 38">
            <a:extLst>
              <a:ext uri="{FF2B5EF4-FFF2-40B4-BE49-F238E27FC236}">
                <a16:creationId xmlns:a16="http://schemas.microsoft.com/office/drawing/2014/main" id="{F3E38990-3F8E-4AB4-93E3-8D8B65241F04}"/>
              </a:ext>
            </a:extLst>
          </p:cNvPr>
          <p:cNvSpPr/>
          <p:nvPr/>
        </p:nvSpPr>
        <p:spPr>
          <a:xfrm>
            <a:off x="10879837" y="2242517"/>
            <a:ext cx="1067824" cy="1059079"/>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1" name="Hình Bầu dục 40">
            <a:extLst>
              <a:ext uri="{FF2B5EF4-FFF2-40B4-BE49-F238E27FC236}">
                <a16:creationId xmlns:a16="http://schemas.microsoft.com/office/drawing/2014/main" id="{33BAC972-AFB7-4D27-8383-48FC67B12245}"/>
              </a:ext>
            </a:extLst>
          </p:cNvPr>
          <p:cNvSpPr/>
          <p:nvPr/>
        </p:nvSpPr>
        <p:spPr>
          <a:xfrm>
            <a:off x="9770216" y="3111438"/>
            <a:ext cx="1067824" cy="1059079"/>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8" name="Hình Bầu dục 47">
            <a:extLst>
              <a:ext uri="{FF2B5EF4-FFF2-40B4-BE49-F238E27FC236}">
                <a16:creationId xmlns:a16="http://schemas.microsoft.com/office/drawing/2014/main" id="{952B9EF0-2C67-41B4-AEE6-FCB9E71F5AC0}"/>
              </a:ext>
            </a:extLst>
          </p:cNvPr>
          <p:cNvSpPr/>
          <p:nvPr/>
        </p:nvSpPr>
        <p:spPr>
          <a:xfrm>
            <a:off x="10761869" y="4259341"/>
            <a:ext cx="1067824" cy="105907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TextBox 2">
            <a:extLst>
              <a:ext uri="{FF2B5EF4-FFF2-40B4-BE49-F238E27FC236}">
                <a16:creationId xmlns:a16="http://schemas.microsoft.com/office/drawing/2014/main" id="{B035C331-90CB-3739-5148-16B5AB16634C}"/>
              </a:ext>
            </a:extLst>
          </p:cNvPr>
          <p:cNvSpPr txBox="1"/>
          <p:nvPr/>
        </p:nvSpPr>
        <p:spPr>
          <a:xfrm>
            <a:off x="787940" y="1066538"/>
            <a:ext cx="2752928" cy="461665"/>
          </a:xfrm>
          <a:prstGeom prst="rect">
            <a:avLst/>
          </a:prstGeom>
          <a:noFill/>
        </p:spPr>
        <p:txBody>
          <a:bodyPr wrap="square" rtlCol="0">
            <a:spAutoFit/>
          </a:bodyPr>
          <a:lstStyle/>
          <a:p>
            <a:r>
              <a:rPr lang="vi-VN" sz="2400" b="1" dirty="0">
                <a:latin typeface="Times New Roman "/>
              </a:rPr>
              <a:t>*PIC16F887:</a:t>
            </a:r>
            <a:endParaRPr lang="en-US" sz="2400" b="1" dirty="0">
              <a:latin typeface="Times New Roman "/>
            </a:endParaRPr>
          </a:p>
        </p:txBody>
      </p:sp>
      <p:sp>
        <p:nvSpPr>
          <p:cNvPr id="4" name="TextBox 3">
            <a:extLst>
              <a:ext uri="{FF2B5EF4-FFF2-40B4-BE49-F238E27FC236}">
                <a16:creationId xmlns:a16="http://schemas.microsoft.com/office/drawing/2014/main" id="{9CB52C64-4B0E-F348-17E9-4D0A958DBED4}"/>
              </a:ext>
            </a:extLst>
          </p:cNvPr>
          <p:cNvSpPr txBox="1"/>
          <p:nvPr/>
        </p:nvSpPr>
        <p:spPr>
          <a:xfrm>
            <a:off x="787940" y="1583537"/>
            <a:ext cx="5107022" cy="1754326"/>
          </a:xfrm>
          <a:prstGeom prst="rect">
            <a:avLst/>
          </a:prstGeom>
          <a:noFill/>
        </p:spPr>
        <p:txBody>
          <a:bodyPr wrap="square" rtlCol="0">
            <a:spAutoFit/>
          </a:bodyPr>
          <a:lstStyle/>
          <a:p>
            <a:r>
              <a:rPr lang="en-US" dirty="0">
                <a:latin typeface="Times New Roman "/>
              </a:rPr>
              <a:t>PIC16F887 </a:t>
            </a:r>
            <a:r>
              <a:rPr lang="en-US" dirty="0" err="1">
                <a:latin typeface="Times New Roman "/>
              </a:rPr>
              <a:t>là</a:t>
            </a:r>
            <a:r>
              <a:rPr lang="en-US" dirty="0">
                <a:latin typeface="Times New Roman "/>
              </a:rPr>
              <a:t> </a:t>
            </a:r>
            <a:r>
              <a:rPr lang="en-US" dirty="0" err="1">
                <a:latin typeface="Times New Roman "/>
              </a:rPr>
              <a:t>một</a:t>
            </a:r>
            <a:r>
              <a:rPr lang="en-US" dirty="0">
                <a:latin typeface="Times New Roman "/>
              </a:rPr>
              <a:t> </a:t>
            </a:r>
            <a:r>
              <a:rPr lang="en-US" dirty="0" err="1">
                <a:latin typeface="Times New Roman "/>
              </a:rPr>
              <a:t>chíp</a:t>
            </a:r>
            <a:r>
              <a:rPr lang="en-US" dirty="0">
                <a:latin typeface="Times New Roman "/>
              </a:rPr>
              <a:t> vi </a:t>
            </a:r>
            <a:r>
              <a:rPr lang="en-US" dirty="0" err="1">
                <a:latin typeface="Times New Roman "/>
              </a:rPr>
              <a:t>điều</a:t>
            </a:r>
            <a:r>
              <a:rPr lang="en-US" dirty="0">
                <a:latin typeface="Times New Roman "/>
              </a:rPr>
              <a:t> </a:t>
            </a:r>
            <a:r>
              <a:rPr lang="en-US" dirty="0" err="1">
                <a:latin typeface="Times New Roman "/>
              </a:rPr>
              <a:t>khiển</a:t>
            </a:r>
            <a:r>
              <a:rPr lang="en-US" dirty="0">
                <a:latin typeface="Times New Roman "/>
              </a:rPr>
              <a:t> </a:t>
            </a:r>
            <a:r>
              <a:rPr lang="en-US" dirty="0" err="1">
                <a:latin typeface="Times New Roman "/>
              </a:rPr>
              <a:t>được</a:t>
            </a:r>
            <a:r>
              <a:rPr lang="en-US" dirty="0">
                <a:latin typeface="Times New Roman "/>
              </a:rPr>
              <a:t> </a:t>
            </a:r>
            <a:r>
              <a:rPr lang="en-US" dirty="0" err="1">
                <a:latin typeface="Times New Roman "/>
              </a:rPr>
              <a:t>sản</a:t>
            </a:r>
            <a:r>
              <a:rPr lang="en-US" dirty="0">
                <a:latin typeface="Times New Roman "/>
              </a:rPr>
              <a:t> </a:t>
            </a:r>
            <a:r>
              <a:rPr lang="en-US" dirty="0" err="1">
                <a:latin typeface="Times New Roman "/>
              </a:rPr>
              <a:t>xuất</a:t>
            </a:r>
            <a:r>
              <a:rPr lang="en-US" dirty="0">
                <a:latin typeface="Times New Roman "/>
              </a:rPr>
              <a:t> </a:t>
            </a:r>
            <a:r>
              <a:rPr lang="en-US" dirty="0" err="1">
                <a:latin typeface="Times New Roman "/>
              </a:rPr>
              <a:t>bởi</a:t>
            </a:r>
            <a:r>
              <a:rPr lang="en-US" dirty="0">
                <a:latin typeface="Times New Roman "/>
              </a:rPr>
              <a:t> </a:t>
            </a:r>
            <a:r>
              <a:rPr lang="en-US" dirty="0" err="1">
                <a:latin typeface="Times New Roman "/>
              </a:rPr>
              <a:t>hãng</a:t>
            </a:r>
            <a:r>
              <a:rPr lang="en-US" dirty="0">
                <a:latin typeface="Times New Roman "/>
              </a:rPr>
              <a:t> Microchip </a:t>
            </a:r>
            <a:r>
              <a:rPr lang="en-US" dirty="0" err="1">
                <a:latin typeface="Times New Roman "/>
              </a:rPr>
              <a:t>thuộc</a:t>
            </a:r>
            <a:r>
              <a:rPr lang="en-US" dirty="0">
                <a:latin typeface="Times New Roman "/>
              </a:rPr>
              <a:t> </a:t>
            </a:r>
            <a:r>
              <a:rPr lang="en-US" dirty="0" err="1">
                <a:latin typeface="Times New Roman "/>
              </a:rPr>
              <a:t>họ</a:t>
            </a:r>
            <a:r>
              <a:rPr lang="en-US" dirty="0">
                <a:latin typeface="Times New Roman "/>
              </a:rPr>
              <a:t> Pic.Pic16F887 </a:t>
            </a:r>
            <a:r>
              <a:rPr lang="en-US" dirty="0" err="1">
                <a:latin typeface="Times New Roman "/>
              </a:rPr>
              <a:t>là</a:t>
            </a:r>
            <a:r>
              <a:rPr lang="en-US" dirty="0">
                <a:latin typeface="Times New Roman "/>
              </a:rPr>
              <a:t> </a:t>
            </a:r>
            <a:r>
              <a:rPr lang="en-US" dirty="0" err="1">
                <a:latin typeface="Times New Roman "/>
              </a:rPr>
              <a:t>một</a:t>
            </a:r>
            <a:r>
              <a:rPr lang="en-US" dirty="0">
                <a:latin typeface="Times New Roman "/>
              </a:rPr>
              <a:t> </a:t>
            </a:r>
            <a:r>
              <a:rPr lang="en-US" dirty="0" err="1">
                <a:latin typeface="Times New Roman "/>
              </a:rPr>
              <a:t>bộ</a:t>
            </a:r>
            <a:r>
              <a:rPr lang="en-US" dirty="0">
                <a:latin typeface="Times New Roman "/>
              </a:rPr>
              <a:t> vi </a:t>
            </a:r>
            <a:r>
              <a:rPr lang="en-US" dirty="0" err="1">
                <a:latin typeface="Times New Roman "/>
              </a:rPr>
              <a:t>điểu</a:t>
            </a:r>
            <a:r>
              <a:rPr lang="en-US" dirty="0">
                <a:latin typeface="Times New Roman "/>
              </a:rPr>
              <a:t> </a:t>
            </a:r>
            <a:r>
              <a:rPr lang="en-US" dirty="0" err="1">
                <a:latin typeface="Times New Roman "/>
              </a:rPr>
              <a:t>khiển</a:t>
            </a:r>
            <a:r>
              <a:rPr lang="en-US" dirty="0">
                <a:latin typeface="Times New Roman "/>
              </a:rPr>
              <a:t> 8 bit </a:t>
            </a:r>
            <a:r>
              <a:rPr lang="en-US" dirty="0" err="1">
                <a:latin typeface="Times New Roman "/>
              </a:rPr>
              <a:t>dựa</a:t>
            </a:r>
            <a:r>
              <a:rPr lang="en-US" dirty="0">
                <a:latin typeface="Times New Roman "/>
              </a:rPr>
              <a:t> </a:t>
            </a:r>
            <a:r>
              <a:rPr lang="en-US" dirty="0" err="1">
                <a:latin typeface="Times New Roman "/>
              </a:rPr>
              <a:t>trên</a:t>
            </a:r>
            <a:r>
              <a:rPr lang="en-US" dirty="0">
                <a:latin typeface="Times New Roman "/>
              </a:rPr>
              <a:t> </a:t>
            </a:r>
            <a:r>
              <a:rPr lang="en-US" dirty="0" err="1">
                <a:latin typeface="Times New Roman "/>
              </a:rPr>
              <a:t>kiến</a:t>
            </a:r>
            <a:r>
              <a:rPr lang="en-US" dirty="0">
                <a:latin typeface="Times New Roman "/>
              </a:rPr>
              <a:t> </a:t>
            </a:r>
            <a:r>
              <a:rPr lang="en-US" dirty="0" err="1">
                <a:latin typeface="Times New Roman "/>
              </a:rPr>
              <a:t>trúc</a:t>
            </a:r>
            <a:r>
              <a:rPr lang="en-US" dirty="0">
                <a:latin typeface="Times New Roman "/>
              </a:rPr>
              <a:t> RISC </a:t>
            </a:r>
            <a:r>
              <a:rPr lang="en-US" dirty="0" err="1">
                <a:latin typeface="Times New Roman "/>
              </a:rPr>
              <a:t>bộ</a:t>
            </a:r>
            <a:r>
              <a:rPr lang="en-US" dirty="0">
                <a:latin typeface="Times New Roman "/>
              </a:rPr>
              <a:t> </a:t>
            </a:r>
            <a:r>
              <a:rPr lang="en-US" dirty="0" err="1">
                <a:latin typeface="Times New Roman "/>
              </a:rPr>
              <a:t>nhớ</a:t>
            </a:r>
            <a:r>
              <a:rPr lang="en-US" dirty="0">
                <a:latin typeface="Times New Roman "/>
              </a:rPr>
              <a:t> </a:t>
            </a:r>
            <a:r>
              <a:rPr lang="en-US" dirty="0" err="1">
                <a:latin typeface="Times New Roman "/>
              </a:rPr>
              <a:t>chương</a:t>
            </a:r>
            <a:r>
              <a:rPr lang="en-US" dirty="0">
                <a:latin typeface="Times New Roman "/>
              </a:rPr>
              <a:t> </a:t>
            </a:r>
            <a:r>
              <a:rPr lang="en-US" dirty="0" err="1">
                <a:latin typeface="Times New Roman "/>
              </a:rPr>
              <a:t>trình</a:t>
            </a:r>
            <a:r>
              <a:rPr lang="en-US" dirty="0">
                <a:latin typeface="Times New Roman "/>
              </a:rPr>
              <a:t> 8KB ISP flash </a:t>
            </a:r>
            <a:r>
              <a:rPr lang="en-US" dirty="0" err="1">
                <a:latin typeface="Times New Roman "/>
              </a:rPr>
              <a:t>có</a:t>
            </a:r>
            <a:r>
              <a:rPr lang="en-US" dirty="0">
                <a:latin typeface="Times New Roman "/>
              </a:rPr>
              <a:t> </a:t>
            </a:r>
            <a:r>
              <a:rPr lang="en-US" dirty="0" err="1">
                <a:latin typeface="Times New Roman "/>
              </a:rPr>
              <a:t>thể</a:t>
            </a:r>
            <a:r>
              <a:rPr lang="en-US" dirty="0">
                <a:latin typeface="Times New Roman "/>
              </a:rPr>
              <a:t> </a:t>
            </a:r>
            <a:r>
              <a:rPr lang="en-US" dirty="0" err="1">
                <a:latin typeface="Times New Roman "/>
              </a:rPr>
              <a:t>ghi</a:t>
            </a:r>
            <a:r>
              <a:rPr lang="en-US" dirty="0">
                <a:latin typeface="Times New Roman "/>
              </a:rPr>
              <a:t> </a:t>
            </a:r>
            <a:r>
              <a:rPr lang="en-US" dirty="0" err="1">
                <a:latin typeface="Times New Roman "/>
              </a:rPr>
              <a:t>xóa</a:t>
            </a:r>
            <a:r>
              <a:rPr lang="en-US" dirty="0">
                <a:latin typeface="Times New Roman "/>
              </a:rPr>
              <a:t> </a:t>
            </a:r>
            <a:r>
              <a:rPr lang="en-US" dirty="0" err="1">
                <a:latin typeface="Times New Roman "/>
              </a:rPr>
              <a:t>hàng</a:t>
            </a:r>
            <a:r>
              <a:rPr lang="en-US" dirty="0">
                <a:latin typeface="Times New Roman "/>
              </a:rPr>
              <a:t> </a:t>
            </a:r>
            <a:r>
              <a:rPr lang="en-US" dirty="0" err="1">
                <a:latin typeface="Times New Roman "/>
              </a:rPr>
              <a:t>nghìn</a:t>
            </a:r>
            <a:r>
              <a:rPr lang="en-US" dirty="0">
                <a:latin typeface="Times New Roman "/>
              </a:rPr>
              <a:t> </a:t>
            </a:r>
            <a:r>
              <a:rPr lang="en-US" dirty="0" err="1">
                <a:latin typeface="Times New Roman "/>
              </a:rPr>
              <a:t>lần</a:t>
            </a:r>
            <a:r>
              <a:rPr lang="en-US" dirty="0">
                <a:latin typeface="Times New Roman "/>
              </a:rPr>
              <a:t>, 256B EEPROM, </a:t>
            </a:r>
            <a:r>
              <a:rPr lang="en-US" dirty="0" err="1">
                <a:latin typeface="Times New Roman "/>
              </a:rPr>
              <a:t>một</a:t>
            </a:r>
            <a:r>
              <a:rPr lang="en-US" dirty="0">
                <a:latin typeface="Times New Roman "/>
              </a:rPr>
              <a:t> </a:t>
            </a:r>
            <a:r>
              <a:rPr lang="en-US" dirty="0" err="1">
                <a:latin typeface="Times New Roman "/>
              </a:rPr>
              <a:t>bộ</a:t>
            </a:r>
            <a:r>
              <a:rPr lang="en-US" dirty="0">
                <a:latin typeface="Times New Roman "/>
              </a:rPr>
              <a:t> </a:t>
            </a:r>
            <a:r>
              <a:rPr lang="en-US" dirty="0" err="1">
                <a:latin typeface="Times New Roman "/>
              </a:rPr>
              <a:t>nhớ</a:t>
            </a:r>
            <a:r>
              <a:rPr lang="en-US" dirty="0">
                <a:latin typeface="Times New Roman "/>
              </a:rPr>
              <a:t> RAM </a:t>
            </a:r>
            <a:r>
              <a:rPr lang="en-US" dirty="0" err="1">
                <a:latin typeface="Times New Roman "/>
              </a:rPr>
              <a:t>vô</a:t>
            </a:r>
            <a:r>
              <a:rPr lang="en-US" dirty="0">
                <a:latin typeface="Times New Roman "/>
              </a:rPr>
              <a:t> </a:t>
            </a:r>
            <a:r>
              <a:rPr lang="en-US" dirty="0" err="1">
                <a:latin typeface="Times New Roman "/>
              </a:rPr>
              <a:t>cùng</a:t>
            </a:r>
            <a:r>
              <a:rPr lang="en-US" dirty="0">
                <a:latin typeface="Times New Roman "/>
              </a:rPr>
              <a:t> </a:t>
            </a:r>
            <a:r>
              <a:rPr lang="en-US" dirty="0" err="1">
                <a:latin typeface="Times New Roman "/>
              </a:rPr>
              <a:t>lớn</a:t>
            </a:r>
            <a:r>
              <a:rPr lang="en-US" dirty="0">
                <a:latin typeface="Times New Roman "/>
              </a:rPr>
              <a:t> </a:t>
            </a:r>
            <a:r>
              <a:rPr lang="en-US" dirty="0" err="1">
                <a:latin typeface="Times New Roman "/>
              </a:rPr>
              <a:t>trong</a:t>
            </a:r>
            <a:r>
              <a:rPr lang="en-US" dirty="0">
                <a:latin typeface="Times New Roman "/>
              </a:rPr>
              <a:t> </a:t>
            </a:r>
            <a:r>
              <a:rPr lang="en-US" dirty="0" err="1">
                <a:latin typeface="Times New Roman "/>
              </a:rPr>
              <a:t>thế</a:t>
            </a:r>
            <a:r>
              <a:rPr lang="en-US" dirty="0">
                <a:latin typeface="Times New Roman "/>
              </a:rPr>
              <a:t> </a:t>
            </a:r>
            <a:r>
              <a:rPr lang="en-US" dirty="0" err="1">
                <a:latin typeface="Times New Roman "/>
              </a:rPr>
              <a:t>giới</a:t>
            </a:r>
            <a:r>
              <a:rPr lang="en-US" dirty="0">
                <a:latin typeface="Times New Roman "/>
              </a:rPr>
              <a:t> vi </a:t>
            </a:r>
            <a:r>
              <a:rPr lang="en-US" dirty="0" err="1">
                <a:latin typeface="Times New Roman "/>
              </a:rPr>
              <a:t>xử</a:t>
            </a:r>
            <a:r>
              <a:rPr lang="en-US" dirty="0">
                <a:latin typeface="Times New Roman "/>
              </a:rPr>
              <a:t> </a:t>
            </a:r>
            <a:r>
              <a:rPr lang="en-US" dirty="0" err="1">
                <a:latin typeface="Times New Roman "/>
              </a:rPr>
              <a:t>lý</a:t>
            </a:r>
            <a:r>
              <a:rPr lang="en-US" dirty="0">
                <a:latin typeface="Times New Roman "/>
              </a:rPr>
              <a:t> 8 bit (368B SRAM).</a:t>
            </a:r>
          </a:p>
        </p:txBody>
      </p:sp>
      <p:grpSp>
        <p:nvGrpSpPr>
          <p:cNvPr id="7" name="Group 6">
            <a:extLst>
              <a:ext uri="{FF2B5EF4-FFF2-40B4-BE49-F238E27FC236}">
                <a16:creationId xmlns:a16="http://schemas.microsoft.com/office/drawing/2014/main" id="{2CAF1D61-D57A-449B-41F1-9AD167BDB900}"/>
              </a:ext>
            </a:extLst>
          </p:cNvPr>
          <p:cNvGrpSpPr/>
          <p:nvPr/>
        </p:nvGrpSpPr>
        <p:grpSpPr>
          <a:xfrm>
            <a:off x="914401" y="3487551"/>
            <a:ext cx="8073956" cy="2943170"/>
            <a:chOff x="914401" y="3545839"/>
            <a:chExt cx="8073956" cy="2943170"/>
          </a:xfrm>
        </p:grpSpPr>
        <p:grpSp>
          <p:nvGrpSpPr>
            <p:cNvPr id="6" name="Group 5">
              <a:extLst>
                <a:ext uri="{FF2B5EF4-FFF2-40B4-BE49-F238E27FC236}">
                  <a16:creationId xmlns:a16="http://schemas.microsoft.com/office/drawing/2014/main" id="{45766D58-E722-2A04-D30D-324595C86FE5}"/>
                </a:ext>
              </a:extLst>
            </p:cNvPr>
            <p:cNvGrpSpPr/>
            <p:nvPr/>
          </p:nvGrpSpPr>
          <p:grpSpPr>
            <a:xfrm>
              <a:off x="914401" y="3645265"/>
              <a:ext cx="8073956" cy="2843744"/>
              <a:chOff x="940465" y="3524023"/>
              <a:chExt cx="8073956" cy="2843744"/>
            </a:xfrm>
          </p:grpSpPr>
          <p:pic>
            <p:nvPicPr>
              <p:cNvPr id="28" name="Picture 27">
                <a:extLst>
                  <a:ext uri="{FF2B5EF4-FFF2-40B4-BE49-F238E27FC236}">
                    <a16:creationId xmlns:a16="http://schemas.microsoft.com/office/drawing/2014/main" id="{DF4FFFB5-34CE-8D2B-5028-0E9062A2AF87}"/>
                  </a:ext>
                </a:extLst>
              </p:cNvPr>
              <p:cNvPicPr>
                <a:picLocks noChangeAspect="1"/>
              </p:cNvPicPr>
              <p:nvPr/>
            </p:nvPicPr>
            <p:blipFill>
              <a:blip r:embed="rId2"/>
              <a:stretch>
                <a:fillRect/>
              </a:stretch>
            </p:blipFill>
            <p:spPr>
              <a:xfrm>
                <a:off x="940465" y="3524023"/>
                <a:ext cx="3577858" cy="2524779"/>
              </a:xfrm>
              <a:prstGeom prst="rect">
                <a:avLst/>
              </a:prstGeom>
            </p:spPr>
          </p:pic>
          <p:sp>
            <p:nvSpPr>
              <p:cNvPr id="5" name="TextBox 4">
                <a:extLst>
                  <a:ext uri="{FF2B5EF4-FFF2-40B4-BE49-F238E27FC236}">
                    <a16:creationId xmlns:a16="http://schemas.microsoft.com/office/drawing/2014/main" id="{F6598A0F-A7E1-77FF-B898-B9AFA3C81246}"/>
                  </a:ext>
                </a:extLst>
              </p:cNvPr>
              <p:cNvSpPr txBox="1"/>
              <p:nvPr/>
            </p:nvSpPr>
            <p:spPr>
              <a:xfrm>
                <a:off x="1343801" y="6029213"/>
                <a:ext cx="3577858" cy="338554"/>
              </a:xfrm>
              <a:prstGeom prst="rect">
                <a:avLst/>
              </a:prstGeom>
              <a:noFill/>
            </p:spPr>
            <p:txBody>
              <a:bodyPr wrap="square" rtlCol="0">
                <a:spAutoFit/>
              </a:bodyPr>
              <a:lstStyle/>
              <a:p>
                <a:r>
                  <a:rPr lang="vi-VN" sz="1600" b="1" i="1" dirty="0">
                    <a:latin typeface="Times New Roman" panose="02020603050405020304" pitchFamily="18" charset="0"/>
                    <a:ea typeface="Calibri" panose="020F0502020204030204" pitchFamily="34" charset="0"/>
                  </a:rPr>
                  <a:t>S</a:t>
                </a:r>
                <a:r>
                  <a:rPr lang="en-US" sz="1600" b="1" i="1" dirty="0">
                    <a:effectLst/>
                    <a:latin typeface="Times New Roman" panose="02020603050405020304" pitchFamily="18" charset="0"/>
                    <a:ea typeface="Calibri" panose="020F0502020204030204" pitchFamily="34" charset="0"/>
                  </a:rPr>
                  <a:t>ơ </a:t>
                </a:r>
                <a:r>
                  <a:rPr lang="en-US" sz="1600" b="1" i="1" dirty="0" err="1">
                    <a:effectLst/>
                    <a:latin typeface="Times New Roman" panose="02020603050405020304" pitchFamily="18" charset="0"/>
                    <a:ea typeface="Calibri" panose="020F0502020204030204" pitchFamily="34" charset="0"/>
                  </a:rPr>
                  <a:t>đồ</a:t>
                </a:r>
                <a:r>
                  <a:rPr lang="en-US" sz="1600" b="1" i="1" dirty="0">
                    <a:effectLst/>
                    <a:latin typeface="Times New Roman" panose="02020603050405020304" pitchFamily="18" charset="0"/>
                    <a:ea typeface="Calibri" panose="020F0502020204030204" pitchFamily="34" charset="0"/>
                  </a:rPr>
                  <a:t> </a:t>
                </a:r>
                <a:r>
                  <a:rPr lang="en-US" sz="1600" b="1" i="1" dirty="0" err="1">
                    <a:effectLst/>
                    <a:latin typeface="Times New Roman" panose="02020603050405020304" pitchFamily="18" charset="0"/>
                    <a:ea typeface="Calibri" panose="020F0502020204030204" pitchFamily="34" charset="0"/>
                  </a:rPr>
                  <a:t>chân</a:t>
                </a:r>
                <a:r>
                  <a:rPr lang="en-US" sz="1600" b="1" i="1" dirty="0">
                    <a:effectLst/>
                    <a:latin typeface="Times New Roman" panose="02020603050405020304" pitchFamily="18" charset="0"/>
                    <a:ea typeface="Calibri" panose="020F0502020204030204" pitchFamily="34" charset="0"/>
                  </a:rPr>
                  <a:t> package DIP 40 </a:t>
                </a:r>
                <a:r>
                  <a:rPr lang="en-US" sz="1600" b="1" i="1" dirty="0" err="1">
                    <a:effectLst/>
                    <a:latin typeface="Times New Roman" panose="02020603050405020304" pitchFamily="18" charset="0"/>
                    <a:ea typeface="Calibri" panose="020F0502020204030204" pitchFamily="34" charset="0"/>
                  </a:rPr>
                  <a:t>chân</a:t>
                </a:r>
                <a:endParaRPr lang="en-US" dirty="0">
                  <a:latin typeface="+mj-lt"/>
                </a:endParaRPr>
              </a:p>
            </p:txBody>
          </p:sp>
          <p:sp>
            <p:nvSpPr>
              <p:cNvPr id="33" name="TextBox 32">
                <a:extLst>
                  <a:ext uri="{FF2B5EF4-FFF2-40B4-BE49-F238E27FC236}">
                    <a16:creationId xmlns:a16="http://schemas.microsoft.com/office/drawing/2014/main" id="{7E8C1D2D-42ED-A181-AECC-C3BEAEC579F9}"/>
                  </a:ext>
                </a:extLst>
              </p:cNvPr>
              <p:cNvSpPr txBox="1"/>
              <p:nvPr/>
            </p:nvSpPr>
            <p:spPr>
              <a:xfrm>
                <a:off x="5072920" y="5983545"/>
                <a:ext cx="3941501" cy="338554"/>
              </a:xfrm>
              <a:prstGeom prst="rect">
                <a:avLst/>
              </a:prstGeom>
              <a:noFill/>
            </p:spPr>
            <p:txBody>
              <a:bodyPr wrap="square" rtlCol="0">
                <a:spAutoFit/>
              </a:bodyPr>
              <a:lstStyle/>
              <a:p>
                <a:r>
                  <a:rPr lang="vi-VN" sz="1600" b="1" i="1" dirty="0">
                    <a:latin typeface="Times New Roman" panose="02020603050405020304" pitchFamily="18" charset="0"/>
                    <a:ea typeface="Calibri" panose="020F0502020204030204" pitchFamily="34" charset="0"/>
                  </a:rPr>
                  <a:t>S</a:t>
                </a:r>
                <a:r>
                  <a:rPr lang="en-US" sz="1600" b="1" i="1" dirty="0">
                    <a:effectLst/>
                    <a:latin typeface="Times New Roman" panose="02020603050405020304" pitchFamily="18" charset="0"/>
                    <a:ea typeface="Calibri" panose="020F0502020204030204" pitchFamily="34" charset="0"/>
                  </a:rPr>
                  <a:t>ơ </a:t>
                </a:r>
                <a:r>
                  <a:rPr lang="en-US" sz="1600" b="1" i="1" dirty="0" err="1">
                    <a:effectLst/>
                    <a:latin typeface="Times New Roman" panose="02020603050405020304" pitchFamily="18" charset="0"/>
                    <a:ea typeface="Calibri" panose="020F0502020204030204" pitchFamily="34" charset="0"/>
                  </a:rPr>
                  <a:t>đồ</a:t>
                </a:r>
                <a:r>
                  <a:rPr lang="en-US" sz="1600" b="1" i="1" dirty="0">
                    <a:effectLst/>
                    <a:latin typeface="Times New Roman" panose="02020603050405020304" pitchFamily="18" charset="0"/>
                    <a:ea typeface="Calibri" panose="020F0502020204030204" pitchFamily="34" charset="0"/>
                  </a:rPr>
                  <a:t> </a:t>
                </a:r>
                <a:r>
                  <a:rPr lang="en-US" sz="1600" b="1" i="1" dirty="0" err="1">
                    <a:effectLst/>
                    <a:latin typeface="Times New Roman" panose="02020603050405020304" pitchFamily="18" charset="0"/>
                    <a:ea typeface="Calibri" panose="020F0502020204030204" pitchFamily="34" charset="0"/>
                  </a:rPr>
                  <a:t>cho</a:t>
                </a:r>
                <a:r>
                  <a:rPr lang="en-US" sz="1600" b="1" i="1" dirty="0">
                    <a:effectLst/>
                    <a:latin typeface="Times New Roman" panose="02020603050405020304" pitchFamily="18" charset="0"/>
                    <a:ea typeface="Calibri" panose="020F0502020204030204" pitchFamily="34" charset="0"/>
                  </a:rPr>
                  <a:t> package QFN </a:t>
                </a:r>
                <a:r>
                  <a:rPr lang="en-US" sz="1600" b="1" i="1" dirty="0" err="1">
                    <a:effectLst/>
                    <a:latin typeface="Times New Roman" panose="02020603050405020304" pitchFamily="18" charset="0"/>
                    <a:ea typeface="Calibri" panose="020F0502020204030204" pitchFamily="34" charset="0"/>
                  </a:rPr>
                  <a:t>và</a:t>
                </a:r>
                <a:r>
                  <a:rPr lang="en-US" sz="1600" b="1" i="1" dirty="0">
                    <a:effectLst/>
                    <a:latin typeface="Times New Roman" panose="02020603050405020304" pitchFamily="18" charset="0"/>
                    <a:ea typeface="Calibri" panose="020F0502020204030204" pitchFamily="34" charset="0"/>
                  </a:rPr>
                  <a:t> TQFP 44 </a:t>
                </a:r>
                <a:r>
                  <a:rPr lang="en-US" sz="1600" b="1" i="1" dirty="0" err="1">
                    <a:effectLst/>
                    <a:latin typeface="Times New Roman" panose="02020603050405020304" pitchFamily="18" charset="0"/>
                    <a:ea typeface="Calibri" panose="020F0502020204030204" pitchFamily="34" charset="0"/>
                  </a:rPr>
                  <a:t>chân</a:t>
                </a:r>
                <a:endParaRPr lang="en-US" dirty="0">
                  <a:latin typeface="+mj-lt"/>
                </a:endParaRPr>
              </a:p>
            </p:txBody>
          </p:sp>
        </p:grpSp>
        <p:pic>
          <p:nvPicPr>
            <p:cNvPr id="32" name="Picture 31">
              <a:extLst>
                <a:ext uri="{FF2B5EF4-FFF2-40B4-BE49-F238E27FC236}">
                  <a16:creationId xmlns:a16="http://schemas.microsoft.com/office/drawing/2014/main" id="{37A4AF40-26B4-CC80-CC90-F947EBEFC870}"/>
                </a:ext>
              </a:extLst>
            </p:cNvPr>
            <p:cNvPicPr>
              <a:picLocks noChangeAspect="1"/>
            </p:cNvPicPr>
            <p:nvPr/>
          </p:nvPicPr>
          <p:blipFill>
            <a:blip r:embed="rId3"/>
            <a:stretch>
              <a:fillRect/>
            </a:stretch>
          </p:blipFill>
          <p:spPr>
            <a:xfrm>
              <a:off x="5080755" y="3545839"/>
              <a:ext cx="3510062" cy="2558948"/>
            </a:xfrm>
            <a:prstGeom prst="rect">
              <a:avLst/>
            </a:prstGeom>
          </p:spPr>
        </p:pic>
      </p:grpSp>
    </p:spTree>
    <p:extLst>
      <p:ext uri="{BB962C8B-B14F-4D97-AF65-F5344CB8AC3E}">
        <p14:creationId xmlns:p14="http://schemas.microsoft.com/office/powerpoint/2010/main" val="252038685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500"/>
                                        <p:tgtEl>
                                          <p:spTgt spid="4"/>
                                        </p:tgtEl>
                                        <p:attrNameLst>
                                          <p:attrName>ppt_y</p:attrName>
                                        </p:attrNameLst>
                                      </p:cBhvr>
                                      <p:tavLst>
                                        <p:tav tm="0">
                                          <p:val>
                                            <p:strVal val="#ppt_y+#ppt_h*1.125000"/>
                                          </p:val>
                                        </p:tav>
                                        <p:tav tm="100000">
                                          <p:val>
                                            <p:strVal val="#ppt_y"/>
                                          </p:val>
                                        </p:tav>
                                      </p:tavLst>
                                    </p:anim>
                                    <p:animEffect transition="in" filter="wipe(up)">
                                      <p:cBhvr>
                                        <p:cTn id="12" dur="1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800" decel="100000"/>
                                        <p:tgtEl>
                                          <p:spTgt spid="7"/>
                                        </p:tgtEl>
                                      </p:cBhvr>
                                    </p:animEffect>
                                    <p:anim calcmode="lin" valueType="num">
                                      <p:cBhvr>
                                        <p:cTn id="18" dur="800" decel="100000" fill="hold"/>
                                        <p:tgtEl>
                                          <p:spTgt spid="7"/>
                                        </p:tgtEl>
                                        <p:attrNameLst>
                                          <p:attrName>style.rotation</p:attrName>
                                        </p:attrNameLst>
                                      </p:cBhvr>
                                      <p:tavLst>
                                        <p:tav tm="0">
                                          <p:val>
                                            <p:fltVal val="-90"/>
                                          </p:val>
                                        </p:tav>
                                        <p:tav tm="100000">
                                          <p:val>
                                            <p:fltVal val="0"/>
                                          </p:val>
                                        </p:tav>
                                      </p:tavLst>
                                    </p:anim>
                                    <p:anim calcmode="lin" valueType="num">
                                      <p:cBhvr>
                                        <p:cTn id="19" dur="800" decel="100000" fill="hold"/>
                                        <p:tgtEl>
                                          <p:spTgt spid="7"/>
                                        </p:tgtEl>
                                        <p:attrNameLst>
                                          <p:attrName>ppt_x</p:attrName>
                                        </p:attrNameLst>
                                      </p:cBhvr>
                                      <p:tavLst>
                                        <p:tav tm="0">
                                          <p:val>
                                            <p:strVal val="#ppt_x+0.4"/>
                                          </p:val>
                                        </p:tav>
                                        <p:tav tm="100000">
                                          <p:val>
                                            <p:strVal val="#ppt_x-0.05"/>
                                          </p:val>
                                        </p:tav>
                                      </p:tavLst>
                                    </p:anim>
                                    <p:anim calcmode="lin" valueType="num">
                                      <p:cBhvr>
                                        <p:cTn id="20" dur="800" decel="100000" fill="hold"/>
                                        <p:tgtEl>
                                          <p:spTgt spid="7"/>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7"/>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7"/>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31" name="Rectangle: Rounded Corners 40">
            <a:extLst>
              <a:ext uri="{FF2B5EF4-FFF2-40B4-BE49-F238E27FC236}">
                <a16:creationId xmlns:a16="http://schemas.microsoft.com/office/drawing/2014/main" id="{D34A131F-FA73-4994-A76E-EC2C31DEF61F}"/>
              </a:ext>
            </a:extLst>
          </p:cNvPr>
          <p:cNvSpPr/>
          <p:nvPr/>
        </p:nvSpPr>
        <p:spPr>
          <a:xfrm>
            <a:off x="-3223221" y="2156075"/>
            <a:ext cx="2437109" cy="2200051"/>
          </a:xfrm>
          <a:prstGeom prst="roundRect">
            <a:avLst>
              <a:gd name="adj" fmla="val 21776"/>
            </a:avLst>
          </a:prstGeom>
          <a:solidFill>
            <a:schemeClr val="accent1">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Rectangle 43">
            <a:extLst>
              <a:ext uri="{FF2B5EF4-FFF2-40B4-BE49-F238E27FC236}">
                <a16:creationId xmlns:a16="http://schemas.microsoft.com/office/drawing/2014/main" id="{B71A262D-3868-4E2F-99BB-4A5C7D0FFCEE}"/>
              </a:ext>
            </a:extLst>
          </p:cNvPr>
          <p:cNvSpPr/>
          <p:nvPr/>
        </p:nvSpPr>
        <p:spPr>
          <a:xfrm>
            <a:off x="-3097872" y="2385563"/>
            <a:ext cx="1387928" cy="431487"/>
          </a:xfrm>
          <a:prstGeom prst="rect">
            <a:avLst/>
          </a:prstGeom>
          <a:solidFill>
            <a:schemeClr val="accent1">
              <a:lumMod val="75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1</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38" name="Rectangle 44">
            <a:extLst>
              <a:ext uri="{FF2B5EF4-FFF2-40B4-BE49-F238E27FC236}">
                <a16:creationId xmlns:a16="http://schemas.microsoft.com/office/drawing/2014/main" id="{35D38E93-BC12-4076-859E-03E7EEE7FB6E}"/>
              </a:ext>
            </a:extLst>
          </p:cNvPr>
          <p:cNvSpPr/>
          <p:nvPr/>
        </p:nvSpPr>
        <p:spPr>
          <a:xfrm>
            <a:off x="-3098484" y="2988180"/>
            <a:ext cx="2108181" cy="535843"/>
          </a:xfrm>
          <a:prstGeom prst="rect">
            <a:avLst/>
          </a:prstGeom>
          <a:solidFill>
            <a:schemeClr val="accent1">
              <a:lumMod val="75000"/>
            </a:schemeClr>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MY" sz="105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Ghi chú nội dung 1</a:t>
            </a:r>
            <a:endParaRPr kumimoji="0" lang="en-MY" sz="105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40" name="Rectangle: Rounded Corners 40">
            <a:extLst>
              <a:ext uri="{FF2B5EF4-FFF2-40B4-BE49-F238E27FC236}">
                <a16:creationId xmlns:a16="http://schemas.microsoft.com/office/drawing/2014/main" id="{025F0450-82DB-41F0-88AD-CF90531967DB}"/>
              </a:ext>
            </a:extLst>
          </p:cNvPr>
          <p:cNvSpPr/>
          <p:nvPr/>
        </p:nvSpPr>
        <p:spPr>
          <a:xfrm>
            <a:off x="-431749" y="-304800"/>
            <a:ext cx="12969038" cy="7445829"/>
          </a:xfrm>
          <a:prstGeom prst="roundRect">
            <a:avLst>
              <a:gd name="adj" fmla="val 7898"/>
            </a:avLst>
          </a:prstGeom>
          <a:solidFill>
            <a:srgbClr val="D0540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2" name="Rectangle 43">
            <a:extLst>
              <a:ext uri="{FF2B5EF4-FFF2-40B4-BE49-F238E27FC236}">
                <a16:creationId xmlns:a16="http://schemas.microsoft.com/office/drawing/2014/main" id="{BBF4F4C4-4294-45B8-90C4-A9B3B3A0295B}"/>
              </a:ext>
            </a:extLst>
          </p:cNvPr>
          <p:cNvSpPr/>
          <p:nvPr/>
        </p:nvSpPr>
        <p:spPr>
          <a:xfrm>
            <a:off x="914401" y="24028"/>
            <a:ext cx="8453336" cy="646331"/>
          </a:xfrm>
          <a:prstGeom prst="rect">
            <a:avLst/>
          </a:prstGeom>
          <a:solidFill>
            <a:srgbClr val="D05400"/>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err="1">
                <a:ln>
                  <a:noFill/>
                </a:ln>
                <a:solidFill>
                  <a:prstClr val="white">
                    <a:lumMod val="95000"/>
                  </a:prstClr>
                </a:solidFill>
                <a:effectLst/>
                <a:uLnTx/>
                <a:uFillTx/>
                <a:latin typeface="Arial" panose="020B0604020202020204" pitchFamily="34" charset="0"/>
                <a:cs typeface="Arial" panose="020B0604020202020204" pitchFamily="34" charset="0"/>
              </a:rPr>
              <a:t>Nội</a:t>
            </a:r>
            <a:r>
              <a:rPr kumimoji="0" lang="en-US" sz="36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rPr>
              <a:t> dung 2</a:t>
            </a:r>
            <a:r>
              <a:rPr kumimoji="0" lang="vi-VN" sz="36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rPr>
              <a:t> </a:t>
            </a:r>
            <a:r>
              <a:rPr kumimoji="0" lang="vi-VN" sz="36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 </a:t>
            </a:r>
            <a:r>
              <a:rPr lang="en-US" sz="3600" b="1">
                <a:solidFill>
                  <a:prstClr val="white">
                    <a:lumMod val="95000"/>
                  </a:prstClr>
                </a:solidFill>
                <a:latin typeface="Arial" panose="020B0604020202020204" pitchFamily="34" charset="0"/>
                <a:cs typeface="Arial" panose="020B0604020202020204" pitchFamily="34" charset="0"/>
              </a:rPr>
              <a:t>Sơ đồ khối</a:t>
            </a:r>
            <a:endParaRPr kumimoji="0" lang="en-US" sz="36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49" name="Rectangle: Rounded Corners 40">
            <a:extLst>
              <a:ext uri="{FF2B5EF4-FFF2-40B4-BE49-F238E27FC236}">
                <a16:creationId xmlns:a16="http://schemas.microsoft.com/office/drawing/2014/main" id="{C6C1244B-D8D7-41D5-9B2D-5F5794D39BCF}"/>
              </a:ext>
            </a:extLst>
          </p:cNvPr>
          <p:cNvSpPr/>
          <p:nvPr/>
        </p:nvSpPr>
        <p:spPr>
          <a:xfrm>
            <a:off x="12891652" y="2134720"/>
            <a:ext cx="2480348" cy="2242760"/>
          </a:xfrm>
          <a:prstGeom prst="roundRect">
            <a:avLst>
              <a:gd name="adj" fmla="val 21776"/>
            </a:avLst>
          </a:prstGeom>
          <a:solidFill>
            <a:srgbClr val="619428"/>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1" name="Rectangle 43">
            <a:extLst>
              <a:ext uri="{FF2B5EF4-FFF2-40B4-BE49-F238E27FC236}">
                <a16:creationId xmlns:a16="http://schemas.microsoft.com/office/drawing/2014/main" id="{179E4536-BCC6-44B7-A1A6-F574C920AF39}"/>
              </a:ext>
            </a:extLst>
          </p:cNvPr>
          <p:cNvSpPr/>
          <p:nvPr/>
        </p:nvSpPr>
        <p:spPr>
          <a:xfrm>
            <a:off x="13027068" y="2432674"/>
            <a:ext cx="1451684" cy="369332"/>
          </a:xfrm>
          <a:prstGeom prst="rect">
            <a:avLst/>
          </a:prstGeom>
          <a:solidFill>
            <a:srgbClr val="619428"/>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3</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52" name="Rectangle 44">
            <a:extLst>
              <a:ext uri="{FF2B5EF4-FFF2-40B4-BE49-F238E27FC236}">
                <a16:creationId xmlns:a16="http://schemas.microsoft.com/office/drawing/2014/main" id="{680776EC-AEF6-4DC3-AABC-54FF57C0A0CB}"/>
              </a:ext>
            </a:extLst>
          </p:cNvPr>
          <p:cNvSpPr/>
          <p:nvPr/>
        </p:nvSpPr>
        <p:spPr>
          <a:xfrm>
            <a:off x="13043922" y="2796992"/>
            <a:ext cx="1434830" cy="253916"/>
          </a:xfrm>
          <a:prstGeom prst="rect">
            <a:avLst/>
          </a:prstGeom>
          <a:solidFill>
            <a:srgbClr val="619428"/>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MY" sz="105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Ghi chú nội dung 3</a:t>
            </a:r>
            <a:endParaRPr kumimoji="0" lang="en-MY" sz="105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54" name="Rectangle: Rounded Corners 40">
            <a:extLst>
              <a:ext uri="{FF2B5EF4-FFF2-40B4-BE49-F238E27FC236}">
                <a16:creationId xmlns:a16="http://schemas.microsoft.com/office/drawing/2014/main" id="{3C32C037-6F50-4237-BDD9-4A56391AA7EB}"/>
              </a:ext>
            </a:extLst>
          </p:cNvPr>
          <p:cNvSpPr/>
          <p:nvPr/>
        </p:nvSpPr>
        <p:spPr>
          <a:xfrm>
            <a:off x="15726363" y="2134720"/>
            <a:ext cx="2634342" cy="2242760"/>
          </a:xfrm>
          <a:prstGeom prst="roundRect">
            <a:avLst>
              <a:gd name="adj" fmla="val 21776"/>
            </a:avLst>
          </a:prstGeom>
          <a:solidFill>
            <a:schemeClr val="accent4">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Rectangle 43">
            <a:extLst>
              <a:ext uri="{FF2B5EF4-FFF2-40B4-BE49-F238E27FC236}">
                <a16:creationId xmlns:a16="http://schemas.microsoft.com/office/drawing/2014/main" id="{39CFD826-50FB-4ABE-AB84-DD98B68C0DCE}"/>
              </a:ext>
            </a:extLst>
          </p:cNvPr>
          <p:cNvSpPr/>
          <p:nvPr/>
        </p:nvSpPr>
        <p:spPr>
          <a:xfrm>
            <a:off x="15927681" y="2379593"/>
            <a:ext cx="1451684" cy="369331"/>
          </a:xfrm>
          <a:prstGeom prst="rect">
            <a:avLst/>
          </a:prstGeom>
          <a:solidFill>
            <a:schemeClr val="accent4">
              <a:lumMod val="75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57" name="Rectangle 44">
            <a:extLst>
              <a:ext uri="{FF2B5EF4-FFF2-40B4-BE49-F238E27FC236}">
                <a16:creationId xmlns:a16="http://schemas.microsoft.com/office/drawing/2014/main" id="{33092850-16EF-4C7D-B5F7-A139817FDC15}"/>
              </a:ext>
            </a:extLst>
          </p:cNvPr>
          <p:cNvSpPr/>
          <p:nvPr/>
        </p:nvSpPr>
        <p:spPr>
          <a:xfrm>
            <a:off x="15944535" y="2737858"/>
            <a:ext cx="1639530" cy="253916"/>
          </a:xfrm>
          <a:prstGeom prst="rect">
            <a:avLst/>
          </a:prstGeom>
          <a:solidFill>
            <a:schemeClr val="accent4">
              <a:lumMod val="75000"/>
            </a:schemeClr>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MY" sz="105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Ghi chú nội dung 4</a:t>
            </a:r>
            <a:endParaRPr kumimoji="0" lang="en-MY" sz="105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2" name="Hình chữ nhật: Góc Tròn 1">
            <a:extLst>
              <a:ext uri="{FF2B5EF4-FFF2-40B4-BE49-F238E27FC236}">
                <a16:creationId xmlns:a16="http://schemas.microsoft.com/office/drawing/2014/main" id="{4C616653-0915-4AA3-8346-6C8F073F1FDD}"/>
              </a:ext>
            </a:extLst>
          </p:cNvPr>
          <p:cNvSpPr/>
          <p:nvPr/>
        </p:nvSpPr>
        <p:spPr>
          <a:xfrm>
            <a:off x="4537730" y="-2429389"/>
            <a:ext cx="3116540" cy="768137"/>
          </a:xfrm>
          <a:prstGeom prst="roundRect">
            <a:avLst>
              <a:gd name="adj" fmla="val 5000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latin typeface="Arial" panose="020B0604020202020204" pitchFamily="34" charset="0"/>
                <a:cs typeface="Arial" panose="020B0604020202020204" pitchFamily="34" charset="0"/>
              </a:rPr>
              <a:t>Nội dung thuyết trình </a:t>
            </a:r>
          </a:p>
        </p:txBody>
      </p:sp>
      <p:sp>
        <p:nvSpPr>
          <p:cNvPr id="35" name="Rectangle: Rounded Corners 1">
            <a:extLst>
              <a:ext uri="{FF2B5EF4-FFF2-40B4-BE49-F238E27FC236}">
                <a16:creationId xmlns:a16="http://schemas.microsoft.com/office/drawing/2014/main" id="{FC8C495A-BC4A-4694-BD4E-889F3A733640}"/>
              </a:ext>
            </a:extLst>
          </p:cNvPr>
          <p:cNvSpPr/>
          <p:nvPr/>
        </p:nvSpPr>
        <p:spPr>
          <a:xfrm>
            <a:off x="282417" y="768485"/>
            <a:ext cx="12390287" cy="5943601"/>
          </a:xfrm>
          <a:prstGeom prst="roundRect">
            <a:avLst>
              <a:gd name="adj" fmla="val 39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36" name="Hình Bầu dục 35">
            <a:extLst>
              <a:ext uri="{FF2B5EF4-FFF2-40B4-BE49-F238E27FC236}">
                <a16:creationId xmlns:a16="http://schemas.microsoft.com/office/drawing/2014/main" id="{15655D72-F075-4B2E-A928-B55A072B8107}"/>
              </a:ext>
            </a:extLst>
          </p:cNvPr>
          <p:cNvSpPr/>
          <p:nvPr/>
        </p:nvSpPr>
        <p:spPr>
          <a:xfrm>
            <a:off x="-158396" y="375772"/>
            <a:ext cx="1067824" cy="1059079"/>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9" name="Hình Bầu dục 38">
            <a:extLst>
              <a:ext uri="{FF2B5EF4-FFF2-40B4-BE49-F238E27FC236}">
                <a16:creationId xmlns:a16="http://schemas.microsoft.com/office/drawing/2014/main" id="{F3E38990-3F8E-4AB4-93E3-8D8B65241F04}"/>
              </a:ext>
            </a:extLst>
          </p:cNvPr>
          <p:cNvSpPr/>
          <p:nvPr/>
        </p:nvSpPr>
        <p:spPr>
          <a:xfrm>
            <a:off x="11260022" y="5999421"/>
            <a:ext cx="1067824" cy="1059079"/>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1" name="Hình Bầu dục 40">
            <a:extLst>
              <a:ext uri="{FF2B5EF4-FFF2-40B4-BE49-F238E27FC236}">
                <a16:creationId xmlns:a16="http://schemas.microsoft.com/office/drawing/2014/main" id="{33BAC972-AFB7-4D27-8383-48FC67B12245}"/>
              </a:ext>
            </a:extLst>
          </p:cNvPr>
          <p:cNvSpPr/>
          <p:nvPr/>
        </p:nvSpPr>
        <p:spPr>
          <a:xfrm>
            <a:off x="4708792" y="3604314"/>
            <a:ext cx="1067824" cy="1059079"/>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8" name="Hình Bầu dục 47">
            <a:extLst>
              <a:ext uri="{FF2B5EF4-FFF2-40B4-BE49-F238E27FC236}">
                <a16:creationId xmlns:a16="http://schemas.microsoft.com/office/drawing/2014/main" id="{952B9EF0-2C67-41B4-AEE6-FCB9E71F5AC0}"/>
              </a:ext>
            </a:extLst>
          </p:cNvPr>
          <p:cNvSpPr/>
          <p:nvPr/>
        </p:nvSpPr>
        <p:spPr>
          <a:xfrm>
            <a:off x="611860" y="5247168"/>
            <a:ext cx="1067824" cy="105907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TextBox 2">
            <a:extLst>
              <a:ext uri="{FF2B5EF4-FFF2-40B4-BE49-F238E27FC236}">
                <a16:creationId xmlns:a16="http://schemas.microsoft.com/office/drawing/2014/main" id="{B035C331-90CB-3739-5148-16B5AB16634C}"/>
              </a:ext>
            </a:extLst>
          </p:cNvPr>
          <p:cNvSpPr txBox="1"/>
          <p:nvPr/>
        </p:nvSpPr>
        <p:spPr>
          <a:xfrm>
            <a:off x="787940" y="1066538"/>
            <a:ext cx="2752928" cy="461665"/>
          </a:xfrm>
          <a:prstGeom prst="rect">
            <a:avLst/>
          </a:prstGeom>
          <a:noFill/>
        </p:spPr>
        <p:txBody>
          <a:bodyPr wrap="square" rtlCol="0">
            <a:spAutoFit/>
          </a:bodyPr>
          <a:lstStyle/>
          <a:p>
            <a:r>
              <a:rPr lang="vi-VN" sz="2400" b="1" dirty="0">
                <a:latin typeface="Times New Roman "/>
              </a:rPr>
              <a:t>*LCD:</a:t>
            </a:r>
            <a:endParaRPr lang="en-US" sz="2400" b="1" dirty="0">
              <a:latin typeface="Times New Roman "/>
            </a:endParaRPr>
          </a:p>
        </p:txBody>
      </p:sp>
      <p:sp>
        <p:nvSpPr>
          <p:cNvPr id="4" name="TextBox 3">
            <a:extLst>
              <a:ext uri="{FF2B5EF4-FFF2-40B4-BE49-F238E27FC236}">
                <a16:creationId xmlns:a16="http://schemas.microsoft.com/office/drawing/2014/main" id="{9CB52C64-4B0E-F348-17E9-4D0A958DBED4}"/>
              </a:ext>
            </a:extLst>
          </p:cNvPr>
          <p:cNvSpPr txBox="1"/>
          <p:nvPr/>
        </p:nvSpPr>
        <p:spPr>
          <a:xfrm>
            <a:off x="787940" y="1583537"/>
            <a:ext cx="5107022" cy="2123658"/>
          </a:xfrm>
          <a:prstGeom prst="rect">
            <a:avLst/>
          </a:prstGeom>
          <a:noFill/>
        </p:spPr>
        <p:txBody>
          <a:bodyPr wrap="square" rtlCol="0">
            <a:spAutoFit/>
          </a:bodyPr>
          <a:lstStyle/>
          <a:p>
            <a:pPr algn="just"/>
            <a:r>
              <a:rPr lang="vi-VN" sz="2400" b="1" dirty="0">
                <a:latin typeface="Times New Roman "/>
              </a:rPr>
              <a:t>1.</a:t>
            </a:r>
            <a:r>
              <a:rPr lang="vi-VN" dirty="0">
                <a:latin typeface="Times New Roman "/>
              </a:rPr>
              <a:t>T</a:t>
            </a:r>
            <a:r>
              <a:rPr lang="en-US" dirty="0" err="1">
                <a:latin typeface="Times New Roman "/>
              </a:rPr>
              <a:t>hiết</a:t>
            </a:r>
            <a:r>
              <a:rPr lang="en-US" dirty="0">
                <a:latin typeface="Times New Roman "/>
              </a:rPr>
              <a:t> </a:t>
            </a:r>
            <a:r>
              <a:rPr lang="en-US" dirty="0" err="1">
                <a:latin typeface="Times New Roman "/>
              </a:rPr>
              <a:t>bị</a:t>
            </a:r>
            <a:r>
              <a:rPr lang="en-US" dirty="0">
                <a:latin typeface="Times New Roman "/>
              </a:rPr>
              <a:t> </a:t>
            </a:r>
            <a:r>
              <a:rPr lang="en-US" dirty="0" err="1">
                <a:latin typeface="Times New Roman "/>
              </a:rPr>
              <a:t>hiển</a:t>
            </a:r>
            <a:r>
              <a:rPr lang="en-US" dirty="0">
                <a:latin typeface="Times New Roman "/>
              </a:rPr>
              <a:t> </a:t>
            </a:r>
            <a:r>
              <a:rPr lang="en-US" dirty="0" err="1">
                <a:latin typeface="Times New Roman "/>
              </a:rPr>
              <a:t>thị</a:t>
            </a:r>
            <a:r>
              <a:rPr lang="en-US" dirty="0">
                <a:latin typeface="Times New Roman "/>
              </a:rPr>
              <a:t> LCD (Liquid Crystal Display) </a:t>
            </a:r>
            <a:r>
              <a:rPr lang="en-US" dirty="0" err="1">
                <a:latin typeface="Times New Roman "/>
              </a:rPr>
              <a:t>được</a:t>
            </a:r>
            <a:r>
              <a:rPr lang="en-US" dirty="0">
                <a:latin typeface="Times New Roman "/>
              </a:rPr>
              <a:t> </a:t>
            </a:r>
            <a:r>
              <a:rPr lang="en-US" dirty="0" err="1">
                <a:latin typeface="Times New Roman "/>
              </a:rPr>
              <a:t>sử</a:t>
            </a:r>
            <a:r>
              <a:rPr lang="en-US" dirty="0">
                <a:latin typeface="Times New Roman "/>
              </a:rPr>
              <a:t> </a:t>
            </a:r>
            <a:r>
              <a:rPr lang="en-US" dirty="0" err="1">
                <a:latin typeface="Times New Roman "/>
              </a:rPr>
              <a:t>dụng</a:t>
            </a:r>
            <a:r>
              <a:rPr lang="en-US" dirty="0">
                <a:latin typeface="Times New Roman "/>
              </a:rPr>
              <a:t> </a:t>
            </a:r>
            <a:r>
              <a:rPr lang="en-US" dirty="0" err="1">
                <a:latin typeface="Times New Roman "/>
              </a:rPr>
              <a:t>trong</a:t>
            </a:r>
            <a:r>
              <a:rPr lang="en-US" dirty="0">
                <a:latin typeface="Times New Roman "/>
              </a:rPr>
              <a:t> </a:t>
            </a:r>
            <a:r>
              <a:rPr lang="en-US" dirty="0" err="1">
                <a:latin typeface="Times New Roman "/>
              </a:rPr>
              <a:t>rất</a:t>
            </a:r>
            <a:r>
              <a:rPr lang="en-US" dirty="0">
                <a:latin typeface="Times New Roman "/>
              </a:rPr>
              <a:t> </a:t>
            </a:r>
            <a:r>
              <a:rPr lang="en-US" dirty="0" err="1">
                <a:latin typeface="Times New Roman "/>
              </a:rPr>
              <a:t>nhiều</a:t>
            </a:r>
            <a:r>
              <a:rPr lang="en-US" dirty="0">
                <a:latin typeface="Times New Roman "/>
              </a:rPr>
              <a:t> </a:t>
            </a:r>
            <a:r>
              <a:rPr lang="en-US" dirty="0" err="1">
                <a:latin typeface="Times New Roman "/>
              </a:rPr>
              <a:t>các</a:t>
            </a:r>
            <a:r>
              <a:rPr lang="en-US" dirty="0">
                <a:latin typeface="Times New Roman "/>
              </a:rPr>
              <a:t> </a:t>
            </a:r>
            <a:r>
              <a:rPr lang="en-US" dirty="0" err="1">
                <a:latin typeface="Times New Roman "/>
              </a:rPr>
              <a:t>ứng</a:t>
            </a:r>
            <a:r>
              <a:rPr lang="en-US" dirty="0">
                <a:latin typeface="Times New Roman "/>
              </a:rPr>
              <a:t> </a:t>
            </a:r>
            <a:r>
              <a:rPr lang="en-US" dirty="0" err="1">
                <a:latin typeface="Times New Roman "/>
              </a:rPr>
              <a:t>dụng</a:t>
            </a:r>
            <a:r>
              <a:rPr lang="en-US" dirty="0">
                <a:latin typeface="Times New Roman "/>
              </a:rPr>
              <a:t> </a:t>
            </a:r>
            <a:r>
              <a:rPr lang="en-US" dirty="0" err="1">
                <a:latin typeface="Times New Roman "/>
              </a:rPr>
              <a:t>của</a:t>
            </a:r>
            <a:r>
              <a:rPr lang="en-US" dirty="0">
                <a:latin typeface="Times New Roman "/>
              </a:rPr>
              <a:t> VĐK. LCD </a:t>
            </a:r>
            <a:r>
              <a:rPr lang="en-US" dirty="0" err="1">
                <a:latin typeface="Times New Roman "/>
              </a:rPr>
              <a:t>có</a:t>
            </a:r>
            <a:r>
              <a:rPr lang="en-US" dirty="0">
                <a:latin typeface="Times New Roman "/>
              </a:rPr>
              <a:t> </a:t>
            </a:r>
            <a:r>
              <a:rPr lang="en-US" dirty="0" err="1">
                <a:latin typeface="Times New Roman "/>
              </a:rPr>
              <a:t>rất</a:t>
            </a:r>
            <a:r>
              <a:rPr lang="en-US" dirty="0">
                <a:latin typeface="Times New Roman "/>
              </a:rPr>
              <a:t> </a:t>
            </a:r>
            <a:r>
              <a:rPr lang="en-US" dirty="0" err="1">
                <a:latin typeface="Times New Roman "/>
              </a:rPr>
              <a:t>nhiều</a:t>
            </a:r>
            <a:r>
              <a:rPr lang="en-US" dirty="0">
                <a:latin typeface="Times New Roman "/>
              </a:rPr>
              <a:t> </a:t>
            </a:r>
            <a:r>
              <a:rPr lang="en-US" dirty="0" err="1">
                <a:latin typeface="Times New Roman "/>
              </a:rPr>
              <a:t>ưu</a:t>
            </a:r>
            <a:r>
              <a:rPr lang="en-US" dirty="0">
                <a:latin typeface="Times New Roman "/>
              </a:rPr>
              <a:t> </a:t>
            </a:r>
            <a:r>
              <a:rPr lang="en-US" dirty="0" err="1">
                <a:latin typeface="Times New Roman "/>
              </a:rPr>
              <a:t>điểm</a:t>
            </a:r>
            <a:r>
              <a:rPr lang="en-US" dirty="0">
                <a:latin typeface="Times New Roman "/>
              </a:rPr>
              <a:t> so </a:t>
            </a:r>
            <a:r>
              <a:rPr lang="en-US" dirty="0" err="1">
                <a:latin typeface="Times New Roman "/>
              </a:rPr>
              <a:t>với</a:t>
            </a:r>
            <a:r>
              <a:rPr lang="en-US" dirty="0">
                <a:latin typeface="Times New Roman "/>
              </a:rPr>
              <a:t> </a:t>
            </a:r>
            <a:r>
              <a:rPr lang="en-US" dirty="0" err="1">
                <a:latin typeface="Times New Roman "/>
              </a:rPr>
              <a:t>các</a:t>
            </a:r>
            <a:r>
              <a:rPr lang="en-US" dirty="0">
                <a:latin typeface="Times New Roman "/>
              </a:rPr>
              <a:t> </a:t>
            </a:r>
            <a:r>
              <a:rPr lang="en-US" dirty="0" err="1">
                <a:latin typeface="Times New Roman "/>
              </a:rPr>
              <a:t>dạng</a:t>
            </a:r>
            <a:r>
              <a:rPr lang="en-US" dirty="0">
                <a:latin typeface="Times New Roman "/>
              </a:rPr>
              <a:t> </a:t>
            </a:r>
            <a:r>
              <a:rPr lang="en-US" dirty="0" err="1">
                <a:latin typeface="Times New Roman "/>
              </a:rPr>
              <a:t>hiển</a:t>
            </a:r>
            <a:r>
              <a:rPr lang="en-US" dirty="0">
                <a:latin typeface="Times New Roman "/>
              </a:rPr>
              <a:t> </a:t>
            </a:r>
            <a:r>
              <a:rPr lang="en-US" dirty="0" err="1">
                <a:latin typeface="Times New Roman "/>
              </a:rPr>
              <a:t>thị</a:t>
            </a:r>
            <a:r>
              <a:rPr lang="en-US" dirty="0">
                <a:latin typeface="Times New Roman "/>
              </a:rPr>
              <a:t> </a:t>
            </a:r>
            <a:r>
              <a:rPr lang="en-US" dirty="0" err="1">
                <a:latin typeface="Times New Roman "/>
              </a:rPr>
              <a:t>khác</a:t>
            </a:r>
            <a:r>
              <a:rPr lang="en-US" dirty="0">
                <a:latin typeface="Times New Roman "/>
              </a:rPr>
              <a:t>: </a:t>
            </a:r>
            <a:r>
              <a:rPr lang="en-US" dirty="0" err="1">
                <a:latin typeface="Times New Roman "/>
              </a:rPr>
              <a:t>Nó</a:t>
            </a:r>
            <a:r>
              <a:rPr lang="en-US" dirty="0">
                <a:latin typeface="Times New Roman "/>
              </a:rPr>
              <a:t> </a:t>
            </a:r>
            <a:r>
              <a:rPr lang="en-US" dirty="0" err="1">
                <a:latin typeface="Times New Roman "/>
              </a:rPr>
              <a:t>có</a:t>
            </a:r>
            <a:r>
              <a:rPr lang="en-US" dirty="0">
                <a:latin typeface="Times New Roman "/>
              </a:rPr>
              <a:t> </a:t>
            </a:r>
            <a:r>
              <a:rPr lang="en-US" dirty="0" err="1">
                <a:latin typeface="Times New Roman "/>
              </a:rPr>
              <a:t>khả</a:t>
            </a:r>
            <a:r>
              <a:rPr lang="en-US" dirty="0">
                <a:latin typeface="Times New Roman "/>
              </a:rPr>
              <a:t> </a:t>
            </a:r>
            <a:r>
              <a:rPr lang="en-US" dirty="0" err="1">
                <a:latin typeface="Times New Roman "/>
              </a:rPr>
              <a:t>năng</a:t>
            </a:r>
            <a:r>
              <a:rPr lang="en-US" dirty="0">
                <a:latin typeface="Times New Roman "/>
              </a:rPr>
              <a:t> </a:t>
            </a:r>
            <a:r>
              <a:rPr lang="en-US" dirty="0" err="1">
                <a:latin typeface="Times New Roman "/>
              </a:rPr>
              <a:t>hiển</a:t>
            </a:r>
            <a:r>
              <a:rPr lang="en-US" dirty="0">
                <a:latin typeface="Times New Roman "/>
              </a:rPr>
              <a:t> </a:t>
            </a:r>
            <a:r>
              <a:rPr lang="en-US" dirty="0" err="1">
                <a:latin typeface="Times New Roman "/>
              </a:rPr>
              <a:t>thị</a:t>
            </a:r>
            <a:r>
              <a:rPr lang="en-US" dirty="0">
                <a:latin typeface="Times New Roman "/>
              </a:rPr>
              <a:t> </a:t>
            </a:r>
            <a:r>
              <a:rPr lang="en-US" dirty="0" err="1">
                <a:latin typeface="Times New Roman "/>
              </a:rPr>
              <a:t>kí</a:t>
            </a:r>
            <a:r>
              <a:rPr lang="en-US" dirty="0">
                <a:latin typeface="Times New Roman "/>
              </a:rPr>
              <a:t> </a:t>
            </a:r>
            <a:r>
              <a:rPr lang="en-US" dirty="0" err="1">
                <a:latin typeface="Times New Roman "/>
              </a:rPr>
              <a:t>tự</a:t>
            </a:r>
            <a:r>
              <a:rPr lang="en-US" dirty="0">
                <a:latin typeface="Times New Roman "/>
              </a:rPr>
              <a:t> </a:t>
            </a:r>
            <a:r>
              <a:rPr lang="en-US" dirty="0" err="1">
                <a:latin typeface="Times New Roman "/>
              </a:rPr>
              <a:t>đa</a:t>
            </a:r>
            <a:r>
              <a:rPr lang="en-US" dirty="0">
                <a:latin typeface="Times New Roman "/>
              </a:rPr>
              <a:t> </a:t>
            </a:r>
            <a:r>
              <a:rPr lang="en-US" dirty="0" err="1">
                <a:latin typeface="Times New Roman "/>
              </a:rPr>
              <a:t>dạng</a:t>
            </a:r>
            <a:r>
              <a:rPr lang="en-US" dirty="0">
                <a:latin typeface="Times New Roman "/>
              </a:rPr>
              <a:t>, </a:t>
            </a:r>
            <a:r>
              <a:rPr lang="en-US" dirty="0" err="1">
                <a:latin typeface="Times New Roman "/>
              </a:rPr>
              <a:t>trực</a:t>
            </a:r>
            <a:r>
              <a:rPr lang="en-US" dirty="0">
                <a:latin typeface="Times New Roman "/>
              </a:rPr>
              <a:t> </a:t>
            </a:r>
            <a:r>
              <a:rPr lang="en-US" dirty="0" err="1">
                <a:latin typeface="Times New Roman "/>
              </a:rPr>
              <a:t>quan</a:t>
            </a:r>
            <a:r>
              <a:rPr lang="en-US" dirty="0">
                <a:latin typeface="Times New Roman "/>
              </a:rPr>
              <a:t> (</a:t>
            </a:r>
            <a:r>
              <a:rPr lang="en-US" dirty="0" err="1">
                <a:latin typeface="Times New Roman "/>
              </a:rPr>
              <a:t>chữ</a:t>
            </a:r>
            <a:r>
              <a:rPr lang="en-US" dirty="0">
                <a:latin typeface="Times New Roman "/>
              </a:rPr>
              <a:t>, </a:t>
            </a:r>
            <a:r>
              <a:rPr lang="en-US" dirty="0" err="1">
                <a:latin typeface="Times New Roman "/>
              </a:rPr>
              <a:t>số</a:t>
            </a:r>
            <a:r>
              <a:rPr lang="en-US" dirty="0">
                <a:latin typeface="Times New Roman "/>
              </a:rPr>
              <a:t> </a:t>
            </a:r>
            <a:r>
              <a:rPr lang="en-US" dirty="0" err="1">
                <a:latin typeface="Times New Roman "/>
              </a:rPr>
              <a:t>và</a:t>
            </a:r>
            <a:r>
              <a:rPr lang="en-US" dirty="0">
                <a:latin typeface="Times New Roman "/>
              </a:rPr>
              <a:t> </a:t>
            </a:r>
            <a:r>
              <a:rPr lang="en-US" dirty="0" err="1">
                <a:latin typeface="Times New Roman "/>
              </a:rPr>
              <a:t>kí</a:t>
            </a:r>
            <a:r>
              <a:rPr lang="en-US" dirty="0">
                <a:latin typeface="Times New Roman "/>
              </a:rPr>
              <a:t> </a:t>
            </a:r>
            <a:r>
              <a:rPr lang="en-US" dirty="0" err="1">
                <a:latin typeface="Times New Roman "/>
              </a:rPr>
              <a:t>tự</a:t>
            </a:r>
            <a:r>
              <a:rPr lang="en-US" dirty="0">
                <a:latin typeface="Times New Roman "/>
              </a:rPr>
              <a:t> </a:t>
            </a:r>
            <a:r>
              <a:rPr lang="en-US" dirty="0" err="1">
                <a:latin typeface="Times New Roman "/>
              </a:rPr>
              <a:t>đồ</a:t>
            </a:r>
            <a:r>
              <a:rPr lang="en-US" dirty="0">
                <a:latin typeface="Times New Roman "/>
              </a:rPr>
              <a:t> </a:t>
            </a:r>
            <a:r>
              <a:rPr lang="en-US" dirty="0" err="1">
                <a:latin typeface="Times New Roman "/>
              </a:rPr>
              <a:t>họa</a:t>
            </a:r>
            <a:r>
              <a:rPr lang="en-US" dirty="0">
                <a:latin typeface="Times New Roman "/>
              </a:rPr>
              <a:t>), </a:t>
            </a:r>
            <a:r>
              <a:rPr lang="en-US" dirty="0" err="1">
                <a:latin typeface="Times New Roman "/>
              </a:rPr>
              <a:t>dễ</a:t>
            </a:r>
            <a:r>
              <a:rPr lang="en-US" dirty="0">
                <a:latin typeface="Times New Roman "/>
              </a:rPr>
              <a:t> </a:t>
            </a:r>
            <a:r>
              <a:rPr lang="en-US" dirty="0" err="1">
                <a:latin typeface="Times New Roman "/>
              </a:rPr>
              <a:t>dàng</a:t>
            </a:r>
            <a:r>
              <a:rPr lang="en-US" dirty="0">
                <a:latin typeface="Times New Roman "/>
              </a:rPr>
              <a:t> </a:t>
            </a:r>
            <a:r>
              <a:rPr lang="en-US" dirty="0" err="1">
                <a:latin typeface="Times New Roman "/>
              </a:rPr>
              <a:t>đưa</a:t>
            </a:r>
            <a:r>
              <a:rPr lang="en-US" dirty="0">
                <a:latin typeface="Times New Roman "/>
              </a:rPr>
              <a:t> </a:t>
            </a:r>
            <a:r>
              <a:rPr lang="en-US" dirty="0" err="1">
                <a:latin typeface="Times New Roman "/>
              </a:rPr>
              <a:t>vào</a:t>
            </a:r>
            <a:r>
              <a:rPr lang="en-US" dirty="0">
                <a:latin typeface="Times New Roman "/>
              </a:rPr>
              <a:t> </a:t>
            </a:r>
            <a:r>
              <a:rPr lang="en-US" dirty="0" err="1">
                <a:latin typeface="Times New Roman "/>
              </a:rPr>
              <a:t>mạch</a:t>
            </a:r>
            <a:r>
              <a:rPr lang="en-US" dirty="0">
                <a:latin typeface="Times New Roman "/>
              </a:rPr>
              <a:t> </a:t>
            </a:r>
            <a:r>
              <a:rPr lang="en-US" dirty="0" err="1">
                <a:latin typeface="Times New Roman "/>
              </a:rPr>
              <a:t>ứng</a:t>
            </a:r>
            <a:r>
              <a:rPr lang="en-US" dirty="0">
                <a:latin typeface="Times New Roman "/>
              </a:rPr>
              <a:t> </a:t>
            </a:r>
            <a:r>
              <a:rPr lang="en-US" dirty="0" err="1">
                <a:latin typeface="Times New Roman "/>
              </a:rPr>
              <a:t>dụng</a:t>
            </a:r>
            <a:r>
              <a:rPr lang="en-US" dirty="0">
                <a:latin typeface="Times New Roman "/>
              </a:rPr>
              <a:t> </a:t>
            </a:r>
            <a:r>
              <a:rPr lang="en-US" dirty="0" err="1">
                <a:latin typeface="Times New Roman "/>
              </a:rPr>
              <a:t>theo</a:t>
            </a:r>
            <a:r>
              <a:rPr lang="en-US" dirty="0">
                <a:latin typeface="Times New Roman "/>
              </a:rPr>
              <a:t> </a:t>
            </a:r>
            <a:r>
              <a:rPr lang="en-US" dirty="0" err="1">
                <a:latin typeface="Times New Roman "/>
              </a:rPr>
              <a:t>nhiều</a:t>
            </a:r>
            <a:r>
              <a:rPr lang="en-US" dirty="0">
                <a:latin typeface="Times New Roman "/>
              </a:rPr>
              <a:t> </a:t>
            </a:r>
            <a:r>
              <a:rPr lang="en-US" dirty="0" err="1">
                <a:latin typeface="Times New Roman "/>
              </a:rPr>
              <a:t>giao</a:t>
            </a:r>
            <a:r>
              <a:rPr lang="en-US" dirty="0">
                <a:latin typeface="Times New Roman "/>
              </a:rPr>
              <a:t> </a:t>
            </a:r>
            <a:r>
              <a:rPr lang="en-US" dirty="0" err="1">
                <a:latin typeface="Times New Roman "/>
              </a:rPr>
              <a:t>thức</a:t>
            </a:r>
            <a:r>
              <a:rPr lang="en-US" dirty="0">
                <a:latin typeface="Times New Roman "/>
              </a:rPr>
              <a:t> </a:t>
            </a:r>
            <a:r>
              <a:rPr lang="en-US" dirty="0" err="1">
                <a:latin typeface="Times New Roman "/>
              </a:rPr>
              <a:t>giao</a:t>
            </a:r>
            <a:r>
              <a:rPr lang="en-US" dirty="0">
                <a:latin typeface="Times New Roman "/>
              </a:rPr>
              <a:t> </a:t>
            </a:r>
            <a:r>
              <a:rPr lang="en-US" dirty="0" err="1">
                <a:latin typeface="Times New Roman "/>
              </a:rPr>
              <a:t>tiếp</a:t>
            </a:r>
            <a:r>
              <a:rPr lang="en-US" dirty="0">
                <a:latin typeface="Times New Roman "/>
              </a:rPr>
              <a:t> </a:t>
            </a:r>
            <a:r>
              <a:rPr lang="en-US" dirty="0" err="1">
                <a:latin typeface="Times New Roman "/>
              </a:rPr>
              <a:t>khác</a:t>
            </a:r>
            <a:r>
              <a:rPr lang="en-US" dirty="0">
                <a:latin typeface="Times New Roman "/>
              </a:rPr>
              <a:t> </a:t>
            </a:r>
            <a:r>
              <a:rPr lang="en-US" dirty="0" err="1">
                <a:latin typeface="Times New Roman "/>
              </a:rPr>
              <a:t>nhau</a:t>
            </a:r>
            <a:r>
              <a:rPr lang="en-US" dirty="0">
                <a:latin typeface="Times New Roman "/>
              </a:rPr>
              <a:t>, </a:t>
            </a:r>
            <a:r>
              <a:rPr lang="en-US" dirty="0" err="1">
                <a:latin typeface="Times New Roman "/>
              </a:rPr>
              <a:t>tốn</a:t>
            </a:r>
            <a:r>
              <a:rPr lang="en-US" dirty="0">
                <a:latin typeface="Times New Roman "/>
              </a:rPr>
              <a:t> </a:t>
            </a:r>
            <a:r>
              <a:rPr lang="en-US" dirty="0" err="1">
                <a:latin typeface="Times New Roman "/>
              </a:rPr>
              <a:t>rất</a:t>
            </a:r>
            <a:r>
              <a:rPr lang="en-US" dirty="0">
                <a:latin typeface="Times New Roman "/>
              </a:rPr>
              <a:t> </a:t>
            </a:r>
            <a:r>
              <a:rPr lang="en-US" dirty="0" err="1">
                <a:latin typeface="Times New Roman "/>
              </a:rPr>
              <a:t>ít</a:t>
            </a:r>
            <a:r>
              <a:rPr lang="en-US" dirty="0">
                <a:latin typeface="Times New Roman "/>
              </a:rPr>
              <a:t> </a:t>
            </a:r>
            <a:r>
              <a:rPr lang="en-US" dirty="0" err="1">
                <a:latin typeface="Times New Roman "/>
              </a:rPr>
              <a:t>tài</a:t>
            </a:r>
            <a:r>
              <a:rPr lang="en-US" dirty="0">
                <a:latin typeface="Times New Roman "/>
              </a:rPr>
              <a:t> </a:t>
            </a:r>
            <a:r>
              <a:rPr lang="en-US" dirty="0" err="1">
                <a:latin typeface="Times New Roman "/>
              </a:rPr>
              <a:t>nguyên</a:t>
            </a:r>
            <a:r>
              <a:rPr lang="en-US" dirty="0">
                <a:latin typeface="Times New Roman "/>
              </a:rPr>
              <a:t> </a:t>
            </a:r>
            <a:r>
              <a:rPr lang="en-US" dirty="0" err="1">
                <a:latin typeface="Times New Roman "/>
              </a:rPr>
              <a:t>hệ</a:t>
            </a:r>
            <a:r>
              <a:rPr lang="en-US" dirty="0">
                <a:latin typeface="Times New Roman "/>
              </a:rPr>
              <a:t> </a:t>
            </a:r>
            <a:r>
              <a:rPr lang="en-US" dirty="0" err="1">
                <a:latin typeface="Times New Roman "/>
              </a:rPr>
              <a:t>thống</a:t>
            </a:r>
            <a:r>
              <a:rPr lang="en-US" dirty="0">
                <a:latin typeface="Times New Roman "/>
              </a:rPr>
              <a:t> </a:t>
            </a:r>
            <a:r>
              <a:rPr lang="en-US" dirty="0" err="1">
                <a:latin typeface="Times New Roman "/>
              </a:rPr>
              <a:t>và</a:t>
            </a:r>
            <a:r>
              <a:rPr lang="en-US" dirty="0">
                <a:latin typeface="Times New Roman "/>
              </a:rPr>
              <a:t> </a:t>
            </a:r>
            <a:r>
              <a:rPr lang="en-US" dirty="0" err="1">
                <a:latin typeface="Times New Roman "/>
              </a:rPr>
              <a:t>giá</a:t>
            </a:r>
            <a:r>
              <a:rPr lang="en-US" dirty="0">
                <a:latin typeface="Times New Roman "/>
              </a:rPr>
              <a:t> </a:t>
            </a:r>
            <a:r>
              <a:rPr lang="en-US" dirty="0" err="1">
                <a:latin typeface="Times New Roman "/>
              </a:rPr>
              <a:t>thành</a:t>
            </a:r>
            <a:r>
              <a:rPr lang="en-US" dirty="0">
                <a:latin typeface="Times New Roman "/>
              </a:rPr>
              <a:t> </a:t>
            </a:r>
            <a:r>
              <a:rPr lang="en-US" dirty="0" err="1">
                <a:latin typeface="Times New Roman "/>
              </a:rPr>
              <a:t>rẽ</a:t>
            </a:r>
            <a:r>
              <a:rPr lang="en-US" dirty="0">
                <a:latin typeface="Times New Roman "/>
              </a:rPr>
              <a:t> …</a:t>
            </a:r>
          </a:p>
        </p:txBody>
      </p:sp>
      <p:grpSp>
        <p:nvGrpSpPr>
          <p:cNvPr id="9" name="Group 8">
            <a:extLst>
              <a:ext uri="{FF2B5EF4-FFF2-40B4-BE49-F238E27FC236}">
                <a16:creationId xmlns:a16="http://schemas.microsoft.com/office/drawing/2014/main" id="{795E5E68-C00F-EB51-3FB2-0003AC847883}"/>
              </a:ext>
            </a:extLst>
          </p:cNvPr>
          <p:cNvGrpSpPr/>
          <p:nvPr/>
        </p:nvGrpSpPr>
        <p:grpSpPr>
          <a:xfrm>
            <a:off x="1322954" y="3764551"/>
            <a:ext cx="3413125" cy="2234870"/>
            <a:chOff x="5971073" y="1257232"/>
            <a:chExt cx="3413125" cy="2234870"/>
          </a:xfrm>
        </p:grpSpPr>
        <p:pic>
          <p:nvPicPr>
            <p:cNvPr id="27" name="Picture 26" descr="Tổng quan LCD1602 và giao tiếp I2C LCD sử dụng Arduino – Linh Kiện Điện Tử">
              <a:extLst>
                <a:ext uri="{FF2B5EF4-FFF2-40B4-BE49-F238E27FC236}">
                  <a16:creationId xmlns:a16="http://schemas.microsoft.com/office/drawing/2014/main" id="{A2761329-6818-8395-01E8-71A525B7DB7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71073" y="1257232"/>
              <a:ext cx="3413125" cy="1797685"/>
            </a:xfrm>
            <a:prstGeom prst="rect">
              <a:avLst/>
            </a:prstGeom>
            <a:noFill/>
            <a:ln>
              <a:noFill/>
            </a:ln>
          </p:spPr>
        </p:pic>
        <p:sp>
          <p:nvSpPr>
            <p:cNvPr id="8" name="TextBox 7">
              <a:extLst>
                <a:ext uri="{FF2B5EF4-FFF2-40B4-BE49-F238E27FC236}">
                  <a16:creationId xmlns:a16="http://schemas.microsoft.com/office/drawing/2014/main" id="{AAB831CC-5E1B-395D-F16A-B91F13CE3C0B}"/>
                </a:ext>
              </a:extLst>
            </p:cNvPr>
            <p:cNvSpPr txBox="1"/>
            <p:nvPr/>
          </p:nvSpPr>
          <p:spPr>
            <a:xfrm>
              <a:off x="7004046" y="3091992"/>
              <a:ext cx="1347178" cy="400110"/>
            </a:xfrm>
            <a:prstGeom prst="rect">
              <a:avLst/>
            </a:prstGeom>
            <a:noFill/>
          </p:spPr>
          <p:txBody>
            <a:bodyPr wrap="square" rtlCol="0">
              <a:spAutoFit/>
            </a:bodyPr>
            <a:lstStyle/>
            <a:p>
              <a:r>
                <a:rPr lang="vi-VN" sz="2000" dirty="0">
                  <a:latin typeface="+mj-lt"/>
                </a:rPr>
                <a:t>LCD 16x2</a:t>
              </a:r>
              <a:endParaRPr lang="en-US" sz="2000" dirty="0">
                <a:latin typeface="+mj-lt"/>
              </a:endParaRPr>
            </a:p>
          </p:txBody>
        </p:sp>
      </p:grpSp>
      <p:pic>
        <p:nvPicPr>
          <p:cNvPr id="11" name="Picture 10" descr="A screenshot of a computer&#10;&#10;Description automatically generated with low confidence">
            <a:extLst>
              <a:ext uri="{FF2B5EF4-FFF2-40B4-BE49-F238E27FC236}">
                <a16:creationId xmlns:a16="http://schemas.microsoft.com/office/drawing/2014/main" id="{E073EFD4-9A1C-7D5E-C495-3F31051269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2567" y="856619"/>
            <a:ext cx="5921253" cy="4602879"/>
          </a:xfrm>
          <a:prstGeom prst="rect">
            <a:avLst/>
          </a:prstGeom>
        </p:spPr>
      </p:pic>
      <p:sp>
        <p:nvSpPr>
          <p:cNvPr id="12" name="TextBox 11">
            <a:extLst>
              <a:ext uri="{FF2B5EF4-FFF2-40B4-BE49-F238E27FC236}">
                <a16:creationId xmlns:a16="http://schemas.microsoft.com/office/drawing/2014/main" id="{92576528-7D21-94D8-A6D7-67DBD1639C68}"/>
              </a:ext>
            </a:extLst>
          </p:cNvPr>
          <p:cNvSpPr txBox="1"/>
          <p:nvPr/>
        </p:nvSpPr>
        <p:spPr>
          <a:xfrm>
            <a:off x="6688082" y="5700409"/>
            <a:ext cx="3817790" cy="461665"/>
          </a:xfrm>
          <a:prstGeom prst="rect">
            <a:avLst/>
          </a:prstGeom>
          <a:noFill/>
        </p:spPr>
        <p:txBody>
          <a:bodyPr wrap="square" rtlCol="0">
            <a:spAutoFit/>
          </a:bodyPr>
          <a:lstStyle/>
          <a:p>
            <a:r>
              <a:rPr lang="vi-VN" sz="2400" b="1" dirty="0">
                <a:latin typeface="+mj-lt"/>
              </a:rPr>
              <a:t>2. Chức năng của LCD:</a:t>
            </a:r>
            <a:endParaRPr lang="en-US" sz="2400" b="1" dirty="0">
              <a:latin typeface="+mj-lt"/>
            </a:endParaRPr>
          </a:p>
        </p:txBody>
      </p:sp>
    </p:spTree>
    <p:extLst>
      <p:ext uri="{BB962C8B-B14F-4D97-AF65-F5344CB8AC3E}">
        <p14:creationId xmlns:p14="http://schemas.microsoft.com/office/powerpoint/2010/main" val="183339882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500"/>
                                        <p:tgtEl>
                                          <p:spTgt spid="4"/>
                                        </p:tgtEl>
                                        <p:attrNameLst>
                                          <p:attrName>ppt_y</p:attrName>
                                        </p:attrNameLst>
                                      </p:cBhvr>
                                      <p:tavLst>
                                        <p:tav tm="0">
                                          <p:val>
                                            <p:strVal val="#ppt_y+#ppt_h*1.125000"/>
                                          </p:val>
                                        </p:tav>
                                        <p:tav tm="100000">
                                          <p:val>
                                            <p:strVal val="#ppt_y"/>
                                          </p:val>
                                        </p:tav>
                                      </p:tavLst>
                                    </p:anim>
                                    <p:animEffect transition="in" filter="wipe(up)">
                                      <p:cBhvr>
                                        <p:cTn id="12" dur="1500"/>
                                        <p:tgtEl>
                                          <p:spTgt spid="4"/>
                                        </p:tgtEl>
                                      </p:cBhvr>
                                    </p:animEffect>
                                  </p:childTnLst>
                                </p:cTn>
                              </p:par>
                            </p:childTnLst>
                          </p:cTn>
                        </p:par>
                        <p:par>
                          <p:cTn id="13" fill="hold">
                            <p:stCondLst>
                              <p:cond delay="2000"/>
                            </p:stCondLst>
                            <p:childTnLst>
                              <p:par>
                                <p:cTn id="14" presetID="31" presetClass="entr" presetSubtype="0"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1500" fill="hold"/>
                                        <p:tgtEl>
                                          <p:spTgt spid="9"/>
                                        </p:tgtEl>
                                        <p:attrNameLst>
                                          <p:attrName>ppt_w</p:attrName>
                                        </p:attrNameLst>
                                      </p:cBhvr>
                                      <p:tavLst>
                                        <p:tav tm="0">
                                          <p:val>
                                            <p:fltVal val="0"/>
                                          </p:val>
                                        </p:tav>
                                        <p:tav tm="100000">
                                          <p:val>
                                            <p:strVal val="#ppt_w"/>
                                          </p:val>
                                        </p:tav>
                                      </p:tavLst>
                                    </p:anim>
                                    <p:anim calcmode="lin" valueType="num">
                                      <p:cBhvr>
                                        <p:cTn id="17" dur="1500" fill="hold"/>
                                        <p:tgtEl>
                                          <p:spTgt spid="9"/>
                                        </p:tgtEl>
                                        <p:attrNameLst>
                                          <p:attrName>ppt_h</p:attrName>
                                        </p:attrNameLst>
                                      </p:cBhvr>
                                      <p:tavLst>
                                        <p:tav tm="0">
                                          <p:val>
                                            <p:fltVal val="0"/>
                                          </p:val>
                                        </p:tav>
                                        <p:tav tm="100000">
                                          <p:val>
                                            <p:strVal val="#ppt_h"/>
                                          </p:val>
                                        </p:tav>
                                      </p:tavLst>
                                    </p:anim>
                                    <p:anim calcmode="lin" valueType="num">
                                      <p:cBhvr>
                                        <p:cTn id="18" dur="1500" fill="hold"/>
                                        <p:tgtEl>
                                          <p:spTgt spid="9"/>
                                        </p:tgtEl>
                                        <p:attrNameLst>
                                          <p:attrName>style.rotation</p:attrName>
                                        </p:attrNameLst>
                                      </p:cBhvr>
                                      <p:tavLst>
                                        <p:tav tm="0">
                                          <p:val>
                                            <p:fltVal val="90"/>
                                          </p:val>
                                        </p:tav>
                                        <p:tav tm="100000">
                                          <p:val>
                                            <p:fltVal val="0"/>
                                          </p:val>
                                        </p:tav>
                                      </p:tavLst>
                                    </p:anim>
                                    <p:animEffect transition="in" filter="fade">
                                      <p:cBhvr>
                                        <p:cTn id="19" dur="1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21" presetClass="entr" presetSubtype="1" fill="hold"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heel(1)">
                                      <p:cBhvr>
                                        <p:cTn id="30" dur="2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31" name="Rectangle: Rounded Corners 40">
            <a:extLst>
              <a:ext uri="{FF2B5EF4-FFF2-40B4-BE49-F238E27FC236}">
                <a16:creationId xmlns:a16="http://schemas.microsoft.com/office/drawing/2014/main" id="{D34A131F-FA73-4994-A76E-EC2C31DEF61F}"/>
              </a:ext>
            </a:extLst>
          </p:cNvPr>
          <p:cNvSpPr/>
          <p:nvPr/>
        </p:nvSpPr>
        <p:spPr>
          <a:xfrm>
            <a:off x="367051" y="2156075"/>
            <a:ext cx="2437109" cy="2200051"/>
          </a:xfrm>
          <a:prstGeom prst="roundRect">
            <a:avLst>
              <a:gd name="adj" fmla="val 21776"/>
            </a:avLst>
          </a:prstGeom>
          <a:solidFill>
            <a:schemeClr val="accent1">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Rectangle 43">
            <a:extLst>
              <a:ext uri="{FF2B5EF4-FFF2-40B4-BE49-F238E27FC236}">
                <a16:creationId xmlns:a16="http://schemas.microsoft.com/office/drawing/2014/main" id="{B71A262D-3868-4E2F-99BB-4A5C7D0FFCEE}"/>
              </a:ext>
            </a:extLst>
          </p:cNvPr>
          <p:cNvSpPr/>
          <p:nvPr/>
        </p:nvSpPr>
        <p:spPr>
          <a:xfrm>
            <a:off x="492400" y="2385563"/>
            <a:ext cx="1387928" cy="431487"/>
          </a:xfrm>
          <a:prstGeom prst="rect">
            <a:avLst/>
          </a:prstGeom>
          <a:solidFill>
            <a:schemeClr val="accent1">
              <a:lumMod val="75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1</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40" name="Rectangle: Rounded Corners 40">
            <a:extLst>
              <a:ext uri="{FF2B5EF4-FFF2-40B4-BE49-F238E27FC236}">
                <a16:creationId xmlns:a16="http://schemas.microsoft.com/office/drawing/2014/main" id="{025F0450-82DB-41F0-88AD-CF90531967DB}"/>
              </a:ext>
            </a:extLst>
          </p:cNvPr>
          <p:cNvSpPr/>
          <p:nvPr/>
        </p:nvSpPr>
        <p:spPr>
          <a:xfrm>
            <a:off x="3158523" y="2113746"/>
            <a:ext cx="2699662" cy="2284709"/>
          </a:xfrm>
          <a:prstGeom prst="roundRect">
            <a:avLst>
              <a:gd name="adj" fmla="val 21776"/>
            </a:avLst>
          </a:prstGeom>
          <a:solidFill>
            <a:srgbClr val="D0540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2" name="Rectangle 43">
            <a:extLst>
              <a:ext uri="{FF2B5EF4-FFF2-40B4-BE49-F238E27FC236}">
                <a16:creationId xmlns:a16="http://schemas.microsoft.com/office/drawing/2014/main" id="{BBF4F4C4-4294-45B8-90C4-A9B3B3A0295B}"/>
              </a:ext>
            </a:extLst>
          </p:cNvPr>
          <p:cNvSpPr/>
          <p:nvPr/>
        </p:nvSpPr>
        <p:spPr>
          <a:xfrm>
            <a:off x="3297705" y="2619249"/>
            <a:ext cx="1493582" cy="403390"/>
          </a:xfrm>
          <a:prstGeom prst="rect">
            <a:avLst/>
          </a:prstGeom>
          <a:solidFill>
            <a:srgbClr val="D05400"/>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2</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49" name="Rectangle: Rounded Corners 40">
            <a:extLst>
              <a:ext uri="{FF2B5EF4-FFF2-40B4-BE49-F238E27FC236}">
                <a16:creationId xmlns:a16="http://schemas.microsoft.com/office/drawing/2014/main" id="{C6C1244B-D8D7-41D5-9B2D-5F5794D39BCF}"/>
              </a:ext>
            </a:extLst>
          </p:cNvPr>
          <p:cNvSpPr/>
          <p:nvPr/>
        </p:nvSpPr>
        <p:spPr>
          <a:xfrm>
            <a:off x="6212548" y="2134720"/>
            <a:ext cx="2480348" cy="2242760"/>
          </a:xfrm>
          <a:prstGeom prst="roundRect">
            <a:avLst>
              <a:gd name="adj" fmla="val 21776"/>
            </a:avLst>
          </a:prstGeom>
          <a:solidFill>
            <a:srgbClr val="619428"/>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1" name="Rectangle 43">
            <a:extLst>
              <a:ext uri="{FF2B5EF4-FFF2-40B4-BE49-F238E27FC236}">
                <a16:creationId xmlns:a16="http://schemas.microsoft.com/office/drawing/2014/main" id="{179E4536-BCC6-44B7-A1A6-F574C920AF39}"/>
              </a:ext>
            </a:extLst>
          </p:cNvPr>
          <p:cNvSpPr/>
          <p:nvPr/>
        </p:nvSpPr>
        <p:spPr>
          <a:xfrm>
            <a:off x="6347964" y="2432674"/>
            <a:ext cx="1451684" cy="369332"/>
          </a:xfrm>
          <a:prstGeom prst="rect">
            <a:avLst/>
          </a:prstGeom>
          <a:solidFill>
            <a:srgbClr val="619428"/>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3</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54" name="Rectangle: Rounded Corners 40">
            <a:extLst>
              <a:ext uri="{FF2B5EF4-FFF2-40B4-BE49-F238E27FC236}">
                <a16:creationId xmlns:a16="http://schemas.microsoft.com/office/drawing/2014/main" id="{3C32C037-6F50-4237-BDD9-4A56391AA7EB}"/>
              </a:ext>
            </a:extLst>
          </p:cNvPr>
          <p:cNvSpPr/>
          <p:nvPr/>
        </p:nvSpPr>
        <p:spPr>
          <a:xfrm>
            <a:off x="9047259" y="2134720"/>
            <a:ext cx="2634342" cy="2242760"/>
          </a:xfrm>
          <a:prstGeom prst="roundRect">
            <a:avLst>
              <a:gd name="adj" fmla="val 21776"/>
            </a:avLst>
          </a:prstGeom>
          <a:solidFill>
            <a:schemeClr val="accent4">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Rectangle 43">
            <a:extLst>
              <a:ext uri="{FF2B5EF4-FFF2-40B4-BE49-F238E27FC236}">
                <a16:creationId xmlns:a16="http://schemas.microsoft.com/office/drawing/2014/main" id="{39CFD826-50FB-4ABE-AB84-DD98B68C0DCE}"/>
              </a:ext>
            </a:extLst>
          </p:cNvPr>
          <p:cNvSpPr/>
          <p:nvPr/>
        </p:nvSpPr>
        <p:spPr>
          <a:xfrm>
            <a:off x="9248577" y="2379593"/>
            <a:ext cx="1451684" cy="369331"/>
          </a:xfrm>
          <a:prstGeom prst="rect">
            <a:avLst/>
          </a:prstGeom>
          <a:solidFill>
            <a:schemeClr val="accent4">
              <a:lumMod val="75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2" name="Hình chữ nhật: Góc Tròn 1">
            <a:extLst>
              <a:ext uri="{FF2B5EF4-FFF2-40B4-BE49-F238E27FC236}">
                <a16:creationId xmlns:a16="http://schemas.microsoft.com/office/drawing/2014/main" id="{4C616653-0915-4AA3-8346-6C8F073F1FDD}"/>
              </a:ext>
            </a:extLst>
          </p:cNvPr>
          <p:cNvSpPr/>
          <p:nvPr/>
        </p:nvSpPr>
        <p:spPr>
          <a:xfrm>
            <a:off x="4537730" y="274055"/>
            <a:ext cx="3116540" cy="768137"/>
          </a:xfrm>
          <a:prstGeom prst="roundRect">
            <a:avLst>
              <a:gd name="adj" fmla="val 5000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latin typeface="Arial" panose="020B0604020202020204" pitchFamily="34" charset="0"/>
                <a:cs typeface="Arial" panose="020B0604020202020204" pitchFamily="34" charset="0"/>
              </a:rPr>
              <a:t>Nội dung thuyết trình </a:t>
            </a:r>
          </a:p>
        </p:txBody>
      </p:sp>
      <p:sp>
        <p:nvSpPr>
          <p:cNvPr id="44" name="Hình chữ nhật: Góc Tròn 43">
            <a:extLst>
              <a:ext uri="{FF2B5EF4-FFF2-40B4-BE49-F238E27FC236}">
                <a16:creationId xmlns:a16="http://schemas.microsoft.com/office/drawing/2014/main" id="{CB36F5B0-4C77-4AC4-9A2E-9E44ECF71A2E}"/>
              </a:ext>
            </a:extLst>
          </p:cNvPr>
          <p:cNvSpPr/>
          <p:nvPr/>
        </p:nvSpPr>
        <p:spPr>
          <a:xfrm>
            <a:off x="319541" y="7584136"/>
            <a:ext cx="11295529" cy="6965531"/>
          </a:xfrm>
          <a:prstGeom prst="roundRect">
            <a:avLst>
              <a:gd name="adj" fmla="val 611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Hình chữ nhật: Góc Tròn 44">
            <a:extLst>
              <a:ext uri="{FF2B5EF4-FFF2-40B4-BE49-F238E27FC236}">
                <a16:creationId xmlns:a16="http://schemas.microsoft.com/office/drawing/2014/main" id="{2AB208A6-9C9F-4264-BAAE-EA779BC9736C}"/>
              </a:ext>
            </a:extLst>
          </p:cNvPr>
          <p:cNvSpPr/>
          <p:nvPr/>
        </p:nvSpPr>
        <p:spPr>
          <a:xfrm>
            <a:off x="296495" y="7978013"/>
            <a:ext cx="971226" cy="943133"/>
          </a:xfrm>
          <a:prstGeom prst="roundRect">
            <a:avLst>
              <a:gd name="adj" fmla="val 919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Hình chữ nhật: Góc Tròn 45">
            <a:extLst>
              <a:ext uri="{FF2B5EF4-FFF2-40B4-BE49-F238E27FC236}">
                <a16:creationId xmlns:a16="http://schemas.microsoft.com/office/drawing/2014/main" id="{79E94F88-2A7B-4249-AC90-2F7F934FA37A}"/>
              </a:ext>
            </a:extLst>
          </p:cNvPr>
          <p:cNvSpPr/>
          <p:nvPr/>
        </p:nvSpPr>
        <p:spPr>
          <a:xfrm>
            <a:off x="830212" y="10979602"/>
            <a:ext cx="971226" cy="943133"/>
          </a:xfrm>
          <a:prstGeom prst="roundRect">
            <a:avLst>
              <a:gd name="adj" fmla="val 919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Hình chữ nhật: Góc Tròn 46">
            <a:extLst>
              <a:ext uri="{FF2B5EF4-FFF2-40B4-BE49-F238E27FC236}">
                <a16:creationId xmlns:a16="http://schemas.microsoft.com/office/drawing/2014/main" id="{56BE8354-CB44-4A23-B599-46F6829171B5}"/>
              </a:ext>
            </a:extLst>
          </p:cNvPr>
          <p:cNvSpPr/>
          <p:nvPr/>
        </p:nvSpPr>
        <p:spPr>
          <a:xfrm>
            <a:off x="73804" y="13132106"/>
            <a:ext cx="971226" cy="943133"/>
          </a:xfrm>
          <a:prstGeom prst="roundRect">
            <a:avLst>
              <a:gd name="adj" fmla="val 919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Hình Bầu dục 18">
            <a:extLst>
              <a:ext uri="{FF2B5EF4-FFF2-40B4-BE49-F238E27FC236}">
                <a16:creationId xmlns:a16="http://schemas.microsoft.com/office/drawing/2014/main" id="{95C4BDBB-06E5-4B61-9635-3DC8D1C611EE}"/>
              </a:ext>
            </a:extLst>
          </p:cNvPr>
          <p:cNvSpPr/>
          <p:nvPr/>
        </p:nvSpPr>
        <p:spPr>
          <a:xfrm>
            <a:off x="9850586" y="8688806"/>
            <a:ext cx="1067824" cy="1059079"/>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0" name="Hình Bầu dục 19">
            <a:extLst>
              <a:ext uri="{FF2B5EF4-FFF2-40B4-BE49-F238E27FC236}">
                <a16:creationId xmlns:a16="http://schemas.microsoft.com/office/drawing/2014/main" id="{AEEEC269-9331-4E9B-A3D3-493D718C0778}"/>
              </a:ext>
            </a:extLst>
          </p:cNvPr>
          <p:cNvSpPr/>
          <p:nvPr/>
        </p:nvSpPr>
        <p:spPr>
          <a:xfrm>
            <a:off x="10879837" y="12642128"/>
            <a:ext cx="1067824" cy="1059079"/>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Hình Bầu dục 20">
            <a:extLst>
              <a:ext uri="{FF2B5EF4-FFF2-40B4-BE49-F238E27FC236}">
                <a16:creationId xmlns:a16="http://schemas.microsoft.com/office/drawing/2014/main" id="{AD627126-6B0B-44C7-99CF-815418976213}"/>
              </a:ext>
            </a:extLst>
          </p:cNvPr>
          <p:cNvSpPr/>
          <p:nvPr/>
        </p:nvSpPr>
        <p:spPr>
          <a:xfrm>
            <a:off x="9770216" y="11251535"/>
            <a:ext cx="1067824" cy="1059079"/>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2" name="Hình Bầu dục 21">
            <a:extLst>
              <a:ext uri="{FF2B5EF4-FFF2-40B4-BE49-F238E27FC236}">
                <a16:creationId xmlns:a16="http://schemas.microsoft.com/office/drawing/2014/main" id="{167DD524-5684-48B9-B644-F1E2F8FFE503}"/>
              </a:ext>
            </a:extLst>
          </p:cNvPr>
          <p:cNvSpPr/>
          <p:nvPr/>
        </p:nvSpPr>
        <p:spPr>
          <a:xfrm>
            <a:off x="10761869" y="14849218"/>
            <a:ext cx="1067824" cy="105907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4" name="Hình Bầu dục 23">
            <a:extLst>
              <a:ext uri="{FF2B5EF4-FFF2-40B4-BE49-F238E27FC236}">
                <a16:creationId xmlns:a16="http://schemas.microsoft.com/office/drawing/2014/main" id="{D277BFD1-BDF7-49A5-BD76-F9457EB579FB}"/>
              </a:ext>
            </a:extLst>
          </p:cNvPr>
          <p:cNvSpPr/>
          <p:nvPr/>
        </p:nvSpPr>
        <p:spPr>
          <a:xfrm>
            <a:off x="-5528202" y="313881"/>
            <a:ext cx="532205" cy="515285"/>
          </a:xfrm>
          <a:prstGeom prst="ellipse">
            <a:avLst/>
          </a:prstGeom>
          <a:blipFill dpi="0" rotWithShape="1">
            <a:blip r:embed="rId2">
              <a:extLst>
                <a:ext uri="{28A0092B-C50C-407E-A947-70E740481C1C}">
                  <a14:useLocalDpi xmlns:a14="http://schemas.microsoft.com/office/drawing/2010/main" val="0"/>
                </a:ext>
              </a:extLst>
            </a:blip>
            <a:srcRect/>
            <a:stretch>
              <a:fillRect t="-53999" b="-2494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Hộp Văn bản 24">
            <a:extLst>
              <a:ext uri="{FF2B5EF4-FFF2-40B4-BE49-F238E27FC236}">
                <a16:creationId xmlns:a16="http://schemas.microsoft.com/office/drawing/2014/main" id="{D9EB19B9-C0EB-4560-B576-0407C25115F9}"/>
              </a:ext>
            </a:extLst>
          </p:cNvPr>
          <p:cNvSpPr txBox="1"/>
          <p:nvPr/>
        </p:nvSpPr>
        <p:spPr>
          <a:xfrm>
            <a:off x="-4858325" y="407511"/>
            <a:ext cx="2644588" cy="369332"/>
          </a:xfrm>
          <a:prstGeom prst="rect">
            <a:avLst/>
          </a:prstGeom>
          <a:noFill/>
        </p:spPr>
        <p:txBody>
          <a:bodyPr wrap="square" rtlCol="0">
            <a:spAutoFit/>
          </a:bodyPr>
          <a:lstStyle/>
          <a:p>
            <a:r>
              <a:rPr lang="en-US" b="1">
                <a:solidFill>
                  <a:schemeClr val="bg1"/>
                </a:solidFill>
                <a:latin typeface="Arial" panose="020B0604020202020204" pitchFamily="34" charset="0"/>
                <a:cs typeface="Arial" panose="020B0604020202020204" pitchFamily="34" charset="0"/>
              </a:rPr>
              <a:t>Group Name </a:t>
            </a:r>
          </a:p>
        </p:txBody>
      </p:sp>
      <p:pic>
        <p:nvPicPr>
          <p:cNvPr id="26" name="Hình ảnh 25" descr="Ảnh có chứa đĩa&#10;&#10;Mô tả được tạo tự động">
            <a:extLst>
              <a:ext uri="{FF2B5EF4-FFF2-40B4-BE49-F238E27FC236}">
                <a16:creationId xmlns:a16="http://schemas.microsoft.com/office/drawing/2014/main" id="{EB73E740-AFAA-4E4F-9755-F98A845BD2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729191">
            <a:off x="734725" y="8611246"/>
            <a:ext cx="4766131" cy="4766131"/>
          </a:xfrm>
          <a:prstGeom prst="rect">
            <a:avLst/>
          </a:prstGeom>
        </p:spPr>
      </p:pic>
      <p:sp>
        <p:nvSpPr>
          <p:cNvPr id="27" name="Hộp Văn bản 26">
            <a:extLst>
              <a:ext uri="{FF2B5EF4-FFF2-40B4-BE49-F238E27FC236}">
                <a16:creationId xmlns:a16="http://schemas.microsoft.com/office/drawing/2014/main" id="{88E353A7-802B-447F-94C0-064933F97152}"/>
              </a:ext>
            </a:extLst>
          </p:cNvPr>
          <p:cNvSpPr txBox="1"/>
          <p:nvPr/>
        </p:nvSpPr>
        <p:spPr>
          <a:xfrm>
            <a:off x="-4571993" y="5332405"/>
            <a:ext cx="2644588" cy="369332"/>
          </a:xfrm>
          <a:prstGeom prst="rect">
            <a:avLst/>
          </a:prstGeom>
          <a:noFill/>
        </p:spPr>
        <p:txBody>
          <a:bodyPr wrap="square" rtlCol="0">
            <a:spAutoFit/>
          </a:bodyPr>
          <a:lstStyle/>
          <a:p>
            <a:r>
              <a:rPr lang="en-US">
                <a:solidFill>
                  <a:schemeClr val="bg1"/>
                </a:solidFill>
                <a:latin typeface="Arial" panose="020B0604020202020204" pitchFamily="34" charset="0"/>
                <a:cs typeface="Arial" panose="020B0604020202020204" pitchFamily="34" charset="0"/>
              </a:rPr>
              <a:t>Ghi chú nội dung 3</a:t>
            </a:r>
          </a:p>
        </p:txBody>
      </p:sp>
    </p:spTree>
    <p:extLst>
      <p:ext uri="{BB962C8B-B14F-4D97-AF65-F5344CB8AC3E}">
        <p14:creationId xmlns:p14="http://schemas.microsoft.com/office/powerpoint/2010/main" val="1982733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31" name="Rectangle: Rounded Corners 40">
            <a:extLst>
              <a:ext uri="{FF2B5EF4-FFF2-40B4-BE49-F238E27FC236}">
                <a16:creationId xmlns:a16="http://schemas.microsoft.com/office/drawing/2014/main" id="{D34A131F-FA73-4994-A76E-EC2C31DEF61F}"/>
              </a:ext>
            </a:extLst>
          </p:cNvPr>
          <p:cNvSpPr/>
          <p:nvPr/>
        </p:nvSpPr>
        <p:spPr>
          <a:xfrm>
            <a:off x="-6377902" y="2156075"/>
            <a:ext cx="2437109" cy="2200051"/>
          </a:xfrm>
          <a:prstGeom prst="roundRect">
            <a:avLst>
              <a:gd name="adj" fmla="val 21776"/>
            </a:avLst>
          </a:prstGeom>
          <a:solidFill>
            <a:schemeClr val="accent1">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Rectangle 43">
            <a:extLst>
              <a:ext uri="{FF2B5EF4-FFF2-40B4-BE49-F238E27FC236}">
                <a16:creationId xmlns:a16="http://schemas.microsoft.com/office/drawing/2014/main" id="{B71A262D-3868-4E2F-99BB-4A5C7D0FFCEE}"/>
              </a:ext>
            </a:extLst>
          </p:cNvPr>
          <p:cNvSpPr/>
          <p:nvPr/>
        </p:nvSpPr>
        <p:spPr>
          <a:xfrm>
            <a:off x="-6252553" y="2385563"/>
            <a:ext cx="1387928" cy="431487"/>
          </a:xfrm>
          <a:prstGeom prst="rect">
            <a:avLst/>
          </a:prstGeom>
          <a:solidFill>
            <a:schemeClr val="accent1">
              <a:lumMod val="75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1</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38" name="Rectangle 44">
            <a:extLst>
              <a:ext uri="{FF2B5EF4-FFF2-40B4-BE49-F238E27FC236}">
                <a16:creationId xmlns:a16="http://schemas.microsoft.com/office/drawing/2014/main" id="{35D38E93-BC12-4076-859E-03E7EEE7FB6E}"/>
              </a:ext>
            </a:extLst>
          </p:cNvPr>
          <p:cNvSpPr/>
          <p:nvPr/>
        </p:nvSpPr>
        <p:spPr>
          <a:xfrm>
            <a:off x="-6253165" y="2988180"/>
            <a:ext cx="2108181" cy="535843"/>
          </a:xfrm>
          <a:prstGeom prst="rect">
            <a:avLst/>
          </a:prstGeom>
          <a:solidFill>
            <a:schemeClr val="accent1">
              <a:lumMod val="75000"/>
            </a:schemeClr>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MY" sz="105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Ghi chú nội dung 1</a:t>
            </a:r>
            <a:endParaRPr kumimoji="0" lang="en-MY" sz="105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40" name="Rectangle: Rounded Corners 40">
            <a:extLst>
              <a:ext uri="{FF2B5EF4-FFF2-40B4-BE49-F238E27FC236}">
                <a16:creationId xmlns:a16="http://schemas.microsoft.com/office/drawing/2014/main" id="{025F0450-82DB-41F0-88AD-CF90531967DB}"/>
              </a:ext>
            </a:extLst>
          </p:cNvPr>
          <p:cNvSpPr/>
          <p:nvPr/>
        </p:nvSpPr>
        <p:spPr>
          <a:xfrm>
            <a:off x="-3586430" y="2113746"/>
            <a:ext cx="2699662" cy="2284709"/>
          </a:xfrm>
          <a:prstGeom prst="roundRect">
            <a:avLst>
              <a:gd name="adj" fmla="val 21776"/>
            </a:avLst>
          </a:prstGeom>
          <a:solidFill>
            <a:srgbClr val="D0540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2" name="Rectangle 43">
            <a:extLst>
              <a:ext uri="{FF2B5EF4-FFF2-40B4-BE49-F238E27FC236}">
                <a16:creationId xmlns:a16="http://schemas.microsoft.com/office/drawing/2014/main" id="{BBF4F4C4-4294-45B8-90C4-A9B3B3A0295B}"/>
              </a:ext>
            </a:extLst>
          </p:cNvPr>
          <p:cNvSpPr/>
          <p:nvPr/>
        </p:nvSpPr>
        <p:spPr>
          <a:xfrm>
            <a:off x="-3447248" y="2619249"/>
            <a:ext cx="1493582" cy="403390"/>
          </a:xfrm>
          <a:prstGeom prst="rect">
            <a:avLst/>
          </a:prstGeom>
          <a:solidFill>
            <a:srgbClr val="D05400"/>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2</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43" name="Rectangle 44">
            <a:extLst>
              <a:ext uri="{FF2B5EF4-FFF2-40B4-BE49-F238E27FC236}">
                <a16:creationId xmlns:a16="http://schemas.microsoft.com/office/drawing/2014/main" id="{FA4BC61C-FD30-493B-BCF3-CAA5895A7C82}"/>
              </a:ext>
            </a:extLst>
          </p:cNvPr>
          <p:cNvSpPr/>
          <p:nvPr/>
        </p:nvSpPr>
        <p:spPr>
          <a:xfrm>
            <a:off x="-3429908" y="3022639"/>
            <a:ext cx="1615425" cy="253916"/>
          </a:xfrm>
          <a:prstGeom prst="rect">
            <a:avLst/>
          </a:prstGeom>
          <a:solidFill>
            <a:srgbClr val="D05400"/>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MY" sz="1050" i="0" u="none" strike="noStrike" kern="1200" cap="none" spc="0" normalizeH="0" baseline="0" noProof="0" dirty="0" err="1">
                <a:ln>
                  <a:noFill/>
                </a:ln>
                <a:solidFill>
                  <a:schemeClr val="bg1"/>
                </a:solidFill>
                <a:effectLst/>
                <a:uLnTx/>
                <a:uFillTx/>
                <a:latin typeface="Arial" panose="020B0604020202020204" pitchFamily="34" charset="0"/>
                <a:ea typeface="+mn-ea"/>
                <a:cs typeface="Arial" panose="020B0604020202020204" pitchFamily="34" charset="0"/>
              </a:rPr>
              <a:t>Ghi</a:t>
            </a:r>
            <a:r>
              <a:rPr kumimoji="0" lang="en-MY" sz="105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 </a:t>
            </a:r>
            <a:r>
              <a:rPr kumimoji="0" lang="en-MY" sz="1050" i="0" u="none" strike="noStrike" kern="1200" cap="none" spc="0" normalizeH="0" baseline="0" noProof="0" dirty="0" err="1">
                <a:ln>
                  <a:noFill/>
                </a:ln>
                <a:solidFill>
                  <a:schemeClr val="bg1"/>
                </a:solidFill>
                <a:effectLst/>
                <a:uLnTx/>
                <a:uFillTx/>
                <a:latin typeface="Arial" panose="020B0604020202020204" pitchFamily="34" charset="0"/>
                <a:ea typeface="+mn-ea"/>
                <a:cs typeface="Arial" panose="020B0604020202020204" pitchFamily="34" charset="0"/>
              </a:rPr>
              <a:t>chú</a:t>
            </a:r>
            <a:r>
              <a:rPr kumimoji="0" lang="en-MY" sz="105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 </a:t>
            </a:r>
            <a:r>
              <a:rPr kumimoji="0" lang="en-MY" sz="1050" i="0" u="none" strike="noStrike" kern="1200" cap="none" spc="0" normalizeH="0" baseline="0" noProof="0" dirty="0" err="1">
                <a:ln>
                  <a:noFill/>
                </a:ln>
                <a:solidFill>
                  <a:schemeClr val="bg1"/>
                </a:solidFill>
                <a:effectLst/>
                <a:uLnTx/>
                <a:uFillTx/>
                <a:latin typeface="Arial" panose="020B0604020202020204" pitchFamily="34" charset="0"/>
                <a:ea typeface="+mn-ea"/>
                <a:cs typeface="Arial" panose="020B0604020202020204" pitchFamily="34" charset="0"/>
              </a:rPr>
              <a:t>nội</a:t>
            </a:r>
            <a:r>
              <a:rPr kumimoji="0" lang="en-MY" sz="105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 dung 2</a:t>
            </a:r>
          </a:p>
        </p:txBody>
      </p:sp>
      <p:sp>
        <p:nvSpPr>
          <p:cNvPr id="49" name="Rectangle: Rounded Corners 40">
            <a:extLst>
              <a:ext uri="{FF2B5EF4-FFF2-40B4-BE49-F238E27FC236}">
                <a16:creationId xmlns:a16="http://schemas.microsoft.com/office/drawing/2014/main" id="{C6C1244B-D8D7-41D5-9B2D-5F5794D39BCF}"/>
              </a:ext>
            </a:extLst>
          </p:cNvPr>
          <p:cNvSpPr/>
          <p:nvPr/>
        </p:nvSpPr>
        <p:spPr>
          <a:xfrm>
            <a:off x="-276742" y="-187445"/>
            <a:ext cx="5531824" cy="7472030"/>
          </a:xfrm>
          <a:prstGeom prst="roundRect">
            <a:avLst>
              <a:gd name="adj" fmla="val 6014"/>
            </a:avLst>
          </a:prstGeom>
          <a:solidFill>
            <a:srgbClr val="619428"/>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1" name="Rectangle 43">
            <a:extLst>
              <a:ext uri="{FF2B5EF4-FFF2-40B4-BE49-F238E27FC236}">
                <a16:creationId xmlns:a16="http://schemas.microsoft.com/office/drawing/2014/main" id="{179E4536-BCC6-44B7-A1A6-F574C920AF39}"/>
              </a:ext>
            </a:extLst>
          </p:cNvPr>
          <p:cNvSpPr/>
          <p:nvPr/>
        </p:nvSpPr>
        <p:spPr>
          <a:xfrm>
            <a:off x="1183532" y="-57906"/>
            <a:ext cx="10230372" cy="1446550"/>
          </a:xfrm>
          <a:prstGeom prst="rect">
            <a:avLst/>
          </a:prstGeom>
          <a:noFill/>
        </p:spPr>
        <p:txBody>
          <a:bodyPr wrap="square">
            <a:spAutoFit/>
          </a:bodyPr>
          <a:lstStyle/>
          <a:p>
            <a:pPr algn="ctr" defTabSz="457200">
              <a:defRPr/>
            </a:pPr>
            <a:r>
              <a:rPr kumimoji="0" lang="en-US" sz="4400" b="1" i="0" u="none" strike="noStrike" kern="1200" cap="none" spc="0" normalizeH="0" baseline="0" noProof="0" dirty="0" err="1">
                <a:ln>
                  <a:noFill/>
                </a:ln>
                <a:effectLst/>
                <a:uLnTx/>
                <a:uFillTx/>
                <a:latin typeface="Arial" panose="020B0604020202020204" pitchFamily="34" charset="0"/>
                <a:cs typeface="Arial" panose="020B0604020202020204" pitchFamily="34" charset="0"/>
              </a:rPr>
              <a:t>Nội</a:t>
            </a:r>
            <a:r>
              <a:rPr kumimoji="0" lang="en-US" sz="4400" b="1" i="0" u="none" strike="noStrike" kern="1200" cap="none" spc="0" normalizeH="0" baseline="0" noProof="0" dirty="0">
                <a:ln>
                  <a:noFill/>
                </a:ln>
                <a:effectLst/>
                <a:uLnTx/>
                <a:uFillTx/>
                <a:latin typeface="Arial" panose="020B0604020202020204" pitchFamily="34" charset="0"/>
                <a:cs typeface="Arial" panose="020B0604020202020204" pitchFamily="34" charset="0"/>
              </a:rPr>
              <a:t> dung </a:t>
            </a:r>
            <a:r>
              <a:rPr kumimoji="0" lang="vi-VN" sz="4400" b="1" i="0" u="none" strike="noStrike" kern="1200" cap="none" spc="0" normalizeH="0" baseline="0" noProof="0" dirty="0">
                <a:ln>
                  <a:noFill/>
                </a:ln>
                <a:effectLst/>
                <a:uLnTx/>
                <a:uFillTx/>
                <a:latin typeface="Arial" panose="020B0604020202020204" pitchFamily="34" charset="0"/>
                <a:cs typeface="Arial" panose="020B0604020202020204" pitchFamily="34" charset="0"/>
              </a:rPr>
              <a:t>3: </a:t>
            </a:r>
            <a:r>
              <a:rPr lang="vi-VN" sz="4400" b="1" dirty="0">
                <a:latin typeface="+mj-lt"/>
                <a:cs typeface="Arial" panose="020B0604020202020204" pitchFamily="34" charset="0"/>
              </a:rPr>
              <a:t>Lưu đồ giải thuật và code</a:t>
            </a:r>
            <a:endParaRPr lang="en-US" sz="4400" b="1" dirty="0">
              <a:latin typeface="+mj-lt"/>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4400" b="1" i="0" u="none" strike="noStrike" kern="1200" cap="none" spc="0" normalizeH="0" baseline="0" noProof="0" dirty="0">
              <a:ln>
                <a:noFill/>
              </a:ln>
              <a:effectLst/>
              <a:uLnTx/>
              <a:uFillTx/>
              <a:latin typeface="Arial" panose="020B0604020202020204" pitchFamily="34" charset="0"/>
              <a:cs typeface="Arial" panose="020B0604020202020204" pitchFamily="34" charset="0"/>
            </a:endParaRPr>
          </a:p>
        </p:txBody>
      </p:sp>
      <p:sp>
        <p:nvSpPr>
          <p:cNvPr id="54" name="Rectangle: Rounded Corners 40">
            <a:extLst>
              <a:ext uri="{FF2B5EF4-FFF2-40B4-BE49-F238E27FC236}">
                <a16:creationId xmlns:a16="http://schemas.microsoft.com/office/drawing/2014/main" id="{3C32C037-6F50-4237-BDD9-4A56391AA7EB}"/>
              </a:ext>
            </a:extLst>
          </p:cNvPr>
          <p:cNvSpPr/>
          <p:nvPr/>
        </p:nvSpPr>
        <p:spPr>
          <a:xfrm>
            <a:off x="14514013" y="2134720"/>
            <a:ext cx="2634342" cy="2242760"/>
          </a:xfrm>
          <a:prstGeom prst="roundRect">
            <a:avLst>
              <a:gd name="adj" fmla="val 21776"/>
            </a:avLst>
          </a:prstGeom>
          <a:solidFill>
            <a:schemeClr val="accent4">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Rectangle 43">
            <a:extLst>
              <a:ext uri="{FF2B5EF4-FFF2-40B4-BE49-F238E27FC236}">
                <a16:creationId xmlns:a16="http://schemas.microsoft.com/office/drawing/2014/main" id="{39CFD826-50FB-4ABE-AB84-DD98B68C0DCE}"/>
              </a:ext>
            </a:extLst>
          </p:cNvPr>
          <p:cNvSpPr/>
          <p:nvPr/>
        </p:nvSpPr>
        <p:spPr>
          <a:xfrm>
            <a:off x="14715331" y="2379593"/>
            <a:ext cx="1451684" cy="369331"/>
          </a:xfrm>
          <a:prstGeom prst="rect">
            <a:avLst/>
          </a:prstGeom>
          <a:solidFill>
            <a:schemeClr val="accent4">
              <a:lumMod val="75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57" name="Rectangle 44">
            <a:extLst>
              <a:ext uri="{FF2B5EF4-FFF2-40B4-BE49-F238E27FC236}">
                <a16:creationId xmlns:a16="http://schemas.microsoft.com/office/drawing/2014/main" id="{33092850-16EF-4C7D-B5F7-A139817FDC15}"/>
              </a:ext>
            </a:extLst>
          </p:cNvPr>
          <p:cNvSpPr/>
          <p:nvPr/>
        </p:nvSpPr>
        <p:spPr>
          <a:xfrm>
            <a:off x="14732185" y="2737858"/>
            <a:ext cx="1639530" cy="253916"/>
          </a:xfrm>
          <a:prstGeom prst="rect">
            <a:avLst/>
          </a:prstGeom>
          <a:solidFill>
            <a:schemeClr val="accent4">
              <a:lumMod val="75000"/>
            </a:schemeClr>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MY" sz="105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Ghi chú nội dung 4</a:t>
            </a:r>
            <a:endParaRPr kumimoji="0" lang="en-MY" sz="105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2" name="Hình chữ nhật: Góc Tròn 1">
            <a:extLst>
              <a:ext uri="{FF2B5EF4-FFF2-40B4-BE49-F238E27FC236}">
                <a16:creationId xmlns:a16="http://schemas.microsoft.com/office/drawing/2014/main" id="{4C616653-0915-4AA3-8346-6C8F073F1FDD}"/>
              </a:ext>
            </a:extLst>
          </p:cNvPr>
          <p:cNvSpPr/>
          <p:nvPr/>
        </p:nvSpPr>
        <p:spPr>
          <a:xfrm>
            <a:off x="4537730" y="-1948040"/>
            <a:ext cx="3116540" cy="768137"/>
          </a:xfrm>
          <a:prstGeom prst="roundRect">
            <a:avLst>
              <a:gd name="adj" fmla="val 5000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latin typeface="Arial" panose="020B0604020202020204" pitchFamily="34" charset="0"/>
                <a:cs typeface="Arial" panose="020B0604020202020204" pitchFamily="34" charset="0"/>
              </a:rPr>
              <a:t>Nội dung thuyết trình </a:t>
            </a:r>
          </a:p>
        </p:txBody>
      </p:sp>
      <p:sp>
        <p:nvSpPr>
          <p:cNvPr id="44" name="Hình chữ nhật: Góc Tròn 43">
            <a:extLst>
              <a:ext uri="{FF2B5EF4-FFF2-40B4-BE49-F238E27FC236}">
                <a16:creationId xmlns:a16="http://schemas.microsoft.com/office/drawing/2014/main" id="{CB36F5B0-4C77-4AC4-9A2E-9E44ECF71A2E}"/>
              </a:ext>
            </a:extLst>
          </p:cNvPr>
          <p:cNvSpPr/>
          <p:nvPr/>
        </p:nvSpPr>
        <p:spPr>
          <a:xfrm>
            <a:off x="319541" y="7584136"/>
            <a:ext cx="11295529" cy="6965531"/>
          </a:xfrm>
          <a:prstGeom prst="roundRect">
            <a:avLst>
              <a:gd name="adj" fmla="val 611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Hình chữ nhật: Góc Tròn 44">
            <a:extLst>
              <a:ext uri="{FF2B5EF4-FFF2-40B4-BE49-F238E27FC236}">
                <a16:creationId xmlns:a16="http://schemas.microsoft.com/office/drawing/2014/main" id="{2AB208A6-9C9F-4264-BAAE-EA779BC9736C}"/>
              </a:ext>
            </a:extLst>
          </p:cNvPr>
          <p:cNvSpPr/>
          <p:nvPr/>
        </p:nvSpPr>
        <p:spPr>
          <a:xfrm>
            <a:off x="296495" y="7978013"/>
            <a:ext cx="971226" cy="943133"/>
          </a:xfrm>
          <a:prstGeom prst="roundRect">
            <a:avLst>
              <a:gd name="adj" fmla="val 919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Hình chữ nhật: Góc Tròn 45">
            <a:extLst>
              <a:ext uri="{FF2B5EF4-FFF2-40B4-BE49-F238E27FC236}">
                <a16:creationId xmlns:a16="http://schemas.microsoft.com/office/drawing/2014/main" id="{79E94F88-2A7B-4249-AC90-2F7F934FA37A}"/>
              </a:ext>
            </a:extLst>
          </p:cNvPr>
          <p:cNvSpPr/>
          <p:nvPr/>
        </p:nvSpPr>
        <p:spPr>
          <a:xfrm>
            <a:off x="830212" y="10979602"/>
            <a:ext cx="971226" cy="943133"/>
          </a:xfrm>
          <a:prstGeom prst="roundRect">
            <a:avLst>
              <a:gd name="adj" fmla="val 919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Hình chữ nhật: Góc Tròn 46">
            <a:extLst>
              <a:ext uri="{FF2B5EF4-FFF2-40B4-BE49-F238E27FC236}">
                <a16:creationId xmlns:a16="http://schemas.microsoft.com/office/drawing/2014/main" id="{56BE8354-CB44-4A23-B599-46F6829171B5}"/>
              </a:ext>
            </a:extLst>
          </p:cNvPr>
          <p:cNvSpPr/>
          <p:nvPr/>
        </p:nvSpPr>
        <p:spPr>
          <a:xfrm>
            <a:off x="73804" y="13132106"/>
            <a:ext cx="971226" cy="943133"/>
          </a:xfrm>
          <a:prstGeom prst="roundRect">
            <a:avLst>
              <a:gd name="adj" fmla="val 919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Hình Bầu dục 18">
            <a:extLst>
              <a:ext uri="{FF2B5EF4-FFF2-40B4-BE49-F238E27FC236}">
                <a16:creationId xmlns:a16="http://schemas.microsoft.com/office/drawing/2014/main" id="{95C4BDBB-06E5-4B61-9635-3DC8D1C611EE}"/>
              </a:ext>
            </a:extLst>
          </p:cNvPr>
          <p:cNvSpPr/>
          <p:nvPr/>
        </p:nvSpPr>
        <p:spPr>
          <a:xfrm>
            <a:off x="9850586" y="8688806"/>
            <a:ext cx="1067824" cy="1059079"/>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0" name="Hình Bầu dục 19">
            <a:extLst>
              <a:ext uri="{FF2B5EF4-FFF2-40B4-BE49-F238E27FC236}">
                <a16:creationId xmlns:a16="http://schemas.microsoft.com/office/drawing/2014/main" id="{AEEEC269-9331-4E9B-A3D3-493D718C0778}"/>
              </a:ext>
            </a:extLst>
          </p:cNvPr>
          <p:cNvSpPr/>
          <p:nvPr/>
        </p:nvSpPr>
        <p:spPr>
          <a:xfrm>
            <a:off x="10879837" y="12642128"/>
            <a:ext cx="1067824" cy="1059079"/>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Hình Bầu dục 20">
            <a:extLst>
              <a:ext uri="{FF2B5EF4-FFF2-40B4-BE49-F238E27FC236}">
                <a16:creationId xmlns:a16="http://schemas.microsoft.com/office/drawing/2014/main" id="{AD627126-6B0B-44C7-99CF-815418976213}"/>
              </a:ext>
            </a:extLst>
          </p:cNvPr>
          <p:cNvSpPr/>
          <p:nvPr/>
        </p:nvSpPr>
        <p:spPr>
          <a:xfrm>
            <a:off x="9770216" y="11251535"/>
            <a:ext cx="1067824" cy="1059079"/>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2" name="Hình Bầu dục 21">
            <a:extLst>
              <a:ext uri="{FF2B5EF4-FFF2-40B4-BE49-F238E27FC236}">
                <a16:creationId xmlns:a16="http://schemas.microsoft.com/office/drawing/2014/main" id="{167DD524-5684-48B9-B644-F1E2F8FFE503}"/>
              </a:ext>
            </a:extLst>
          </p:cNvPr>
          <p:cNvSpPr/>
          <p:nvPr/>
        </p:nvSpPr>
        <p:spPr>
          <a:xfrm>
            <a:off x="10761869" y="14849218"/>
            <a:ext cx="1067824" cy="105907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4" name="Hộp Văn bản 23">
            <a:extLst>
              <a:ext uri="{FF2B5EF4-FFF2-40B4-BE49-F238E27FC236}">
                <a16:creationId xmlns:a16="http://schemas.microsoft.com/office/drawing/2014/main" id="{B98A5067-A26F-49CB-B9AB-5492F3D69DC4}"/>
              </a:ext>
            </a:extLst>
          </p:cNvPr>
          <p:cNvSpPr txBox="1"/>
          <p:nvPr/>
        </p:nvSpPr>
        <p:spPr>
          <a:xfrm>
            <a:off x="-54573" y="0"/>
            <a:ext cx="2644588" cy="461665"/>
          </a:xfrm>
          <a:prstGeom prst="rect">
            <a:avLst/>
          </a:prstGeom>
          <a:noFill/>
        </p:spPr>
        <p:txBody>
          <a:bodyPr wrap="square" rtlCol="0">
            <a:spAutoFit/>
          </a:bodyPr>
          <a:lstStyle/>
          <a:p>
            <a:r>
              <a:rPr lang="vi-VN" sz="2400" b="1" dirty="0">
                <a:solidFill>
                  <a:schemeClr val="bg1"/>
                </a:solidFill>
                <a:latin typeface="+mj-lt"/>
                <a:cs typeface="Arial" panose="020B0604020202020204" pitchFamily="34" charset="0"/>
              </a:rPr>
              <a:t>Nhóm 2</a:t>
            </a:r>
            <a:r>
              <a:rPr lang="en-US" sz="2400" b="1" dirty="0">
                <a:solidFill>
                  <a:schemeClr val="bg1"/>
                </a:solidFill>
                <a:latin typeface="+mj-lt"/>
                <a:cs typeface="Arial" panose="020B0604020202020204" pitchFamily="34" charset="0"/>
              </a:rPr>
              <a:t> </a:t>
            </a:r>
          </a:p>
        </p:txBody>
      </p:sp>
      <p:sp>
        <p:nvSpPr>
          <p:cNvPr id="3" name="TextBox 2">
            <a:extLst>
              <a:ext uri="{FF2B5EF4-FFF2-40B4-BE49-F238E27FC236}">
                <a16:creationId xmlns:a16="http://schemas.microsoft.com/office/drawing/2014/main" id="{2E2A0497-9C2C-1568-DE81-AE34B6D3F025}"/>
              </a:ext>
            </a:extLst>
          </p:cNvPr>
          <p:cNvSpPr txBox="1"/>
          <p:nvPr/>
        </p:nvSpPr>
        <p:spPr>
          <a:xfrm>
            <a:off x="0" y="695337"/>
            <a:ext cx="4537730" cy="400110"/>
          </a:xfrm>
          <a:prstGeom prst="rect">
            <a:avLst/>
          </a:prstGeom>
          <a:noFill/>
        </p:spPr>
        <p:txBody>
          <a:bodyPr wrap="square" rtlCol="0">
            <a:spAutoFit/>
          </a:bodyPr>
          <a:lstStyle/>
          <a:p>
            <a:r>
              <a:rPr lang="vi-VN" sz="2000" b="1" dirty="0">
                <a:latin typeface="+mj-lt"/>
              </a:rPr>
              <a:t>1. Lưu đồ giải thuật đếm nhịp tim:</a:t>
            </a:r>
            <a:endParaRPr lang="en-US" sz="2000" b="1" dirty="0">
              <a:latin typeface="+mj-lt"/>
            </a:endParaRPr>
          </a:p>
        </p:txBody>
      </p:sp>
      <p:sp>
        <p:nvSpPr>
          <p:cNvPr id="4" name="TextBox 3">
            <a:extLst>
              <a:ext uri="{FF2B5EF4-FFF2-40B4-BE49-F238E27FC236}">
                <a16:creationId xmlns:a16="http://schemas.microsoft.com/office/drawing/2014/main" id="{886FD29C-391A-0360-391F-C8DB169F240B}"/>
              </a:ext>
            </a:extLst>
          </p:cNvPr>
          <p:cNvSpPr txBox="1"/>
          <p:nvPr/>
        </p:nvSpPr>
        <p:spPr>
          <a:xfrm>
            <a:off x="5255082" y="711535"/>
            <a:ext cx="2776070" cy="707886"/>
          </a:xfrm>
          <a:prstGeom prst="rect">
            <a:avLst/>
          </a:prstGeom>
          <a:noFill/>
        </p:spPr>
        <p:txBody>
          <a:bodyPr wrap="square" rtlCol="0">
            <a:spAutoFit/>
          </a:bodyPr>
          <a:lstStyle/>
          <a:p>
            <a:r>
              <a:rPr lang="vi-VN" sz="2000" b="1" dirty="0">
                <a:latin typeface="+mj-lt"/>
              </a:rPr>
              <a:t>2. Lưu đồ giải thuật chương trình:</a:t>
            </a:r>
            <a:endParaRPr lang="en-US" sz="2000" b="1" dirty="0">
              <a:latin typeface="+mj-lt"/>
            </a:endParaRPr>
          </a:p>
        </p:txBody>
      </p:sp>
      <p:pic>
        <p:nvPicPr>
          <p:cNvPr id="94" name="Picture 93">
            <a:extLst>
              <a:ext uri="{FF2B5EF4-FFF2-40B4-BE49-F238E27FC236}">
                <a16:creationId xmlns:a16="http://schemas.microsoft.com/office/drawing/2014/main" id="{3497A084-D552-FEF4-AD5F-5354433645C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21482" y="1245188"/>
            <a:ext cx="3295650" cy="5283672"/>
          </a:xfrm>
          <a:prstGeom prst="rect">
            <a:avLst/>
          </a:prstGeom>
          <a:noFill/>
        </p:spPr>
      </p:pic>
      <p:pic>
        <p:nvPicPr>
          <p:cNvPr id="95" name="Picture 94">
            <a:extLst>
              <a:ext uri="{FF2B5EF4-FFF2-40B4-BE49-F238E27FC236}">
                <a16:creationId xmlns:a16="http://schemas.microsoft.com/office/drawing/2014/main" id="{6E8555AE-F1F5-4E18-8BC3-050274D154F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1337" y="1245188"/>
            <a:ext cx="4421541" cy="5774972"/>
          </a:xfrm>
          <a:prstGeom prst="rect">
            <a:avLst/>
          </a:prstGeom>
          <a:noFill/>
        </p:spPr>
      </p:pic>
    </p:spTree>
    <p:extLst>
      <p:ext uri="{BB962C8B-B14F-4D97-AF65-F5344CB8AC3E}">
        <p14:creationId xmlns:p14="http://schemas.microsoft.com/office/powerpoint/2010/main" val="2056768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95"/>
                                        </p:tgtEl>
                                        <p:attrNameLst>
                                          <p:attrName>style.visibility</p:attrName>
                                        </p:attrNameLst>
                                      </p:cBhvr>
                                      <p:to>
                                        <p:strVal val="visible"/>
                                      </p:to>
                                    </p:set>
                                    <p:animEffect transition="in" filter="fade">
                                      <p:cBhvr>
                                        <p:cTn id="13" dur="2000"/>
                                        <p:tgtEl>
                                          <p:spTgt spid="95"/>
                                        </p:tgtEl>
                                      </p:cBhvr>
                                    </p:animEffect>
                                    <p:anim calcmode="lin" valueType="num">
                                      <p:cBhvr>
                                        <p:cTn id="14" dur="2000" fill="hold"/>
                                        <p:tgtEl>
                                          <p:spTgt spid="95"/>
                                        </p:tgtEl>
                                        <p:attrNameLst>
                                          <p:attrName>ppt_x</p:attrName>
                                        </p:attrNameLst>
                                      </p:cBhvr>
                                      <p:tavLst>
                                        <p:tav tm="0">
                                          <p:val>
                                            <p:strVal val="#ppt_x"/>
                                          </p:val>
                                        </p:tav>
                                        <p:tav tm="100000">
                                          <p:val>
                                            <p:strVal val="#ppt_x"/>
                                          </p:val>
                                        </p:tav>
                                      </p:tavLst>
                                    </p:anim>
                                    <p:anim calcmode="lin" valueType="num">
                                      <p:cBhvr>
                                        <p:cTn id="15" dur="2000" fill="hold"/>
                                        <p:tgtEl>
                                          <p:spTgt spid="9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5"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2000"/>
                                        <p:tgtEl>
                                          <p:spTgt spid="4"/>
                                        </p:tgtEl>
                                      </p:cBhvr>
                                    </p:animEffect>
                                    <p:anim calcmode="lin" valueType="num">
                                      <p:cBhvr>
                                        <p:cTn id="21" dur="2000" fill="hold"/>
                                        <p:tgtEl>
                                          <p:spTgt spid="4"/>
                                        </p:tgtEl>
                                        <p:attrNameLst>
                                          <p:attrName>ppt_w</p:attrName>
                                        </p:attrNameLst>
                                      </p:cBhvr>
                                      <p:tavLst>
                                        <p:tav tm="0" fmla="#ppt_w*sin(2.5*pi*$)">
                                          <p:val>
                                            <p:fltVal val="0"/>
                                          </p:val>
                                        </p:tav>
                                        <p:tav tm="100000">
                                          <p:val>
                                            <p:fltVal val="1"/>
                                          </p:val>
                                        </p:tav>
                                      </p:tavLst>
                                    </p:anim>
                                    <p:anim calcmode="lin" valueType="num">
                                      <p:cBhvr>
                                        <p:cTn id="22" dur="2000" fill="hold"/>
                                        <p:tgtEl>
                                          <p:spTgt spid="4"/>
                                        </p:tgtEl>
                                        <p:attrNameLst>
                                          <p:attrName>ppt_h</p:attrName>
                                        </p:attrNameLst>
                                      </p:cBhvr>
                                      <p:tavLst>
                                        <p:tav tm="0">
                                          <p:val>
                                            <p:strVal val="#ppt_h"/>
                                          </p:val>
                                        </p:tav>
                                        <p:tav tm="100000">
                                          <p:val>
                                            <p:strVal val="#ppt_h"/>
                                          </p:val>
                                        </p:tav>
                                      </p:tavLst>
                                    </p:anim>
                                  </p:childTnLst>
                                </p:cTn>
                              </p:par>
                            </p:childTnLst>
                          </p:cTn>
                        </p:par>
                        <p:par>
                          <p:cTn id="23" fill="hold">
                            <p:stCondLst>
                              <p:cond delay="2000"/>
                            </p:stCondLst>
                            <p:childTnLst>
                              <p:par>
                                <p:cTn id="24" presetID="17" presetClass="entr" presetSubtype="10" fill="hold" nodeType="afterEffect">
                                  <p:stCondLst>
                                    <p:cond delay="250"/>
                                  </p:stCondLst>
                                  <p:childTnLst>
                                    <p:set>
                                      <p:cBhvr>
                                        <p:cTn id="25" dur="1" fill="hold">
                                          <p:stCondLst>
                                            <p:cond delay="0"/>
                                          </p:stCondLst>
                                        </p:cTn>
                                        <p:tgtEl>
                                          <p:spTgt spid="94"/>
                                        </p:tgtEl>
                                        <p:attrNameLst>
                                          <p:attrName>style.visibility</p:attrName>
                                        </p:attrNameLst>
                                      </p:cBhvr>
                                      <p:to>
                                        <p:strVal val="visible"/>
                                      </p:to>
                                    </p:set>
                                    <p:anim calcmode="lin" valueType="num">
                                      <p:cBhvr>
                                        <p:cTn id="26" dur="1000" fill="hold"/>
                                        <p:tgtEl>
                                          <p:spTgt spid="94"/>
                                        </p:tgtEl>
                                        <p:attrNameLst>
                                          <p:attrName>ppt_w</p:attrName>
                                        </p:attrNameLst>
                                      </p:cBhvr>
                                      <p:tavLst>
                                        <p:tav tm="0">
                                          <p:val>
                                            <p:fltVal val="0"/>
                                          </p:val>
                                        </p:tav>
                                        <p:tav tm="100000">
                                          <p:val>
                                            <p:strVal val="#ppt_w"/>
                                          </p:val>
                                        </p:tav>
                                      </p:tavLst>
                                    </p:anim>
                                    <p:anim calcmode="lin" valueType="num">
                                      <p:cBhvr>
                                        <p:cTn id="27" dur="1000" fill="hold"/>
                                        <p:tgtEl>
                                          <p:spTgt spid="9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31" name="Rectangle: Rounded Corners 40">
            <a:extLst>
              <a:ext uri="{FF2B5EF4-FFF2-40B4-BE49-F238E27FC236}">
                <a16:creationId xmlns:a16="http://schemas.microsoft.com/office/drawing/2014/main" id="{D34A131F-FA73-4994-A76E-EC2C31DEF61F}"/>
              </a:ext>
            </a:extLst>
          </p:cNvPr>
          <p:cNvSpPr/>
          <p:nvPr/>
        </p:nvSpPr>
        <p:spPr>
          <a:xfrm>
            <a:off x="367051" y="2156075"/>
            <a:ext cx="2437109" cy="2200051"/>
          </a:xfrm>
          <a:prstGeom prst="roundRect">
            <a:avLst>
              <a:gd name="adj" fmla="val 21776"/>
            </a:avLst>
          </a:prstGeom>
          <a:solidFill>
            <a:schemeClr val="accent1">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Rectangle 43">
            <a:extLst>
              <a:ext uri="{FF2B5EF4-FFF2-40B4-BE49-F238E27FC236}">
                <a16:creationId xmlns:a16="http://schemas.microsoft.com/office/drawing/2014/main" id="{B71A262D-3868-4E2F-99BB-4A5C7D0FFCEE}"/>
              </a:ext>
            </a:extLst>
          </p:cNvPr>
          <p:cNvSpPr/>
          <p:nvPr/>
        </p:nvSpPr>
        <p:spPr>
          <a:xfrm>
            <a:off x="492400" y="2385563"/>
            <a:ext cx="1387928" cy="431487"/>
          </a:xfrm>
          <a:prstGeom prst="rect">
            <a:avLst/>
          </a:prstGeom>
          <a:solidFill>
            <a:schemeClr val="accent1">
              <a:lumMod val="75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1</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40" name="Rectangle: Rounded Corners 40">
            <a:extLst>
              <a:ext uri="{FF2B5EF4-FFF2-40B4-BE49-F238E27FC236}">
                <a16:creationId xmlns:a16="http://schemas.microsoft.com/office/drawing/2014/main" id="{025F0450-82DB-41F0-88AD-CF90531967DB}"/>
              </a:ext>
            </a:extLst>
          </p:cNvPr>
          <p:cNvSpPr/>
          <p:nvPr/>
        </p:nvSpPr>
        <p:spPr>
          <a:xfrm>
            <a:off x="3158523" y="2113746"/>
            <a:ext cx="2699662" cy="2284709"/>
          </a:xfrm>
          <a:prstGeom prst="roundRect">
            <a:avLst>
              <a:gd name="adj" fmla="val 21776"/>
            </a:avLst>
          </a:prstGeom>
          <a:solidFill>
            <a:srgbClr val="D0540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2" name="Rectangle 43">
            <a:extLst>
              <a:ext uri="{FF2B5EF4-FFF2-40B4-BE49-F238E27FC236}">
                <a16:creationId xmlns:a16="http://schemas.microsoft.com/office/drawing/2014/main" id="{BBF4F4C4-4294-45B8-90C4-A9B3B3A0295B}"/>
              </a:ext>
            </a:extLst>
          </p:cNvPr>
          <p:cNvSpPr/>
          <p:nvPr/>
        </p:nvSpPr>
        <p:spPr>
          <a:xfrm>
            <a:off x="3297705" y="2619249"/>
            <a:ext cx="1493582" cy="403390"/>
          </a:xfrm>
          <a:prstGeom prst="rect">
            <a:avLst/>
          </a:prstGeom>
          <a:solidFill>
            <a:srgbClr val="D05400"/>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2</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49" name="Rectangle: Rounded Corners 40">
            <a:extLst>
              <a:ext uri="{FF2B5EF4-FFF2-40B4-BE49-F238E27FC236}">
                <a16:creationId xmlns:a16="http://schemas.microsoft.com/office/drawing/2014/main" id="{C6C1244B-D8D7-41D5-9B2D-5F5794D39BCF}"/>
              </a:ext>
            </a:extLst>
          </p:cNvPr>
          <p:cNvSpPr/>
          <p:nvPr/>
        </p:nvSpPr>
        <p:spPr>
          <a:xfrm>
            <a:off x="6212548" y="2134720"/>
            <a:ext cx="2480348" cy="2242760"/>
          </a:xfrm>
          <a:prstGeom prst="roundRect">
            <a:avLst>
              <a:gd name="adj" fmla="val 21776"/>
            </a:avLst>
          </a:prstGeom>
          <a:solidFill>
            <a:srgbClr val="619428"/>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1" name="Rectangle 43">
            <a:extLst>
              <a:ext uri="{FF2B5EF4-FFF2-40B4-BE49-F238E27FC236}">
                <a16:creationId xmlns:a16="http://schemas.microsoft.com/office/drawing/2014/main" id="{179E4536-BCC6-44B7-A1A6-F574C920AF39}"/>
              </a:ext>
            </a:extLst>
          </p:cNvPr>
          <p:cNvSpPr/>
          <p:nvPr/>
        </p:nvSpPr>
        <p:spPr>
          <a:xfrm>
            <a:off x="6347964" y="2432674"/>
            <a:ext cx="1451684" cy="369332"/>
          </a:xfrm>
          <a:prstGeom prst="rect">
            <a:avLst/>
          </a:prstGeom>
          <a:solidFill>
            <a:srgbClr val="619428"/>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3</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54" name="Rectangle: Rounded Corners 40">
            <a:extLst>
              <a:ext uri="{FF2B5EF4-FFF2-40B4-BE49-F238E27FC236}">
                <a16:creationId xmlns:a16="http://schemas.microsoft.com/office/drawing/2014/main" id="{3C32C037-6F50-4237-BDD9-4A56391AA7EB}"/>
              </a:ext>
            </a:extLst>
          </p:cNvPr>
          <p:cNvSpPr/>
          <p:nvPr/>
        </p:nvSpPr>
        <p:spPr>
          <a:xfrm>
            <a:off x="9047259" y="2134720"/>
            <a:ext cx="2634342" cy="2242760"/>
          </a:xfrm>
          <a:prstGeom prst="roundRect">
            <a:avLst>
              <a:gd name="adj" fmla="val 21776"/>
            </a:avLst>
          </a:prstGeom>
          <a:solidFill>
            <a:schemeClr val="accent4">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Rectangle 43">
            <a:extLst>
              <a:ext uri="{FF2B5EF4-FFF2-40B4-BE49-F238E27FC236}">
                <a16:creationId xmlns:a16="http://schemas.microsoft.com/office/drawing/2014/main" id="{39CFD826-50FB-4ABE-AB84-DD98B68C0DCE}"/>
              </a:ext>
            </a:extLst>
          </p:cNvPr>
          <p:cNvSpPr/>
          <p:nvPr/>
        </p:nvSpPr>
        <p:spPr>
          <a:xfrm>
            <a:off x="9248577" y="2379593"/>
            <a:ext cx="1451684" cy="369331"/>
          </a:xfrm>
          <a:prstGeom prst="rect">
            <a:avLst/>
          </a:prstGeom>
          <a:solidFill>
            <a:schemeClr val="accent4">
              <a:lumMod val="75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2" name="Hình chữ nhật: Góc Tròn 1">
            <a:extLst>
              <a:ext uri="{FF2B5EF4-FFF2-40B4-BE49-F238E27FC236}">
                <a16:creationId xmlns:a16="http://schemas.microsoft.com/office/drawing/2014/main" id="{4C616653-0915-4AA3-8346-6C8F073F1FDD}"/>
              </a:ext>
            </a:extLst>
          </p:cNvPr>
          <p:cNvSpPr/>
          <p:nvPr/>
        </p:nvSpPr>
        <p:spPr>
          <a:xfrm>
            <a:off x="4537730" y="274055"/>
            <a:ext cx="3116540" cy="768137"/>
          </a:xfrm>
          <a:prstGeom prst="roundRect">
            <a:avLst>
              <a:gd name="adj" fmla="val 5000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latin typeface="Arial" panose="020B0604020202020204" pitchFamily="34" charset="0"/>
                <a:cs typeface="Arial" panose="020B0604020202020204" pitchFamily="34" charset="0"/>
              </a:rPr>
              <a:t>Nội dung thuyết trình </a:t>
            </a:r>
          </a:p>
        </p:txBody>
      </p:sp>
      <p:sp>
        <p:nvSpPr>
          <p:cNvPr id="22" name="Hình Bầu dục 21">
            <a:extLst>
              <a:ext uri="{FF2B5EF4-FFF2-40B4-BE49-F238E27FC236}">
                <a16:creationId xmlns:a16="http://schemas.microsoft.com/office/drawing/2014/main" id="{167DD524-5684-48B9-B644-F1E2F8FFE503}"/>
              </a:ext>
            </a:extLst>
          </p:cNvPr>
          <p:cNvSpPr/>
          <p:nvPr/>
        </p:nvSpPr>
        <p:spPr>
          <a:xfrm>
            <a:off x="10761869" y="14849218"/>
            <a:ext cx="1067824" cy="105907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4" name="Hình Bầu dục 23">
            <a:extLst>
              <a:ext uri="{FF2B5EF4-FFF2-40B4-BE49-F238E27FC236}">
                <a16:creationId xmlns:a16="http://schemas.microsoft.com/office/drawing/2014/main" id="{D277BFD1-BDF7-49A5-BD76-F9457EB579FB}"/>
              </a:ext>
            </a:extLst>
          </p:cNvPr>
          <p:cNvSpPr/>
          <p:nvPr/>
        </p:nvSpPr>
        <p:spPr>
          <a:xfrm>
            <a:off x="-5528202" y="313881"/>
            <a:ext cx="532205" cy="515285"/>
          </a:xfrm>
          <a:prstGeom prst="ellipse">
            <a:avLst/>
          </a:prstGeom>
          <a:blipFill dpi="0" rotWithShape="1">
            <a:blip r:embed="rId2">
              <a:extLst>
                <a:ext uri="{28A0092B-C50C-407E-A947-70E740481C1C}">
                  <a14:useLocalDpi xmlns:a14="http://schemas.microsoft.com/office/drawing/2010/main" val="0"/>
                </a:ext>
              </a:extLst>
            </a:blip>
            <a:srcRect/>
            <a:stretch>
              <a:fillRect t="-53999" b="-2494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Hộp Văn bản 24">
            <a:extLst>
              <a:ext uri="{FF2B5EF4-FFF2-40B4-BE49-F238E27FC236}">
                <a16:creationId xmlns:a16="http://schemas.microsoft.com/office/drawing/2014/main" id="{D9EB19B9-C0EB-4560-B576-0407C25115F9}"/>
              </a:ext>
            </a:extLst>
          </p:cNvPr>
          <p:cNvSpPr txBox="1"/>
          <p:nvPr/>
        </p:nvSpPr>
        <p:spPr>
          <a:xfrm>
            <a:off x="-4858325" y="407511"/>
            <a:ext cx="2644588" cy="369332"/>
          </a:xfrm>
          <a:prstGeom prst="rect">
            <a:avLst/>
          </a:prstGeom>
          <a:noFill/>
        </p:spPr>
        <p:txBody>
          <a:bodyPr wrap="square" rtlCol="0">
            <a:spAutoFit/>
          </a:bodyPr>
          <a:lstStyle/>
          <a:p>
            <a:r>
              <a:rPr lang="en-US" b="1">
                <a:solidFill>
                  <a:schemeClr val="bg1"/>
                </a:solidFill>
                <a:latin typeface="Arial" panose="020B0604020202020204" pitchFamily="34" charset="0"/>
                <a:cs typeface="Arial" panose="020B0604020202020204" pitchFamily="34" charset="0"/>
              </a:rPr>
              <a:t>Group Name </a:t>
            </a:r>
          </a:p>
        </p:txBody>
      </p:sp>
      <p:pic>
        <p:nvPicPr>
          <p:cNvPr id="26" name="Hình ảnh 25" descr="Ảnh có chứa đĩa&#10;&#10;Mô tả được tạo tự động">
            <a:extLst>
              <a:ext uri="{FF2B5EF4-FFF2-40B4-BE49-F238E27FC236}">
                <a16:creationId xmlns:a16="http://schemas.microsoft.com/office/drawing/2014/main" id="{EB73E740-AFAA-4E4F-9755-F98A845BD2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729191">
            <a:off x="-78467" y="8633112"/>
            <a:ext cx="4766131" cy="4766131"/>
          </a:xfrm>
          <a:prstGeom prst="rect">
            <a:avLst/>
          </a:prstGeom>
        </p:spPr>
      </p:pic>
      <p:sp>
        <p:nvSpPr>
          <p:cNvPr id="27" name="Hộp Văn bản 26">
            <a:extLst>
              <a:ext uri="{FF2B5EF4-FFF2-40B4-BE49-F238E27FC236}">
                <a16:creationId xmlns:a16="http://schemas.microsoft.com/office/drawing/2014/main" id="{88E353A7-802B-447F-94C0-064933F97152}"/>
              </a:ext>
            </a:extLst>
          </p:cNvPr>
          <p:cNvSpPr txBox="1"/>
          <p:nvPr/>
        </p:nvSpPr>
        <p:spPr>
          <a:xfrm>
            <a:off x="-4571993" y="5332405"/>
            <a:ext cx="2644588" cy="369332"/>
          </a:xfrm>
          <a:prstGeom prst="rect">
            <a:avLst/>
          </a:prstGeom>
          <a:noFill/>
        </p:spPr>
        <p:txBody>
          <a:bodyPr wrap="square" rtlCol="0">
            <a:spAutoFit/>
          </a:bodyPr>
          <a:lstStyle/>
          <a:p>
            <a:r>
              <a:rPr lang="en-US">
                <a:solidFill>
                  <a:schemeClr val="bg1"/>
                </a:solidFill>
                <a:latin typeface="Arial" panose="020B0604020202020204" pitchFamily="34" charset="0"/>
                <a:cs typeface="Arial" panose="020B0604020202020204" pitchFamily="34" charset="0"/>
              </a:rPr>
              <a:t>Ghi chú nội dung 3</a:t>
            </a:r>
          </a:p>
        </p:txBody>
      </p:sp>
      <p:sp>
        <p:nvSpPr>
          <p:cNvPr id="28" name="Rectangle: Rounded Corners 29">
            <a:extLst>
              <a:ext uri="{FF2B5EF4-FFF2-40B4-BE49-F238E27FC236}">
                <a16:creationId xmlns:a16="http://schemas.microsoft.com/office/drawing/2014/main" id="{4D5E101B-46D5-4110-8C7E-1554239BF235}"/>
              </a:ext>
            </a:extLst>
          </p:cNvPr>
          <p:cNvSpPr/>
          <p:nvPr/>
        </p:nvSpPr>
        <p:spPr>
          <a:xfrm>
            <a:off x="492532" y="8198255"/>
            <a:ext cx="5518634" cy="3266833"/>
          </a:xfrm>
          <a:prstGeom prst="roundRect">
            <a:avLst>
              <a:gd name="adj" fmla="val 843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29" name="Rectangle: Rounded Corners 45">
            <a:extLst>
              <a:ext uri="{FF2B5EF4-FFF2-40B4-BE49-F238E27FC236}">
                <a16:creationId xmlns:a16="http://schemas.microsoft.com/office/drawing/2014/main" id="{DFDC7D0F-47B5-4F24-B18C-21C66538D006}"/>
              </a:ext>
            </a:extLst>
          </p:cNvPr>
          <p:cNvSpPr/>
          <p:nvPr/>
        </p:nvSpPr>
        <p:spPr>
          <a:xfrm>
            <a:off x="492532" y="16176640"/>
            <a:ext cx="5518634" cy="1917283"/>
          </a:xfrm>
          <a:prstGeom prst="roundRect">
            <a:avLst>
              <a:gd name="adj" fmla="val 9659"/>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pic>
        <p:nvPicPr>
          <p:cNvPr id="30" name="Hình ảnh 29">
            <a:extLst>
              <a:ext uri="{FF2B5EF4-FFF2-40B4-BE49-F238E27FC236}">
                <a16:creationId xmlns:a16="http://schemas.microsoft.com/office/drawing/2014/main" id="{EBDD4CE9-A790-4049-BB92-83A70B5FEC50}"/>
              </a:ext>
            </a:extLst>
          </p:cNvPr>
          <p:cNvPicPr>
            <a:picLocks noChangeAspect="1"/>
          </p:cNvPicPr>
          <p:nvPr/>
        </p:nvPicPr>
        <p:blipFill rotWithShape="1">
          <a:blip r:embed="rId4"/>
          <a:srcRect l="26091" t="100167" r="31224" b="-100167"/>
          <a:stretch/>
        </p:blipFill>
        <p:spPr>
          <a:xfrm>
            <a:off x="6902302" y="10358603"/>
            <a:ext cx="4547331" cy="5992491"/>
          </a:xfrm>
          <a:prstGeom prst="rect">
            <a:avLst/>
          </a:prstGeom>
        </p:spPr>
      </p:pic>
    </p:spTree>
    <p:extLst>
      <p:ext uri="{BB962C8B-B14F-4D97-AF65-F5344CB8AC3E}">
        <p14:creationId xmlns:p14="http://schemas.microsoft.com/office/powerpoint/2010/main" val="24728763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31" name="Rectangle: Rounded Corners 40">
            <a:extLst>
              <a:ext uri="{FF2B5EF4-FFF2-40B4-BE49-F238E27FC236}">
                <a16:creationId xmlns:a16="http://schemas.microsoft.com/office/drawing/2014/main" id="{D34A131F-FA73-4994-A76E-EC2C31DEF61F}"/>
              </a:ext>
            </a:extLst>
          </p:cNvPr>
          <p:cNvSpPr/>
          <p:nvPr/>
        </p:nvSpPr>
        <p:spPr>
          <a:xfrm>
            <a:off x="-8876719" y="2156075"/>
            <a:ext cx="2437109" cy="2200051"/>
          </a:xfrm>
          <a:prstGeom prst="roundRect">
            <a:avLst>
              <a:gd name="adj" fmla="val 21776"/>
            </a:avLst>
          </a:prstGeom>
          <a:solidFill>
            <a:schemeClr val="accent1">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Rectangle 43">
            <a:extLst>
              <a:ext uri="{FF2B5EF4-FFF2-40B4-BE49-F238E27FC236}">
                <a16:creationId xmlns:a16="http://schemas.microsoft.com/office/drawing/2014/main" id="{B71A262D-3868-4E2F-99BB-4A5C7D0FFCEE}"/>
              </a:ext>
            </a:extLst>
          </p:cNvPr>
          <p:cNvSpPr/>
          <p:nvPr/>
        </p:nvSpPr>
        <p:spPr>
          <a:xfrm>
            <a:off x="-8751370" y="2385563"/>
            <a:ext cx="1387928" cy="431487"/>
          </a:xfrm>
          <a:prstGeom prst="rect">
            <a:avLst/>
          </a:prstGeom>
          <a:solidFill>
            <a:schemeClr val="accent1">
              <a:lumMod val="75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1</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38" name="Rectangle 44">
            <a:extLst>
              <a:ext uri="{FF2B5EF4-FFF2-40B4-BE49-F238E27FC236}">
                <a16:creationId xmlns:a16="http://schemas.microsoft.com/office/drawing/2014/main" id="{35D38E93-BC12-4076-859E-03E7EEE7FB6E}"/>
              </a:ext>
            </a:extLst>
          </p:cNvPr>
          <p:cNvSpPr/>
          <p:nvPr/>
        </p:nvSpPr>
        <p:spPr>
          <a:xfrm>
            <a:off x="-8751982" y="2988180"/>
            <a:ext cx="2108181" cy="535843"/>
          </a:xfrm>
          <a:prstGeom prst="rect">
            <a:avLst/>
          </a:prstGeom>
          <a:solidFill>
            <a:schemeClr val="accent1">
              <a:lumMod val="75000"/>
            </a:schemeClr>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MY" sz="105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Ghi chú nội dung 1</a:t>
            </a:r>
            <a:endParaRPr kumimoji="0" lang="en-MY" sz="105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40" name="Rectangle: Rounded Corners 40">
            <a:extLst>
              <a:ext uri="{FF2B5EF4-FFF2-40B4-BE49-F238E27FC236}">
                <a16:creationId xmlns:a16="http://schemas.microsoft.com/office/drawing/2014/main" id="{025F0450-82DB-41F0-88AD-CF90531967DB}"/>
              </a:ext>
            </a:extLst>
          </p:cNvPr>
          <p:cNvSpPr/>
          <p:nvPr/>
        </p:nvSpPr>
        <p:spPr>
          <a:xfrm>
            <a:off x="-6085247" y="2113746"/>
            <a:ext cx="2699662" cy="2284709"/>
          </a:xfrm>
          <a:prstGeom prst="roundRect">
            <a:avLst>
              <a:gd name="adj" fmla="val 21776"/>
            </a:avLst>
          </a:prstGeom>
          <a:solidFill>
            <a:srgbClr val="D0540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2" name="Rectangle 43">
            <a:extLst>
              <a:ext uri="{FF2B5EF4-FFF2-40B4-BE49-F238E27FC236}">
                <a16:creationId xmlns:a16="http://schemas.microsoft.com/office/drawing/2014/main" id="{BBF4F4C4-4294-45B8-90C4-A9B3B3A0295B}"/>
              </a:ext>
            </a:extLst>
          </p:cNvPr>
          <p:cNvSpPr/>
          <p:nvPr/>
        </p:nvSpPr>
        <p:spPr>
          <a:xfrm>
            <a:off x="-5946065" y="2619249"/>
            <a:ext cx="1493582" cy="403390"/>
          </a:xfrm>
          <a:prstGeom prst="rect">
            <a:avLst/>
          </a:prstGeom>
          <a:solidFill>
            <a:srgbClr val="D05400"/>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2</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43" name="Rectangle 44">
            <a:extLst>
              <a:ext uri="{FF2B5EF4-FFF2-40B4-BE49-F238E27FC236}">
                <a16:creationId xmlns:a16="http://schemas.microsoft.com/office/drawing/2014/main" id="{FA4BC61C-FD30-493B-BCF3-CAA5895A7C82}"/>
              </a:ext>
            </a:extLst>
          </p:cNvPr>
          <p:cNvSpPr/>
          <p:nvPr/>
        </p:nvSpPr>
        <p:spPr>
          <a:xfrm>
            <a:off x="-5928725" y="3022639"/>
            <a:ext cx="1615425" cy="253916"/>
          </a:xfrm>
          <a:prstGeom prst="rect">
            <a:avLst/>
          </a:prstGeom>
          <a:solidFill>
            <a:srgbClr val="D05400"/>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MY" sz="105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Ghi chú nội dung 2</a:t>
            </a:r>
            <a:endParaRPr kumimoji="0" lang="en-MY" sz="105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49" name="Rectangle: Rounded Corners 40">
            <a:extLst>
              <a:ext uri="{FF2B5EF4-FFF2-40B4-BE49-F238E27FC236}">
                <a16:creationId xmlns:a16="http://schemas.microsoft.com/office/drawing/2014/main" id="{C6C1244B-D8D7-41D5-9B2D-5F5794D39BCF}"/>
              </a:ext>
            </a:extLst>
          </p:cNvPr>
          <p:cNvSpPr/>
          <p:nvPr/>
        </p:nvSpPr>
        <p:spPr>
          <a:xfrm>
            <a:off x="-3031222" y="2134720"/>
            <a:ext cx="2480348" cy="2242760"/>
          </a:xfrm>
          <a:prstGeom prst="roundRect">
            <a:avLst>
              <a:gd name="adj" fmla="val 21776"/>
            </a:avLst>
          </a:prstGeom>
          <a:solidFill>
            <a:srgbClr val="619428"/>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1" name="Rectangle 43">
            <a:extLst>
              <a:ext uri="{FF2B5EF4-FFF2-40B4-BE49-F238E27FC236}">
                <a16:creationId xmlns:a16="http://schemas.microsoft.com/office/drawing/2014/main" id="{179E4536-BCC6-44B7-A1A6-F574C920AF39}"/>
              </a:ext>
            </a:extLst>
          </p:cNvPr>
          <p:cNvSpPr/>
          <p:nvPr/>
        </p:nvSpPr>
        <p:spPr>
          <a:xfrm>
            <a:off x="-2895806" y="2432674"/>
            <a:ext cx="1451684" cy="369332"/>
          </a:xfrm>
          <a:prstGeom prst="rect">
            <a:avLst/>
          </a:prstGeom>
          <a:solidFill>
            <a:srgbClr val="619428"/>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3</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52" name="Rectangle 44">
            <a:extLst>
              <a:ext uri="{FF2B5EF4-FFF2-40B4-BE49-F238E27FC236}">
                <a16:creationId xmlns:a16="http://schemas.microsoft.com/office/drawing/2014/main" id="{680776EC-AEF6-4DC3-AABC-54FF57C0A0CB}"/>
              </a:ext>
            </a:extLst>
          </p:cNvPr>
          <p:cNvSpPr/>
          <p:nvPr/>
        </p:nvSpPr>
        <p:spPr>
          <a:xfrm>
            <a:off x="-2878952" y="2796992"/>
            <a:ext cx="1434830" cy="253916"/>
          </a:xfrm>
          <a:prstGeom prst="rect">
            <a:avLst/>
          </a:prstGeom>
          <a:solidFill>
            <a:srgbClr val="619428"/>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MY" sz="105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Ghi chú nội dung 3</a:t>
            </a:r>
            <a:endParaRPr kumimoji="0" lang="en-MY" sz="105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54" name="Rectangle: Rounded Corners 40">
            <a:extLst>
              <a:ext uri="{FF2B5EF4-FFF2-40B4-BE49-F238E27FC236}">
                <a16:creationId xmlns:a16="http://schemas.microsoft.com/office/drawing/2014/main" id="{3C32C037-6F50-4237-BDD9-4A56391AA7EB}"/>
              </a:ext>
            </a:extLst>
          </p:cNvPr>
          <p:cNvSpPr/>
          <p:nvPr/>
        </p:nvSpPr>
        <p:spPr>
          <a:xfrm>
            <a:off x="-398604" y="-337426"/>
            <a:ext cx="13166953" cy="7447134"/>
          </a:xfrm>
          <a:prstGeom prst="roundRect">
            <a:avLst>
              <a:gd name="adj" fmla="val 7738"/>
            </a:avLst>
          </a:prstGeom>
          <a:solidFill>
            <a:schemeClr val="accent4">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Rectangle 43">
            <a:extLst>
              <a:ext uri="{FF2B5EF4-FFF2-40B4-BE49-F238E27FC236}">
                <a16:creationId xmlns:a16="http://schemas.microsoft.com/office/drawing/2014/main" id="{39CFD826-50FB-4ABE-AB84-DD98B68C0DCE}"/>
              </a:ext>
            </a:extLst>
          </p:cNvPr>
          <p:cNvSpPr/>
          <p:nvPr/>
        </p:nvSpPr>
        <p:spPr>
          <a:xfrm>
            <a:off x="144753" y="186802"/>
            <a:ext cx="4074628" cy="769441"/>
          </a:xfrm>
          <a:prstGeom prst="rect">
            <a:avLst/>
          </a:prstGeom>
          <a:solidFill>
            <a:schemeClr val="accent4">
              <a:lumMod val="75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err="1">
                <a:ln>
                  <a:noFill/>
                </a:ln>
                <a:solidFill>
                  <a:prstClr val="white">
                    <a:lumMod val="95000"/>
                  </a:prstClr>
                </a:solidFill>
                <a:effectLst/>
                <a:uLnTx/>
                <a:uFillTx/>
                <a:latin typeface="Arial" panose="020B0604020202020204" pitchFamily="34" charset="0"/>
                <a:cs typeface="Arial" panose="020B0604020202020204" pitchFamily="34" charset="0"/>
              </a:rPr>
              <a:t>Nội</a:t>
            </a:r>
            <a:r>
              <a:rPr kumimoji="0" lang="en-US" sz="44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rPr>
              <a:t> dung 4</a:t>
            </a:r>
          </a:p>
        </p:txBody>
      </p:sp>
      <p:sp>
        <p:nvSpPr>
          <p:cNvPr id="2" name="Hình chữ nhật: Góc Tròn 1">
            <a:extLst>
              <a:ext uri="{FF2B5EF4-FFF2-40B4-BE49-F238E27FC236}">
                <a16:creationId xmlns:a16="http://schemas.microsoft.com/office/drawing/2014/main" id="{4C616653-0915-4AA3-8346-6C8F073F1FDD}"/>
              </a:ext>
            </a:extLst>
          </p:cNvPr>
          <p:cNvSpPr/>
          <p:nvPr/>
        </p:nvSpPr>
        <p:spPr>
          <a:xfrm>
            <a:off x="4537730" y="-1405114"/>
            <a:ext cx="3116540" cy="768137"/>
          </a:xfrm>
          <a:prstGeom prst="roundRect">
            <a:avLst>
              <a:gd name="adj" fmla="val 5000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latin typeface="Arial" panose="020B0604020202020204" pitchFamily="34" charset="0"/>
                <a:cs typeface="Arial" panose="020B0604020202020204" pitchFamily="34" charset="0"/>
              </a:rPr>
              <a:t>Nội dung thuyết trình </a:t>
            </a:r>
          </a:p>
        </p:txBody>
      </p:sp>
      <p:sp>
        <p:nvSpPr>
          <p:cNvPr id="25" name="Hộp Văn bản 24">
            <a:extLst>
              <a:ext uri="{FF2B5EF4-FFF2-40B4-BE49-F238E27FC236}">
                <a16:creationId xmlns:a16="http://schemas.microsoft.com/office/drawing/2014/main" id="{D9EB19B9-C0EB-4560-B576-0407C25115F9}"/>
              </a:ext>
            </a:extLst>
          </p:cNvPr>
          <p:cNvSpPr txBox="1"/>
          <p:nvPr/>
        </p:nvSpPr>
        <p:spPr>
          <a:xfrm>
            <a:off x="-4858325" y="407511"/>
            <a:ext cx="2644588" cy="369332"/>
          </a:xfrm>
          <a:prstGeom prst="rect">
            <a:avLst/>
          </a:prstGeom>
          <a:noFill/>
        </p:spPr>
        <p:txBody>
          <a:bodyPr wrap="square" rtlCol="0">
            <a:spAutoFit/>
          </a:bodyPr>
          <a:lstStyle/>
          <a:p>
            <a:r>
              <a:rPr lang="vi-VN" b="1" dirty="0">
                <a:solidFill>
                  <a:schemeClr val="bg1"/>
                </a:solidFill>
                <a:latin typeface="Arial" panose="020B0604020202020204" pitchFamily="34" charset="0"/>
                <a:cs typeface="Arial" panose="020B0604020202020204" pitchFamily="34" charset="0"/>
              </a:rPr>
              <a:t>Nhóm 2</a:t>
            </a:r>
            <a:r>
              <a:rPr lang="en-US" b="1" dirty="0">
                <a:solidFill>
                  <a:schemeClr val="bg1"/>
                </a:solidFill>
                <a:latin typeface="Arial" panose="020B0604020202020204" pitchFamily="34" charset="0"/>
                <a:cs typeface="Arial" panose="020B0604020202020204" pitchFamily="34" charset="0"/>
              </a:rPr>
              <a:t> </a:t>
            </a:r>
          </a:p>
        </p:txBody>
      </p:sp>
      <p:sp>
        <p:nvSpPr>
          <p:cNvPr id="27" name="Hộp Văn bản 26">
            <a:extLst>
              <a:ext uri="{FF2B5EF4-FFF2-40B4-BE49-F238E27FC236}">
                <a16:creationId xmlns:a16="http://schemas.microsoft.com/office/drawing/2014/main" id="{88E353A7-802B-447F-94C0-064933F97152}"/>
              </a:ext>
            </a:extLst>
          </p:cNvPr>
          <p:cNvSpPr txBox="1"/>
          <p:nvPr/>
        </p:nvSpPr>
        <p:spPr>
          <a:xfrm>
            <a:off x="-4571993" y="5332405"/>
            <a:ext cx="2644588" cy="369332"/>
          </a:xfrm>
          <a:prstGeom prst="rect">
            <a:avLst/>
          </a:prstGeom>
          <a:noFill/>
        </p:spPr>
        <p:txBody>
          <a:bodyPr wrap="square" rtlCol="0">
            <a:spAutoFit/>
          </a:bodyPr>
          <a:lstStyle/>
          <a:p>
            <a:r>
              <a:rPr lang="en-US">
                <a:solidFill>
                  <a:schemeClr val="bg1"/>
                </a:solidFill>
                <a:latin typeface="Arial" panose="020B0604020202020204" pitchFamily="34" charset="0"/>
                <a:cs typeface="Arial" panose="020B0604020202020204" pitchFamily="34" charset="0"/>
              </a:rPr>
              <a:t>Ghi chú nội dung 3</a:t>
            </a:r>
          </a:p>
        </p:txBody>
      </p:sp>
      <p:sp>
        <p:nvSpPr>
          <p:cNvPr id="36" name="Rectangle 43">
            <a:extLst>
              <a:ext uri="{FF2B5EF4-FFF2-40B4-BE49-F238E27FC236}">
                <a16:creationId xmlns:a16="http://schemas.microsoft.com/office/drawing/2014/main" id="{1809D447-E5B4-4BE6-BCC6-FE32AB64D203}"/>
              </a:ext>
            </a:extLst>
          </p:cNvPr>
          <p:cNvSpPr/>
          <p:nvPr/>
        </p:nvSpPr>
        <p:spPr>
          <a:xfrm>
            <a:off x="6184872" y="11880486"/>
            <a:ext cx="4074628" cy="6863417"/>
          </a:xfrm>
          <a:prstGeom prst="rect">
            <a:avLst/>
          </a:prstGeom>
          <a:noFill/>
        </p:spPr>
        <p:txBody>
          <a:bodyPr wrap="square">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4400"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p>
        </p:txBody>
      </p:sp>
      <p:sp>
        <p:nvSpPr>
          <p:cNvPr id="39" name="Rectangle 43">
            <a:extLst>
              <a:ext uri="{FF2B5EF4-FFF2-40B4-BE49-F238E27FC236}">
                <a16:creationId xmlns:a16="http://schemas.microsoft.com/office/drawing/2014/main" id="{A8BA3437-7DC4-4D05-8D24-85F5E0744D63}"/>
              </a:ext>
            </a:extLst>
          </p:cNvPr>
          <p:cNvSpPr/>
          <p:nvPr/>
        </p:nvSpPr>
        <p:spPr>
          <a:xfrm>
            <a:off x="9117047" y="17051912"/>
            <a:ext cx="4074628" cy="6863417"/>
          </a:xfrm>
          <a:prstGeom prst="rect">
            <a:avLst/>
          </a:prstGeom>
          <a:noFill/>
        </p:spPr>
        <p:txBody>
          <a:bodyPr wrap="square">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4400" i="0" u="none" strike="noStrike" kern="1200" cap="none" spc="0" normalizeH="0" baseline="0" noProof="0">
                <a:ln>
                  <a:noFill/>
                </a:ln>
                <a:solidFill>
                  <a:schemeClr val="accent4">
                    <a:lumMod val="60000"/>
                    <a:lumOff val="40000"/>
                  </a:scheme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schemeClr val="accent4">
                    <a:lumMod val="60000"/>
                    <a:lumOff val="40000"/>
                  </a:scheme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schemeClr val="accent4">
                    <a:lumMod val="60000"/>
                    <a:lumOff val="40000"/>
                  </a:scheme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schemeClr val="accent4">
                    <a:lumMod val="60000"/>
                    <a:lumOff val="40000"/>
                  </a:scheme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schemeClr val="accent4">
                    <a:lumMod val="60000"/>
                    <a:lumOff val="40000"/>
                  </a:scheme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schemeClr val="accent4">
                    <a:lumMod val="60000"/>
                    <a:lumOff val="40000"/>
                  </a:scheme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schemeClr val="accent4">
                    <a:lumMod val="60000"/>
                    <a:lumOff val="40000"/>
                  </a:scheme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schemeClr val="accent4">
                    <a:lumMod val="60000"/>
                    <a:lumOff val="40000"/>
                  </a:scheme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schemeClr val="accent4">
                    <a:lumMod val="60000"/>
                    <a:lumOff val="40000"/>
                  </a:scheme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schemeClr val="accent4">
                    <a:lumMod val="60000"/>
                    <a:lumOff val="40000"/>
                  </a:schemeClr>
                </a:solidFill>
                <a:effectLst/>
                <a:uLnTx/>
                <a:uFillTx/>
                <a:latin typeface="Arial" panose="020B0604020202020204" pitchFamily="34" charset="0"/>
                <a:cs typeface="Arial" panose="020B0604020202020204" pitchFamily="34" charset="0"/>
              </a:rPr>
              <a:t>Nội dung 4</a:t>
            </a:r>
          </a:p>
        </p:txBody>
      </p:sp>
      <p:grpSp>
        <p:nvGrpSpPr>
          <p:cNvPr id="6" name="Group 5">
            <a:extLst>
              <a:ext uri="{FF2B5EF4-FFF2-40B4-BE49-F238E27FC236}">
                <a16:creationId xmlns:a16="http://schemas.microsoft.com/office/drawing/2014/main" id="{18725FB1-DD03-81B7-38F4-2161810F3A17}"/>
              </a:ext>
            </a:extLst>
          </p:cNvPr>
          <p:cNvGrpSpPr/>
          <p:nvPr/>
        </p:nvGrpSpPr>
        <p:grpSpPr>
          <a:xfrm>
            <a:off x="694441" y="1342031"/>
            <a:ext cx="7813455" cy="4691021"/>
            <a:chOff x="919606" y="1211608"/>
            <a:chExt cx="7686577" cy="4585313"/>
          </a:xfrm>
        </p:grpSpPr>
        <p:pic>
          <p:nvPicPr>
            <p:cNvPr id="26" name="Picture 25">
              <a:extLst>
                <a:ext uri="{FF2B5EF4-FFF2-40B4-BE49-F238E27FC236}">
                  <a16:creationId xmlns:a16="http://schemas.microsoft.com/office/drawing/2014/main" id="{0ED7557D-1F77-058B-8E60-6D45A414B388}"/>
                </a:ext>
              </a:extLst>
            </p:cNvPr>
            <p:cNvPicPr>
              <a:picLocks noChangeAspect="1"/>
            </p:cNvPicPr>
            <p:nvPr/>
          </p:nvPicPr>
          <p:blipFill>
            <a:blip r:embed="rId2"/>
            <a:stretch>
              <a:fillRect/>
            </a:stretch>
          </p:blipFill>
          <p:spPr>
            <a:xfrm>
              <a:off x="919606" y="1211608"/>
              <a:ext cx="7686577" cy="4129893"/>
            </a:xfrm>
            <a:prstGeom prst="rect">
              <a:avLst/>
            </a:prstGeom>
          </p:spPr>
        </p:pic>
        <p:sp>
          <p:nvSpPr>
            <p:cNvPr id="5" name="TextBox 4">
              <a:extLst>
                <a:ext uri="{FF2B5EF4-FFF2-40B4-BE49-F238E27FC236}">
                  <a16:creationId xmlns:a16="http://schemas.microsoft.com/office/drawing/2014/main" id="{BC4DEDC6-E8BB-4AB0-B866-99438DA41E38}"/>
                </a:ext>
              </a:extLst>
            </p:cNvPr>
            <p:cNvSpPr txBox="1"/>
            <p:nvPr/>
          </p:nvSpPr>
          <p:spPr>
            <a:xfrm>
              <a:off x="3219450" y="5396811"/>
              <a:ext cx="3933825" cy="400110"/>
            </a:xfrm>
            <a:prstGeom prst="rect">
              <a:avLst/>
            </a:prstGeom>
            <a:noFill/>
          </p:spPr>
          <p:txBody>
            <a:bodyPr wrap="square" rtlCol="0">
              <a:spAutoFit/>
            </a:bodyPr>
            <a:lstStyle/>
            <a:p>
              <a:r>
                <a:rPr lang="vi-VN" sz="2000" b="1" dirty="0">
                  <a:latin typeface="+mj-lt"/>
                </a:rPr>
                <a:t>Mô phỏng bằng proteus</a:t>
              </a:r>
              <a:endParaRPr lang="en-US" sz="2000" b="1" dirty="0">
                <a:latin typeface="+mj-lt"/>
              </a:endParaRPr>
            </a:p>
          </p:txBody>
        </p:sp>
      </p:grpSp>
      <p:sp>
        <p:nvSpPr>
          <p:cNvPr id="28" name="Hình Bầu dục 35">
            <a:extLst>
              <a:ext uri="{FF2B5EF4-FFF2-40B4-BE49-F238E27FC236}">
                <a16:creationId xmlns:a16="http://schemas.microsoft.com/office/drawing/2014/main" id="{36B95964-BE5B-5544-C70D-4C30DB9D1DDD}"/>
              </a:ext>
            </a:extLst>
          </p:cNvPr>
          <p:cNvSpPr/>
          <p:nvPr/>
        </p:nvSpPr>
        <p:spPr>
          <a:xfrm>
            <a:off x="7728918" y="523139"/>
            <a:ext cx="1067824" cy="1059079"/>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0" name="Hình Bầu dục 38">
            <a:extLst>
              <a:ext uri="{FF2B5EF4-FFF2-40B4-BE49-F238E27FC236}">
                <a16:creationId xmlns:a16="http://schemas.microsoft.com/office/drawing/2014/main" id="{34CBA2B9-F2C5-FBCB-6E15-2445F9536B2D}"/>
              </a:ext>
            </a:extLst>
          </p:cNvPr>
          <p:cNvSpPr/>
          <p:nvPr/>
        </p:nvSpPr>
        <p:spPr>
          <a:xfrm>
            <a:off x="10587290" y="1542227"/>
            <a:ext cx="1067824" cy="1059079"/>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2" name="Hình Bầu dục 40">
            <a:extLst>
              <a:ext uri="{FF2B5EF4-FFF2-40B4-BE49-F238E27FC236}">
                <a16:creationId xmlns:a16="http://schemas.microsoft.com/office/drawing/2014/main" id="{58016CF5-FD23-527D-F8DC-7265F79F0FEF}"/>
              </a:ext>
            </a:extLst>
          </p:cNvPr>
          <p:cNvSpPr/>
          <p:nvPr/>
        </p:nvSpPr>
        <p:spPr>
          <a:xfrm>
            <a:off x="1243976" y="5761276"/>
            <a:ext cx="1067824" cy="1059079"/>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4" name="Hình Bầu dục 47">
            <a:extLst>
              <a:ext uri="{FF2B5EF4-FFF2-40B4-BE49-F238E27FC236}">
                <a16:creationId xmlns:a16="http://schemas.microsoft.com/office/drawing/2014/main" id="{D3B8A524-D3DA-612F-5E67-CE3B55DC152D}"/>
              </a:ext>
            </a:extLst>
          </p:cNvPr>
          <p:cNvSpPr/>
          <p:nvPr/>
        </p:nvSpPr>
        <p:spPr>
          <a:xfrm>
            <a:off x="9111923" y="407511"/>
            <a:ext cx="1067824" cy="105907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1" name="Hình Bầu dục 35">
            <a:extLst>
              <a:ext uri="{FF2B5EF4-FFF2-40B4-BE49-F238E27FC236}">
                <a16:creationId xmlns:a16="http://schemas.microsoft.com/office/drawing/2014/main" id="{717BA2C8-C03B-908B-4B08-2F366E383243}"/>
              </a:ext>
            </a:extLst>
          </p:cNvPr>
          <p:cNvSpPr/>
          <p:nvPr/>
        </p:nvSpPr>
        <p:spPr>
          <a:xfrm>
            <a:off x="9191676" y="2156566"/>
            <a:ext cx="1067824" cy="1059079"/>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4" name="Hình Bầu dục 40">
            <a:extLst>
              <a:ext uri="{FF2B5EF4-FFF2-40B4-BE49-F238E27FC236}">
                <a16:creationId xmlns:a16="http://schemas.microsoft.com/office/drawing/2014/main" id="{7ACD8364-ADB6-5C52-3103-08A8CDE69F28}"/>
              </a:ext>
            </a:extLst>
          </p:cNvPr>
          <p:cNvSpPr/>
          <p:nvPr/>
        </p:nvSpPr>
        <p:spPr>
          <a:xfrm>
            <a:off x="-550874" y="-299770"/>
            <a:ext cx="1067824" cy="1059079"/>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07131722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31" name="Rectangle: Rounded Corners 40">
            <a:extLst>
              <a:ext uri="{FF2B5EF4-FFF2-40B4-BE49-F238E27FC236}">
                <a16:creationId xmlns:a16="http://schemas.microsoft.com/office/drawing/2014/main" id="{D34A131F-FA73-4994-A76E-EC2C31DEF61F}"/>
              </a:ext>
            </a:extLst>
          </p:cNvPr>
          <p:cNvSpPr/>
          <p:nvPr/>
        </p:nvSpPr>
        <p:spPr>
          <a:xfrm>
            <a:off x="-8876719" y="2156075"/>
            <a:ext cx="2437109" cy="2200051"/>
          </a:xfrm>
          <a:prstGeom prst="roundRect">
            <a:avLst>
              <a:gd name="adj" fmla="val 21776"/>
            </a:avLst>
          </a:prstGeom>
          <a:solidFill>
            <a:schemeClr val="accent1">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Rectangle 43">
            <a:extLst>
              <a:ext uri="{FF2B5EF4-FFF2-40B4-BE49-F238E27FC236}">
                <a16:creationId xmlns:a16="http://schemas.microsoft.com/office/drawing/2014/main" id="{B71A262D-3868-4E2F-99BB-4A5C7D0FFCEE}"/>
              </a:ext>
            </a:extLst>
          </p:cNvPr>
          <p:cNvSpPr/>
          <p:nvPr/>
        </p:nvSpPr>
        <p:spPr>
          <a:xfrm>
            <a:off x="-8751370" y="2385563"/>
            <a:ext cx="1387928" cy="431487"/>
          </a:xfrm>
          <a:prstGeom prst="rect">
            <a:avLst/>
          </a:prstGeom>
          <a:solidFill>
            <a:schemeClr val="accent1">
              <a:lumMod val="75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1</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38" name="Rectangle 44">
            <a:extLst>
              <a:ext uri="{FF2B5EF4-FFF2-40B4-BE49-F238E27FC236}">
                <a16:creationId xmlns:a16="http://schemas.microsoft.com/office/drawing/2014/main" id="{35D38E93-BC12-4076-859E-03E7EEE7FB6E}"/>
              </a:ext>
            </a:extLst>
          </p:cNvPr>
          <p:cNvSpPr/>
          <p:nvPr/>
        </p:nvSpPr>
        <p:spPr>
          <a:xfrm>
            <a:off x="-8751982" y="2988180"/>
            <a:ext cx="2108181" cy="535843"/>
          </a:xfrm>
          <a:prstGeom prst="rect">
            <a:avLst/>
          </a:prstGeom>
          <a:solidFill>
            <a:schemeClr val="accent1">
              <a:lumMod val="75000"/>
            </a:schemeClr>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MY" sz="105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Ghi chú nội dung 1</a:t>
            </a:r>
            <a:endParaRPr kumimoji="0" lang="en-MY" sz="105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40" name="Rectangle: Rounded Corners 40">
            <a:extLst>
              <a:ext uri="{FF2B5EF4-FFF2-40B4-BE49-F238E27FC236}">
                <a16:creationId xmlns:a16="http://schemas.microsoft.com/office/drawing/2014/main" id="{025F0450-82DB-41F0-88AD-CF90531967DB}"/>
              </a:ext>
            </a:extLst>
          </p:cNvPr>
          <p:cNvSpPr/>
          <p:nvPr/>
        </p:nvSpPr>
        <p:spPr>
          <a:xfrm>
            <a:off x="-6085247" y="2113746"/>
            <a:ext cx="2699662" cy="2284709"/>
          </a:xfrm>
          <a:prstGeom prst="roundRect">
            <a:avLst>
              <a:gd name="adj" fmla="val 21776"/>
            </a:avLst>
          </a:prstGeom>
          <a:solidFill>
            <a:srgbClr val="D0540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2" name="Rectangle 43">
            <a:extLst>
              <a:ext uri="{FF2B5EF4-FFF2-40B4-BE49-F238E27FC236}">
                <a16:creationId xmlns:a16="http://schemas.microsoft.com/office/drawing/2014/main" id="{BBF4F4C4-4294-45B8-90C4-A9B3B3A0295B}"/>
              </a:ext>
            </a:extLst>
          </p:cNvPr>
          <p:cNvSpPr/>
          <p:nvPr/>
        </p:nvSpPr>
        <p:spPr>
          <a:xfrm>
            <a:off x="-5946065" y="2619249"/>
            <a:ext cx="1493582" cy="403390"/>
          </a:xfrm>
          <a:prstGeom prst="rect">
            <a:avLst/>
          </a:prstGeom>
          <a:solidFill>
            <a:srgbClr val="D05400"/>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2</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43" name="Rectangle 44">
            <a:extLst>
              <a:ext uri="{FF2B5EF4-FFF2-40B4-BE49-F238E27FC236}">
                <a16:creationId xmlns:a16="http://schemas.microsoft.com/office/drawing/2014/main" id="{FA4BC61C-FD30-493B-BCF3-CAA5895A7C82}"/>
              </a:ext>
            </a:extLst>
          </p:cNvPr>
          <p:cNvSpPr/>
          <p:nvPr/>
        </p:nvSpPr>
        <p:spPr>
          <a:xfrm>
            <a:off x="-5928725" y="3022639"/>
            <a:ext cx="1615425" cy="253916"/>
          </a:xfrm>
          <a:prstGeom prst="rect">
            <a:avLst/>
          </a:prstGeom>
          <a:solidFill>
            <a:srgbClr val="D05400"/>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MY" sz="105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Ghi chú nội dung 2</a:t>
            </a:r>
            <a:endParaRPr kumimoji="0" lang="en-MY" sz="105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49" name="Rectangle: Rounded Corners 40">
            <a:extLst>
              <a:ext uri="{FF2B5EF4-FFF2-40B4-BE49-F238E27FC236}">
                <a16:creationId xmlns:a16="http://schemas.microsoft.com/office/drawing/2014/main" id="{C6C1244B-D8D7-41D5-9B2D-5F5794D39BCF}"/>
              </a:ext>
            </a:extLst>
          </p:cNvPr>
          <p:cNvSpPr/>
          <p:nvPr/>
        </p:nvSpPr>
        <p:spPr>
          <a:xfrm>
            <a:off x="-3031222" y="2134720"/>
            <a:ext cx="2480348" cy="2242760"/>
          </a:xfrm>
          <a:prstGeom prst="roundRect">
            <a:avLst>
              <a:gd name="adj" fmla="val 21776"/>
            </a:avLst>
          </a:prstGeom>
          <a:solidFill>
            <a:srgbClr val="619428"/>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1" name="Rectangle 43">
            <a:extLst>
              <a:ext uri="{FF2B5EF4-FFF2-40B4-BE49-F238E27FC236}">
                <a16:creationId xmlns:a16="http://schemas.microsoft.com/office/drawing/2014/main" id="{179E4536-BCC6-44B7-A1A6-F574C920AF39}"/>
              </a:ext>
            </a:extLst>
          </p:cNvPr>
          <p:cNvSpPr/>
          <p:nvPr/>
        </p:nvSpPr>
        <p:spPr>
          <a:xfrm>
            <a:off x="-2895806" y="2432674"/>
            <a:ext cx="1451684" cy="369332"/>
          </a:xfrm>
          <a:prstGeom prst="rect">
            <a:avLst/>
          </a:prstGeom>
          <a:solidFill>
            <a:srgbClr val="619428"/>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3</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52" name="Rectangle 44">
            <a:extLst>
              <a:ext uri="{FF2B5EF4-FFF2-40B4-BE49-F238E27FC236}">
                <a16:creationId xmlns:a16="http://schemas.microsoft.com/office/drawing/2014/main" id="{680776EC-AEF6-4DC3-AABC-54FF57C0A0CB}"/>
              </a:ext>
            </a:extLst>
          </p:cNvPr>
          <p:cNvSpPr/>
          <p:nvPr/>
        </p:nvSpPr>
        <p:spPr>
          <a:xfrm>
            <a:off x="-2878952" y="2796992"/>
            <a:ext cx="1434830" cy="253916"/>
          </a:xfrm>
          <a:prstGeom prst="rect">
            <a:avLst/>
          </a:prstGeom>
          <a:solidFill>
            <a:srgbClr val="619428"/>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MY" sz="105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Ghi chú nội dung 3</a:t>
            </a:r>
            <a:endParaRPr kumimoji="0" lang="en-MY" sz="105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54" name="Rectangle: Rounded Corners 40">
            <a:extLst>
              <a:ext uri="{FF2B5EF4-FFF2-40B4-BE49-F238E27FC236}">
                <a16:creationId xmlns:a16="http://schemas.microsoft.com/office/drawing/2014/main" id="{3C32C037-6F50-4237-BDD9-4A56391AA7EB}"/>
              </a:ext>
            </a:extLst>
          </p:cNvPr>
          <p:cNvSpPr/>
          <p:nvPr/>
        </p:nvSpPr>
        <p:spPr>
          <a:xfrm>
            <a:off x="-398604" y="-337426"/>
            <a:ext cx="13166953" cy="7447134"/>
          </a:xfrm>
          <a:prstGeom prst="roundRect">
            <a:avLst>
              <a:gd name="adj" fmla="val 7738"/>
            </a:avLst>
          </a:prstGeom>
          <a:solidFill>
            <a:schemeClr val="accent4">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Rectangle 43">
            <a:extLst>
              <a:ext uri="{FF2B5EF4-FFF2-40B4-BE49-F238E27FC236}">
                <a16:creationId xmlns:a16="http://schemas.microsoft.com/office/drawing/2014/main" id="{39CFD826-50FB-4ABE-AB84-DD98B68C0DCE}"/>
              </a:ext>
            </a:extLst>
          </p:cNvPr>
          <p:cNvSpPr/>
          <p:nvPr/>
        </p:nvSpPr>
        <p:spPr>
          <a:xfrm>
            <a:off x="144753" y="186802"/>
            <a:ext cx="4074628" cy="769441"/>
          </a:xfrm>
          <a:prstGeom prst="rect">
            <a:avLst/>
          </a:prstGeom>
          <a:solidFill>
            <a:schemeClr val="accent4">
              <a:lumMod val="75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err="1">
                <a:ln>
                  <a:noFill/>
                </a:ln>
                <a:solidFill>
                  <a:prstClr val="white">
                    <a:lumMod val="95000"/>
                  </a:prstClr>
                </a:solidFill>
                <a:effectLst/>
                <a:uLnTx/>
                <a:uFillTx/>
                <a:latin typeface="Arial" panose="020B0604020202020204" pitchFamily="34" charset="0"/>
                <a:cs typeface="Arial" panose="020B0604020202020204" pitchFamily="34" charset="0"/>
              </a:rPr>
              <a:t>Nội</a:t>
            </a:r>
            <a:r>
              <a:rPr kumimoji="0" lang="en-US" sz="44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rPr>
              <a:t> dung 4</a:t>
            </a:r>
          </a:p>
        </p:txBody>
      </p:sp>
      <p:sp>
        <p:nvSpPr>
          <p:cNvPr id="2" name="Hình chữ nhật: Góc Tròn 1">
            <a:extLst>
              <a:ext uri="{FF2B5EF4-FFF2-40B4-BE49-F238E27FC236}">
                <a16:creationId xmlns:a16="http://schemas.microsoft.com/office/drawing/2014/main" id="{4C616653-0915-4AA3-8346-6C8F073F1FDD}"/>
              </a:ext>
            </a:extLst>
          </p:cNvPr>
          <p:cNvSpPr/>
          <p:nvPr/>
        </p:nvSpPr>
        <p:spPr>
          <a:xfrm>
            <a:off x="4537730" y="-1405114"/>
            <a:ext cx="3116540" cy="768137"/>
          </a:xfrm>
          <a:prstGeom prst="roundRect">
            <a:avLst>
              <a:gd name="adj" fmla="val 5000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latin typeface="Arial" panose="020B0604020202020204" pitchFamily="34" charset="0"/>
                <a:cs typeface="Arial" panose="020B0604020202020204" pitchFamily="34" charset="0"/>
              </a:rPr>
              <a:t>Nội dung thuyết trình </a:t>
            </a:r>
          </a:p>
        </p:txBody>
      </p:sp>
      <p:sp>
        <p:nvSpPr>
          <p:cNvPr id="25" name="Hộp Văn bản 24">
            <a:extLst>
              <a:ext uri="{FF2B5EF4-FFF2-40B4-BE49-F238E27FC236}">
                <a16:creationId xmlns:a16="http://schemas.microsoft.com/office/drawing/2014/main" id="{D9EB19B9-C0EB-4560-B576-0407C25115F9}"/>
              </a:ext>
            </a:extLst>
          </p:cNvPr>
          <p:cNvSpPr txBox="1"/>
          <p:nvPr/>
        </p:nvSpPr>
        <p:spPr>
          <a:xfrm>
            <a:off x="-4858325" y="407511"/>
            <a:ext cx="2644588" cy="369332"/>
          </a:xfrm>
          <a:prstGeom prst="rect">
            <a:avLst/>
          </a:prstGeom>
          <a:noFill/>
        </p:spPr>
        <p:txBody>
          <a:bodyPr wrap="square" rtlCol="0">
            <a:spAutoFit/>
          </a:bodyPr>
          <a:lstStyle/>
          <a:p>
            <a:r>
              <a:rPr lang="vi-VN" b="1" dirty="0">
                <a:solidFill>
                  <a:schemeClr val="bg1"/>
                </a:solidFill>
                <a:latin typeface="Arial" panose="020B0604020202020204" pitchFamily="34" charset="0"/>
                <a:cs typeface="Arial" panose="020B0604020202020204" pitchFamily="34" charset="0"/>
              </a:rPr>
              <a:t>Nhóm 2</a:t>
            </a:r>
            <a:r>
              <a:rPr lang="en-US" b="1" dirty="0">
                <a:solidFill>
                  <a:schemeClr val="bg1"/>
                </a:solidFill>
                <a:latin typeface="Arial" panose="020B0604020202020204" pitchFamily="34" charset="0"/>
                <a:cs typeface="Arial" panose="020B0604020202020204" pitchFamily="34" charset="0"/>
              </a:rPr>
              <a:t> </a:t>
            </a:r>
          </a:p>
        </p:txBody>
      </p:sp>
      <p:sp>
        <p:nvSpPr>
          <p:cNvPr id="27" name="Hộp Văn bản 26">
            <a:extLst>
              <a:ext uri="{FF2B5EF4-FFF2-40B4-BE49-F238E27FC236}">
                <a16:creationId xmlns:a16="http://schemas.microsoft.com/office/drawing/2014/main" id="{88E353A7-802B-447F-94C0-064933F97152}"/>
              </a:ext>
            </a:extLst>
          </p:cNvPr>
          <p:cNvSpPr txBox="1"/>
          <p:nvPr/>
        </p:nvSpPr>
        <p:spPr>
          <a:xfrm>
            <a:off x="-4571993" y="5332405"/>
            <a:ext cx="2644588" cy="369332"/>
          </a:xfrm>
          <a:prstGeom prst="rect">
            <a:avLst/>
          </a:prstGeom>
          <a:noFill/>
        </p:spPr>
        <p:txBody>
          <a:bodyPr wrap="square" rtlCol="0">
            <a:spAutoFit/>
          </a:bodyPr>
          <a:lstStyle/>
          <a:p>
            <a:r>
              <a:rPr lang="en-US">
                <a:solidFill>
                  <a:schemeClr val="bg1"/>
                </a:solidFill>
                <a:latin typeface="Arial" panose="020B0604020202020204" pitchFamily="34" charset="0"/>
                <a:cs typeface="Arial" panose="020B0604020202020204" pitchFamily="34" charset="0"/>
              </a:rPr>
              <a:t>Ghi chú nội dung 3</a:t>
            </a:r>
          </a:p>
        </p:txBody>
      </p:sp>
      <p:sp>
        <p:nvSpPr>
          <p:cNvPr id="36" name="Rectangle 43">
            <a:extLst>
              <a:ext uri="{FF2B5EF4-FFF2-40B4-BE49-F238E27FC236}">
                <a16:creationId xmlns:a16="http://schemas.microsoft.com/office/drawing/2014/main" id="{1809D447-E5B4-4BE6-BCC6-FE32AB64D203}"/>
              </a:ext>
            </a:extLst>
          </p:cNvPr>
          <p:cNvSpPr/>
          <p:nvPr/>
        </p:nvSpPr>
        <p:spPr>
          <a:xfrm>
            <a:off x="6184872" y="11880486"/>
            <a:ext cx="4074628" cy="6863417"/>
          </a:xfrm>
          <a:prstGeom prst="rect">
            <a:avLst/>
          </a:prstGeom>
          <a:noFill/>
        </p:spPr>
        <p:txBody>
          <a:bodyPr wrap="square">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4400"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p>
        </p:txBody>
      </p:sp>
      <p:sp>
        <p:nvSpPr>
          <p:cNvPr id="39" name="Rectangle 43">
            <a:extLst>
              <a:ext uri="{FF2B5EF4-FFF2-40B4-BE49-F238E27FC236}">
                <a16:creationId xmlns:a16="http://schemas.microsoft.com/office/drawing/2014/main" id="{A8BA3437-7DC4-4D05-8D24-85F5E0744D63}"/>
              </a:ext>
            </a:extLst>
          </p:cNvPr>
          <p:cNvSpPr/>
          <p:nvPr/>
        </p:nvSpPr>
        <p:spPr>
          <a:xfrm>
            <a:off x="9117047" y="17051912"/>
            <a:ext cx="4074628" cy="6863417"/>
          </a:xfrm>
          <a:prstGeom prst="rect">
            <a:avLst/>
          </a:prstGeom>
          <a:noFill/>
        </p:spPr>
        <p:txBody>
          <a:bodyPr wrap="square">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4400" i="0" u="none" strike="noStrike" kern="1200" cap="none" spc="0" normalizeH="0" baseline="0" noProof="0">
                <a:ln>
                  <a:noFill/>
                </a:ln>
                <a:solidFill>
                  <a:schemeClr val="accent4">
                    <a:lumMod val="60000"/>
                    <a:lumOff val="40000"/>
                  </a:scheme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schemeClr val="accent4">
                    <a:lumMod val="60000"/>
                    <a:lumOff val="40000"/>
                  </a:scheme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schemeClr val="accent4">
                    <a:lumMod val="60000"/>
                    <a:lumOff val="40000"/>
                  </a:scheme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schemeClr val="accent4">
                    <a:lumMod val="60000"/>
                    <a:lumOff val="40000"/>
                  </a:scheme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schemeClr val="accent4">
                    <a:lumMod val="60000"/>
                    <a:lumOff val="40000"/>
                  </a:scheme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schemeClr val="accent4">
                    <a:lumMod val="60000"/>
                    <a:lumOff val="40000"/>
                  </a:scheme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schemeClr val="accent4">
                    <a:lumMod val="60000"/>
                    <a:lumOff val="40000"/>
                  </a:scheme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schemeClr val="accent4">
                    <a:lumMod val="60000"/>
                    <a:lumOff val="40000"/>
                  </a:scheme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schemeClr val="accent4">
                    <a:lumMod val="60000"/>
                    <a:lumOff val="40000"/>
                  </a:scheme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schemeClr val="accent4">
                    <a:lumMod val="60000"/>
                    <a:lumOff val="40000"/>
                  </a:schemeClr>
                </a:solidFill>
                <a:effectLst/>
                <a:uLnTx/>
                <a:uFillTx/>
                <a:latin typeface="Arial" panose="020B0604020202020204" pitchFamily="34" charset="0"/>
                <a:cs typeface="Arial" panose="020B0604020202020204" pitchFamily="34" charset="0"/>
              </a:rPr>
              <a:t>Nội dung 4</a:t>
            </a:r>
          </a:p>
        </p:txBody>
      </p:sp>
      <p:grpSp>
        <p:nvGrpSpPr>
          <p:cNvPr id="4" name="Group 3">
            <a:extLst>
              <a:ext uri="{FF2B5EF4-FFF2-40B4-BE49-F238E27FC236}">
                <a16:creationId xmlns:a16="http://schemas.microsoft.com/office/drawing/2014/main" id="{59758043-06A5-007D-C8F0-1FF7EA2C5E63}"/>
              </a:ext>
            </a:extLst>
          </p:cNvPr>
          <p:cNvGrpSpPr/>
          <p:nvPr/>
        </p:nvGrpSpPr>
        <p:grpSpPr>
          <a:xfrm>
            <a:off x="977927" y="1398669"/>
            <a:ext cx="7458075" cy="5123752"/>
            <a:chOff x="2182067" y="1064934"/>
            <a:chExt cx="7458075" cy="5123752"/>
          </a:xfrm>
        </p:grpSpPr>
        <p:pic>
          <p:nvPicPr>
            <p:cNvPr id="22" name="Picture 21">
              <a:extLst>
                <a:ext uri="{FF2B5EF4-FFF2-40B4-BE49-F238E27FC236}">
                  <a16:creationId xmlns:a16="http://schemas.microsoft.com/office/drawing/2014/main" id="{FC12ABEC-FB02-B12D-0EAC-97D8F4310A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2067" y="1064934"/>
              <a:ext cx="7458075" cy="4553396"/>
            </a:xfrm>
            <a:prstGeom prst="rect">
              <a:avLst/>
            </a:prstGeom>
          </p:spPr>
        </p:pic>
        <p:sp>
          <p:nvSpPr>
            <p:cNvPr id="3" name="TextBox 2">
              <a:extLst>
                <a:ext uri="{FF2B5EF4-FFF2-40B4-BE49-F238E27FC236}">
                  <a16:creationId xmlns:a16="http://schemas.microsoft.com/office/drawing/2014/main" id="{40AE6F86-D0A4-FC0D-F71F-E4E09A201310}"/>
                </a:ext>
              </a:extLst>
            </p:cNvPr>
            <p:cNvSpPr txBox="1"/>
            <p:nvPr/>
          </p:nvSpPr>
          <p:spPr>
            <a:xfrm>
              <a:off x="5250386" y="5727021"/>
              <a:ext cx="1455214" cy="461665"/>
            </a:xfrm>
            <a:prstGeom prst="rect">
              <a:avLst/>
            </a:prstGeom>
            <a:noFill/>
          </p:spPr>
          <p:txBody>
            <a:bodyPr wrap="square" rtlCol="0">
              <a:spAutoFit/>
            </a:bodyPr>
            <a:lstStyle/>
            <a:p>
              <a:r>
                <a:rPr lang="vi-VN" sz="2400" b="1" dirty="0">
                  <a:latin typeface="+mj-lt"/>
                </a:rPr>
                <a:t>Mạch in</a:t>
              </a:r>
              <a:endParaRPr lang="en-US" sz="2400" b="1" dirty="0">
                <a:latin typeface="+mj-lt"/>
              </a:endParaRPr>
            </a:p>
          </p:txBody>
        </p:sp>
      </p:grpSp>
      <p:pic>
        <p:nvPicPr>
          <p:cNvPr id="6" name="Picture 5" descr="Diagram&#10;&#10;Description automatically generated">
            <a:extLst>
              <a:ext uri="{FF2B5EF4-FFF2-40B4-BE49-F238E27FC236}">
                <a16:creationId xmlns:a16="http://schemas.microsoft.com/office/drawing/2014/main" id="{CAF45DE5-E9FD-4271-5B22-0BF8EC72D117}"/>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977267" y="354104"/>
            <a:ext cx="3462383" cy="1562100"/>
          </a:xfrm>
          <a:prstGeom prst="rect">
            <a:avLst/>
          </a:prstGeom>
        </p:spPr>
      </p:pic>
      <p:sp>
        <p:nvSpPr>
          <p:cNvPr id="23" name="Hình Bầu dục 35">
            <a:extLst>
              <a:ext uri="{FF2B5EF4-FFF2-40B4-BE49-F238E27FC236}">
                <a16:creationId xmlns:a16="http://schemas.microsoft.com/office/drawing/2014/main" id="{15655D72-F075-4B2E-A928-B55A072B8107}"/>
              </a:ext>
            </a:extLst>
          </p:cNvPr>
          <p:cNvSpPr/>
          <p:nvPr/>
        </p:nvSpPr>
        <p:spPr>
          <a:xfrm>
            <a:off x="8443355" y="-56754"/>
            <a:ext cx="1067824" cy="1059079"/>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4" name="Hình Bầu dục 38">
            <a:extLst>
              <a:ext uri="{FF2B5EF4-FFF2-40B4-BE49-F238E27FC236}">
                <a16:creationId xmlns:a16="http://schemas.microsoft.com/office/drawing/2014/main" id="{F3E38990-3F8E-4AB4-93E3-8D8B65241F04}"/>
              </a:ext>
            </a:extLst>
          </p:cNvPr>
          <p:cNvSpPr/>
          <p:nvPr/>
        </p:nvSpPr>
        <p:spPr>
          <a:xfrm>
            <a:off x="10889071" y="1398669"/>
            <a:ext cx="1067824" cy="1059079"/>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dirty="0"/>
          </a:p>
        </p:txBody>
      </p:sp>
      <p:sp>
        <p:nvSpPr>
          <p:cNvPr id="26" name="Hình Bầu dục 40">
            <a:extLst>
              <a:ext uri="{FF2B5EF4-FFF2-40B4-BE49-F238E27FC236}">
                <a16:creationId xmlns:a16="http://schemas.microsoft.com/office/drawing/2014/main" id="{33BAC972-AFB7-4D27-8383-48FC67B12245}"/>
              </a:ext>
            </a:extLst>
          </p:cNvPr>
          <p:cNvSpPr/>
          <p:nvPr/>
        </p:nvSpPr>
        <p:spPr>
          <a:xfrm>
            <a:off x="-660837" y="-272756"/>
            <a:ext cx="1067824" cy="1059079"/>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8" name="Hình Bầu dục 47">
            <a:extLst>
              <a:ext uri="{FF2B5EF4-FFF2-40B4-BE49-F238E27FC236}">
                <a16:creationId xmlns:a16="http://schemas.microsoft.com/office/drawing/2014/main" id="{952B9EF0-2C67-41B4-AEE6-FCB9E71F5AC0}"/>
              </a:ext>
            </a:extLst>
          </p:cNvPr>
          <p:cNvSpPr/>
          <p:nvPr/>
        </p:nvSpPr>
        <p:spPr>
          <a:xfrm>
            <a:off x="1680110" y="5790184"/>
            <a:ext cx="1067824" cy="105907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Tree>
    <p:extLst>
      <p:ext uri="{BB962C8B-B14F-4D97-AF65-F5344CB8AC3E}">
        <p14:creationId xmlns:p14="http://schemas.microsoft.com/office/powerpoint/2010/main" val="209947768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31" name="Rectangle: Rounded Corners 40">
            <a:extLst>
              <a:ext uri="{FF2B5EF4-FFF2-40B4-BE49-F238E27FC236}">
                <a16:creationId xmlns:a16="http://schemas.microsoft.com/office/drawing/2014/main" id="{D34A131F-FA73-4994-A76E-EC2C31DEF61F}"/>
              </a:ext>
            </a:extLst>
          </p:cNvPr>
          <p:cNvSpPr/>
          <p:nvPr/>
        </p:nvSpPr>
        <p:spPr>
          <a:xfrm>
            <a:off x="-8876719" y="2156075"/>
            <a:ext cx="2437109" cy="2200051"/>
          </a:xfrm>
          <a:prstGeom prst="roundRect">
            <a:avLst>
              <a:gd name="adj" fmla="val 21776"/>
            </a:avLst>
          </a:prstGeom>
          <a:solidFill>
            <a:schemeClr val="accent1">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Rectangle 43">
            <a:extLst>
              <a:ext uri="{FF2B5EF4-FFF2-40B4-BE49-F238E27FC236}">
                <a16:creationId xmlns:a16="http://schemas.microsoft.com/office/drawing/2014/main" id="{B71A262D-3868-4E2F-99BB-4A5C7D0FFCEE}"/>
              </a:ext>
            </a:extLst>
          </p:cNvPr>
          <p:cNvSpPr/>
          <p:nvPr/>
        </p:nvSpPr>
        <p:spPr>
          <a:xfrm>
            <a:off x="-8751370" y="2385563"/>
            <a:ext cx="1387928" cy="431487"/>
          </a:xfrm>
          <a:prstGeom prst="rect">
            <a:avLst/>
          </a:prstGeom>
          <a:solidFill>
            <a:schemeClr val="accent1">
              <a:lumMod val="75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1</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38" name="Rectangle 44">
            <a:extLst>
              <a:ext uri="{FF2B5EF4-FFF2-40B4-BE49-F238E27FC236}">
                <a16:creationId xmlns:a16="http://schemas.microsoft.com/office/drawing/2014/main" id="{35D38E93-BC12-4076-859E-03E7EEE7FB6E}"/>
              </a:ext>
            </a:extLst>
          </p:cNvPr>
          <p:cNvSpPr/>
          <p:nvPr/>
        </p:nvSpPr>
        <p:spPr>
          <a:xfrm>
            <a:off x="-8751982" y="2988180"/>
            <a:ext cx="2108181" cy="535843"/>
          </a:xfrm>
          <a:prstGeom prst="rect">
            <a:avLst/>
          </a:prstGeom>
          <a:solidFill>
            <a:schemeClr val="accent1">
              <a:lumMod val="75000"/>
            </a:schemeClr>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MY" sz="105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Ghi chú nội dung 1</a:t>
            </a:r>
            <a:endParaRPr kumimoji="0" lang="en-MY" sz="105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40" name="Rectangle: Rounded Corners 40">
            <a:extLst>
              <a:ext uri="{FF2B5EF4-FFF2-40B4-BE49-F238E27FC236}">
                <a16:creationId xmlns:a16="http://schemas.microsoft.com/office/drawing/2014/main" id="{025F0450-82DB-41F0-88AD-CF90531967DB}"/>
              </a:ext>
            </a:extLst>
          </p:cNvPr>
          <p:cNvSpPr/>
          <p:nvPr/>
        </p:nvSpPr>
        <p:spPr>
          <a:xfrm>
            <a:off x="-6085247" y="2113746"/>
            <a:ext cx="2699662" cy="2284709"/>
          </a:xfrm>
          <a:prstGeom prst="roundRect">
            <a:avLst>
              <a:gd name="adj" fmla="val 21776"/>
            </a:avLst>
          </a:prstGeom>
          <a:solidFill>
            <a:srgbClr val="D0540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2" name="Rectangle 43">
            <a:extLst>
              <a:ext uri="{FF2B5EF4-FFF2-40B4-BE49-F238E27FC236}">
                <a16:creationId xmlns:a16="http://schemas.microsoft.com/office/drawing/2014/main" id="{BBF4F4C4-4294-45B8-90C4-A9B3B3A0295B}"/>
              </a:ext>
            </a:extLst>
          </p:cNvPr>
          <p:cNvSpPr/>
          <p:nvPr/>
        </p:nvSpPr>
        <p:spPr>
          <a:xfrm>
            <a:off x="-5946065" y="2619249"/>
            <a:ext cx="1493582" cy="403390"/>
          </a:xfrm>
          <a:prstGeom prst="rect">
            <a:avLst/>
          </a:prstGeom>
          <a:solidFill>
            <a:srgbClr val="D05400"/>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2</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43" name="Rectangle 44">
            <a:extLst>
              <a:ext uri="{FF2B5EF4-FFF2-40B4-BE49-F238E27FC236}">
                <a16:creationId xmlns:a16="http://schemas.microsoft.com/office/drawing/2014/main" id="{FA4BC61C-FD30-493B-BCF3-CAA5895A7C82}"/>
              </a:ext>
            </a:extLst>
          </p:cNvPr>
          <p:cNvSpPr/>
          <p:nvPr/>
        </p:nvSpPr>
        <p:spPr>
          <a:xfrm>
            <a:off x="-5928725" y="3022639"/>
            <a:ext cx="1615425" cy="253916"/>
          </a:xfrm>
          <a:prstGeom prst="rect">
            <a:avLst/>
          </a:prstGeom>
          <a:solidFill>
            <a:srgbClr val="D05400"/>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MY" sz="105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Ghi chú nội dung 2</a:t>
            </a:r>
            <a:endParaRPr kumimoji="0" lang="en-MY" sz="105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49" name="Rectangle: Rounded Corners 40">
            <a:extLst>
              <a:ext uri="{FF2B5EF4-FFF2-40B4-BE49-F238E27FC236}">
                <a16:creationId xmlns:a16="http://schemas.microsoft.com/office/drawing/2014/main" id="{C6C1244B-D8D7-41D5-9B2D-5F5794D39BCF}"/>
              </a:ext>
            </a:extLst>
          </p:cNvPr>
          <p:cNvSpPr/>
          <p:nvPr/>
        </p:nvSpPr>
        <p:spPr>
          <a:xfrm>
            <a:off x="-3031222" y="2134720"/>
            <a:ext cx="2480348" cy="2242760"/>
          </a:xfrm>
          <a:prstGeom prst="roundRect">
            <a:avLst>
              <a:gd name="adj" fmla="val 21776"/>
            </a:avLst>
          </a:prstGeom>
          <a:solidFill>
            <a:srgbClr val="619428"/>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1" name="Rectangle 43">
            <a:extLst>
              <a:ext uri="{FF2B5EF4-FFF2-40B4-BE49-F238E27FC236}">
                <a16:creationId xmlns:a16="http://schemas.microsoft.com/office/drawing/2014/main" id="{179E4536-BCC6-44B7-A1A6-F574C920AF39}"/>
              </a:ext>
            </a:extLst>
          </p:cNvPr>
          <p:cNvSpPr/>
          <p:nvPr/>
        </p:nvSpPr>
        <p:spPr>
          <a:xfrm>
            <a:off x="-2895806" y="2432674"/>
            <a:ext cx="1451684" cy="369332"/>
          </a:xfrm>
          <a:prstGeom prst="rect">
            <a:avLst/>
          </a:prstGeom>
          <a:solidFill>
            <a:srgbClr val="619428"/>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3</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52" name="Rectangle 44">
            <a:extLst>
              <a:ext uri="{FF2B5EF4-FFF2-40B4-BE49-F238E27FC236}">
                <a16:creationId xmlns:a16="http://schemas.microsoft.com/office/drawing/2014/main" id="{680776EC-AEF6-4DC3-AABC-54FF57C0A0CB}"/>
              </a:ext>
            </a:extLst>
          </p:cNvPr>
          <p:cNvSpPr/>
          <p:nvPr/>
        </p:nvSpPr>
        <p:spPr>
          <a:xfrm>
            <a:off x="-2878952" y="2796992"/>
            <a:ext cx="1434830" cy="253916"/>
          </a:xfrm>
          <a:prstGeom prst="rect">
            <a:avLst/>
          </a:prstGeom>
          <a:solidFill>
            <a:srgbClr val="619428"/>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MY" sz="105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Ghi chú nội dung 3</a:t>
            </a:r>
            <a:endParaRPr kumimoji="0" lang="en-MY" sz="105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54" name="Rectangle: Rounded Corners 40">
            <a:extLst>
              <a:ext uri="{FF2B5EF4-FFF2-40B4-BE49-F238E27FC236}">
                <a16:creationId xmlns:a16="http://schemas.microsoft.com/office/drawing/2014/main" id="{3C32C037-6F50-4237-BDD9-4A56391AA7EB}"/>
              </a:ext>
            </a:extLst>
          </p:cNvPr>
          <p:cNvSpPr/>
          <p:nvPr/>
        </p:nvSpPr>
        <p:spPr>
          <a:xfrm>
            <a:off x="-398604" y="-337426"/>
            <a:ext cx="13166953" cy="7447134"/>
          </a:xfrm>
          <a:prstGeom prst="roundRect">
            <a:avLst>
              <a:gd name="adj" fmla="val 7738"/>
            </a:avLst>
          </a:prstGeom>
          <a:solidFill>
            <a:schemeClr val="accent4">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Rectangle 43">
            <a:extLst>
              <a:ext uri="{FF2B5EF4-FFF2-40B4-BE49-F238E27FC236}">
                <a16:creationId xmlns:a16="http://schemas.microsoft.com/office/drawing/2014/main" id="{39CFD826-50FB-4ABE-AB84-DD98B68C0DCE}"/>
              </a:ext>
            </a:extLst>
          </p:cNvPr>
          <p:cNvSpPr/>
          <p:nvPr/>
        </p:nvSpPr>
        <p:spPr>
          <a:xfrm>
            <a:off x="144753" y="186802"/>
            <a:ext cx="4074628" cy="769441"/>
          </a:xfrm>
          <a:prstGeom prst="rect">
            <a:avLst/>
          </a:prstGeom>
          <a:solidFill>
            <a:schemeClr val="accent4">
              <a:lumMod val="75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err="1">
                <a:ln>
                  <a:noFill/>
                </a:ln>
                <a:solidFill>
                  <a:prstClr val="white">
                    <a:lumMod val="95000"/>
                  </a:prstClr>
                </a:solidFill>
                <a:effectLst/>
                <a:uLnTx/>
                <a:uFillTx/>
                <a:latin typeface="Arial" panose="020B0604020202020204" pitchFamily="34" charset="0"/>
                <a:cs typeface="Arial" panose="020B0604020202020204" pitchFamily="34" charset="0"/>
              </a:rPr>
              <a:t>Nội</a:t>
            </a:r>
            <a:r>
              <a:rPr kumimoji="0" lang="en-US" sz="44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rPr>
              <a:t> dung 4</a:t>
            </a:r>
          </a:p>
        </p:txBody>
      </p:sp>
      <p:sp>
        <p:nvSpPr>
          <p:cNvPr id="2" name="Hình chữ nhật: Góc Tròn 1">
            <a:extLst>
              <a:ext uri="{FF2B5EF4-FFF2-40B4-BE49-F238E27FC236}">
                <a16:creationId xmlns:a16="http://schemas.microsoft.com/office/drawing/2014/main" id="{4C616653-0915-4AA3-8346-6C8F073F1FDD}"/>
              </a:ext>
            </a:extLst>
          </p:cNvPr>
          <p:cNvSpPr/>
          <p:nvPr/>
        </p:nvSpPr>
        <p:spPr>
          <a:xfrm>
            <a:off x="4537730" y="-1405114"/>
            <a:ext cx="3116540" cy="768137"/>
          </a:xfrm>
          <a:prstGeom prst="roundRect">
            <a:avLst>
              <a:gd name="adj" fmla="val 5000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latin typeface="Arial" panose="020B0604020202020204" pitchFamily="34" charset="0"/>
                <a:cs typeface="Arial" panose="020B0604020202020204" pitchFamily="34" charset="0"/>
              </a:rPr>
              <a:t>Nội dung thuyết trình </a:t>
            </a:r>
          </a:p>
        </p:txBody>
      </p:sp>
      <p:sp>
        <p:nvSpPr>
          <p:cNvPr id="25" name="Hộp Văn bản 24">
            <a:extLst>
              <a:ext uri="{FF2B5EF4-FFF2-40B4-BE49-F238E27FC236}">
                <a16:creationId xmlns:a16="http://schemas.microsoft.com/office/drawing/2014/main" id="{D9EB19B9-C0EB-4560-B576-0407C25115F9}"/>
              </a:ext>
            </a:extLst>
          </p:cNvPr>
          <p:cNvSpPr txBox="1"/>
          <p:nvPr/>
        </p:nvSpPr>
        <p:spPr>
          <a:xfrm>
            <a:off x="-4858325" y="407511"/>
            <a:ext cx="2644588" cy="369332"/>
          </a:xfrm>
          <a:prstGeom prst="rect">
            <a:avLst/>
          </a:prstGeom>
          <a:noFill/>
        </p:spPr>
        <p:txBody>
          <a:bodyPr wrap="square" rtlCol="0">
            <a:spAutoFit/>
          </a:bodyPr>
          <a:lstStyle/>
          <a:p>
            <a:r>
              <a:rPr lang="vi-VN" b="1" dirty="0">
                <a:solidFill>
                  <a:schemeClr val="bg1"/>
                </a:solidFill>
                <a:latin typeface="Arial" panose="020B0604020202020204" pitchFamily="34" charset="0"/>
                <a:cs typeface="Arial" panose="020B0604020202020204" pitchFamily="34" charset="0"/>
              </a:rPr>
              <a:t>Nhóm 2</a:t>
            </a:r>
            <a:r>
              <a:rPr lang="en-US" b="1" dirty="0">
                <a:solidFill>
                  <a:schemeClr val="bg1"/>
                </a:solidFill>
                <a:latin typeface="Arial" panose="020B0604020202020204" pitchFamily="34" charset="0"/>
                <a:cs typeface="Arial" panose="020B0604020202020204" pitchFamily="34" charset="0"/>
              </a:rPr>
              <a:t> </a:t>
            </a:r>
          </a:p>
        </p:txBody>
      </p:sp>
      <p:sp>
        <p:nvSpPr>
          <p:cNvPr id="27" name="Hộp Văn bản 26">
            <a:extLst>
              <a:ext uri="{FF2B5EF4-FFF2-40B4-BE49-F238E27FC236}">
                <a16:creationId xmlns:a16="http://schemas.microsoft.com/office/drawing/2014/main" id="{88E353A7-802B-447F-94C0-064933F97152}"/>
              </a:ext>
            </a:extLst>
          </p:cNvPr>
          <p:cNvSpPr txBox="1"/>
          <p:nvPr/>
        </p:nvSpPr>
        <p:spPr>
          <a:xfrm>
            <a:off x="-4571993" y="5332405"/>
            <a:ext cx="2644588" cy="369332"/>
          </a:xfrm>
          <a:prstGeom prst="rect">
            <a:avLst/>
          </a:prstGeom>
          <a:noFill/>
        </p:spPr>
        <p:txBody>
          <a:bodyPr wrap="square" rtlCol="0">
            <a:spAutoFit/>
          </a:bodyPr>
          <a:lstStyle/>
          <a:p>
            <a:r>
              <a:rPr lang="en-US">
                <a:solidFill>
                  <a:schemeClr val="bg1"/>
                </a:solidFill>
                <a:latin typeface="Arial" panose="020B0604020202020204" pitchFamily="34" charset="0"/>
                <a:cs typeface="Arial" panose="020B0604020202020204" pitchFamily="34" charset="0"/>
              </a:rPr>
              <a:t>Ghi chú nội dung 3</a:t>
            </a:r>
          </a:p>
        </p:txBody>
      </p:sp>
      <p:sp>
        <p:nvSpPr>
          <p:cNvPr id="36" name="Rectangle 43">
            <a:extLst>
              <a:ext uri="{FF2B5EF4-FFF2-40B4-BE49-F238E27FC236}">
                <a16:creationId xmlns:a16="http://schemas.microsoft.com/office/drawing/2014/main" id="{1809D447-E5B4-4BE6-BCC6-FE32AB64D203}"/>
              </a:ext>
            </a:extLst>
          </p:cNvPr>
          <p:cNvSpPr/>
          <p:nvPr/>
        </p:nvSpPr>
        <p:spPr>
          <a:xfrm>
            <a:off x="6184872" y="11880486"/>
            <a:ext cx="4074628" cy="6863417"/>
          </a:xfrm>
          <a:prstGeom prst="rect">
            <a:avLst/>
          </a:prstGeom>
          <a:noFill/>
        </p:spPr>
        <p:txBody>
          <a:bodyPr wrap="square">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4400"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p>
        </p:txBody>
      </p:sp>
      <p:sp>
        <p:nvSpPr>
          <p:cNvPr id="39" name="Rectangle 43">
            <a:extLst>
              <a:ext uri="{FF2B5EF4-FFF2-40B4-BE49-F238E27FC236}">
                <a16:creationId xmlns:a16="http://schemas.microsoft.com/office/drawing/2014/main" id="{A8BA3437-7DC4-4D05-8D24-85F5E0744D63}"/>
              </a:ext>
            </a:extLst>
          </p:cNvPr>
          <p:cNvSpPr/>
          <p:nvPr/>
        </p:nvSpPr>
        <p:spPr>
          <a:xfrm>
            <a:off x="9117047" y="17051912"/>
            <a:ext cx="4074628" cy="6863417"/>
          </a:xfrm>
          <a:prstGeom prst="rect">
            <a:avLst/>
          </a:prstGeom>
          <a:noFill/>
        </p:spPr>
        <p:txBody>
          <a:bodyPr wrap="square">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4400" i="0" u="none" strike="noStrike" kern="1200" cap="none" spc="0" normalizeH="0" baseline="0" noProof="0">
                <a:ln>
                  <a:noFill/>
                </a:ln>
                <a:solidFill>
                  <a:schemeClr val="accent4">
                    <a:lumMod val="60000"/>
                    <a:lumOff val="40000"/>
                  </a:scheme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schemeClr val="accent4">
                    <a:lumMod val="60000"/>
                    <a:lumOff val="40000"/>
                  </a:scheme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schemeClr val="accent4">
                    <a:lumMod val="60000"/>
                    <a:lumOff val="40000"/>
                  </a:scheme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schemeClr val="accent4">
                    <a:lumMod val="60000"/>
                    <a:lumOff val="40000"/>
                  </a:scheme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schemeClr val="accent4">
                    <a:lumMod val="60000"/>
                    <a:lumOff val="40000"/>
                  </a:scheme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schemeClr val="accent4">
                    <a:lumMod val="60000"/>
                    <a:lumOff val="40000"/>
                  </a:scheme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schemeClr val="accent4">
                    <a:lumMod val="60000"/>
                    <a:lumOff val="40000"/>
                  </a:scheme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schemeClr val="accent4">
                    <a:lumMod val="60000"/>
                    <a:lumOff val="40000"/>
                  </a:scheme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schemeClr val="accent4">
                    <a:lumMod val="60000"/>
                    <a:lumOff val="40000"/>
                  </a:scheme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schemeClr val="accent4">
                    <a:lumMod val="60000"/>
                    <a:lumOff val="40000"/>
                  </a:schemeClr>
                </a:solidFill>
                <a:effectLst/>
                <a:uLnTx/>
                <a:uFillTx/>
                <a:latin typeface="Arial" panose="020B0604020202020204" pitchFamily="34" charset="0"/>
                <a:cs typeface="Arial" panose="020B0604020202020204" pitchFamily="34" charset="0"/>
              </a:rPr>
              <a:t>Nội dung 4</a:t>
            </a:r>
          </a:p>
        </p:txBody>
      </p:sp>
      <p:pic>
        <p:nvPicPr>
          <p:cNvPr id="12" name="Graphic 11" descr="Bats outline">
            <a:extLst>
              <a:ext uri="{FF2B5EF4-FFF2-40B4-BE49-F238E27FC236}">
                <a16:creationId xmlns:a16="http://schemas.microsoft.com/office/drawing/2014/main" id="{6A66F396-BCEB-29FE-D056-083C3AC9B2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37551"/>
            <a:ext cx="1184025" cy="1184025"/>
          </a:xfrm>
          <a:prstGeom prst="rect">
            <a:avLst/>
          </a:prstGeom>
        </p:spPr>
      </p:pic>
      <p:pic>
        <p:nvPicPr>
          <p:cNvPr id="14" name="Graphic 13" descr="Bow with solid fill">
            <a:extLst>
              <a:ext uri="{FF2B5EF4-FFF2-40B4-BE49-F238E27FC236}">
                <a16:creationId xmlns:a16="http://schemas.microsoft.com/office/drawing/2014/main" id="{7138A368-C756-543C-44A7-24B0149F38E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54361" y="-128962"/>
            <a:ext cx="1457325" cy="1457325"/>
          </a:xfrm>
          <a:prstGeom prst="rect">
            <a:avLst/>
          </a:prstGeom>
        </p:spPr>
      </p:pic>
      <p:sp>
        <p:nvSpPr>
          <p:cNvPr id="34" name="Hình Bầu dục 40">
            <a:extLst>
              <a:ext uri="{FF2B5EF4-FFF2-40B4-BE49-F238E27FC236}">
                <a16:creationId xmlns:a16="http://schemas.microsoft.com/office/drawing/2014/main" id="{66B80382-3FA8-1FFF-C6FD-DAA2EECC15E1}"/>
              </a:ext>
            </a:extLst>
          </p:cNvPr>
          <p:cNvSpPr/>
          <p:nvPr/>
        </p:nvSpPr>
        <p:spPr>
          <a:xfrm>
            <a:off x="-451071" y="6050629"/>
            <a:ext cx="1067824" cy="1059079"/>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grpSp>
        <p:nvGrpSpPr>
          <p:cNvPr id="16" name="Group 15">
            <a:extLst>
              <a:ext uri="{FF2B5EF4-FFF2-40B4-BE49-F238E27FC236}">
                <a16:creationId xmlns:a16="http://schemas.microsoft.com/office/drawing/2014/main" id="{16DBC56D-FCD3-ADA2-78D0-3ED2E6EDC770}"/>
              </a:ext>
            </a:extLst>
          </p:cNvPr>
          <p:cNvGrpSpPr/>
          <p:nvPr/>
        </p:nvGrpSpPr>
        <p:grpSpPr>
          <a:xfrm>
            <a:off x="421095" y="1321911"/>
            <a:ext cx="11294657" cy="4728718"/>
            <a:chOff x="421095" y="1321911"/>
            <a:chExt cx="11294657" cy="4728718"/>
          </a:xfrm>
        </p:grpSpPr>
        <p:pic>
          <p:nvPicPr>
            <p:cNvPr id="22" name="Picture 21" descr="Không có mô tả.">
              <a:extLst>
                <a:ext uri="{FF2B5EF4-FFF2-40B4-BE49-F238E27FC236}">
                  <a16:creationId xmlns:a16="http://schemas.microsoft.com/office/drawing/2014/main" id="{3F4DBB8A-C0AC-0090-F0C0-44D08776E20C}"/>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rot="16200000">
              <a:off x="1287377" y="635223"/>
              <a:ext cx="3886056" cy="5508308"/>
            </a:xfrm>
            <a:prstGeom prst="rect">
              <a:avLst/>
            </a:prstGeom>
            <a:noFill/>
            <a:ln>
              <a:noFill/>
            </a:ln>
          </p:spPr>
        </p:pic>
        <p:pic>
          <p:nvPicPr>
            <p:cNvPr id="23" name="Picture 22" descr="Không có mô tả.">
              <a:extLst>
                <a:ext uri="{FF2B5EF4-FFF2-40B4-BE49-F238E27FC236}">
                  <a16:creationId xmlns:a16="http://schemas.microsoft.com/office/drawing/2014/main" id="{AB46B68C-9176-5106-394B-BC7F120029EC}"/>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rot="16200000">
              <a:off x="7107153" y="723805"/>
              <a:ext cx="3886056" cy="5331142"/>
            </a:xfrm>
            <a:prstGeom prst="rect">
              <a:avLst/>
            </a:prstGeom>
            <a:noFill/>
            <a:ln>
              <a:noFill/>
            </a:ln>
          </p:spPr>
        </p:pic>
        <p:pic>
          <p:nvPicPr>
            <p:cNvPr id="8" name="Graphic 7" descr="Badge 1 with solid fill">
              <a:extLst>
                <a:ext uri="{FF2B5EF4-FFF2-40B4-BE49-F238E27FC236}">
                  <a16:creationId xmlns:a16="http://schemas.microsoft.com/office/drawing/2014/main" id="{AE58E516-96D9-5991-BF77-A74332F3532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1095" y="1328363"/>
              <a:ext cx="914400" cy="914400"/>
            </a:xfrm>
            <a:prstGeom prst="rect">
              <a:avLst/>
            </a:prstGeom>
          </p:spPr>
        </p:pic>
        <p:pic>
          <p:nvPicPr>
            <p:cNvPr id="10" name="Graphic 9" descr="Badge with solid fill">
              <a:extLst>
                <a:ext uri="{FF2B5EF4-FFF2-40B4-BE49-F238E27FC236}">
                  <a16:creationId xmlns:a16="http://schemas.microsoft.com/office/drawing/2014/main" id="{0FE8CF77-B60F-328A-C885-52A031477BE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26342" y="1321911"/>
              <a:ext cx="914400" cy="914400"/>
            </a:xfrm>
            <a:prstGeom prst="rect">
              <a:avLst/>
            </a:prstGeom>
          </p:spPr>
        </p:pic>
        <p:sp>
          <p:nvSpPr>
            <p:cNvPr id="15" name="TextBox 14">
              <a:extLst>
                <a:ext uri="{FF2B5EF4-FFF2-40B4-BE49-F238E27FC236}">
                  <a16:creationId xmlns:a16="http://schemas.microsoft.com/office/drawing/2014/main" id="{744AAA3D-9C36-6979-B4A5-952702CDD28B}"/>
                </a:ext>
              </a:extLst>
            </p:cNvPr>
            <p:cNvSpPr txBox="1"/>
            <p:nvPr/>
          </p:nvSpPr>
          <p:spPr>
            <a:xfrm>
              <a:off x="5256683" y="5588964"/>
              <a:ext cx="1984059" cy="461665"/>
            </a:xfrm>
            <a:prstGeom prst="rect">
              <a:avLst/>
            </a:prstGeom>
            <a:noFill/>
          </p:spPr>
          <p:txBody>
            <a:bodyPr wrap="square" rtlCol="0">
              <a:spAutoFit/>
            </a:bodyPr>
            <a:lstStyle/>
            <a:p>
              <a:r>
                <a:rPr lang="vi-VN" sz="2400" b="1" dirty="0">
                  <a:latin typeface="+mj-lt"/>
                </a:rPr>
                <a:t>Mạch thực tế </a:t>
              </a:r>
              <a:endParaRPr lang="en-US" sz="2400" b="1" dirty="0">
                <a:latin typeface="+mj-lt"/>
              </a:endParaRPr>
            </a:p>
          </p:txBody>
        </p:sp>
      </p:grpSp>
    </p:spTree>
    <p:extLst>
      <p:ext uri="{BB962C8B-B14F-4D97-AF65-F5344CB8AC3E}">
        <p14:creationId xmlns:p14="http://schemas.microsoft.com/office/powerpoint/2010/main" val="32612841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31" name="Rectangle: Rounded Corners 40">
            <a:extLst>
              <a:ext uri="{FF2B5EF4-FFF2-40B4-BE49-F238E27FC236}">
                <a16:creationId xmlns:a16="http://schemas.microsoft.com/office/drawing/2014/main" id="{D34A131F-FA73-4994-A76E-EC2C31DEF61F}"/>
              </a:ext>
            </a:extLst>
          </p:cNvPr>
          <p:cNvSpPr/>
          <p:nvPr/>
        </p:nvSpPr>
        <p:spPr>
          <a:xfrm>
            <a:off x="-8876719" y="2156075"/>
            <a:ext cx="2437109" cy="2200051"/>
          </a:xfrm>
          <a:prstGeom prst="roundRect">
            <a:avLst>
              <a:gd name="adj" fmla="val 21776"/>
            </a:avLst>
          </a:prstGeom>
          <a:solidFill>
            <a:schemeClr val="accent1">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Rectangle 43">
            <a:extLst>
              <a:ext uri="{FF2B5EF4-FFF2-40B4-BE49-F238E27FC236}">
                <a16:creationId xmlns:a16="http://schemas.microsoft.com/office/drawing/2014/main" id="{B71A262D-3868-4E2F-99BB-4A5C7D0FFCEE}"/>
              </a:ext>
            </a:extLst>
          </p:cNvPr>
          <p:cNvSpPr/>
          <p:nvPr/>
        </p:nvSpPr>
        <p:spPr>
          <a:xfrm>
            <a:off x="-8751370" y="2385563"/>
            <a:ext cx="1387928" cy="431487"/>
          </a:xfrm>
          <a:prstGeom prst="rect">
            <a:avLst/>
          </a:prstGeom>
          <a:solidFill>
            <a:schemeClr val="accent1">
              <a:lumMod val="75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1</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38" name="Rectangle 44">
            <a:extLst>
              <a:ext uri="{FF2B5EF4-FFF2-40B4-BE49-F238E27FC236}">
                <a16:creationId xmlns:a16="http://schemas.microsoft.com/office/drawing/2014/main" id="{35D38E93-BC12-4076-859E-03E7EEE7FB6E}"/>
              </a:ext>
            </a:extLst>
          </p:cNvPr>
          <p:cNvSpPr/>
          <p:nvPr/>
        </p:nvSpPr>
        <p:spPr>
          <a:xfrm>
            <a:off x="-8751982" y="2988180"/>
            <a:ext cx="2108181" cy="535843"/>
          </a:xfrm>
          <a:prstGeom prst="rect">
            <a:avLst/>
          </a:prstGeom>
          <a:solidFill>
            <a:schemeClr val="accent1">
              <a:lumMod val="75000"/>
            </a:schemeClr>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MY" sz="105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Ghi chú nội dung 1</a:t>
            </a:r>
            <a:endParaRPr kumimoji="0" lang="en-MY" sz="105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40" name="Rectangle: Rounded Corners 40">
            <a:extLst>
              <a:ext uri="{FF2B5EF4-FFF2-40B4-BE49-F238E27FC236}">
                <a16:creationId xmlns:a16="http://schemas.microsoft.com/office/drawing/2014/main" id="{025F0450-82DB-41F0-88AD-CF90531967DB}"/>
              </a:ext>
            </a:extLst>
          </p:cNvPr>
          <p:cNvSpPr/>
          <p:nvPr/>
        </p:nvSpPr>
        <p:spPr>
          <a:xfrm>
            <a:off x="-6085247" y="2113746"/>
            <a:ext cx="2699662" cy="2284709"/>
          </a:xfrm>
          <a:prstGeom prst="roundRect">
            <a:avLst>
              <a:gd name="adj" fmla="val 21776"/>
            </a:avLst>
          </a:prstGeom>
          <a:solidFill>
            <a:srgbClr val="D0540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2" name="Rectangle 43">
            <a:extLst>
              <a:ext uri="{FF2B5EF4-FFF2-40B4-BE49-F238E27FC236}">
                <a16:creationId xmlns:a16="http://schemas.microsoft.com/office/drawing/2014/main" id="{BBF4F4C4-4294-45B8-90C4-A9B3B3A0295B}"/>
              </a:ext>
            </a:extLst>
          </p:cNvPr>
          <p:cNvSpPr/>
          <p:nvPr/>
        </p:nvSpPr>
        <p:spPr>
          <a:xfrm>
            <a:off x="-5946065" y="2619249"/>
            <a:ext cx="1493582" cy="403390"/>
          </a:xfrm>
          <a:prstGeom prst="rect">
            <a:avLst/>
          </a:prstGeom>
          <a:solidFill>
            <a:srgbClr val="D05400"/>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2</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43" name="Rectangle 44">
            <a:extLst>
              <a:ext uri="{FF2B5EF4-FFF2-40B4-BE49-F238E27FC236}">
                <a16:creationId xmlns:a16="http://schemas.microsoft.com/office/drawing/2014/main" id="{FA4BC61C-FD30-493B-BCF3-CAA5895A7C82}"/>
              </a:ext>
            </a:extLst>
          </p:cNvPr>
          <p:cNvSpPr/>
          <p:nvPr/>
        </p:nvSpPr>
        <p:spPr>
          <a:xfrm>
            <a:off x="-5928725" y="3022639"/>
            <a:ext cx="1615425" cy="253916"/>
          </a:xfrm>
          <a:prstGeom prst="rect">
            <a:avLst/>
          </a:prstGeom>
          <a:solidFill>
            <a:srgbClr val="D05400"/>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MY" sz="105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Ghi chú nội dung 2</a:t>
            </a:r>
            <a:endParaRPr kumimoji="0" lang="en-MY" sz="105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49" name="Rectangle: Rounded Corners 40">
            <a:extLst>
              <a:ext uri="{FF2B5EF4-FFF2-40B4-BE49-F238E27FC236}">
                <a16:creationId xmlns:a16="http://schemas.microsoft.com/office/drawing/2014/main" id="{C6C1244B-D8D7-41D5-9B2D-5F5794D39BCF}"/>
              </a:ext>
            </a:extLst>
          </p:cNvPr>
          <p:cNvSpPr/>
          <p:nvPr/>
        </p:nvSpPr>
        <p:spPr>
          <a:xfrm>
            <a:off x="-3031222" y="2134720"/>
            <a:ext cx="2480348" cy="2242760"/>
          </a:xfrm>
          <a:prstGeom prst="roundRect">
            <a:avLst>
              <a:gd name="adj" fmla="val 21776"/>
            </a:avLst>
          </a:prstGeom>
          <a:solidFill>
            <a:srgbClr val="619428"/>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1" name="Rectangle 43">
            <a:extLst>
              <a:ext uri="{FF2B5EF4-FFF2-40B4-BE49-F238E27FC236}">
                <a16:creationId xmlns:a16="http://schemas.microsoft.com/office/drawing/2014/main" id="{179E4536-BCC6-44B7-A1A6-F574C920AF39}"/>
              </a:ext>
            </a:extLst>
          </p:cNvPr>
          <p:cNvSpPr/>
          <p:nvPr/>
        </p:nvSpPr>
        <p:spPr>
          <a:xfrm>
            <a:off x="-2895806" y="2432674"/>
            <a:ext cx="1451684" cy="369332"/>
          </a:xfrm>
          <a:prstGeom prst="rect">
            <a:avLst/>
          </a:prstGeom>
          <a:solidFill>
            <a:srgbClr val="619428"/>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3</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52" name="Rectangle 44">
            <a:extLst>
              <a:ext uri="{FF2B5EF4-FFF2-40B4-BE49-F238E27FC236}">
                <a16:creationId xmlns:a16="http://schemas.microsoft.com/office/drawing/2014/main" id="{680776EC-AEF6-4DC3-AABC-54FF57C0A0CB}"/>
              </a:ext>
            </a:extLst>
          </p:cNvPr>
          <p:cNvSpPr/>
          <p:nvPr/>
        </p:nvSpPr>
        <p:spPr>
          <a:xfrm>
            <a:off x="-2878952" y="2796992"/>
            <a:ext cx="1434830" cy="253916"/>
          </a:xfrm>
          <a:prstGeom prst="rect">
            <a:avLst/>
          </a:prstGeom>
          <a:solidFill>
            <a:srgbClr val="619428"/>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MY" sz="105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Ghi chú nội dung 3</a:t>
            </a:r>
            <a:endParaRPr kumimoji="0" lang="en-MY" sz="105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54" name="Rectangle: Rounded Corners 40">
            <a:extLst>
              <a:ext uri="{FF2B5EF4-FFF2-40B4-BE49-F238E27FC236}">
                <a16:creationId xmlns:a16="http://schemas.microsoft.com/office/drawing/2014/main" id="{3C32C037-6F50-4237-BDD9-4A56391AA7EB}"/>
              </a:ext>
            </a:extLst>
          </p:cNvPr>
          <p:cNvSpPr/>
          <p:nvPr/>
        </p:nvSpPr>
        <p:spPr>
          <a:xfrm>
            <a:off x="-398604" y="-337426"/>
            <a:ext cx="13166953" cy="7447134"/>
          </a:xfrm>
          <a:prstGeom prst="roundRect">
            <a:avLst>
              <a:gd name="adj" fmla="val 7738"/>
            </a:avLst>
          </a:prstGeom>
          <a:solidFill>
            <a:schemeClr val="accent4">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Rectangle 43">
            <a:extLst>
              <a:ext uri="{FF2B5EF4-FFF2-40B4-BE49-F238E27FC236}">
                <a16:creationId xmlns:a16="http://schemas.microsoft.com/office/drawing/2014/main" id="{39CFD826-50FB-4ABE-AB84-DD98B68C0DCE}"/>
              </a:ext>
            </a:extLst>
          </p:cNvPr>
          <p:cNvSpPr/>
          <p:nvPr/>
        </p:nvSpPr>
        <p:spPr>
          <a:xfrm>
            <a:off x="144753" y="186802"/>
            <a:ext cx="4074628" cy="769441"/>
          </a:xfrm>
          <a:prstGeom prst="rect">
            <a:avLst/>
          </a:prstGeom>
          <a:solidFill>
            <a:schemeClr val="accent4">
              <a:lumMod val="75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endParaRPr kumimoji="0" lang="en-US" sz="44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2" name="Hình chữ nhật: Góc Tròn 1">
            <a:extLst>
              <a:ext uri="{FF2B5EF4-FFF2-40B4-BE49-F238E27FC236}">
                <a16:creationId xmlns:a16="http://schemas.microsoft.com/office/drawing/2014/main" id="{4C616653-0915-4AA3-8346-6C8F073F1FDD}"/>
              </a:ext>
            </a:extLst>
          </p:cNvPr>
          <p:cNvSpPr/>
          <p:nvPr/>
        </p:nvSpPr>
        <p:spPr>
          <a:xfrm>
            <a:off x="4537730" y="-1405114"/>
            <a:ext cx="3116540" cy="768137"/>
          </a:xfrm>
          <a:prstGeom prst="roundRect">
            <a:avLst>
              <a:gd name="adj" fmla="val 5000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latin typeface="Arial" panose="020B0604020202020204" pitchFamily="34" charset="0"/>
                <a:cs typeface="Arial" panose="020B0604020202020204" pitchFamily="34" charset="0"/>
              </a:rPr>
              <a:t>Nội dung thuyết trình </a:t>
            </a:r>
          </a:p>
        </p:txBody>
      </p:sp>
      <p:sp>
        <p:nvSpPr>
          <p:cNvPr id="24" name="Hình Bầu dục 23">
            <a:extLst>
              <a:ext uri="{FF2B5EF4-FFF2-40B4-BE49-F238E27FC236}">
                <a16:creationId xmlns:a16="http://schemas.microsoft.com/office/drawing/2014/main" id="{D277BFD1-BDF7-49A5-BD76-F9457EB579FB}"/>
              </a:ext>
            </a:extLst>
          </p:cNvPr>
          <p:cNvSpPr/>
          <p:nvPr/>
        </p:nvSpPr>
        <p:spPr>
          <a:xfrm>
            <a:off x="-5528202" y="313881"/>
            <a:ext cx="532205" cy="515285"/>
          </a:xfrm>
          <a:prstGeom prst="ellipse">
            <a:avLst/>
          </a:prstGeom>
          <a:blipFill dpi="0" rotWithShape="1">
            <a:blip r:embed="rId2">
              <a:extLst>
                <a:ext uri="{28A0092B-C50C-407E-A947-70E740481C1C}">
                  <a14:useLocalDpi xmlns:a14="http://schemas.microsoft.com/office/drawing/2010/main" val="0"/>
                </a:ext>
              </a:extLst>
            </a:blip>
            <a:srcRect/>
            <a:stretch>
              <a:fillRect t="-53999" b="-2494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Hộp Văn bản 24">
            <a:extLst>
              <a:ext uri="{FF2B5EF4-FFF2-40B4-BE49-F238E27FC236}">
                <a16:creationId xmlns:a16="http://schemas.microsoft.com/office/drawing/2014/main" id="{D9EB19B9-C0EB-4560-B576-0407C25115F9}"/>
              </a:ext>
            </a:extLst>
          </p:cNvPr>
          <p:cNvSpPr txBox="1"/>
          <p:nvPr/>
        </p:nvSpPr>
        <p:spPr>
          <a:xfrm>
            <a:off x="-4858325" y="407511"/>
            <a:ext cx="2644588" cy="369332"/>
          </a:xfrm>
          <a:prstGeom prst="rect">
            <a:avLst/>
          </a:prstGeom>
          <a:noFill/>
        </p:spPr>
        <p:txBody>
          <a:bodyPr wrap="square" rtlCol="0">
            <a:spAutoFit/>
          </a:bodyPr>
          <a:lstStyle/>
          <a:p>
            <a:r>
              <a:rPr lang="en-US" b="1">
                <a:solidFill>
                  <a:schemeClr val="bg1"/>
                </a:solidFill>
                <a:latin typeface="Arial" panose="020B0604020202020204" pitchFamily="34" charset="0"/>
                <a:cs typeface="Arial" panose="020B0604020202020204" pitchFamily="34" charset="0"/>
              </a:rPr>
              <a:t>Group Name </a:t>
            </a:r>
          </a:p>
        </p:txBody>
      </p:sp>
      <p:sp>
        <p:nvSpPr>
          <p:cNvPr id="27" name="Hộp Văn bản 26">
            <a:extLst>
              <a:ext uri="{FF2B5EF4-FFF2-40B4-BE49-F238E27FC236}">
                <a16:creationId xmlns:a16="http://schemas.microsoft.com/office/drawing/2014/main" id="{88E353A7-802B-447F-94C0-064933F97152}"/>
              </a:ext>
            </a:extLst>
          </p:cNvPr>
          <p:cNvSpPr txBox="1"/>
          <p:nvPr/>
        </p:nvSpPr>
        <p:spPr>
          <a:xfrm>
            <a:off x="-4571993" y="5332405"/>
            <a:ext cx="2644588" cy="369332"/>
          </a:xfrm>
          <a:prstGeom prst="rect">
            <a:avLst/>
          </a:prstGeom>
          <a:noFill/>
        </p:spPr>
        <p:txBody>
          <a:bodyPr wrap="square" rtlCol="0">
            <a:spAutoFit/>
          </a:bodyPr>
          <a:lstStyle/>
          <a:p>
            <a:r>
              <a:rPr lang="en-US">
                <a:solidFill>
                  <a:schemeClr val="bg1"/>
                </a:solidFill>
                <a:latin typeface="Arial" panose="020B0604020202020204" pitchFamily="34" charset="0"/>
                <a:cs typeface="Arial" panose="020B0604020202020204" pitchFamily="34" charset="0"/>
              </a:rPr>
              <a:t>Ghi chú nội dung 3</a:t>
            </a:r>
          </a:p>
        </p:txBody>
      </p:sp>
      <p:sp>
        <p:nvSpPr>
          <p:cNvPr id="36" name="Rectangle 43">
            <a:extLst>
              <a:ext uri="{FF2B5EF4-FFF2-40B4-BE49-F238E27FC236}">
                <a16:creationId xmlns:a16="http://schemas.microsoft.com/office/drawing/2014/main" id="{1809D447-E5B4-4BE6-BCC6-FE32AB64D203}"/>
              </a:ext>
            </a:extLst>
          </p:cNvPr>
          <p:cNvSpPr/>
          <p:nvPr/>
        </p:nvSpPr>
        <p:spPr>
          <a:xfrm>
            <a:off x="6184872" y="11880486"/>
            <a:ext cx="4074628" cy="6863417"/>
          </a:xfrm>
          <a:prstGeom prst="rect">
            <a:avLst/>
          </a:prstGeom>
          <a:noFill/>
        </p:spPr>
        <p:txBody>
          <a:bodyPr wrap="square">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4400"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p>
        </p:txBody>
      </p:sp>
      <p:sp>
        <p:nvSpPr>
          <p:cNvPr id="29" name="Rectangle: Rounded Corners 29">
            <a:extLst>
              <a:ext uri="{FF2B5EF4-FFF2-40B4-BE49-F238E27FC236}">
                <a16:creationId xmlns:a16="http://schemas.microsoft.com/office/drawing/2014/main" id="{57314627-5658-4859-A725-9672C1393AF5}"/>
              </a:ext>
            </a:extLst>
          </p:cNvPr>
          <p:cNvSpPr/>
          <p:nvPr/>
        </p:nvSpPr>
        <p:spPr>
          <a:xfrm>
            <a:off x="492532" y="956243"/>
            <a:ext cx="2717596" cy="727462"/>
          </a:xfrm>
          <a:prstGeom prst="roundRect">
            <a:avLst>
              <a:gd name="adj" fmla="val 843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dirty="0">
                <a:solidFill>
                  <a:schemeClr val="tx1"/>
                </a:solidFill>
                <a:latin typeface="Times New Roman" panose="02020603050405020304" pitchFamily="18" charset="0"/>
                <a:cs typeface="Times New Roman" panose="02020603050405020304" pitchFamily="18" charset="0"/>
              </a:rPr>
              <a:t>Bảng thiết bị: </a:t>
            </a:r>
            <a:endParaRPr lang="en-MY" sz="2400" b="1" dirty="0">
              <a:solidFill>
                <a:schemeClr val="tx1"/>
              </a:solidFill>
              <a:latin typeface="Times New Roman" panose="02020603050405020304" pitchFamily="18" charset="0"/>
              <a:cs typeface="Times New Roman" panose="02020603050405020304" pitchFamily="18" charset="0"/>
            </a:endParaRPr>
          </a:p>
        </p:txBody>
      </p:sp>
      <p:sp>
        <p:nvSpPr>
          <p:cNvPr id="39" name="Rectangle 43">
            <a:extLst>
              <a:ext uri="{FF2B5EF4-FFF2-40B4-BE49-F238E27FC236}">
                <a16:creationId xmlns:a16="http://schemas.microsoft.com/office/drawing/2014/main" id="{A8BA3437-7DC4-4D05-8D24-85F5E0744D63}"/>
              </a:ext>
            </a:extLst>
          </p:cNvPr>
          <p:cNvSpPr/>
          <p:nvPr/>
        </p:nvSpPr>
        <p:spPr>
          <a:xfrm>
            <a:off x="9117047" y="17051912"/>
            <a:ext cx="4074628" cy="6863417"/>
          </a:xfrm>
          <a:prstGeom prst="rect">
            <a:avLst/>
          </a:prstGeom>
          <a:noFill/>
        </p:spPr>
        <p:txBody>
          <a:bodyPr wrap="square">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4400" i="0" u="none" strike="noStrike" kern="1200" cap="none" spc="0" normalizeH="0" baseline="0" noProof="0">
                <a:ln>
                  <a:noFill/>
                </a:ln>
                <a:solidFill>
                  <a:schemeClr val="accent4">
                    <a:lumMod val="60000"/>
                    <a:lumOff val="40000"/>
                  </a:scheme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schemeClr val="accent4">
                    <a:lumMod val="60000"/>
                    <a:lumOff val="40000"/>
                  </a:scheme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schemeClr val="accent4">
                    <a:lumMod val="60000"/>
                    <a:lumOff val="40000"/>
                  </a:scheme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schemeClr val="accent4">
                    <a:lumMod val="60000"/>
                    <a:lumOff val="40000"/>
                  </a:scheme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schemeClr val="accent4">
                    <a:lumMod val="60000"/>
                    <a:lumOff val="40000"/>
                  </a:scheme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schemeClr val="accent4">
                    <a:lumMod val="60000"/>
                    <a:lumOff val="40000"/>
                  </a:scheme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schemeClr val="accent4">
                    <a:lumMod val="60000"/>
                    <a:lumOff val="40000"/>
                  </a:scheme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schemeClr val="accent4">
                    <a:lumMod val="60000"/>
                    <a:lumOff val="40000"/>
                  </a:scheme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schemeClr val="accent4">
                    <a:lumMod val="60000"/>
                    <a:lumOff val="40000"/>
                  </a:scheme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schemeClr val="accent4">
                    <a:lumMod val="60000"/>
                    <a:lumOff val="40000"/>
                  </a:schemeClr>
                </a:solidFill>
                <a:effectLst/>
                <a:uLnTx/>
                <a:uFillTx/>
                <a:latin typeface="Arial" panose="020B0604020202020204" pitchFamily="34" charset="0"/>
                <a:cs typeface="Arial" panose="020B0604020202020204" pitchFamily="34" charset="0"/>
              </a:rPr>
              <a:t>Nội dung 4</a:t>
            </a:r>
          </a:p>
        </p:txBody>
      </p:sp>
      <p:pic>
        <p:nvPicPr>
          <p:cNvPr id="35" name="Hình ảnh 34">
            <a:extLst>
              <a:ext uri="{FF2B5EF4-FFF2-40B4-BE49-F238E27FC236}">
                <a16:creationId xmlns:a16="http://schemas.microsoft.com/office/drawing/2014/main" id="{93B9EC10-CCAC-4BF3-80C4-9717BF483D78}"/>
              </a:ext>
            </a:extLst>
          </p:cNvPr>
          <p:cNvPicPr>
            <a:picLocks noChangeAspect="1"/>
          </p:cNvPicPr>
          <p:nvPr/>
        </p:nvPicPr>
        <p:blipFill rotWithShape="1">
          <a:blip r:embed="rId3"/>
          <a:srcRect l="29019" r="28296"/>
          <a:stretch/>
        </p:blipFill>
        <p:spPr>
          <a:xfrm>
            <a:off x="8093413" y="551325"/>
            <a:ext cx="3356220" cy="5992491"/>
          </a:xfrm>
          <a:prstGeom prst="rect">
            <a:avLst/>
          </a:prstGeom>
        </p:spPr>
      </p:pic>
      <p:grpSp>
        <p:nvGrpSpPr>
          <p:cNvPr id="3" name="Group 2">
            <a:extLst>
              <a:ext uri="{FF2B5EF4-FFF2-40B4-BE49-F238E27FC236}">
                <a16:creationId xmlns:a16="http://schemas.microsoft.com/office/drawing/2014/main" id="{EFB8F1D4-AACA-99E2-C18C-3FF0FC457999}"/>
              </a:ext>
            </a:extLst>
          </p:cNvPr>
          <p:cNvGrpSpPr/>
          <p:nvPr/>
        </p:nvGrpSpPr>
        <p:grpSpPr>
          <a:xfrm>
            <a:off x="144753" y="1903155"/>
            <a:ext cx="7296907" cy="4717978"/>
            <a:chOff x="144753" y="1903155"/>
            <a:chExt cx="7296907" cy="4717978"/>
          </a:xfrm>
        </p:grpSpPr>
        <p:sp>
          <p:nvSpPr>
            <p:cNvPr id="33" name="Rectangle: Rounded Corners 45">
              <a:extLst>
                <a:ext uri="{FF2B5EF4-FFF2-40B4-BE49-F238E27FC236}">
                  <a16:creationId xmlns:a16="http://schemas.microsoft.com/office/drawing/2014/main" id="{26BFDF7B-AAFB-47F0-B28A-37534B56E9AA}"/>
                </a:ext>
              </a:extLst>
            </p:cNvPr>
            <p:cNvSpPr/>
            <p:nvPr/>
          </p:nvSpPr>
          <p:spPr>
            <a:xfrm>
              <a:off x="144753" y="1903155"/>
              <a:ext cx="7296907" cy="4717978"/>
            </a:xfrm>
            <a:prstGeom prst="roundRect">
              <a:avLst>
                <a:gd name="adj" fmla="val 9659"/>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pic>
          <p:nvPicPr>
            <p:cNvPr id="4" name="Picture 3" descr="A picture containing text, receipt, screenshot&#10;&#10;Description automatically generated">
              <a:extLst>
                <a:ext uri="{FF2B5EF4-FFF2-40B4-BE49-F238E27FC236}">
                  <a16:creationId xmlns:a16="http://schemas.microsoft.com/office/drawing/2014/main" id="{3CB10E8F-62D8-74DD-11E6-AD1A5B398C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093" y="2156075"/>
              <a:ext cx="6914375" cy="4245608"/>
            </a:xfrm>
            <a:prstGeom prst="rect">
              <a:avLst/>
            </a:prstGeom>
          </p:spPr>
        </p:pic>
      </p:grpSp>
    </p:spTree>
    <p:extLst>
      <p:ext uri="{BB962C8B-B14F-4D97-AF65-F5344CB8AC3E}">
        <p14:creationId xmlns:p14="http://schemas.microsoft.com/office/powerpoint/2010/main" val="18803478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750" fill="hold"/>
                                        <p:tgtEl>
                                          <p:spTgt spid="3"/>
                                        </p:tgtEl>
                                        <p:attrNameLst>
                                          <p:attrName>ppt_x</p:attrName>
                                        </p:attrNameLst>
                                      </p:cBhvr>
                                      <p:tavLst>
                                        <p:tav tm="0">
                                          <p:val>
                                            <p:strVal val="#ppt_x"/>
                                          </p:val>
                                        </p:tav>
                                        <p:tav tm="100000">
                                          <p:val>
                                            <p:strVal val="#ppt_x"/>
                                          </p:val>
                                        </p:tav>
                                      </p:tavLst>
                                    </p:anim>
                                    <p:anim calcmode="lin" valueType="num">
                                      <p:cBhvr additive="base">
                                        <p:cTn id="12" dur="175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10" name="Hộp Văn bản 9">
            <a:extLst>
              <a:ext uri="{FF2B5EF4-FFF2-40B4-BE49-F238E27FC236}">
                <a16:creationId xmlns:a16="http://schemas.microsoft.com/office/drawing/2014/main" id="{6F9B3A43-7E23-465A-A1F6-4F1101B5BD25}"/>
              </a:ext>
            </a:extLst>
          </p:cNvPr>
          <p:cNvSpPr txBox="1"/>
          <p:nvPr/>
        </p:nvSpPr>
        <p:spPr>
          <a:xfrm>
            <a:off x="2340186" y="-10070847"/>
            <a:ext cx="7511628" cy="707886"/>
          </a:xfrm>
          <a:prstGeom prst="rect">
            <a:avLst/>
          </a:prstGeom>
          <a:noFill/>
        </p:spPr>
        <p:txBody>
          <a:bodyPr wrap="square" rtlCol="0">
            <a:spAutoFit/>
          </a:bodyPr>
          <a:lstStyle/>
          <a:p>
            <a:pPr algn="ctr"/>
            <a:r>
              <a:rPr lang="en-US" sz="4000" b="1">
                <a:latin typeface="Arial" panose="020B0604020202020204" pitchFamily="34" charset="0"/>
                <a:cs typeface="Arial" panose="020B0604020202020204" pitchFamily="34" charset="0"/>
              </a:rPr>
              <a:t>Thành viên trong nhóm </a:t>
            </a:r>
          </a:p>
        </p:txBody>
      </p:sp>
      <p:grpSp>
        <p:nvGrpSpPr>
          <p:cNvPr id="20" name="Nhóm 19">
            <a:extLst>
              <a:ext uri="{FF2B5EF4-FFF2-40B4-BE49-F238E27FC236}">
                <a16:creationId xmlns:a16="http://schemas.microsoft.com/office/drawing/2014/main" id="{F4D298C8-45EB-4DB9-B845-5CBF3F930E07}"/>
              </a:ext>
            </a:extLst>
          </p:cNvPr>
          <p:cNvGrpSpPr/>
          <p:nvPr/>
        </p:nvGrpSpPr>
        <p:grpSpPr>
          <a:xfrm>
            <a:off x="778213" y="-4989409"/>
            <a:ext cx="2402732" cy="2879387"/>
            <a:chOff x="778213" y="2159540"/>
            <a:chExt cx="2402732" cy="2879387"/>
          </a:xfrm>
        </p:grpSpPr>
        <p:sp>
          <p:nvSpPr>
            <p:cNvPr id="3" name="Hình chữ nhật: Góc Tròn 2">
              <a:extLst>
                <a:ext uri="{FF2B5EF4-FFF2-40B4-BE49-F238E27FC236}">
                  <a16:creationId xmlns:a16="http://schemas.microsoft.com/office/drawing/2014/main" id="{173435B0-BBE4-4D18-BB0A-AF988339A5CD}"/>
                </a:ext>
              </a:extLst>
            </p:cNvPr>
            <p:cNvSpPr/>
            <p:nvPr/>
          </p:nvSpPr>
          <p:spPr>
            <a:xfrm>
              <a:off x="778213" y="2159540"/>
              <a:ext cx="2402732" cy="2879387"/>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Hình Bầu dục 8">
              <a:extLst>
                <a:ext uri="{FF2B5EF4-FFF2-40B4-BE49-F238E27FC236}">
                  <a16:creationId xmlns:a16="http://schemas.microsoft.com/office/drawing/2014/main" id="{5D06C5CC-8816-4B63-B18C-972CC1297A33}"/>
                </a:ext>
              </a:extLst>
            </p:cNvPr>
            <p:cNvSpPr/>
            <p:nvPr/>
          </p:nvSpPr>
          <p:spPr>
            <a:xfrm>
              <a:off x="1245141" y="2509736"/>
              <a:ext cx="1468876" cy="1498059"/>
            </a:xfrm>
            <a:prstGeom prst="ellipse">
              <a:avLst/>
            </a:prstGeom>
            <a:blipFill dpi="0" rotWithShape="1">
              <a:blip r:embed="rId2">
                <a:extLst>
                  <a:ext uri="{28A0092B-C50C-407E-A947-70E740481C1C}">
                    <a14:useLocalDpi xmlns:a14="http://schemas.microsoft.com/office/drawing/2010/main" val="0"/>
                  </a:ext>
                </a:extLst>
              </a:blip>
              <a:srcRect/>
              <a:stretch>
                <a:fillRect l="-5998" r="-599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Hộp Văn bản 14">
              <a:extLst>
                <a:ext uri="{FF2B5EF4-FFF2-40B4-BE49-F238E27FC236}">
                  <a16:creationId xmlns:a16="http://schemas.microsoft.com/office/drawing/2014/main" id="{E82AA20D-7B96-4D4C-90C4-C8803D976DCA}"/>
                </a:ext>
              </a:extLst>
            </p:cNvPr>
            <p:cNvSpPr txBox="1"/>
            <p:nvPr/>
          </p:nvSpPr>
          <p:spPr>
            <a:xfrm>
              <a:off x="1211095" y="4065603"/>
              <a:ext cx="1468876" cy="523220"/>
            </a:xfrm>
            <a:prstGeom prst="rect">
              <a:avLst/>
            </a:prstGeom>
            <a:noFill/>
          </p:spPr>
          <p:txBody>
            <a:bodyPr wrap="square" rtlCol="0">
              <a:spAutoFit/>
            </a:bodyPr>
            <a:lstStyle/>
            <a:p>
              <a:pPr algn="ctr"/>
              <a:r>
                <a:rPr lang="en-US" sz="2800" b="1">
                  <a:solidFill>
                    <a:schemeClr val="accent2">
                      <a:lumMod val="20000"/>
                      <a:lumOff val="80000"/>
                    </a:schemeClr>
                  </a:solidFill>
                  <a:latin typeface="Arial" panose="020B0604020202020204" pitchFamily="34" charset="0"/>
                  <a:cs typeface="Arial" panose="020B0604020202020204" pitchFamily="34" charset="0"/>
                </a:rPr>
                <a:t>Tên</a:t>
              </a:r>
            </a:p>
          </p:txBody>
        </p:sp>
      </p:grpSp>
      <p:grpSp>
        <p:nvGrpSpPr>
          <p:cNvPr id="21" name="Nhóm 20">
            <a:extLst>
              <a:ext uri="{FF2B5EF4-FFF2-40B4-BE49-F238E27FC236}">
                <a16:creationId xmlns:a16="http://schemas.microsoft.com/office/drawing/2014/main" id="{CE92808A-90C6-4E97-B375-0FAFC948E13B}"/>
              </a:ext>
            </a:extLst>
          </p:cNvPr>
          <p:cNvGrpSpPr/>
          <p:nvPr/>
        </p:nvGrpSpPr>
        <p:grpSpPr>
          <a:xfrm>
            <a:off x="3518170" y="-6610392"/>
            <a:ext cx="2402732" cy="2879387"/>
            <a:chOff x="3518170" y="2159540"/>
            <a:chExt cx="2402732" cy="2879387"/>
          </a:xfrm>
        </p:grpSpPr>
        <p:sp>
          <p:nvSpPr>
            <p:cNvPr id="6" name="Hình chữ nhật: Góc Tròn 5">
              <a:extLst>
                <a:ext uri="{FF2B5EF4-FFF2-40B4-BE49-F238E27FC236}">
                  <a16:creationId xmlns:a16="http://schemas.microsoft.com/office/drawing/2014/main" id="{8B058641-26EF-431A-A1E2-85E7C098A08A}"/>
                </a:ext>
              </a:extLst>
            </p:cNvPr>
            <p:cNvSpPr/>
            <p:nvPr/>
          </p:nvSpPr>
          <p:spPr>
            <a:xfrm>
              <a:off x="3518170" y="2159540"/>
              <a:ext cx="2402732" cy="2879387"/>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Hình Bầu dục 10">
              <a:extLst>
                <a:ext uri="{FF2B5EF4-FFF2-40B4-BE49-F238E27FC236}">
                  <a16:creationId xmlns:a16="http://schemas.microsoft.com/office/drawing/2014/main" id="{6F81A7EA-4B04-4922-8104-81322C92EB62}"/>
                </a:ext>
              </a:extLst>
            </p:cNvPr>
            <p:cNvSpPr/>
            <p:nvPr/>
          </p:nvSpPr>
          <p:spPr>
            <a:xfrm>
              <a:off x="4062350" y="2509736"/>
              <a:ext cx="1468876" cy="1498059"/>
            </a:xfrm>
            <a:prstGeom prst="ellipse">
              <a:avLst/>
            </a:prstGeom>
            <a:blipFill dpi="0" rotWithShape="1">
              <a:blip r:embed="rId3">
                <a:extLst>
                  <a:ext uri="{28A0092B-C50C-407E-A947-70E740481C1C}">
                    <a14:useLocalDpi xmlns:a14="http://schemas.microsoft.com/office/drawing/2010/main" val="0"/>
                  </a:ext>
                </a:extLst>
              </a:blip>
              <a:srcRect/>
              <a:stretch>
                <a:fillRect t="-2558" b="-255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Hộp Văn bản 16">
              <a:extLst>
                <a:ext uri="{FF2B5EF4-FFF2-40B4-BE49-F238E27FC236}">
                  <a16:creationId xmlns:a16="http://schemas.microsoft.com/office/drawing/2014/main" id="{013CB148-A4BA-4772-8338-0644B1C9C6AE}"/>
                </a:ext>
              </a:extLst>
            </p:cNvPr>
            <p:cNvSpPr txBox="1"/>
            <p:nvPr/>
          </p:nvSpPr>
          <p:spPr>
            <a:xfrm>
              <a:off x="4062350" y="4096381"/>
              <a:ext cx="1468876" cy="523220"/>
            </a:xfrm>
            <a:prstGeom prst="rect">
              <a:avLst/>
            </a:prstGeom>
            <a:noFill/>
          </p:spPr>
          <p:txBody>
            <a:bodyPr wrap="square" rtlCol="0">
              <a:spAutoFit/>
            </a:bodyPr>
            <a:lstStyle/>
            <a:p>
              <a:pPr algn="ctr"/>
              <a:r>
                <a:rPr lang="en-US" sz="2800" b="1">
                  <a:solidFill>
                    <a:schemeClr val="accent2">
                      <a:lumMod val="20000"/>
                      <a:lumOff val="80000"/>
                    </a:schemeClr>
                  </a:solidFill>
                  <a:latin typeface="Arial" panose="020B0604020202020204" pitchFamily="34" charset="0"/>
                  <a:cs typeface="Arial" panose="020B0604020202020204" pitchFamily="34" charset="0"/>
                </a:rPr>
                <a:t>Tên</a:t>
              </a:r>
            </a:p>
          </p:txBody>
        </p:sp>
      </p:grpSp>
      <p:grpSp>
        <p:nvGrpSpPr>
          <p:cNvPr id="22" name="Nhóm 21">
            <a:extLst>
              <a:ext uri="{FF2B5EF4-FFF2-40B4-BE49-F238E27FC236}">
                <a16:creationId xmlns:a16="http://schemas.microsoft.com/office/drawing/2014/main" id="{DDA2248D-AEED-4448-84B6-118736ECCF92}"/>
              </a:ext>
            </a:extLst>
          </p:cNvPr>
          <p:cNvGrpSpPr/>
          <p:nvPr/>
        </p:nvGrpSpPr>
        <p:grpSpPr>
          <a:xfrm>
            <a:off x="6258127" y="-9021079"/>
            <a:ext cx="2402732" cy="2879387"/>
            <a:chOff x="6258127" y="2159540"/>
            <a:chExt cx="2402732" cy="2879387"/>
          </a:xfrm>
        </p:grpSpPr>
        <p:sp>
          <p:nvSpPr>
            <p:cNvPr id="7" name="Hình chữ nhật: Góc Tròn 6">
              <a:extLst>
                <a:ext uri="{FF2B5EF4-FFF2-40B4-BE49-F238E27FC236}">
                  <a16:creationId xmlns:a16="http://schemas.microsoft.com/office/drawing/2014/main" id="{08FCD704-9D8E-4E2B-B8D5-09470F9A8B00}"/>
                </a:ext>
              </a:extLst>
            </p:cNvPr>
            <p:cNvSpPr/>
            <p:nvPr/>
          </p:nvSpPr>
          <p:spPr>
            <a:xfrm>
              <a:off x="6258127" y="2159540"/>
              <a:ext cx="2402732" cy="2879387"/>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Hình Bầu dục 11">
              <a:extLst>
                <a:ext uri="{FF2B5EF4-FFF2-40B4-BE49-F238E27FC236}">
                  <a16:creationId xmlns:a16="http://schemas.microsoft.com/office/drawing/2014/main" id="{92ADF859-891A-402D-9D0B-B78133AA5BBE}"/>
                </a:ext>
              </a:extLst>
            </p:cNvPr>
            <p:cNvSpPr/>
            <p:nvPr/>
          </p:nvSpPr>
          <p:spPr>
            <a:xfrm>
              <a:off x="6725055" y="2509736"/>
              <a:ext cx="1468876" cy="1498059"/>
            </a:xfrm>
            <a:prstGeom prst="ellipse">
              <a:avLst/>
            </a:prstGeom>
            <a:blipFill dpi="0" rotWithShape="1">
              <a:blip r:embed="rId4">
                <a:extLst>
                  <a:ext uri="{28A0092B-C50C-407E-A947-70E740481C1C}">
                    <a14:useLocalDpi xmlns:a14="http://schemas.microsoft.com/office/drawing/2010/main" val="0"/>
                  </a:ext>
                </a:extLst>
              </a:blip>
              <a:srcRect/>
              <a:stretch>
                <a:fillRect l="-27611" r="-2761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Hộp Văn bản 17">
              <a:extLst>
                <a:ext uri="{FF2B5EF4-FFF2-40B4-BE49-F238E27FC236}">
                  <a16:creationId xmlns:a16="http://schemas.microsoft.com/office/drawing/2014/main" id="{57061089-ACCA-4747-AB18-4DC9C2A97E64}"/>
                </a:ext>
              </a:extLst>
            </p:cNvPr>
            <p:cNvSpPr txBox="1"/>
            <p:nvPr/>
          </p:nvSpPr>
          <p:spPr>
            <a:xfrm>
              <a:off x="6725055" y="4154665"/>
              <a:ext cx="1468876" cy="523220"/>
            </a:xfrm>
            <a:prstGeom prst="rect">
              <a:avLst/>
            </a:prstGeom>
            <a:noFill/>
          </p:spPr>
          <p:txBody>
            <a:bodyPr wrap="square" rtlCol="0">
              <a:spAutoFit/>
            </a:bodyPr>
            <a:lstStyle/>
            <a:p>
              <a:pPr algn="ctr"/>
              <a:r>
                <a:rPr lang="en-US" sz="2800" b="1">
                  <a:solidFill>
                    <a:schemeClr val="accent2">
                      <a:lumMod val="20000"/>
                      <a:lumOff val="80000"/>
                    </a:schemeClr>
                  </a:solidFill>
                  <a:latin typeface="Arial" panose="020B0604020202020204" pitchFamily="34" charset="0"/>
                  <a:cs typeface="Arial" panose="020B0604020202020204" pitchFamily="34" charset="0"/>
                </a:rPr>
                <a:t>Tên</a:t>
              </a:r>
            </a:p>
          </p:txBody>
        </p:sp>
      </p:grpSp>
      <p:grpSp>
        <p:nvGrpSpPr>
          <p:cNvPr id="23" name="Nhóm 22">
            <a:extLst>
              <a:ext uri="{FF2B5EF4-FFF2-40B4-BE49-F238E27FC236}">
                <a16:creationId xmlns:a16="http://schemas.microsoft.com/office/drawing/2014/main" id="{38EBA65D-01BF-4191-86FD-20D14EE75834}"/>
              </a:ext>
            </a:extLst>
          </p:cNvPr>
          <p:cNvGrpSpPr/>
          <p:nvPr/>
        </p:nvGrpSpPr>
        <p:grpSpPr>
          <a:xfrm>
            <a:off x="8998084" y="-11828936"/>
            <a:ext cx="2402732" cy="2879387"/>
            <a:chOff x="8998084" y="2159540"/>
            <a:chExt cx="2402732" cy="2879387"/>
          </a:xfrm>
        </p:grpSpPr>
        <p:sp>
          <p:nvSpPr>
            <p:cNvPr id="8" name="Hình chữ nhật: Góc Tròn 7">
              <a:extLst>
                <a:ext uri="{FF2B5EF4-FFF2-40B4-BE49-F238E27FC236}">
                  <a16:creationId xmlns:a16="http://schemas.microsoft.com/office/drawing/2014/main" id="{178500DD-9105-4F25-B1BB-8D5D5E70783B}"/>
                </a:ext>
              </a:extLst>
            </p:cNvPr>
            <p:cNvSpPr/>
            <p:nvPr/>
          </p:nvSpPr>
          <p:spPr>
            <a:xfrm>
              <a:off x="8998084" y="2159540"/>
              <a:ext cx="2402732" cy="2879387"/>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Hình Bầu dục 12">
              <a:extLst>
                <a:ext uri="{FF2B5EF4-FFF2-40B4-BE49-F238E27FC236}">
                  <a16:creationId xmlns:a16="http://schemas.microsoft.com/office/drawing/2014/main" id="{2A87E66B-D38C-491B-90F9-E12467F4B537}"/>
                </a:ext>
              </a:extLst>
            </p:cNvPr>
            <p:cNvSpPr/>
            <p:nvPr/>
          </p:nvSpPr>
          <p:spPr>
            <a:xfrm>
              <a:off x="9439838" y="2509736"/>
              <a:ext cx="1468876" cy="1498059"/>
            </a:xfrm>
            <a:prstGeom prst="ellipse">
              <a:avLst/>
            </a:prstGeom>
            <a:blipFill dpi="0" rotWithShape="1">
              <a:blip r:embed="rId5">
                <a:extLst>
                  <a:ext uri="{28A0092B-C50C-407E-A947-70E740481C1C}">
                    <a14:useLocalDpi xmlns:a14="http://schemas.microsoft.com/office/drawing/2010/main" val="0"/>
                  </a:ext>
                </a:extLst>
              </a:blip>
              <a:srcRect/>
              <a:stretch>
                <a:fillRect l="-994" r="-99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Hộp Văn bản 18">
              <a:extLst>
                <a:ext uri="{FF2B5EF4-FFF2-40B4-BE49-F238E27FC236}">
                  <a16:creationId xmlns:a16="http://schemas.microsoft.com/office/drawing/2014/main" id="{B71B3937-7B7B-4B36-8B10-D0DBB6E4048C}"/>
                </a:ext>
              </a:extLst>
            </p:cNvPr>
            <p:cNvSpPr txBox="1"/>
            <p:nvPr/>
          </p:nvSpPr>
          <p:spPr>
            <a:xfrm>
              <a:off x="9465012" y="4183371"/>
              <a:ext cx="1468876" cy="523220"/>
            </a:xfrm>
            <a:prstGeom prst="rect">
              <a:avLst/>
            </a:prstGeom>
            <a:noFill/>
          </p:spPr>
          <p:txBody>
            <a:bodyPr wrap="square" rtlCol="0">
              <a:spAutoFit/>
            </a:bodyPr>
            <a:lstStyle/>
            <a:p>
              <a:pPr algn="ctr"/>
              <a:r>
                <a:rPr lang="en-US" sz="2800" b="1">
                  <a:solidFill>
                    <a:schemeClr val="accent2">
                      <a:lumMod val="20000"/>
                      <a:lumOff val="80000"/>
                    </a:schemeClr>
                  </a:solidFill>
                  <a:latin typeface="Arial" panose="020B0604020202020204" pitchFamily="34" charset="0"/>
                  <a:cs typeface="Arial" panose="020B0604020202020204" pitchFamily="34" charset="0"/>
                </a:rPr>
                <a:t>Tên</a:t>
              </a:r>
            </a:p>
          </p:txBody>
        </p:sp>
      </p:grpSp>
      <p:sp>
        <p:nvSpPr>
          <p:cNvPr id="24" name="Hộp Văn bản 23">
            <a:extLst>
              <a:ext uri="{FF2B5EF4-FFF2-40B4-BE49-F238E27FC236}">
                <a16:creationId xmlns:a16="http://schemas.microsoft.com/office/drawing/2014/main" id="{B79C8804-1C17-4F3D-AAD1-46591D16E985}"/>
              </a:ext>
            </a:extLst>
          </p:cNvPr>
          <p:cNvSpPr txBox="1"/>
          <p:nvPr/>
        </p:nvSpPr>
        <p:spPr>
          <a:xfrm>
            <a:off x="4235720" y="8568093"/>
            <a:ext cx="3720559" cy="461665"/>
          </a:xfrm>
          <a:prstGeom prst="rect">
            <a:avLst/>
          </a:prstGeom>
          <a:noFill/>
        </p:spPr>
        <p:txBody>
          <a:bodyPr wrap="square" rtlCol="0">
            <a:spAutoFit/>
          </a:bodyPr>
          <a:lstStyle/>
          <a:p>
            <a:pPr algn="ctr"/>
            <a:r>
              <a:rPr lang="en-US" sz="2400">
                <a:latin typeface="Arial" panose="020B0604020202020204" pitchFamily="34" charset="0"/>
                <a:cs typeface="Arial" panose="020B0604020202020204" pitchFamily="34" charset="0"/>
              </a:rPr>
              <a:t>Giáo viên môn học</a:t>
            </a:r>
          </a:p>
        </p:txBody>
      </p:sp>
      <p:sp>
        <p:nvSpPr>
          <p:cNvPr id="16" name="Hình chữ nhật: Góc Tròn 15">
            <a:extLst>
              <a:ext uri="{FF2B5EF4-FFF2-40B4-BE49-F238E27FC236}">
                <a16:creationId xmlns:a16="http://schemas.microsoft.com/office/drawing/2014/main" id="{757A3A82-D050-4248-9BEB-2FE17BD76BBD}"/>
              </a:ext>
            </a:extLst>
          </p:cNvPr>
          <p:cNvSpPr/>
          <p:nvPr/>
        </p:nvSpPr>
        <p:spPr>
          <a:xfrm>
            <a:off x="6406487" y="179687"/>
            <a:ext cx="2634342" cy="3429000"/>
          </a:xfrm>
          <a:prstGeom prst="roundRect">
            <a:avLst>
              <a:gd name="adj" fmla="val 8816"/>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Hình chữ nhật: Góc Tròn 24">
            <a:extLst>
              <a:ext uri="{FF2B5EF4-FFF2-40B4-BE49-F238E27FC236}">
                <a16:creationId xmlns:a16="http://schemas.microsoft.com/office/drawing/2014/main" id="{8F0F489A-C1FF-4681-97DF-811AE7B12BD4}"/>
              </a:ext>
            </a:extLst>
          </p:cNvPr>
          <p:cNvSpPr/>
          <p:nvPr/>
        </p:nvSpPr>
        <p:spPr>
          <a:xfrm>
            <a:off x="9263743" y="3135086"/>
            <a:ext cx="2634342" cy="3319502"/>
          </a:xfrm>
          <a:prstGeom prst="roundRect">
            <a:avLst>
              <a:gd name="adj" fmla="val 10055"/>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Hộp Văn bản 27">
            <a:extLst>
              <a:ext uri="{FF2B5EF4-FFF2-40B4-BE49-F238E27FC236}">
                <a16:creationId xmlns:a16="http://schemas.microsoft.com/office/drawing/2014/main" id="{ED00F88C-61BB-4C6E-BBD4-A4F5D41B703B}"/>
              </a:ext>
            </a:extLst>
          </p:cNvPr>
          <p:cNvSpPr txBox="1"/>
          <p:nvPr/>
        </p:nvSpPr>
        <p:spPr>
          <a:xfrm>
            <a:off x="519429" y="1371920"/>
            <a:ext cx="4060372" cy="769441"/>
          </a:xfrm>
          <a:prstGeom prst="rect">
            <a:avLst/>
          </a:prstGeom>
          <a:noFill/>
        </p:spPr>
        <p:txBody>
          <a:bodyPr wrap="square" rtlCol="0">
            <a:spAutoFit/>
          </a:bodyPr>
          <a:lstStyle/>
          <a:p>
            <a:r>
              <a:rPr lang="vi-VN" sz="4400" b="1" dirty="0">
                <a:solidFill>
                  <a:schemeClr val="accent2">
                    <a:lumMod val="50000"/>
                  </a:schemeClr>
                </a:solidFill>
                <a:latin typeface="Arial" panose="020B0604020202020204" pitchFamily="34" charset="0"/>
                <a:cs typeface="Arial" panose="020B0604020202020204" pitchFamily="34" charset="0"/>
              </a:rPr>
              <a:t>Vi Điều Khiển</a:t>
            </a:r>
            <a:endParaRPr lang="en-US" sz="4400" b="1" dirty="0">
              <a:solidFill>
                <a:schemeClr val="accent2">
                  <a:lumMod val="50000"/>
                </a:schemeClr>
              </a:solidFill>
              <a:latin typeface="Arial" panose="020B0604020202020204" pitchFamily="34" charset="0"/>
              <a:cs typeface="Arial" panose="020B0604020202020204" pitchFamily="34" charset="0"/>
            </a:endParaRPr>
          </a:p>
        </p:txBody>
      </p:sp>
      <p:sp>
        <p:nvSpPr>
          <p:cNvPr id="33" name="Hộp Văn bản 32">
            <a:extLst>
              <a:ext uri="{FF2B5EF4-FFF2-40B4-BE49-F238E27FC236}">
                <a16:creationId xmlns:a16="http://schemas.microsoft.com/office/drawing/2014/main" id="{61BAAE8B-46B9-4CAD-9E4D-B44888A81D57}"/>
              </a:ext>
            </a:extLst>
          </p:cNvPr>
          <p:cNvSpPr txBox="1"/>
          <p:nvPr/>
        </p:nvSpPr>
        <p:spPr>
          <a:xfrm>
            <a:off x="560372" y="2455925"/>
            <a:ext cx="4919606" cy="1015663"/>
          </a:xfrm>
          <a:prstGeom prst="rect">
            <a:avLst/>
          </a:prstGeom>
          <a:noFill/>
        </p:spPr>
        <p:txBody>
          <a:bodyPr wrap="square" rtlCol="0">
            <a:spAutoFit/>
          </a:bodyPr>
          <a:lstStyle/>
          <a:p>
            <a:r>
              <a:rPr lang="en-US" sz="2000" b="1" dirty="0" err="1">
                <a:solidFill>
                  <a:schemeClr val="accent2">
                    <a:lumMod val="50000"/>
                  </a:schemeClr>
                </a:solidFill>
                <a:latin typeface="Arial" panose="020B0604020202020204" pitchFamily="34" charset="0"/>
                <a:cs typeface="Arial" panose="020B0604020202020204" pitchFamily="34" charset="0"/>
              </a:rPr>
              <a:t>Chủ</a:t>
            </a:r>
            <a:r>
              <a:rPr lang="en-US" sz="2000" b="1" dirty="0">
                <a:solidFill>
                  <a:schemeClr val="accent2">
                    <a:lumMod val="50000"/>
                  </a:schemeClr>
                </a:solidFill>
                <a:latin typeface="Arial" panose="020B0604020202020204" pitchFamily="34" charset="0"/>
                <a:cs typeface="Arial" panose="020B0604020202020204" pitchFamily="34" charset="0"/>
              </a:rPr>
              <a:t> </a:t>
            </a:r>
            <a:r>
              <a:rPr lang="vi-VN" sz="2000" b="1" dirty="0">
                <a:solidFill>
                  <a:schemeClr val="accent2">
                    <a:lumMod val="50000"/>
                  </a:schemeClr>
                </a:solidFill>
                <a:latin typeface="Arial" panose="020B0604020202020204" pitchFamily="34" charset="0"/>
                <a:cs typeface="Arial" panose="020B0604020202020204" pitchFamily="34" charset="0"/>
              </a:rPr>
              <a:t>đề: Thiết kế mạch đo nhịp tim dùng PIC16F887</a:t>
            </a:r>
          </a:p>
          <a:p>
            <a:endParaRPr lang="en-US" sz="2000" b="1" dirty="0">
              <a:solidFill>
                <a:schemeClr val="accent2">
                  <a:lumMod val="50000"/>
                </a:schemeClr>
              </a:solidFill>
              <a:latin typeface="Arial" panose="020B0604020202020204" pitchFamily="34" charset="0"/>
              <a:cs typeface="Arial" panose="020B0604020202020204" pitchFamily="34" charset="0"/>
            </a:endParaRPr>
          </a:p>
        </p:txBody>
      </p:sp>
      <p:pic>
        <p:nvPicPr>
          <p:cNvPr id="4" name="Hình ảnh 3">
            <a:extLst>
              <a:ext uri="{FF2B5EF4-FFF2-40B4-BE49-F238E27FC236}">
                <a16:creationId xmlns:a16="http://schemas.microsoft.com/office/drawing/2014/main" id="{679AF8A8-A65F-4F07-8432-7734DFAB80D7}"/>
              </a:ext>
            </a:extLst>
          </p:cNvPr>
          <p:cNvPicPr>
            <a:picLocks noChangeAspect="1"/>
          </p:cNvPicPr>
          <p:nvPr/>
        </p:nvPicPr>
        <p:blipFill rotWithShape="1">
          <a:blip r:embed="rId6"/>
          <a:srcRect l="29019" r="28296"/>
          <a:stretch/>
        </p:blipFill>
        <p:spPr>
          <a:xfrm>
            <a:off x="6644925" y="472629"/>
            <a:ext cx="2157465" cy="2843116"/>
          </a:xfrm>
          <a:prstGeom prst="rect">
            <a:avLst/>
          </a:prstGeom>
        </p:spPr>
      </p:pic>
      <p:pic>
        <p:nvPicPr>
          <p:cNvPr id="14" name="Hình ảnh 13">
            <a:extLst>
              <a:ext uri="{FF2B5EF4-FFF2-40B4-BE49-F238E27FC236}">
                <a16:creationId xmlns:a16="http://schemas.microsoft.com/office/drawing/2014/main" id="{9FAFA46D-508F-47A3-B014-0216738B558B}"/>
              </a:ext>
            </a:extLst>
          </p:cNvPr>
          <p:cNvPicPr>
            <a:picLocks noChangeAspect="1"/>
          </p:cNvPicPr>
          <p:nvPr/>
        </p:nvPicPr>
        <p:blipFill rotWithShape="1">
          <a:blip r:embed="rId7"/>
          <a:srcRect l="25367" t="-1" r="26198" b="-189"/>
          <a:stretch/>
        </p:blipFill>
        <p:spPr>
          <a:xfrm>
            <a:off x="9417644" y="3441343"/>
            <a:ext cx="2326539" cy="2706987"/>
          </a:xfrm>
          <a:prstGeom prst="rect">
            <a:avLst/>
          </a:prstGeom>
        </p:spPr>
      </p:pic>
      <p:sp>
        <p:nvSpPr>
          <p:cNvPr id="27" name="Hình chữ nhật 26">
            <a:extLst>
              <a:ext uri="{FF2B5EF4-FFF2-40B4-BE49-F238E27FC236}">
                <a16:creationId xmlns:a16="http://schemas.microsoft.com/office/drawing/2014/main" id="{DAE38240-4601-4B93-AA4A-9A049430320A}"/>
              </a:ext>
            </a:extLst>
          </p:cNvPr>
          <p:cNvSpPr/>
          <p:nvPr/>
        </p:nvSpPr>
        <p:spPr>
          <a:xfrm rot="2636860">
            <a:off x="10138042" y="1162844"/>
            <a:ext cx="1053006" cy="102940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Hộp Văn bản 34">
            <a:extLst>
              <a:ext uri="{FF2B5EF4-FFF2-40B4-BE49-F238E27FC236}">
                <a16:creationId xmlns:a16="http://schemas.microsoft.com/office/drawing/2014/main" id="{301036F6-82CB-4611-969F-0BD9C3002C7B}"/>
              </a:ext>
            </a:extLst>
          </p:cNvPr>
          <p:cNvSpPr txBox="1"/>
          <p:nvPr/>
        </p:nvSpPr>
        <p:spPr>
          <a:xfrm>
            <a:off x="560372" y="784130"/>
            <a:ext cx="4060372" cy="769441"/>
          </a:xfrm>
          <a:prstGeom prst="rect">
            <a:avLst/>
          </a:prstGeom>
          <a:noFill/>
        </p:spPr>
        <p:txBody>
          <a:bodyPr wrap="square" rtlCol="0">
            <a:spAutoFit/>
          </a:bodyPr>
          <a:lstStyle/>
          <a:p>
            <a:r>
              <a:rPr lang="en-US" sz="4400" b="1" dirty="0" err="1">
                <a:solidFill>
                  <a:schemeClr val="accent2">
                    <a:lumMod val="50000"/>
                  </a:schemeClr>
                </a:solidFill>
                <a:latin typeface="Arial" panose="020B0604020202020204" pitchFamily="34" charset="0"/>
                <a:cs typeface="Arial" panose="020B0604020202020204" pitchFamily="34" charset="0"/>
              </a:rPr>
              <a:t>Môn</a:t>
            </a:r>
            <a:r>
              <a:rPr lang="en-US" sz="4400" b="1" dirty="0">
                <a:solidFill>
                  <a:schemeClr val="accent2">
                    <a:lumMod val="50000"/>
                  </a:schemeClr>
                </a:solidFill>
                <a:latin typeface="Arial" panose="020B0604020202020204" pitchFamily="34" charset="0"/>
                <a:cs typeface="Arial" panose="020B0604020202020204" pitchFamily="34" charset="0"/>
              </a:rPr>
              <a:t> </a:t>
            </a:r>
            <a:r>
              <a:rPr lang="vi-VN" sz="4400" b="1" dirty="0">
                <a:solidFill>
                  <a:schemeClr val="accent2">
                    <a:lumMod val="50000"/>
                  </a:schemeClr>
                </a:solidFill>
                <a:latin typeface="Arial" panose="020B0604020202020204" pitchFamily="34" charset="0"/>
                <a:cs typeface="Arial" panose="020B0604020202020204" pitchFamily="34" charset="0"/>
              </a:rPr>
              <a:t>học:</a:t>
            </a:r>
            <a:endParaRPr lang="en-US" sz="4400" b="1" dirty="0">
              <a:solidFill>
                <a:schemeClr val="accent2">
                  <a:lumMod val="50000"/>
                </a:schemeClr>
              </a:solidFill>
              <a:latin typeface="Arial" panose="020B0604020202020204" pitchFamily="34" charset="0"/>
              <a:cs typeface="Arial" panose="020B0604020202020204" pitchFamily="34" charset="0"/>
            </a:endParaRPr>
          </a:p>
        </p:txBody>
      </p:sp>
      <p:sp>
        <p:nvSpPr>
          <p:cNvPr id="36" name="Hình chữ nhật 35">
            <a:extLst>
              <a:ext uri="{FF2B5EF4-FFF2-40B4-BE49-F238E27FC236}">
                <a16:creationId xmlns:a16="http://schemas.microsoft.com/office/drawing/2014/main" id="{1F50ACAD-0640-4FCC-B8C0-001EFC87A59F}"/>
              </a:ext>
            </a:extLst>
          </p:cNvPr>
          <p:cNvSpPr/>
          <p:nvPr/>
        </p:nvSpPr>
        <p:spPr>
          <a:xfrm rot="724838">
            <a:off x="7154651" y="4254942"/>
            <a:ext cx="1053006" cy="1029403"/>
          </a:xfrm>
          <a:prstGeom prst="rect">
            <a:avLst/>
          </a:prstGeom>
          <a:solidFill>
            <a:srgbClr val="5125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Nhóm 37">
            <a:extLst>
              <a:ext uri="{FF2B5EF4-FFF2-40B4-BE49-F238E27FC236}">
                <a16:creationId xmlns:a16="http://schemas.microsoft.com/office/drawing/2014/main" id="{47C90DB8-5329-44B0-9AD9-3FF8DBAAED66}"/>
              </a:ext>
            </a:extLst>
          </p:cNvPr>
          <p:cNvGrpSpPr/>
          <p:nvPr/>
        </p:nvGrpSpPr>
        <p:grpSpPr>
          <a:xfrm>
            <a:off x="1015936" y="8138160"/>
            <a:ext cx="3804765" cy="6880368"/>
            <a:chOff x="4440782" y="391618"/>
            <a:chExt cx="3248025" cy="6430965"/>
          </a:xfrm>
        </p:grpSpPr>
        <p:grpSp>
          <p:nvGrpSpPr>
            <p:cNvPr id="39" name="Group 7">
              <a:extLst>
                <a:ext uri="{FF2B5EF4-FFF2-40B4-BE49-F238E27FC236}">
                  <a16:creationId xmlns:a16="http://schemas.microsoft.com/office/drawing/2014/main" id="{CB2DCA12-1EDB-4020-9FA8-65C0CDAEA5BE}"/>
                </a:ext>
              </a:extLst>
            </p:cNvPr>
            <p:cNvGrpSpPr/>
            <p:nvPr/>
          </p:nvGrpSpPr>
          <p:grpSpPr>
            <a:xfrm>
              <a:off x="4440782" y="391618"/>
              <a:ext cx="3248025" cy="6362700"/>
              <a:chOff x="257174" y="247650"/>
              <a:chExt cx="3248025" cy="6362700"/>
            </a:xfrm>
          </p:grpSpPr>
          <p:sp>
            <p:nvSpPr>
              <p:cNvPr id="42" name="Rectangle: Rounded Corners 8">
                <a:extLst>
                  <a:ext uri="{FF2B5EF4-FFF2-40B4-BE49-F238E27FC236}">
                    <a16:creationId xmlns:a16="http://schemas.microsoft.com/office/drawing/2014/main" id="{AFB6F065-E49B-452B-89F5-FB5B8A343E24}"/>
                  </a:ext>
                </a:extLst>
              </p:cNvPr>
              <p:cNvSpPr/>
              <p:nvPr/>
            </p:nvSpPr>
            <p:spPr>
              <a:xfrm>
                <a:off x="257174" y="247650"/>
                <a:ext cx="3248025" cy="6362700"/>
              </a:xfrm>
              <a:prstGeom prst="roundRect">
                <a:avLst>
                  <a:gd name="adj" fmla="val 11080"/>
                </a:avLst>
              </a:prstGeom>
              <a:solidFill>
                <a:schemeClr val="tx1"/>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43" name="Rectangle: Rounded Corners 18">
                <a:extLst>
                  <a:ext uri="{FF2B5EF4-FFF2-40B4-BE49-F238E27FC236}">
                    <a16:creationId xmlns:a16="http://schemas.microsoft.com/office/drawing/2014/main" id="{8BAA43B7-6999-43A8-8924-224204E4D0DC}"/>
                  </a:ext>
                </a:extLst>
              </p:cNvPr>
              <p:cNvSpPr/>
              <p:nvPr/>
            </p:nvSpPr>
            <p:spPr>
              <a:xfrm>
                <a:off x="362566" y="365319"/>
                <a:ext cx="3038697" cy="6135494"/>
              </a:xfrm>
              <a:prstGeom prst="roundRect">
                <a:avLst>
                  <a:gd name="adj" fmla="val 9252"/>
                </a:avLst>
              </a:prstGeom>
              <a:solidFill>
                <a:schemeClr val="accent4">
                  <a:lumMod val="60000"/>
                  <a:lumOff val="4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grpSp>
        <p:sp>
          <p:nvSpPr>
            <p:cNvPr id="40" name="Hình chữ nhật: Góc Tròn 39">
              <a:extLst>
                <a:ext uri="{FF2B5EF4-FFF2-40B4-BE49-F238E27FC236}">
                  <a16:creationId xmlns:a16="http://schemas.microsoft.com/office/drawing/2014/main" id="{F77E4A55-4D07-4F97-B308-44C8E681DB5E}"/>
                </a:ext>
              </a:extLst>
            </p:cNvPr>
            <p:cNvSpPr/>
            <p:nvPr/>
          </p:nvSpPr>
          <p:spPr>
            <a:xfrm>
              <a:off x="4959933" y="6716218"/>
              <a:ext cx="2158894" cy="106365"/>
            </a:xfrm>
            <a:prstGeom prst="roundRect">
              <a:avLst>
                <a:gd name="adj" fmla="val 22757"/>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Hình chữ nhật: Góc Tròn 40">
              <a:extLst>
                <a:ext uri="{FF2B5EF4-FFF2-40B4-BE49-F238E27FC236}">
                  <a16:creationId xmlns:a16="http://schemas.microsoft.com/office/drawing/2014/main" id="{90F62AF9-EA7F-4E8D-A97C-7A96928FD744}"/>
                </a:ext>
              </a:extLst>
            </p:cNvPr>
            <p:cNvSpPr/>
            <p:nvPr/>
          </p:nvSpPr>
          <p:spPr>
            <a:xfrm>
              <a:off x="5167171" y="472629"/>
              <a:ext cx="1861856" cy="106365"/>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Hình Bầu dục 43">
            <a:extLst>
              <a:ext uri="{FF2B5EF4-FFF2-40B4-BE49-F238E27FC236}">
                <a16:creationId xmlns:a16="http://schemas.microsoft.com/office/drawing/2014/main" id="{A39E0F8A-8FBA-445C-ADD3-099C9864F03B}"/>
              </a:ext>
            </a:extLst>
          </p:cNvPr>
          <p:cNvSpPr/>
          <p:nvPr/>
        </p:nvSpPr>
        <p:spPr>
          <a:xfrm>
            <a:off x="1418246" y="8597000"/>
            <a:ext cx="532205" cy="515285"/>
          </a:xfrm>
          <a:prstGeom prst="ellipse">
            <a:avLst/>
          </a:prstGeom>
          <a:blipFill dpi="0" rotWithShape="1">
            <a:blip r:embed="rId8">
              <a:extLst>
                <a:ext uri="{28A0092B-C50C-407E-A947-70E740481C1C}">
                  <a14:useLocalDpi xmlns:a14="http://schemas.microsoft.com/office/drawing/2010/main" val="0"/>
                </a:ext>
              </a:extLst>
            </a:blip>
            <a:srcRect/>
            <a:stretch>
              <a:fillRect t="-53999" b="-2494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Hộp Văn bản 44">
            <a:extLst>
              <a:ext uri="{FF2B5EF4-FFF2-40B4-BE49-F238E27FC236}">
                <a16:creationId xmlns:a16="http://schemas.microsoft.com/office/drawing/2014/main" id="{4B1BEC43-6C1A-46A5-9BEC-07B820A2F8A4}"/>
              </a:ext>
            </a:extLst>
          </p:cNvPr>
          <p:cNvSpPr txBox="1"/>
          <p:nvPr/>
        </p:nvSpPr>
        <p:spPr>
          <a:xfrm>
            <a:off x="1913952" y="8690630"/>
            <a:ext cx="2644588" cy="369332"/>
          </a:xfrm>
          <a:prstGeom prst="rect">
            <a:avLst/>
          </a:prstGeom>
          <a:noFill/>
        </p:spPr>
        <p:txBody>
          <a:bodyPr wrap="square" rtlCol="0">
            <a:spAutoFit/>
          </a:bodyPr>
          <a:lstStyle/>
          <a:p>
            <a:r>
              <a:rPr lang="en-US" b="1">
                <a:latin typeface="Arial" panose="020B0604020202020204" pitchFamily="34" charset="0"/>
                <a:cs typeface="Arial" panose="020B0604020202020204" pitchFamily="34" charset="0"/>
              </a:rPr>
              <a:t>Group Name </a:t>
            </a:r>
          </a:p>
        </p:txBody>
      </p:sp>
      <p:sp>
        <p:nvSpPr>
          <p:cNvPr id="46" name="Hình Bầu dục 45">
            <a:extLst>
              <a:ext uri="{FF2B5EF4-FFF2-40B4-BE49-F238E27FC236}">
                <a16:creationId xmlns:a16="http://schemas.microsoft.com/office/drawing/2014/main" id="{36202182-77BE-49F0-A2FA-D49836AFD348}"/>
              </a:ext>
            </a:extLst>
          </p:cNvPr>
          <p:cNvSpPr/>
          <p:nvPr/>
        </p:nvSpPr>
        <p:spPr>
          <a:xfrm>
            <a:off x="4453393" y="-1712257"/>
            <a:ext cx="1006114" cy="999564"/>
          </a:xfrm>
          <a:prstGeom prst="ellipse">
            <a:avLst/>
          </a:prstGeom>
          <a:blipFill dpi="0" rotWithShape="1">
            <a:blip r:embed="rId8">
              <a:extLst>
                <a:ext uri="{28A0092B-C50C-407E-A947-70E740481C1C}">
                  <a14:useLocalDpi xmlns:a14="http://schemas.microsoft.com/office/drawing/2010/main" val="0"/>
                </a:ext>
              </a:extLst>
            </a:blip>
            <a:srcRect/>
            <a:stretch>
              <a:fillRect t="-53999" b="-2494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Hộp Văn bản 46">
            <a:extLst>
              <a:ext uri="{FF2B5EF4-FFF2-40B4-BE49-F238E27FC236}">
                <a16:creationId xmlns:a16="http://schemas.microsoft.com/office/drawing/2014/main" id="{9FFCE55C-1C39-44C1-8863-EF7419355646}"/>
              </a:ext>
            </a:extLst>
          </p:cNvPr>
          <p:cNvSpPr txBox="1"/>
          <p:nvPr/>
        </p:nvSpPr>
        <p:spPr>
          <a:xfrm>
            <a:off x="5459507" y="-1619290"/>
            <a:ext cx="2644588" cy="523220"/>
          </a:xfrm>
          <a:prstGeom prst="rect">
            <a:avLst/>
          </a:prstGeom>
          <a:noFill/>
        </p:spPr>
        <p:txBody>
          <a:bodyPr wrap="square" rtlCol="0">
            <a:spAutoFit/>
          </a:bodyPr>
          <a:lstStyle/>
          <a:p>
            <a:r>
              <a:rPr lang="en-US" sz="2800" b="1">
                <a:latin typeface="Arial" panose="020B0604020202020204" pitchFamily="34" charset="0"/>
                <a:cs typeface="Arial" panose="020B0604020202020204" pitchFamily="34" charset="0"/>
              </a:rPr>
              <a:t>Group Name </a:t>
            </a:r>
          </a:p>
        </p:txBody>
      </p:sp>
      <p:sp>
        <p:nvSpPr>
          <p:cNvPr id="48" name="Hộp Văn bản 47">
            <a:extLst>
              <a:ext uri="{FF2B5EF4-FFF2-40B4-BE49-F238E27FC236}">
                <a16:creationId xmlns:a16="http://schemas.microsoft.com/office/drawing/2014/main" id="{AE27F2A6-B74B-493C-B42B-2F4533CAE6DA}"/>
              </a:ext>
            </a:extLst>
          </p:cNvPr>
          <p:cNvSpPr txBox="1"/>
          <p:nvPr/>
        </p:nvSpPr>
        <p:spPr>
          <a:xfrm>
            <a:off x="5531226" y="-1096070"/>
            <a:ext cx="3908612" cy="338554"/>
          </a:xfrm>
          <a:prstGeom prst="rect">
            <a:avLst/>
          </a:prstGeom>
          <a:noFill/>
        </p:spPr>
        <p:txBody>
          <a:bodyPr wrap="square" rtlCol="0">
            <a:spAutoFit/>
          </a:bodyPr>
          <a:lstStyle/>
          <a:p>
            <a:r>
              <a:rPr lang="en-US" sz="1600">
                <a:latin typeface="Arial" panose="020B0604020202020204" pitchFamily="34" charset="0"/>
                <a:cs typeface="Arial" panose="020B0604020202020204" pitchFamily="34" charset="0"/>
              </a:rPr>
              <a:t>Môn học thuyết trình</a:t>
            </a:r>
          </a:p>
        </p:txBody>
      </p:sp>
      <p:sp>
        <p:nvSpPr>
          <p:cNvPr id="50" name="Hộp Văn bản 49">
            <a:extLst>
              <a:ext uri="{FF2B5EF4-FFF2-40B4-BE49-F238E27FC236}">
                <a16:creationId xmlns:a16="http://schemas.microsoft.com/office/drawing/2014/main" id="{98C47A34-019E-4FBB-99BA-D7DDD4B891E3}"/>
              </a:ext>
            </a:extLst>
          </p:cNvPr>
          <p:cNvSpPr txBox="1"/>
          <p:nvPr/>
        </p:nvSpPr>
        <p:spPr>
          <a:xfrm>
            <a:off x="519429" y="6090643"/>
            <a:ext cx="2644588" cy="369332"/>
          </a:xfrm>
          <a:prstGeom prst="rect">
            <a:avLst/>
          </a:prstGeom>
          <a:noFill/>
        </p:spPr>
        <p:txBody>
          <a:bodyPr wrap="square" rtlCol="0">
            <a:spAutoFit/>
          </a:bodyPr>
          <a:lstStyle/>
          <a:p>
            <a:r>
              <a:rPr lang="vi-VN" b="1">
                <a:latin typeface="Arial" panose="020B0604020202020204" pitchFamily="34" charset="0"/>
                <a:cs typeface="Arial" panose="020B0604020202020204" pitchFamily="34" charset="0"/>
              </a:rPr>
              <a:t>Nhóm 2</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30425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31" name="Rectangle: Rounded Corners 40">
            <a:extLst>
              <a:ext uri="{FF2B5EF4-FFF2-40B4-BE49-F238E27FC236}">
                <a16:creationId xmlns:a16="http://schemas.microsoft.com/office/drawing/2014/main" id="{D34A131F-FA73-4994-A76E-EC2C31DEF61F}"/>
              </a:ext>
            </a:extLst>
          </p:cNvPr>
          <p:cNvSpPr/>
          <p:nvPr/>
        </p:nvSpPr>
        <p:spPr>
          <a:xfrm>
            <a:off x="-8876719" y="2156075"/>
            <a:ext cx="2437109" cy="2200051"/>
          </a:xfrm>
          <a:prstGeom prst="roundRect">
            <a:avLst>
              <a:gd name="adj" fmla="val 21776"/>
            </a:avLst>
          </a:prstGeom>
          <a:solidFill>
            <a:schemeClr val="accent1">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Rectangle 43">
            <a:extLst>
              <a:ext uri="{FF2B5EF4-FFF2-40B4-BE49-F238E27FC236}">
                <a16:creationId xmlns:a16="http://schemas.microsoft.com/office/drawing/2014/main" id="{B71A262D-3868-4E2F-99BB-4A5C7D0FFCEE}"/>
              </a:ext>
            </a:extLst>
          </p:cNvPr>
          <p:cNvSpPr/>
          <p:nvPr/>
        </p:nvSpPr>
        <p:spPr>
          <a:xfrm>
            <a:off x="-8751370" y="2385563"/>
            <a:ext cx="1387928" cy="431487"/>
          </a:xfrm>
          <a:prstGeom prst="rect">
            <a:avLst/>
          </a:prstGeom>
          <a:solidFill>
            <a:schemeClr val="accent1">
              <a:lumMod val="75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1</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38" name="Rectangle 44">
            <a:extLst>
              <a:ext uri="{FF2B5EF4-FFF2-40B4-BE49-F238E27FC236}">
                <a16:creationId xmlns:a16="http://schemas.microsoft.com/office/drawing/2014/main" id="{35D38E93-BC12-4076-859E-03E7EEE7FB6E}"/>
              </a:ext>
            </a:extLst>
          </p:cNvPr>
          <p:cNvSpPr/>
          <p:nvPr/>
        </p:nvSpPr>
        <p:spPr>
          <a:xfrm>
            <a:off x="-8751982" y="2988180"/>
            <a:ext cx="2108181" cy="535843"/>
          </a:xfrm>
          <a:prstGeom prst="rect">
            <a:avLst/>
          </a:prstGeom>
          <a:solidFill>
            <a:schemeClr val="accent1">
              <a:lumMod val="75000"/>
            </a:schemeClr>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MY" sz="105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Ghi chú nội dung 1</a:t>
            </a:r>
            <a:endParaRPr kumimoji="0" lang="en-MY" sz="105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40" name="Rectangle: Rounded Corners 40">
            <a:extLst>
              <a:ext uri="{FF2B5EF4-FFF2-40B4-BE49-F238E27FC236}">
                <a16:creationId xmlns:a16="http://schemas.microsoft.com/office/drawing/2014/main" id="{025F0450-82DB-41F0-88AD-CF90531967DB}"/>
              </a:ext>
            </a:extLst>
          </p:cNvPr>
          <p:cNvSpPr/>
          <p:nvPr/>
        </p:nvSpPr>
        <p:spPr>
          <a:xfrm>
            <a:off x="-6085247" y="2113746"/>
            <a:ext cx="2699662" cy="2284709"/>
          </a:xfrm>
          <a:prstGeom prst="roundRect">
            <a:avLst>
              <a:gd name="adj" fmla="val 21776"/>
            </a:avLst>
          </a:prstGeom>
          <a:solidFill>
            <a:srgbClr val="D0540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2" name="Rectangle 43">
            <a:extLst>
              <a:ext uri="{FF2B5EF4-FFF2-40B4-BE49-F238E27FC236}">
                <a16:creationId xmlns:a16="http://schemas.microsoft.com/office/drawing/2014/main" id="{BBF4F4C4-4294-45B8-90C4-A9B3B3A0295B}"/>
              </a:ext>
            </a:extLst>
          </p:cNvPr>
          <p:cNvSpPr/>
          <p:nvPr/>
        </p:nvSpPr>
        <p:spPr>
          <a:xfrm>
            <a:off x="-5946065" y="2619249"/>
            <a:ext cx="1493582" cy="403390"/>
          </a:xfrm>
          <a:prstGeom prst="rect">
            <a:avLst/>
          </a:prstGeom>
          <a:solidFill>
            <a:srgbClr val="D05400"/>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2</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43" name="Rectangle 44">
            <a:extLst>
              <a:ext uri="{FF2B5EF4-FFF2-40B4-BE49-F238E27FC236}">
                <a16:creationId xmlns:a16="http://schemas.microsoft.com/office/drawing/2014/main" id="{FA4BC61C-FD30-493B-BCF3-CAA5895A7C82}"/>
              </a:ext>
            </a:extLst>
          </p:cNvPr>
          <p:cNvSpPr/>
          <p:nvPr/>
        </p:nvSpPr>
        <p:spPr>
          <a:xfrm>
            <a:off x="-5928725" y="3022639"/>
            <a:ext cx="1615425" cy="253916"/>
          </a:xfrm>
          <a:prstGeom prst="rect">
            <a:avLst/>
          </a:prstGeom>
          <a:solidFill>
            <a:srgbClr val="D05400"/>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MY" sz="105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Ghi chú nội dung 2</a:t>
            </a:r>
            <a:endParaRPr kumimoji="0" lang="en-MY" sz="105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49" name="Rectangle: Rounded Corners 40">
            <a:extLst>
              <a:ext uri="{FF2B5EF4-FFF2-40B4-BE49-F238E27FC236}">
                <a16:creationId xmlns:a16="http://schemas.microsoft.com/office/drawing/2014/main" id="{C6C1244B-D8D7-41D5-9B2D-5F5794D39BCF}"/>
              </a:ext>
            </a:extLst>
          </p:cNvPr>
          <p:cNvSpPr/>
          <p:nvPr/>
        </p:nvSpPr>
        <p:spPr>
          <a:xfrm>
            <a:off x="-3031222" y="2134720"/>
            <a:ext cx="2480348" cy="2242760"/>
          </a:xfrm>
          <a:prstGeom prst="roundRect">
            <a:avLst>
              <a:gd name="adj" fmla="val 21776"/>
            </a:avLst>
          </a:prstGeom>
          <a:solidFill>
            <a:srgbClr val="619428"/>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1" name="Rectangle 43">
            <a:extLst>
              <a:ext uri="{FF2B5EF4-FFF2-40B4-BE49-F238E27FC236}">
                <a16:creationId xmlns:a16="http://schemas.microsoft.com/office/drawing/2014/main" id="{179E4536-BCC6-44B7-A1A6-F574C920AF39}"/>
              </a:ext>
            </a:extLst>
          </p:cNvPr>
          <p:cNvSpPr/>
          <p:nvPr/>
        </p:nvSpPr>
        <p:spPr>
          <a:xfrm>
            <a:off x="-2895806" y="2432674"/>
            <a:ext cx="1451684" cy="369332"/>
          </a:xfrm>
          <a:prstGeom prst="rect">
            <a:avLst/>
          </a:prstGeom>
          <a:solidFill>
            <a:srgbClr val="619428"/>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3</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52" name="Rectangle 44">
            <a:extLst>
              <a:ext uri="{FF2B5EF4-FFF2-40B4-BE49-F238E27FC236}">
                <a16:creationId xmlns:a16="http://schemas.microsoft.com/office/drawing/2014/main" id="{680776EC-AEF6-4DC3-AABC-54FF57C0A0CB}"/>
              </a:ext>
            </a:extLst>
          </p:cNvPr>
          <p:cNvSpPr/>
          <p:nvPr/>
        </p:nvSpPr>
        <p:spPr>
          <a:xfrm>
            <a:off x="-2878952" y="2796992"/>
            <a:ext cx="1434830" cy="253916"/>
          </a:xfrm>
          <a:prstGeom prst="rect">
            <a:avLst/>
          </a:prstGeom>
          <a:solidFill>
            <a:srgbClr val="619428"/>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MY" sz="105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Ghi chú nội dung 3</a:t>
            </a:r>
            <a:endParaRPr kumimoji="0" lang="en-MY" sz="105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54" name="Rectangle: Rounded Corners 40">
            <a:extLst>
              <a:ext uri="{FF2B5EF4-FFF2-40B4-BE49-F238E27FC236}">
                <a16:creationId xmlns:a16="http://schemas.microsoft.com/office/drawing/2014/main" id="{3C32C037-6F50-4237-BDD9-4A56391AA7EB}"/>
              </a:ext>
            </a:extLst>
          </p:cNvPr>
          <p:cNvSpPr/>
          <p:nvPr/>
        </p:nvSpPr>
        <p:spPr>
          <a:xfrm>
            <a:off x="-398604" y="-337426"/>
            <a:ext cx="13166953" cy="7447134"/>
          </a:xfrm>
          <a:prstGeom prst="roundRect">
            <a:avLst>
              <a:gd name="adj" fmla="val 7738"/>
            </a:avLst>
          </a:prstGeom>
          <a:solidFill>
            <a:schemeClr val="accent4">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Hình chữ nhật: Góc Tròn 1">
            <a:extLst>
              <a:ext uri="{FF2B5EF4-FFF2-40B4-BE49-F238E27FC236}">
                <a16:creationId xmlns:a16="http://schemas.microsoft.com/office/drawing/2014/main" id="{4C616653-0915-4AA3-8346-6C8F073F1FDD}"/>
              </a:ext>
            </a:extLst>
          </p:cNvPr>
          <p:cNvSpPr/>
          <p:nvPr/>
        </p:nvSpPr>
        <p:spPr>
          <a:xfrm>
            <a:off x="4537730" y="-1405114"/>
            <a:ext cx="3116540" cy="768137"/>
          </a:xfrm>
          <a:prstGeom prst="roundRect">
            <a:avLst>
              <a:gd name="adj" fmla="val 5000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latin typeface="Arial" panose="020B0604020202020204" pitchFamily="34" charset="0"/>
                <a:cs typeface="Arial" panose="020B0604020202020204" pitchFamily="34" charset="0"/>
              </a:rPr>
              <a:t>Nội dung thuyết trình </a:t>
            </a:r>
          </a:p>
        </p:txBody>
      </p:sp>
      <p:sp>
        <p:nvSpPr>
          <p:cNvPr id="24" name="Hình Bầu dục 23">
            <a:extLst>
              <a:ext uri="{FF2B5EF4-FFF2-40B4-BE49-F238E27FC236}">
                <a16:creationId xmlns:a16="http://schemas.microsoft.com/office/drawing/2014/main" id="{D277BFD1-BDF7-49A5-BD76-F9457EB579FB}"/>
              </a:ext>
            </a:extLst>
          </p:cNvPr>
          <p:cNvSpPr/>
          <p:nvPr/>
        </p:nvSpPr>
        <p:spPr>
          <a:xfrm>
            <a:off x="-5528202" y="313881"/>
            <a:ext cx="532205" cy="515285"/>
          </a:xfrm>
          <a:prstGeom prst="ellipse">
            <a:avLst/>
          </a:prstGeom>
          <a:blipFill dpi="0" rotWithShape="1">
            <a:blip r:embed="rId2">
              <a:extLst>
                <a:ext uri="{28A0092B-C50C-407E-A947-70E740481C1C}">
                  <a14:useLocalDpi xmlns:a14="http://schemas.microsoft.com/office/drawing/2010/main" val="0"/>
                </a:ext>
              </a:extLst>
            </a:blip>
            <a:srcRect/>
            <a:stretch>
              <a:fillRect t="-53999" b="-2494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Hộp Văn bản 24">
            <a:extLst>
              <a:ext uri="{FF2B5EF4-FFF2-40B4-BE49-F238E27FC236}">
                <a16:creationId xmlns:a16="http://schemas.microsoft.com/office/drawing/2014/main" id="{D9EB19B9-C0EB-4560-B576-0407C25115F9}"/>
              </a:ext>
            </a:extLst>
          </p:cNvPr>
          <p:cNvSpPr txBox="1"/>
          <p:nvPr/>
        </p:nvSpPr>
        <p:spPr>
          <a:xfrm>
            <a:off x="-4858325" y="407511"/>
            <a:ext cx="2644588" cy="369332"/>
          </a:xfrm>
          <a:prstGeom prst="rect">
            <a:avLst/>
          </a:prstGeom>
          <a:noFill/>
        </p:spPr>
        <p:txBody>
          <a:bodyPr wrap="square" rtlCol="0">
            <a:spAutoFit/>
          </a:bodyPr>
          <a:lstStyle/>
          <a:p>
            <a:r>
              <a:rPr lang="en-US" b="1">
                <a:solidFill>
                  <a:schemeClr val="bg1"/>
                </a:solidFill>
                <a:latin typeface="Arial" panose="020B0604020202020204" pitchFamily="34" charset="0"/>
                <a:cs typeface="Arial" panose="020B0604020202020204" pitchFamily="34" charset="0"/>
              </a:rPr>
              <a:t>Group Name </a:t>
            </a:r>
          </a:p>
        </p:txBody>
      </p:sp>
      <p:sp>
        <p:nvSpPr>
          <p:cNvPr id="27" name="Hộp Văn bản 26">
            <a:extLst>
              <a:ext uri="{FF2B5EF4-FFF2-40B4-BE49-F238E27FC236}">
                <a16:creationId xmlns:a16="http://schemas.microsoft.com/office/drawing/2014/main" id="{88E353A7-802B-447F-94C0-064933F97152}"/>
              </a:ext>
            </a:extLst>
          </p:cNvPr>
          <p:cNvSpPr txBox="1"/>
          <p:nvPr/>
        </p:nvSpPr>
        <p:spPr>
          <a:xfrm>
            <a:off x="-4571993" y="5332405"/>
            <a:ext cx="2644588" cy="369332"/>
          </a:xfrm>
          <a:prstGeom prst="rect">
            <a:avLst/>
          </a:prstGeom>
          <a:noFill/>
        </p:spPr>
        <p:txBody>
          <a:bodyPr wrap="square" rtlCol="0">
            <a:spAutoFit/>
          </a:bodyPr>
          <a:lstStyle/>
          <a:p>
            <a:r>
              <a:rPr lang="en-US">
                <a:solidFill>
                  <a:schemeClr val="bg1"/>
                </a:solidFill>
                <a:latin typeface="Arial" panose="020B0604020202020204" pitchFamily="34" charset="0"/>
                <a:cs typeface="Arial" panose="020B0604020202020204" pitchFamily="34" charset="0"/>
              </a:rPr>
              <a:t>Ghi chú nội dung 3</a:t>
            </a:r>
          </a:p>
        </p:txBody>
      </p:sp>
      <p:sp>
        <p:nvSpPr>
          <p:cNvPr id="29" name="Rectangle: Rounded Corners 29">
            <a:extLst>
              <a:ext uri="{FF2B5EF4-FFF2-40B4-BE49-F238E27FC236}">
                <a16:creationId xmlns:a16="http://schemas.microsoft.com/office/drawing/2014/main" id="{57314627-5658-4859-A725-9672C1393AF5}"/>
              </a:ext>
            </a:extLst>
          </p:cNvPr>
          <p:cNvSpPr/>
          <p:nvPr/>
        </p:nvSpPr>
        <p:spPr>
          <a:xfrm>
            <a:off x="199956" y="1108643"/>
            <a:ext cx="2866591" cy="618436"/>
          </a:xfrm>
          <a:prstGeom prst="roundRect">
            <a:avLst>
              <a:gd name="adj" fmla="val 843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dirty="0">
                <a:solidFill>
                  <a:schemeClr val="tx1"/>
                </a:solidFill>
                <a:latin typeface="Times New Roman" panose="02020603050405020304" pitchFamily="18" charset="0"/>
                <a:cs typeface="Times New Roman" panose="02020603050405020304" pitchFamily="18" charset="0"/>
              </a:rPr>
              <a:t>Ưu, nhược điểm:</a:t>
            </a:r>
            <a:endParaRPr lang="en-MY" sz="2400" b="1" dirty="0">
              <a:solidFill>
                <a:schemeClr val="tx1"/>
              </a:solidFill>
              <a:latin typeface="Times New Roman" panose="02020603050405020304" pitchFamily="18" charset="0"/>
              <a:cs typeface="Times New Roman" panose="02020603050405020304" pitchFamily="18" charset="0"/>
            </a:endParaRPr>
          </a:p>
        </p:txBody>
      </p:sp>
      <p:sp>
        <p:nvSpPr>
          <p:cNvPr id="33" name="Rectangle: Rounded Corners 45">
            <a:extLst>
              <a:ext uri="{FF2B5EF4-FFF2-40B4-BE49-F238E27FC236}">
                <a16:creationId xmlns:a16="http://schemas.microsoft.com/office/drawing/2014/main" id="{26BFDF7B-AAFB-47F0-B28A-37534B56E9AA}"/>
              </a:ext>
            </a:extLst>
          </p:cNvPr>
          <p:cNvSpPr/>
          <p:nvPr/>
        </p:nvSpPr>
        <p:spPr>
          <a:xfrm>
            <a:off x="199956" y="1955261"/>
            <a:ext cx="5811210" cy="4665872"/>
          </a:xfrm>
          <a:prstGeom prst="roundRect">
            <a:avLst>
              <a:gd name="adj" fmla="val 9659"/>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algn="just">
              <a:lnSpc>
                <a:spcPct val="107000"/>
              </a:lnSpc>
              <a:tabLst>
                <a:tab pos="2800350" algn="ctr"/>
                <a:tab pos="4857750" algn="ctr"/>
              </a:tabLst>
            </a:pPr>
            <a:r>
              <a:rPr lang="en-US" sz="1800" b="1" dirty="0" err="1">
                <a:solidFill>
                  <a:schemeClr val="tx1"/>
                </a:solidFill>
                <a:effectLst/>
                <a:latin typeface="Times New Roman" panose="02020603050405020304" pitchFamily="18" charset="0"/>
                <a:ea typeface="Calibri" panose="020F0502020204030204" pitchFamily="34" charset="0"/>
              </a:rPr>
              <a:t>Ưu</a:t>
            </a:r>
            <a:r>
              <a:rPr lang="en-US" sz="1800" b="1" dirty="0">
                <a:solidFill>
                  <a:schemeClr val="tx1"/>
                </a:solidFill>
                <a:effectLst/>
                <a:latin typeface="Times New Roman" panose="02020603050405020304" pitchFamily="18" charset="0"/>
                <a:ea typeface="Calibri" panose="020F0502020204030204" pitchFamily="34" charset="0"/>
              </a:rPr>
              <a:t> </a:t>
            </a:r>
            <a:r>
              <a:rPr lang="en-US" sz="1800" b="1" dirty="0" err="1">
                <a:solidFill>
                  <a:schemeClr val="tx1"/>
                </a:solidFill>
                <a:effectLst/>
                <a:latin typeface="Times New Roman" panose="02020603050405020304" pitchFamily="18" charset="0"/>
                <a:ea typeface="Calibri" panose="020F0502020204030204" pitchFamily="34" charset="0"/>
              </a:rPr>
              <a:t>điểm</a:t>
            </a:r>
            <a:r>
              <a:rPr lang="en-US" sz="1800" b="1" dirty="0">
                <a:solidFill>
                  <a:schemeClr val="tx1"/>
                </a:solidFill>
                <a:effectLst/>
                <a:latin typeface="Times New Roman" panose="02020603050405020304" pitchFamily="18" charset="0"/>
                <a:ea typeface="Calibri" panose="020F0502020204030204" pitchFamily="34" charset="0"/>
              </a:rPr>
              <a:t>:</a:t>
            </a:r>
            <a:endParaRPr lang="en-US" sz="1800" dirty="0">
              <a:solidFill>
                <a:schemeClr val="tx1"/>
              </a:solidFill>
              <a:effectLst/>
              <a:latin typeface="Times New Roman" panose="02020603050405020304" pitchFamily="18" charset="0"/>
              <a:ea typeface="Calibri" panose="020F0502020204030204" pitchFamily="34" charset="0"/>
            </a:endParaRPr>
          </a:p>
          <a:p>
            <a:pPr marL="342900" lvl="0" indent="-342900" algn="just">
              <a:lnSpc>
                <a:spcPct val="107000"/>
              </a:lnSpc>
              <a:buFont typeface="Symbol" panose="05050102010706020507" pitchFamily="18" charset="2"/>
              <a:buChar char=""/>
              <a:tabLst>
                <a:tab pos="2800350" algn="ctr"/>
                <a:tab pos="4857750" algn="ctr"/>
              </a:tabLst>
            </a:pPr>
            <a:r>
              <a:rPr lang="en-US" sz="1800" dirty="0" err="1">
                <a:solidFill>
                  <a:schemeClr val="tx1"/>
                </a:solidFill>
                <a:effectLst/>
                <a:latin typeface="Times New Roman" panose="02020603050405020304" pitchFamily="18" charset="0"/>
                <a:ea typeface="Calibri" panose="020F0502020204030204" pitchFamily="34" charset="0"/>
              </a:rPr>
              <a:t>Hệ</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thống</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dễ</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sử</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dụng</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dễ</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thao</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tác</a:t>
            </a:r>
            <a:r>
              <a:rPr lang="en-US" sz="1800" dirty="0">
                <a:solidFill>
                  <a:schemeClr val="tx1"/>
                </a:solidFill>
                <a:effectLst/>
                <a:latin typeface="Times New Roman" panose="02020603050405020304" pitchFamily="18" charset="0"/>
                <a:ea typeface="Calibri" panose="020F0502020204030204" pitchFamily="34" charset="0"/>
              </a:rPr>
              <a:t>.</a:t>
            </a:r>
          </a:p>
          <a:p>
            <a:pPr marL="342900" lvl="0" indent="-342900" algn="just">
              <a:lnSpc>
                <a:spcPct val="107000"/>
              </a:lnSpc>
              <a:buFont typeface="Symbol" panose="05050102010706020507" pitchFamily="18" charset="2"/>
              <a:buChar char=""/>
              <a:tabLst>
                <a:tab pos="2800350" algn="ctr"/>
                <a:tab pos="4857750" algn="ctr"/>
              </a:tabLst>
            </a:pPr>
            <a:r>
              <a:rPr lang="en-US" sz="1800" dirty="0">
                <a:solidFill>
                  <a:schemeClr val="tx1"/>
                </a:solidFill>
                <a:effectLst/>
                <a:latin typeface="Times New Roman" panose="02020603050405020304" pitchFamily="18" charset="0"/>
                <a:ea typeface="Calibri" panose="020F0502020204030204" pitchFamily="34" charset="0"/>
              </a:rPr>
              <a:t>LCD </a:t>
            </a:r>
            <a:r>
              <a:rPr lang="en-US" sz="1800" dirty="0" err="1">
                <a:solidFill>
                  <a:schemeClr val="tx1"/>
                </a:solidFill>
                <a:effectLst/>
                <a:latin typeface="Times New Roman" panose="02020603050405020304" pitchFamily="18" charset="0"/>
                <a:ea typeface="Calibri" panose="020F0502020204030204" pitchFamily="34" charset="0"/>
              </a:rPr>
              <a:t>hiển</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thị</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trực</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quan</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dễ</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theo</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dõi</a:t>
            </a:r>
            <a:endParaRPr lang="en-US" sz="1800" dirty="0">
              <a:solidFill>
                <a:schemeClr val="tx1"/>
              </a:solidFill>
              <a:effectLst/>
              <a:latin typeface="Times New Roman" panose="02020603050405020304" pitchFamily="18" charset="0"/>
              <a:ea typeface="Calibri" panose="020F0502020204030204" pitchFamily="34" charset="0"/>
            </a:endParaRPr>
          </a:p>
          <a:p>
            <a:pPr marL="342900" lvl="0" indent="-342900" algn="just">
              <a:lnSpc>
                <a:spcPct val="107000"/>
              </a:lnSpc>
              <a:buFont typeface="Symbol" panose="05050102010706020507" pitchFamily="18" charset="2"/>
              <a:buChar char=""/>
              <a:tabLst>
                <a:tab pos="2800350" algn="ctr"/>
                <a:tab pos="4857750" algn="ctr"/>
              </a:tabLst>
            </a:pPr>
            <a:r>
              <a:rPr lang="en-US" sz="1800" dirty="0" err="1">
                <a:solidFill>
                  <a:schemeClr val="tx1"/>
                </a:solidFill>
                <a:effectLst/>
                <a:latin typeface="Times New Roman" panose="02020603050405020304" pitchFamily="18" charset="0"/>
                <a:ea typeface="Calibri" panose="020F0502020204030204" pitchFamily="34" charset="0"/>
              </a:rPr>
              <a:t>Gọn</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nhẹ</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có</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thể</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sửa</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chửa</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thay</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đổi</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nếu</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nần</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thiết</a:t>
            </a:r>
            <a:r>
              <a:rPr lang="en-US" sz="1800" dirty="0">
                <a:solidFill>
                  <a:schemeClr val="tx1"/>
                </a:solidFill>
                <a:effectLst/>
                <a:latin typeface="Times New Roman" panose="02020603050405020304" pitchFamily="18" charset="0"/>
                <a:ea typeface="Calibri" panose="020F0502020204030204" pitchFamily="34" charset="0"/>
              </a:rPr>
              <a:t>.</a:t>
            </a:r>
          </a:p>
          <a:p>
            <a:pPr marL="342900" lvl="0" indent="-342900" algn="just">
              <a:lnSpc>
                <a:spcPct val="107000"/>
              </a:lnSpc>
              <a:buFont typeface="Symbol" panose="05050102010706020507" pitchFamily="18" charset="2"/>
              <a:buChar char=""/>
              <a:tabLst>
                <a:tab pos="2800350" algn="ctr"/>
                <a:tab pos="4857750" algn="ctr"/>
              </a:tabLst>
            </a:pPr>
            <a:r>
              <a:rPr lang="en-US" sz="1800" dirty="0" err="1">
                <a:solidFill>
                  <a:schemeClr val="tx1"/>
                </a:solidFill>
                <a:effectLst/>
                <a:latin typeface="Times New Roman" panose="02020603050405020304" pitchFamily="18" charset="0"/>
                <a:ea typeface="Calibri" panose="020F0502020204030204" pitchFamily="34" charset="0"/>
              </a:rPr>
              <a:t>Hoạt</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động</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tương</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đối</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ổn</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định</a:t>
            </a:r>
            <a:r>
              <a:rPr lang="en-US" sz="1800" dirty="0">
                <a:solidFill>
                  <a:schemeClr val="tx1"/>
                </a:solidFill>
                <a:effectLst/>
                <a:latin typeface="Times New Roman" panose="02020603050405020304" pitchFamily="18" charset="0"/>
                <a:ea typeface="Calibri" panose="020F0502020204030204" pitchFamily="34" charset="0"/>
              </a:rPr>
              <a:t>.</a:t>
            </a:r>
          </a:p>
          <a:p>
            <a:pPr marL="342900" lvl="0" indent="-342900" algn="just">
              <a:lnSpc>
                <a:spcPct val="107000"/>
              </a:lnSpc>
              <a:buFont typeface="Symbol" panose="05050102010706020507" pitchFamily="18" charset="2"/>
              <a:buChar char=""/>
              <a:tabLst>
                <a:tab pos="2800350" algn="ctr"/>
                <a:tab pos="4857750" algn="ctr"/>
              </a:tabLst>
            </a:pPr>
            <a:r>
              <a:rPr lang="en-US" sz="1800" dirty="0" err="1">
                <a:solidFill>
                  <a:schemeClr val="tx1"/>
                </a:solidFill>
                <a:effectLst/>
                <a:latin typeface="Times New Roman" panose="02020603050405020304" pitchFamily="18" charset="0"/>
                <a:ea typeface="Calibri" panose="020F0502020204030204" pitchFamily="34" charset="0"/>
              </a:rPr>
              <a:t>Giá</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thành</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rẻ</a:t>
            </a:r>
            <a:r>
              <a:rPr lang="en-US" sz="1800" dirty="0">
                <a:solidFill>
                  <a:schemeClr val="tx1"/>
                </a:solidFill>
                <a:effectLst/>
                <a:latin typeface="Times New Roman" panose="02020603050405020304" pitchFamily="18" charset="0"/>
                <a:ea typeface="Calibri" panose="020F0502020204030204" pitchFamily="34" charset="0"/>
              </a:rPr>
              <a:t>.</a:t>
            </a:r>
          </a:p>
          <a:p>
            <a:pPr marL="342900" lvl="0" indent="-342900" algn="just">
              <a:lnSpc>
                <a:spcPct val="107000"/>
              </a:lnSpc>
              <a:spcAft>
                <a:spcPts val="800"/>
              </a:spcAft>
              <a:buFont typeface="Symbol" panose="05050102010706020507" pitchFamily="18" charset="2"/>
              <a:buChar char=""/>
              <a:tabLst>
                <a:tab pos="2800350" algn="ctr"/>
                <a:tab pos="4857750" algn="ctr"/>
              </a:tabLst>
            </a:pPr>
            <a:r>
              <a:rPr lang="en-US" sz="1800" dirty="0" err="1">
                <a:solidFill>
                  <a:schemeClr val="tx1"/>
                </a:solidFill>
                <a:effectLst/>
                <a:latin typeface="Times New Roman" panose="02020603050405020304" pitchFamily="18" charset="0"/>
                <a:ea typeface="Calibri" panose="020F0502020204030204" pitchFamily="34" charset="0"/>
              </a:rPr>
              <a:t>Đảm</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bảo</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được</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mục</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đích</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cơ</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bản</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như</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liên</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tục</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kiểm</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tra</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chỉ</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số</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nhịp</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tim.</a:t>
            </a:r>
            <a:endParaRPr lang="en-US" sz="1800" dirty="0">
              <a:solidFill>
                <a:schemeClr val="tx1"/>
              </a:solidFill>
              <a:effectLst/>
              <a:latin typeface="Times New Roman" panose="02020603050405020304" pitchFamily="18" charset="0"/>
              <a:ea typeface="Calibri" panose="020F0502020204030204" pitchFamily="34" charset="0"/>
            </a:endParaRPr>
          </a:p>
          <a:p>
            <a:pPr algn="ctr"/>
            <a:endParaRPr lang="en-MY" dirty="0">
              <a:solidFill>
                <a:schemeClr val="tx1"/>
              </a:solidFill>
            </a:endParaRPr>
          </a:p>
        </p:txBody>
      </p:sp>
      <p:sp>
        <p:nvSpPr>
          <p:cNvPr id="20" name="Rectangle 43">
            <a:extLst>
              <a:ext uri="{FF2B5EF4-FFF2-40B4-BE49-F238E27FC236}">
                <a16:creationId xmlns:a16="http://schemas.microsoft.com/office/drawing/2014/main" id="{4A1384CB-5355-4943-ACB2-D39CA142C32C}"/>
              </a:ext>
            </a:extLst>
          </p:cNvPr>
          <p:cNvSpPr/>
          <p:nvPr/>
        </p:nvSpPr>
        <p:spPr>
          <a:xfrm>
            <a:off x="-398604" y="184522"/>
            <a:ext cx="4074628" cy="769441"/>
          </a:xfrm>
          <a:prstGeom prst="rect">
            <a:avLst/>
          </a:prstGeom>
          <a:solidFill>
            <a:schemeClr val="accent4">
              <a:lumMod val="75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err="1">
                <a:ln>
                  <a:noFill/>
                </a:ln>
                <a:solidFill>
                  <a:prstClr val="white">
                    <a:lumMod val="95000"/>
                  </a:prstClr>
                </a:solidFill>
                <a:effectLst/>
                <a:uLnTx/>
                <a:uFillTx/>
                <a:latin typeface="Arial" panose="020B0604020202020204" pitchFamily="34" charset="0"/>
                <a:cs typeface="Arial" panose="020B0604020202020204" pitchFamily="34" charset="0"/>
              </a:rPr>
              <a:t>Nội</a:t>
            </a:r>
            <a:r>
              <a:rPr kumimoji="0" lang="en-US" sz="44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rPr>
              <a:t> dung 4</a:t>
            </a:r>
          </a:p>
        </p:txBody>
      </p:sp>
      <p:sp>
        <p:nvSpPr>
          <p:cNvPr id="22" name="Rectangle: Rounded Corners 45">
            <a:extLst>
              <a:ext uri="{FF2B5EF4-FFF2-40B4-BE49-F238E27FC236}">
                <a16:creationId xmlns:a16="http://schemas.microsoft.com/office/drawing/2014/main" id="{49BB0815-E79C-B652-B0C2-8051393B1F18}"/>
              </a:ext>
            </a:extLst>
          </p:cNvPr>
          <p:cNvSpPr/>
          <p:nvPr/>
        </p:nvSpPr>
        <p:spPr>
          <a:xfrm>
            <a:off x="6261381" y="1955261"/>
            <a:ext cx="5811210" cy="4665872"/>
          </a:xfrm>
          <a:prstGeom prst="roundRect">
            <a:avLst>
              <a:gd name="adj" fmla="val 9659"/>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algn="just">
              <a:lnSpc>
                <a:spcPct val="107000"/>
              </a:lnSpc>
              <a:spcAft>
                <a:spcPts val="800"/>
              </a:spcAft>
              <a:tabLst>
                <a:tab pos="2800350" algn="ctr"/>
                <a:tab pos="4857750" algn="ctr"/>
              </a:tabLst>
            </a:pPr>
            <a:r>
              <a:rPr lang="en-US" sz="1800" b="1" dirty="0" err="1">
                <a:solidFill>
                  <a:schemeClr val="tx1"/>
                </a:solidFill>
                <a:effectLst/>
                <a:latin typeface="Times New Roman" panose="02020603050405020304" pitchFamily="18" charset="0"/>
                <a:ea typeface="Calibri" panose="020F0502020204030204" pitchFamily="34" charset="0"/>
              </a:rPr>
              <a:t>Nhược</a:t>
            </a:r>
            <a:r>
              <a:rPr lang="en-US" sz="1800" b="1" dirty="0">
                <a:solidFill>
                  <a:schemeClr val="tx1"/>
                </a:solidFill>
                <a:effectLst/>
                <a:latin typeface="Times New Roman" panose="02020603050405020304" pitchFamily="18" charset="0"/>
                <a:ea typeface="Calibri" panose="020F0502020204030204" pitchFamily="34" charset="0"/>
              </a:rPr>
              <a:t> </a:t>
            </a:r>
            <a:r>
              <a:rPr lang="en-US" sz="1800" b="1" dirty="0" err="1">
                <a:solidFill>
                  <a:schemeClr val="tx1"/>
                </a:solidFill>
                <a:effectLst/>
                <a:latin typeface="Times New Roman" panose="02020603050405020304" pitchFamily="18" charset="0"/>
                <a:ea typeface="Calibri" panose="020F0502020204030204" pitchFamily="34" charset="0"/>
              </a:rPr>
              <a:t>điểm</a:t>
            </a:r>
            <a:r>
              <a:rPr lang="en-US" sz="1800" b="1" dirty="0">
                <a:solidFill>
                  <a:schemeClr val="tx1"/>
                </a:solidFill>
                <a:effectLst/>
                <a:latin typeface="Times New Roman" panose="02020603050405020304" pitchFamily="18" charset="0"/>
                <a:ea typeface="Calibri" panose="020F0502020204030204" pitchFamily="34" charset="0"/>
              </a:rPr>
              <a:t>:</a:t>
            </a:r>
            <a:endParaRPr lang="en-US" sz="1800" dirty="0">
              <a:solidFill>
                <a:schemeClr val="tx1"/>
              </a:solidFill>
              <a:effectLst/>
              <a:latin typeface="Times New Roman" panose="02020603050405020304" pitchFamily="18" charset="0"/>
              <a:ea typeface="Calibri" panose="020F0502020204030204" pitchFamily="34" charset="0"/>
            </a:endParaRPr>
          </a:p>
          <a:p>
            <a:pPr marL="342900" lvl="0" indent="-342900" algn="just">
              <a:lnSpc>
                <a:spcPct val="107000"/>
              </a:lnSpc>
              <a:buFont typeface="Symbol" panose="05050102010706020507" pitchFamily="18" charset="2"/>
              <a:buChar char=""/>
              <a:tabLst>
                <a:tab pos="2800350" algn="ctr"/>
                <a:tab pos="4857750" algn="ctr"/>
              </a:tabLst>
            </a:pPr>
            <a:r>
              <a:rPr lang="en-US" sz="1800" dirty="0" err="1">
                <a:solidFill>
                  <a:schemeClr val="tx1"/>
                </a:solidFill>
                <a:effectLst/>
                <a:latin typeface="Times New Roman" panose="02020603050405020304" pitchFamily="18" charset="0"/>
                <a:ea typeface="Calibri" panose="020F0502020204030204" pitchFamily="34" charset="0"/>
              </a:rPr>
              <a:t>Độ</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chính</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xác</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thấp</a:t>
            </a:r>
            <a:r>
              <a:rPr lang="en-US" sz="1800" dirty="0">
                <a:solidFill>
                  <a:schemeClr val="tx1"/>
                </a:solidFill>
                <a:effectLst/>
                <a:latin typeface="Times New Roman" panose="02020603050405020304" pitchFamily="18" charset="0"/>
                <a:ea typeface="Calibri" panose="020F0502020204030204" pitchFamily="34" charset="0"/>
              </a:rPr>
              <a:t>.</a:t>
            </a:r>
          </a:p>
          <a:p>
            <a:pPr marL="342900" lvl="0" indent="-342900" algn="just">
              <a:lnSpc>
                <a:spcPct val="107000"/>
              </a:lnSpc>
              <a:buFont typeface="Symbol" panose="05050102010706020507" pitchFamily="18" charset="2"/>
              <a:buChar char=""/>
              <a:tabLst>
                <a:tab pos="2800350" algn="ctr"/>
                <a:tab pos="4857750" algn="ctr"/>
              </a:tabLst>
            </a:pPr>
            <a:r>
              <a:rPr lang="en-US" sz="1800" dirty="0" err="1">
                <a:solidFill>
                  <a:schemeClr val="tx1"/>
                </a:solidFill>
                <a:effectLst/>
                <a:latin typeface="Times New Roman" panose="02020603050405020304" pitchFamily="18" charset="0"/>
                <a:ea typeface="Calibri" panose="020F0502020204030204" pitchFamily="34" charset="0"/>
              </a:rPr>
              <a:t>Dễ</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hư</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hỏng</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tính</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chắn</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chắn</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không</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cao</a:t>
            </a:r>
            <a:r>
              <a:rPr lang="en-US" sz="1800" dirty="0">
                <a:solidFill>
                  <a:schemeClr val="tx1"/>
                </a:solidFill>
                <a:effectLst/>
                <a:latin typeface="Times New Roman" panose="02020603050405020304" pitchFamily="18" charset="0"/>
                <a:ea typeface="Calibri" panose="020F0502020204030204" pitchFamily="34" charset="0"/>
              </a:rPr>
              <a:t>.</a:t>
            </a:r>
          </a:p>
          <a:p>
            <a:pPr marL="342900" lvl="0" indent="-342900" algn="just">
              <a:lnSpc>
                <a:spcPct val="107000"/>
              </a:lnSpc>
              <a:buFont typeface="Symbol" panose="05050102010706020507" pitchFamily="18" charset="2"/>
              <a:buChar char=""/>
              <a:tabLst>
                <a:tab pos="2800350" algn="ctr"/>
                <a:tab pos="4857750" algn="ctr"/>
              </a:tabLst>
            </a:pPr>
            <a:r>
              <a:rPr lang="en-US" sz="1800" dirty="0" err="1">
                <a:solidFill>
                  <a:schemeClr val="tx1"/>
                </a:solidFill>
                <a:effectLst/>
                <a:latin typeface="Times New Roman" panose="02020603050405020304" pitchFamily="18" charset="0"/>
                <a:ea typeface="Calibri" panose="020F0502020204030204" pitchFamily="34" charset="0"/>
              </a:rPr>
              <a:t>Chưa</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có</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giao</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diện</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riêng</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và</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chưa</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thể</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kết</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nối</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với</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thiết</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bị</a:t>
            </a:r>
            <a:r>
              <a:rPr lang="en-US" sz="1800" dirty="0">
                <a:solidFill>
                  <a:schemeClr val="tx1"/>
                </a:solidFill>
                <a:effectLst/>
                <a:latin typeface="Times New Roman" panose="02020603050405020304" pitchFamily="18" charset="0"/>
                <a:ea typeface="Calibri" panose="020F0502020204030204" pitchFamily="34" charset="0"/>
              </a:rPr>
              <a:t> di </a:t>
            </a:r>
            <a:r>
              <a:rPr lang="en-US" sz="1800" dirty="0" err="1">
                <a:solidFill>
                  <a:schemeClr val="tx1"/>
                </a:solidFill>
                <a:effectLst/>
                <a:latin typeface="Times New Roman" panose="02020603050405020304" pitchFamily="18" charset="0"/>
                <a:ea typeface="Calibri" panose="020F0502020204030204" pitchFamily="34" charset="0"/>
              </a:rPr>
              <a:t>động</a:t>
            </a:r>
            <a:r>
              <a:rPr lang="en-US" sz="1800" dirty="0">
                <a:solidFill>
                  <a:schemeClr val="tx1"/>
                </a:solidFill>
                <a:effectLst/>
                <a:latin typeface="Times New Roman" panose="02020603050405020304" pitchFamily="18" charset="0"/>
                <a:ea typeface="Calibri" panose="020F0502020204030204" pitchFamily="34" charset="0"/>
              </a:rPr>
              <a:t>.</a:t>
            </a:r>
          </a:p>
          <a:p>
            <a:pPr marL="342900" lvl="0" indent="-342900" algn="just">
              <a:lnSpc>
                <a:spcPct val="107000"/>
              </a:lnSpc>
              <a:buFont typeface="Symbol" panose="05050102010706020507" pitchFamily="18" charset="2"/>
              <a:buChar char=""/>
              <a:tabLst>
                <a:tab pos="2800350" algn="ctr"/>
                <a:tab pos="4857750" algn="ctr"/>
              </a:tabLst>
            </a:pPr>
            <a:r>
              <a:rPr lang="en-US" sz="1800" dirty="0" err="1">
                <a:solidFill>
                  <a:schemeClr val="tx1"/>
                </a:solidFill>
                <a:effectLst/>
                <a:latin typeface="Times New Roman" panose="02020603050405020304" pitchFamily="18" charset="0"/>
                <a:ea typeface="Calibri" panose="020F0502020204030204" pitchFamily="34" charset="0"/>
              </a:rPr>
              <a:t>Kich</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thước</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lớn</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không</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thể</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mạng</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theo</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bên</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mình</a:t>
            </a:r>
            <a:r>
              <a:rPr lang="en-US" sz="1800" dirty="0">
                <a:solidFill>
                  <a:schemeClr val="tx1"/>
                </a:solidFill>
                <a:effectLst/>
                <a:latin typeface="Times New Roman" panose="02020603050405020304" pitchFamily="18" charset="0"/>
                <a:ea typeface="Calibri" panose="020F0502020204030204" pitchFamily="34" charset="0"/>
              </a:rPr>
              <a:t>.</a:t>
            </a:r>
          </a:p>
          <a:p>
            <a:pPr marL="342900" lvl="0" indent="-342900" algn="just">
              <a:lnSpc>
                <a:spcPct val="107000"/>
              </a:lnSpc>
              <a:buFont typeface="Symbol" panose="05050102010706020507" pitchFamily="18" charset="2"/>
              <a:buChar char=""/>
              <a:tabLst>
                <a:tab pos="2800350" algn="ctr"/>
                <a:tab pos="4857750" algn="ctr"/>
              </a:tabLst>
            </a:pPr>
            <a:r>
              <a:rPr lang="en-US" sz="1800" dirty="0" err="1">
                <a:solidFill>
                  <a:schemeClr val="tx1"/>
                </a:solidFill>
                <a:effectLst/>
                <a:latin typeface="Times New Roman" panose="02020603050405020304" pitchFamily="18" charset="0"/>
                <a:ea typeface="Calibri" panose="020F0502020204030204" pitchFamily="34" charset="0"/>
              </a:rPr>
              <a:t>Chỉ</a:t>
            </a:r>
            <a:r>
              <a:rPr lang="en-US" sz="1800" dirty="0">
                <a:solidFill>
                  <a:schemeClr val="tx1"/>
                </a:solidFill>
                <a:effectLst/>
                <a:latin typeface="Times New Roman" panose="02020603050405020304" pitchFamily="18" charset="0"/>
                <a:ea typeface="Calibri" panose="020F0502020204030204" pitchFamily="34" charset="0"/>
              </a:rPr>
              <a:t> ở </a:t>
            </a:r>
            <a:r>
              <a:rPr lang="en-US" sz="1800" dirty="0" err="1">
                <a:solidFill>
                  <a:schemeClr val="tx1"/>
                </a:solidFill>
                <a:effectLst/>
                <a:latin typeface="Times New Roman" panose="02020603050405020304" pitchFamily="18" charset="0"/>
                <a:ea typeface="Calibri" panose="020F0502020204030204" pitchFamily="34" charset="0"/>
              </a:rPr>
              <a:t>mức</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là</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mô</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hình</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đồ</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án</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nên</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chưa</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được</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tối</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ưu</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về</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kích</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thước</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cũng</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như</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các</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chức</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năng</a:t>
            </a:r>
            <a:r>
              <a:rPr lang="en-US" sz="1800" dirty="0">
                <a:solidFill>
                  <a:schemeClr val="tx1"/>
                </a:solidFill>
                <a:effectLst/>
                <a:latin typeface="Times New Roman" panose="02020603050405020304" pitchFamily="18" charset="0"/>
                <a:ea typeface="Calibri" panose="020F0502020204030204" pitchFamily="34" charset="0"/>
              </a:rPr>
              <a:t>.</a:t>
            </a:r>
          </a:p>
          <a:p>
            <a:pPr marL="342900" lvl="0" indent="-342900" algn="just">
              <a:lnSpc>
                <a:spcPct val="107000"/>
              </a:lnSpc>
              <a:spcAft>
                <a:spcPts val="800"/>
              </a:spcAft>
              <a:buFont typeface="Symbol" panose="05050102010706020507" pitchFamily="18" charset="2"/>
              <a:buChar char=""/>
              <a:tabLst>
                <a:tab pos="2800350" algn="ctr"/>
                <a:tab pos="4857750" algn="ctr"/>
              </a:tabLst>
            </a:pPr>
            <a:r>
              <a:rPr lang="en-US" sz="1800" dirty="0" err="1">
                <a:solidFill>
                  <a:schemeClr val="tx1"/>
                </a:solidFill>
                <a:effectLst/>
                <a:latin typeface="Times New Roman" panose="02020603050405020304" pitchFamily="18" charset="0"/>
                <a:ea typeface="Calibri" panose="020F0502020204030204" pitchFamily="34" charset="0"/>
              </a:rPr>
              <a:t>Thời</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gian</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chờ</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lấy</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mẫu</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lâu</a:t>
            </a:r>
            <a:endParaRPr lang="en-US" sz="1800" dirty="0">
              <a:solidFill>
                <a:schemeClr val="tx1"/>
              </a:solidFill>
              <a:effectLst/>
              <a:latin typeface="Times New Roman" panose="02020603050405020304" pitchFamily="18" charset="0"/>
              <a:ea typeface="Calibri" panose="020F0502020204030204" pitchFamily="34" charset="0"/>
            </a:endParaRPr>
          </a:p>
          <a:p>
            <a:pPr algn="ctr"/>
            <a:endParaRPr lang="en-MY" dirty="0">
              <a:solidFill>
                <a:schemeClr val="tx1"/>
              </a:solidFill>
            </a:endParaRPr>
          </a:p>
        </p:txBody>
      </p:sp>
    </p:spTree>
    <p:extLst>
      <p:ext uri="{BB962C8B-B14F-4D97-AF65-F5344CB8AC3E}">
        <p14:creationId xmlns:p14="http://schemas.microsoft.com/office/powerpoint/2010/main" val="36854329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strips(downLeft)">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37"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1000"/>
                                        <p:tgtEl>
                                          <p:spTgt spid="33"/>
                                        </p:tgtEl>
                                      </p:cBhvr>
                                    </p:animEffect>
                                    <p:anim calcmode="lin" valueType="num">
                                      <p:cBhvr>
                                        <p:cTn id="13" dur="1000" fill="hold"/>
                                        <p:tgtEl>
                                          <p:spTgt spid="33"/>
                                        </p:tgtEl>
                                        <p:attrNameLst>
                                          <p:attrName>ppt_x</p:attrName>
                                        </p:attrNameLst>
                                      </p:cBhvr>
                                      <p:tavLst>
                                        <p:tav tm="0">
                                          <p:val>
                                            <p:strVal val="#ppt_x"/>
                                          </p:val>
                                        </p:tav>
                                        <p:tav tm="100000">
                                          <p:val>
                                            <p:strVal val="#ppt_x"/>
                                          </p:val>
                                        </p:tav>
                                      </p:tavLst>
                                    </p:anim>
                                    <p:anim calcmode="lin" valueType="num">
                                      <p:cBhvr>
                                        <p:cTn id="14" dur="900" decel="100000" fill="hold"/>
                                        <p:tgtEl>
                                          <p:spTgt spid="33"/>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33"/>
                                        </p:tgtEl>
                                        <p:attrNameLst>
                                          <p:attrName>ppt_y</p:attrName>
                                        </p:attrNameLst>
                                      </p:cBhvr>
                                      <p:tavLst>
                                        <p:tav tm="0">
                                          <p:val>
                                            <p:strVal val="#ppt_y-.03"/>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37" presetClass="entr" presetSubtype="0"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1000"/>
                                        <p:tgtEl>
                                          <p:spTgt spid="22"/>
                                        </p:tgtEl>
                                      </p:cBhvr>
                                    </p:animEffect>
                                    <p:anim calcmode="lin" valueType="num">
                                      <p:cBhvr>
                                        <p:cTn id="21" dur="1000" fill="hold"/>
                                        <p:tgtEl>
                                          <p:spTgt spid="22"/>
                                        </p:tgtEl>
                                        <p:attrNameLst>
                                          <p:attrName>ppt_x</p:attrName>
                                        </p:attrNameLst>
                                      </p:cBhvr>
                                      <p:tavLst>
                                        <p:tav tm="0">
                                          <p:val>
                                            <p:strVal val="#ppt_x"/>
                                          </p:val>
                                        </p:tav>
                                        <p:tav tm="100000">
                                          <p:val>
                                            <p:strVal val="#ppt_x"/>
                                          </p:val>
                                        </p:tav>
                                      </p:tavLst>
                                    </p:anim>
                                    <p:anim calcmode="lin" valueType="num">
                                      <p:cBhvr>
                                        <p:cTn id="22" dur="900" decel="100000" fill="hold"/>
                                        <p:tgtEl>
                                          <p:spTgt spid="22"/>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2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3" grpId="0" animBg="1"/>
      <p:bldP spid="2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31" name="Rectangle: Rounded Corners 40">
            <a:extLst>
              <a:ext uri="{FF2B5EF4-FFF2-40B4-BE49-F238E27FC236}">
                <a16:creationId xmlns:a16="http://schemas.microsoft.com/office/drawing/2014/main" id="{D34A131F-FA73-4994-A76E-EC2C31DEF61F}"/>
              </a:ext>
            </a:extLst>
          </p:cNvPr>
          <p:cNvSpPr/>
          <p:nvPr/>
        </p:nvSpPr>
        <p:spPr>
          <a:xfrm>
            <a:off x="-8876719" y="2156075"/>
            <a:ext cx="2437109" cy="2200051"/>
          </a:xfrm>
          <a:prstGeom prst="roundRect">
            <a:avLst>
              <a:gd name="adj" fmla="val 21776"/>
            </a:avLst>
          </a:prstGeom>
          <a:solidFill>
            <a:schemeClr val="accent1">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Rectangle 43">
            <a:extLst>
              <a:ext uri="{FF2B5EF4-FFF2-40B4-BE49-F238E27FC236}">
                <a16:creationId xmlns:a16="http://schemas.microsoft.com/office/drawing/2014/main" id="{B71A262D-3868-4E2F-99BB-4A5C7D0FFCEE}"/>
              </a:ext>
            </a:extLst>
          </p:cNvPr>
          <p:cNvSpPr/>
          <p:nvPr/>
        </p:nvSpPr>
        <p:spPr>
          <a:xfrm>
            <a:off x="-8751370" y="2385563"/>
            <a:ext cx="1387928" cy="431487"/>
          </a:xfrm>
          <a:prstGeom prst="rect">
            <a:avLst/>
          </a:prstGeom>
          <a:solidFill>
            <a:schemeClr val="accent1">
              <a:lumMod val="75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1</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38" name="Rectangle 44">
            <a:extLst>
              <a:ext uri="{FF2B5EF4-FFF2-40B4-BE49-F238E27FC236}">
                <a16:creationId xmlns:a16="http://schemas.microsoft.com/office/drawing/2014/main" id="{35D38E93-BC12-4076-859E-03E7EEE7FB6E}"/>
              </a:ext>
            </a:extLst>
          </p:cNvPr>
          <p:cNvSpPr/>
          <p:nvPr/>
        </p:nvSpPr>
        <p:spPr>
          <a:xfrm>
            <a:off x="-8751982" y="2988180"/>
            <a:ext cx="2108181" cy="535843"/>
          </a:xfrm>
          <a:prstGeom prst="rect">
            <a:avLst/>
          </a:prstGeom>
          <a:solidFill>
            <a:schemeClr val="accent1">
              <a:lumMod val="75000"/>
            </a:schemeClr>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MY" sz="105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Ghi chú nội dung 1</a:t>
            </a:r>
            <a:endParaRPr kumimoji="0" lang="en-MY" sz="105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40" name="Rectangle: Rounded Corners 40">
            <a:extLst>
              <a:ext uri="{FF2B5EF4-FFF2-40B4-BE49-F238E27FC236}">
                <a16:creationId xmlns:a16="http://schemas.microsoft.com/office/drawing/2014/main" id="{025F0450-82DB-41F0-88AD-CF90531967DB}"/>
              </a:ext>
            </a:extLst>
          </p:cNvPr>
          <p:cNvSpPr/>
          <p:nvPr/>
        </p:nvSpPr>
        <p:spPr>
          <a:xfrm>
            <a:off x="-6085247" y="2113746"/>
            <a:ext cx="2699662" cy="2284709"/>
          </a:xfrm>
          <a:prstGeom prst="roundRect">
            <a:avLst>
              <a:gd name="adj" fmla="val 21776"/>
            </a:avLst>
          </a:prstGeom>
          <a:solidFill>
            <a:srgbClr val="D0540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2" name="Rectangle 43">
            <a:extLst>
              <a:ext uri="{FF2B5EF4-FFF2-40B4-BE49-F238E27FC236}">
                <a16:creationId xmlns:a16="http://schemas.microsoft.com/office/drawing/2014/main" id="{BBF4F4C4-4294-45B8-90C4-A9B3B3A0295B}"/>
              </a:ext>
            </a:extLst>
          </p:cNvPr>
          <p:cNvSpPr/>
          <p:nvPr/>
        </p:nvSpPr>
        <p:spPr>
          <a:xfrm>
            <a:off x="-5946065" y="2619249"/>
            <a:ext cx="1493582" cy="403390"/>
          </a:xfrm>
          <a:prstGeom prst="rect">
            <a:avLst/>
          </a:prstGeom>
          <a:solidFill>
            <a:srgbClr val="D05400"/>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2</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43" name="Rectangle 44">
            <a:extLst>
              <a:ext uri="{FF2B5EF4-FFF2-40B4-BE49-F238E27FC236}">
                <a16:creationId xmlns:a16="http://schemas.microsoft.com/office/drawing/2014/main" id="{FA4BC61C-FD30-493B-BCF3-CAA5895A7C82}"/>
              </a:ext>
            </a:extLst>
          </p:cNvPr>
          <p:cNvSpPr/>
          <p:nvPr/>
        </p:nvSpPr>
        <p:spPr>
          <a:xfrm>
            <a:off x="-5928725" y="3022639"/>
            <a:ext cx="1615425" cy="253916"/>
          </a:xfrm>
          <a:prstGeom prst="rect">
            <a:avLst/>
          </a:prstGeom>
          <a:solidFill>
            <a:srgbClr val="D05400"/>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MY" sz="105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Ghi chú nội dung 2</a:t>
            </a:r>
            <a:endParaRPr kumimoji="0" lang="en-MY" sz="105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49" name="Rectangle: Rounded Corners 40">
            <a:extLst>
              <a:ext uri="{FF2B5EF4-FFF2-40B4-BE49-F238E27FC236}">
                <a16:creationId xmlns:a16="http://schemas.microsoft.com/office/drawing/2014/main" id="{C6C1244B-D8D7-41D5-9B2D-5F5794D39BCF}"/>
              </a:ext>
            </a:extLst>
          </p:cNvPr>
          <p:cNvSpPr/>
          <p:nvPr/>
        </p:nvSpPr>
        <p:spPr>
          <a:xfrm>
            <a:off x="-3031222" y="2134720"/>
            <a:ext cx="2480348" cy="2242760"/>
          </a:xfrm>
          <a:prstGeom prst="roundRect">
            <a:avLst>
              <a:gd name="adj" fmla="val 21776"/>
            </a:avLst>
          </a:prstGeom>
          <a:solidFill>
            <a:srgbClr val="619428"/>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1" name="Rectangle 43">
            <a:extLst>
              <a:ext uri="{FF2B5EF4-FFF2-40B4-BE49-F238E27FC236}">
                <a16:creationId xmlns:a16="http://schemas.microsoft.com/office/drawing/2014/main" id="{179E4536-BCC6-44B7-A1A6-F574C920AF39}"/>
              </a:ext>
            </a:extLst>
          </p:cNvPr>
          <p:cNvSpPr/>
          <p:nvPr/>
        </p:nvSpPr>
        <p:spPr>
          <a:xfrm>
            <a:off x="-2895806" y="2432674"/>
            <a:ext cx="1451684" cy="369332"/>
          </a:xfrm>
          <a:prstGeom prst="rect">
            <a:avLst/>
          </a:prstGeom>
          <a:solidFill>
            <a:srgbClr val="619428"/>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3</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52" name="Rectangle 44">
            <a:extLst>
              <a:ext uri="{FF2B5EF4-FFF2-40B4-BE49-F238E27FC236}">
                <a16:creationId xmlns:a16="http://schemas.microsoft.com/office/drawing/2014/main" id="{680776EC-AEF6-4DC3-AABC-54FF57C0A0CB}"/>
              </a:ext>
            </a:extLst>
          </p:cNvPr>
          <p:cNvSpPr/>
          <p:nvPr/>
        </p:nvSpPr>
        <p:spPr>
          <a:xfrm>
            <a:off x="-2878952" y="2796992"/>
            <a:ext cx="1434830" cy="253916"/>
          </a:xfrm>
          <a:prstGeom prst="rect">
            <a:avLst/>
          </a:prstGeom>
          <a:solidFill>
            <a:srgbClr val="619428"/>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MY" sz="105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Ghi chú nội dung 3</a:t>
            </a:r>
            <a:endParaRPr kumimoji="0" lang="en-MY" sz="105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54" name="Rectangle: Rounded Corners 40">
            <a:extLst>
              <a:ext uri="{FF2B5EF4-FFF2-40B4-BE49-F238E27FC236}">
                <a16:creationId xmlns:a16="http://schemas.microsoft.com/office/drawing/2014/main" id="{3C32C037-6F50-4237-BDD9-4A56391AA7EB}"/>
              </a:ext>
            </a:extLst>
          </p:cNvPr>
          <p:cNvSpPr/>
          <p:nvPr/>
        </p:nvSpPr>
        <p:spPr>
          <a:xfrm>
            <a:off x="-398604" y="-374002"/>
            <a:ext cx="13166953" cy="7447134"/>
          </a:xfrm>
          <a:prstGeom prst="roundRect">
            <a:avLst>
              <a:gd name="adj" fmla="val 7738"/>
            </a:avLst>
          </a:prstGeom>
          <a:solidFill>
            <a:schemeClr val="accent4">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Hình chữ nhật: Góc Tròn 1">
            <a:extLst>
              <a:ext uri="{FF2B5EF4-FFF2-40B4-BE49-F238E27FC236}">
                <a16:creationId xmlns:a16="http://schemas.microsoft.com/office/drawing/2014/main" id="{4C616653-0915-4AA3-8346-6C8F073F1FDD}"/>
              </a:ext>
            </a:extLst>
          </p:cNvPr>
          <p:cNvSpPr/>
          <p:nvPr/>
        </p:nvSpPr>
        <p:spPr>
          <a:xfrm>
            <a:off x="4537730" y="-1405114"/>
            <a:ext cx="3116540" cy="768137"/>
          </a:xfrm>
          <a:prstGeom prst="roundRect">
            <a:avLst>
              <a:gd name="adj" fmla="val 5000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latin typeface="Arial" panose="020B0604020202020204" pitchFamily="34" charset="0"/>
                <a:cs typeface="Arial" panose="020B0604020202020204" pitchFamily="34" charset="0"/>
              </a:rPr>
              <a:t>Nội dung thuyết trình </a:t>
            </a:r>
          </a:p>
        </p:txBody>
      </p:sp>
      <p:sp>
        <p:nvSpPr>
          <p:cNvPr id="24" name="Hình Bầu dục 23">
            <a:extLst>
              <a:ext uri="{FF2B5EF4-FFF2-40B4-BE49-F238E27FC236}">
                <a16:creationId xmlns:a16="http://schemas.microsoft.com/office/drawing/2014/main" id="{D277BFD1-BDF7-49A5-BD76-F9457EB579FB}"/>
              </a:ext>
            </a:extLst>
          </p:cNvPr>
          <p:cNvSpPr/>
          <p:nvPr/>
        </p:nvSpPr>
        <p:spPr>
          <a:xfrm>
            <a:off x="-5528202" y="313881"/>
            <a:ext cx="532205" cy="515285"/>
          </a:xfrm>
          <a:prstGeom prst="ellipse">
            <a:avLst/>
          </a:prstGeom>
          <a:blipFill dpi="0" rotWithShape="1">
            <a:blip r:embed="rId2">
              <a:extLst>
                <a:ext uri="{28A0092B-C50C-407E-A947-70E740481C1C}">
                  <a14:useLocalDpi xmlns:a14="http://schemas.microsoft.com/office/drawing/2010/main" val="0"/>
                </a:ext>
              </a:extLst>
            </a:blip>
            <a:srcRect/>
            <a:stretch>
              <a:fillRect t="-53999" b="-2494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Hộp Văn bản 24">
            <a:extLst>
              <a:ext uri="{FF2B5EF4-FFF2-40B4-BE49-F238E27FC236}">
                <a16:creationId xmlns:a16="http://schemas.microsoft.com/office/drawing/2014/main" id="{D9EB19B9-C0EB-4560-B576-0407C25115F9}"/>
              </a:ext>
            </a:extLst>
          </p:cNvPr>
          <p:cNvSpPr txBox="1"/>
          <p:nvPr/>
        </p:nvSpPr>
        <p:spPr>
          <a:xfrm>
            <a:off x="-4858325" y="407511"/>
            <a:ext cx="2644588" cy="369332"/>
          </a:xfrm>
          <a:prstGeom prst="rect">
            <a:avLst/>
          </a:prstGeom>
          <a:noFill/>
        </p:spPr>
        <p:txBody>
          <a:bodyPr wrap="square" rtlCol="0">
            <a:spAutoFit/>
          </a:bodyPr>
          <a:lstStyle/>
          <a:p>
            <a:r>
              <a:rPr lang="en-US" b="1">
                <a:solidFill>
                  <a:schemeClr val="bg1"/>
                </a:solidFill>
                <a:latin typeface="Arial" panose="020B0604020202020204" pitchFamily="34" charset="0"/>
                <a:cs typeface="Arial" panose="020B0604020202020204" pitchFamily="34" charset="0"/>
              </a:rPr>
              <a:t>Group Name </a:t>
            </a:r>
          </a:p>
        </p:txBody>
      </p:sp>
      <p:sp>
        <p:nvSpPr>
          <p:cNvPr id="27" name="Hộp Văn bản 26">
            <a:extLst>
              <a:ext uri="{FF2B5EF4-FFF2-40B4-BE49-F238E27FC236}">
                <a16:creationId xmlns:a16="http://schemas.microsoft.com/office/drawing/2014/main" id="{88E353A7-802B-447F-94C0-064933F97152}"/>
              </a:ext>
            </a:extLst>
          </p:cNvPr>
          <p:cNvSpPr txBox="1"/>
          <p:nvPr/>
        </p:nvSpPr>
        <p:spPr>
          <a:xfrm>
            <a:off x="-4571993" y="5332405"/>
            <a:ext cx="2644588" cy="369332"/>
          </a:xfrm>
          <a:prstGeom prst="rect">
            <a:avLst/>
          </a:prstGeom>
          <a:noFill/>
        </p:spPr>
        <p:txBody>
          <a:bodyPr wrap="square" rtlCol="0">
            <a:spAutoFit/>
          </a:bodyPr>
          <a:lstStyle/>
          <a:p>
            <a:r>
              <a:rPr lang="en-US">
                <a:solidFill>
                  <a:schemeClr val="bg1"/>
                </a:solidFill>
                <a:latin typeface="Arial" panose="020B0604020202020204" pitchFamily="34" charset="0"/>
                <a:cs typeface="Arial" panose="020B0604020202020204" pitchFamily="34" charset="0"/>
              </a:rPr>
              <a:t>Ghi chú nội dung 3</a:t>
            </a:r>
          </a:p>
        </p:txBody>
      </p:sp>
      <p:sp>
        <p:nvSpPr>
          <p:cNvPr id="29" name="Rectangle: Rounded Corners 29">
            <a:extLst>
              <a:ext uri="{FF2B5EF4-FFF2-40B4-BE49-F238E27FC236}">
                <a16:creationId xmlns:a16="http://schemas.microsoft.com/office/drawing/2014/main" id="{57314627-5658-4859-A725-9672C1393AF5}"/>
              </a:ext>
            </a:extLst>
          </p:cNvPr>
          <p:cNvSpPr/>
          <p:nvPr/>
        </p:nvSpPr>
        <p:spPr>
          <a:xfrm>
            <a:off x="297154" y="1166834"/>
            <a:ext cx="3486906" cy="655013"/>
          </a:xfrm>
          <a:prstGeom prst="roundRect">
            <a:avLst>
              <a:gd name="adj" fmla="val 843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dirty="0">
                <a:solidFill>
                  <a:schemeClr val="tx1"/>
                </a:solidFill>
                <a:latin typeface="Times New Roman" panose="02020603050405020304" pitchFamily="18" charset="0"/>
                <a:cs typeface="Times New Roman" panose="02020603050405020304" pitchFamily="18" charset="0"/>
              </a:rPr>
              <a:t>Định hướng phát triển:</a:t>
            </a:r>
            <a:endParaRPr lang="en-MY" sz="2400" b="1" dirty="0">
              <a:solidFill>
                <a:schemeClr val="tx1"/>
              </a:solidFill>
              <a:latin typeface="Times New Roman" panose="02020603050405020304" pitchFamily="18" charset="0"/>
              <a:cs typeface="Times New Roman" panose="02020603050405020304" pitchFamily="18" charset="0"/>
            </a:endParaRPr>
          </a:p>
        </p:txBody>
      </p:sp>
      <p:sp>
        <p:nvSpPr>
          <p:cNvPr id="33" name="Rectangle: Rounded Corners 45">
            <a:extLst>
              <a:ext uri="{FF2B5EF4-FFF2-40B4-BE49-F238E27FC236}">
                <a16:creationId xmlns:a16="http://schemas.microsoft.com/office/drawing/2014/main" id="{26BFDF7B-AAFB-47F0-B28A-37534B56E9AA}"/>
              </a:ext>
            </a:extLst>
          </p:cNvPr>
          <p:cNvSpPr/>
          <p:nvPr/>
        </p:nvSpPr>
        <p:spPr>
          <a:xfrm>
            <a:off x="297153" y="1880039"/>
            <a:ext cx="9265136" cy="4741094"/>
          </a:xfrm>
          <a:prstGeom prst="roundRect">
            <a:avLst>
              <a:gd name="adj" fmla="val 9659"/>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a:lnSpc>
                <a:spcPct val="107000"/>
              </a:lnSpc>
              <a:spcAft>
                <a:spcPts val="800"/>
              </a:spcAft>
            </a:pPr>
            <a:r>
              <a:rPr lang="vi-VN" b="1" dirty="0">
                <a:solidFill>
                  <a:schemeClr val="tx1"/>
                </a:solidFill>
                <a:effectLst/>
                <a:latin typeface="Times New Roman "/>
                <a:ea typeface="Calibri" panose="020F0502020204030204" pitchFamily="34" charset="0"/>
                <a:cs typeface="Times New Roman" panose="02020603050405020304" pitchFamily="18" charset="0"/>
              </a:rPr>
              <a:t>+ Mặc dù còn nhiều hạn chế nhưng có thể áp dụng vào việc theo dõi nhịp tim cho người cao tuổi ( người già sống ở xa ), bệnh nhân nhập viện điều trị lâu ngày,....Chúng ta có thể thay đổi nó theo tùy sở thích như: đeo tay hoặc thay đổi kích thước của thiết bị để phù hợp với nhu cầu của người sử dụng.</a:t>
            </a:r>
            <a:endParaRPr lang="en-US" b="1" dirty="0">
              <a:solidFill>
                <a:schemeClr val="tx1"/>
              </a:solidFill>
              <a:effectLst/>
              <a:latin typeface="Times New Roman "/>
              <a:ea typeface="Calibri" panose="020F0502020204030204" pitchFamily="34" charset="0"/>
              <a:cs typeface="Times New Roman" panose="02020603050405020304" pitchFamily="18" charset="0"/>
            </a:endParaRPr>
          </a:p>
          <a:p>
            <a:pPr marL="228600">
              <a:lnSpc>
                <a:spcPct val="107000"/>
              </a:lnSpc>
              <a:spcAft>
                <a:spcPts val="800"/>
              </a:spcAft>
            </a:pPr>
            <a:r>
              <a:rPr lang="vi-VN" b="1" dirty="0">
                <a:solidFill>
                  <a:schemeClr val="tx1"/>
                </a:solidFill>
                <a:effectLst/>
                <a:latin typeface="Times New Roman "/>
                <a:ea typeface="Calibri" panose="020F0502020204030204" pitchFamily="34" charset="0"/>
                <a:cs typeface="Times New Roman" panose="02020603050405020304" pitchFamily="18" charset="0"/>
              </a:rPr>
              <a:t>+ Dựa vào 2 yếu tố tiên quyết trên, nhất định mô hình thiết bị này sẽ có định hướng phát triển lâu dài và được mọi người yêu thích vì nó có tính ứng dụng thực tế cao.</a:t>
            </a:r>
            <a:r>
              <a:rPr lang="en-US" b="1" dirty="0" err="1">
                <a:solidFill>
                  <a:schemeClr val="tx1"/>
                </a:solidFill>
                <a:effectLst/>
                <a:latin typeface="Times New Roman "/>
                <a:ea typeface="Calibri" panose="020F0502020204030204" pitchFamily="34" charset="0"/>
                <a:cs typeface="Times New Roman" panose="02020603050405020304" pitchFamily="18" charset="0"/>
              </a:rPr>
              <a:t>Để</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phát</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triển</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từ</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mô</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hình</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đo</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thành</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thiết</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bị</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đo</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đòi</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hỏi</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cần</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rất</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nhiều</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công</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sức</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các</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lần</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thử</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nghiệm</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nâng</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cấp</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thay</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thế</a:t>
            </a:r>
            <a:r>
              <a:rPr lang="vi-VN" b="1" dirty="0">
                <a:solidFill>
                  <a:schemeClr val="tx1"/>
                </a:solidFill>
                <a:effectLst/>
                <a:latin typeface="Times New Roman "/>
                <a:ea typeface="Calibri" panose="020F0502020204030204" pitchFamily="34" charset="0"/>
                <a:cs typeface="Times New Roman" panose="02020603050405020304" pitchFamily="18" charset="0"/>
              </a:rPr>
              <a:t>.</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Phần</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mềm</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trong</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tương</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lai</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có</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chức</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năng</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chẩn</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đoán</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dựa</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trên</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các</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thông</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số</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đo</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được</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để</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hỗ</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trợ</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cho</a:t>
            </a:r>
            <a:r>
              <a:rPr lang="vi-VN" b="1" dirty="0">
                <a:solidFill>
                  <a:schemeClr val="tx1"/>
                </a:solidFill>
                <a:effectLst/>
                <a:latin typeface="Times New Roman "/>
                <a:ea typeface="Calibri" panose="020F0502020204030204" pitchFamily="34" charset="0"/>
                <a:cs typeface="Times New Roman" panose="02020603050405020304" pitchFamily="18" charset="0"/>
              </a:rPr>
              <a:t> người sử dụng</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ra</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quyết</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định</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cuối</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cùng</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Mô</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hình</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có</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thể</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được</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thiết</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kế</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nhỏ</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gọn</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hơn</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nhờ</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sử</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dụng</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các</a:t>
            </a:r>
            <a:r>
              <a:rPr lang="en-US" b="1" dirty="0">
                <a:solidFill>
                  <a:schemeClr val="tx1"/>
                </a:solidFill>
                <a:effectLst/>
                <a:latin typeface="Times New Roman "/>
                <a:ea typeface="Calibri" panose="020F0502020204030204" pitchFamily="34" charset="0"/>
                <a:cs typeface="Times New Roman" panose="02020603050405020304" pitchFamily="18" charset="0"/>
              </a:rPr>
              <a:t> VĐK </a:t>
            </a:r>
            <a:r>
              <a:rPr lang="en-US" b="1" dirty="0" err="1">
                <a:solidFill>
                  <a:schemeClr val="tx1"/>
                </a:solidFill>
                <a:effectLst/>
                <a:latin typeface="Times New Roman "/>
                <a:ea typeface="Calibri" panose="020F0502020204030204" pitchFamily="34" charset="0"/>
                <a:cs typeface="Times New Roman" panose="02020603050405020304" pitchFamily="18" charset="0"/>
              </a:rPr>
              <a:t>nhỏ</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hơn</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nhưng</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vẫn</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đảm</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bảo</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các</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tiêu</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chuẩn</a:t>
            </a:r>
            <a:r>
              <a:rPr lang="vi-VN" b="1" dirty="0">
                <a:solidFill>
                  <a:schemeClr val="tx1"/>
                </a:solidFill>
                <a:effectLst/>
                <a:latin typeface="Times New Roman "/>
                <a:ea typeface="Calibri" panose="020F0502020204030204" pitchFamily="34" charset="0"/>
                <a:cs typeface="Times New Roman" panose="02020603050405020304" pitchFamily="18" charset="0"/>
              </a:rPr>
              <a:t>.</a:t>
            </a:r>
            <a:r>
              <a:rPr lang="en-US" b="1" dirty="0">
                <a:solidFill>
                  <a:schemeClr val="tx1"/>
                </a:solidFill>
                <a:effectLst/>
                <a:latin typeface="Times New Roman "/>
                <a:ea typeface="Calibri" panose="020F0502020204030204" pitchFamily="34" charset="0"/>
                <a:cs typeface="Times New Roman" panose="02020603050405020304" pitchFamily="18" charset="0"/>
              </a:rPr>
              <a:t> Khi </a:t>
            </a:r>
            <a:r>
              <a:rPr lang="en-US" b="1" dirty="0" err="1">
                <a:solidFill>
                  <a:schemeClr val="tx1"/>
                </a:solidFill>
                <a:effectLst/>
                <a:latin typeface="Times New Roman "/>
                <a:ea typeface="Calibri" panose="020F0502020204030204" pitchFamily="34" charset="0"/>
                <a:cs typeface="Times New Roman" panose="02020603050405020304" pitchFamily="18" charset="0"/>
              </a:rPr>
              <a:t>kết</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hợp</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với</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kỹ</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thuật</a:t>
            </a:r>
            <a:r>
              <a:rPr lang="en-US" b="1" dirty="0">
                <a:solidFill>
                  <a:schemeClr val="tx1"/>
                </a:solidFill>
                <a:effectLst/>
                <a:latin typeface="Times New Roman "/>
                <a:ea typeface="Calibri" panose="020F0502020204030204" pitchFamily="34" charset="0"/>
                <a:cs typeface="Times New Roman" panose="02020603050405020304" pitchFamily="18" charset="0"/>
              </a:rPr>
              <a:t> layout </a:t>
            </a:r>
            <a:r>
              <a:rPr lang="en-US" b="1" dirty="0" err="1">
                <a:solidFill>
                  <a:schemeClr val="tx1"/>
                </a:solidFill>
                <a:effectLst/>
                <a:latin typeface="Times New Roman "/>
                <a:ea typeface="Calibri" panose="020F0502020204030204" pitchFamily="34" charset="0"/>
                <a:cs typeface="Times New Roman" panose="02020603050405020304" pitchFamily="18" charset="0"/>
              </a:rPr>
              <a:t>và</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chống</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nhiễu</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tốt</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thì</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mô</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hình</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có</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thể</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được</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chế</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tạo</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nhỏ</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gọn</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hơn</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en-US" b="1" dirty="0" err="1">
                <a:solidFill>
                  <a:schemeClr val="tx1"/>
                </a:solidFill>
                <a:effectLst/>
                <a:latin typeface="Times New Roman "/>
                <a:ea typeface="Calibri" panose="020F0502020204030204" pitchFamily="34" charset="0"/>
                <a:cs typeface="Times New Roman" panose="02020603050405020304" pitchFamily="18" charset="0"/>
              </a:rPr>
              <a:t>hiện</a:t>
            </a:r>
            <a:r>
              <a:rPr lang="en-US" b="1" dirty="0">
                <a:solidFill>
                  <a:schemeClr val="tx1"/>
                </a:solidFill>
                <a:effectLst/>
                <a:latin typeface="Times New Roman "/>
                <a:ea typeface="Calibri" panose="020F0502020204030204" pitchFamily="34" charset="0"/>
                <a:cs typeface="Times New Roman" panose="02020603050405020304" pitchFamily="18" charset="0"/>
              </a:rPr>
              <a:t> nay </a:t>
            </a:r>
            <a:r>
              <a:rPr lang="en-US" b="1" dirty="0" err="1">
                <a:solidFill>
                  <a:schemeClr val="tx1"/>
                </a:solidFill>
                <a:effectLst/>
                <a:latin typeface="Times New Roman "/>
                <a:ea typeface="Calibri" panose="020F0502020204030204" pitchFamily="34" charset="0"/>
                <a:cs typeface="Times New Roman" panose="02020603050405020304" pitchFamily="18" charset="0"/>
              </a:rPr>
              <a:t>rất</a:t>
            </a:r>
            <a:r>
              <a:rPr lang="en-US" b="1" dirty="0">
                <a:solidFill>
                  <a:schemeClr val="tx1"/>
                </a:solidFill>
                <a:effectLst/>
                <a:latin typeface="Times New Roman "/>
                <a:ea typeface="Calibri" panose="020F0502020204030204" pitchFamily="34" charset="0"/>
                <a:cs typeface="Times New Roman" panose="02020603050405020304" pitchFamily="18" charset="0"/>
              </a:rPr>
              <a:t> </a:t>
            </a:r>
            <a:r>
              <a:rPr lang="vi-VN" b="1" dirty="0">
                <a:solidFill>
                  <a:schemeClr val="tx1"/>
                </a:solidFill>
                <a:effectLst/>
                <a:latin typeface="Times New Roman "/>
                <a:ea typeface="Calibri" panose="020F0502020204030204" pitchFamily="34" charset="0"/>
                <a:cs typeface="Times New Roman" panose="02020603050405020304" pitchFamily="18" charset="0"/>
              </a:rPr>
              <a:t>nhiều.</a:t>
            </a:r>
            <a:endParaRPr lang="en-US" b="1" dirty="0">
              <a:solidFill>
                <a:schemeClr val="tx1"/>
              </a:solidFill>
              <a:effectLst/>
              <a:latin typeface="Times New Roman "/>
              <a:ea typeface="Calibri" panose="020F0502020204030204" pitchFamily="34" charset="0"/>
              <a:cs typeface="Times New Roman" panose="02020603050405020304" pitchFamily="18" charset="0"/>
            </a:endParaRPr>
          </a:p>
        </p:txBody>
      </p:sp>
      <p:sp>
        <p:nvSpPr>
          <p:cNvPr id="20" name="Rectangle 43">
            <a:extLst>
              <a:ext uri="{FF2B5EF4-FFF2-40B4-BE49-F238E27FC236}">
                <a16:creationId xmlns:a16="http://schemas.microsoft.com/office/drawing/2014/main" id="{4A1384CB-5355-4943-ACB2-D39CA142C32C}"/>
              </a:ext>
            </a:extLst>
          </p:cNvPr>
          <p:cNvSpPr/>
          <p:nvPr/>
        </p:nvSpPr>
        <p:spPr>
          <a:xfrm>
            <a:off x="297153" y="339202"/>
            <a:ext cx="4074628" cy="769441"/>
          </a:xfrm>
          <a:prstGeom prst="rect">
            <a:avLst/>
          </a:prstGeom>
          <a:solidFill>
            <a:schemeClr val="accent4">
              <a:lumMod val="75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endParaRPr kumimoji="0" lang="en-US" sz="44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30429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9"/>
                                        </p:tgtEl>
                                        <p:attrNameLst>
                                          <p:attrName>ppt_y</p:attrName>
                                        </p:attrNameLst>
                                      </p:cBhvr>
                                      <p:tavLst>
                                        <p:tav tm="0">
                                          <p:val>
                                            <p:strVal val="#ppt_y"/>
                                          </p:val>
                                        </p:tav>
                                        <p:tav tm="100000">
                                          <p:val>
                                            <p:strVal val="#ppt_y"/>
                                          </p:val>
                                        </p:tav>
                                      </p:tavLst>
                                    </p:anim>
                                    <p:anim calcmode="lin" valueType="num">
                                      <p:cBhvr>
                                        <p:cTn id="9" dur="5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2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31" name="Rectangle: Rounded Corners 40">
            <a:extLst>
              <a:ext uri="{FF2B5EF4-FFF2-40B4-BE49-F238E27FC236}">
                <a16:creationId xmlns:a16="http://schemas.microsoft.com/office/drawing/2014/main" id="{D34A131F-FA73-4994-A76E-EC2C31DEF61F}"/>
              </a:ext>
            </a:extLst>
          </p:cNvPr>
          <p:cNvSpPr/>
          <p:nvPr/>
        </p:nvSpPr>
        <p:spPr>
          <a:xfrm>
            <a:off x="367051" y="2156075"/>
            <a:ext cx="2437109" cy="2200051"/>
          </a:xfrm>
          <a:prstGeom prst="roundRect">
            <a:avLst>
              <a:gd name="adj" fmla="val 21776"/>
            </a:avLst>
          </a:prstGeom>
          <a:solidFill>
            <a:schemeClr val="accent1">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Rectangle 43">
            <a:extLst>
              <a:ext uri="{FF2B5EF4-FFF2-40B4-BE49-F238E27FC236}">
                <a16:creationId xmlns:a16="http://schemas.microsoft.com/office/drawing/2014/main" id="{B71A262D-3868-4E2F-99BB-4A5C7D0FFCEE}"/>
              </a:ext>
            </a:extLst>
          </p:cNvPr>
          <p:cNvSpPr/>
          <p:nvPr/>
        </p:nvSpPr>
        <p:spPr>
          <a:xfrm>
            <a:off x="492400" y="2385563"/>
            <a:ext cx="1387928" cy="431487"/>
          </a:xfrm>
          <a:prstGeom prst="rect">
            <a:avLst/>
          </a:prstGeom>
          <a:solidFill>
            <a:schemeClr val="accent1">
              <a:lumMod val="75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1</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40" name="Rectangle: Rounded Corners 40">
            <a:extLst>
              <a:ext uri="{FF2B5EF4-FFF2-40B4-BE49-F238E27FC236}">
                <a16:creationId xmlns:a16="http://schemas.microsoft.com/office/drawing/2014/main" id="{025F0450-82DB-41F0-88AD-CF90531967DB}"/>
              </a:ext>
            </a:extLst>
          </p:cNvPr>
          <p:cNvSpPr/>
          <p:nvPr/>
        </p:nvSpPr>
        <p:spPr>
          <a:xfrm>
            <a:off x="3158523" y="2113746"/>
            <a:ext cx="2699662" cy="2284709"/>
          </a:xfrm>
          <a:prstGeom prst="roundRect">
            <a:avLst>
              <a:gd name="adj" fmla="val 21776"/>
            </a:avLst>
          </a:prstGeom>
          <a:solidFill>
            <a:srgbClr val="D0540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2" name="Rectangle 43">
            <a:extLst>
              <a:ext uri="{FF2B5EF4-FFF2-40B4-BE49-F238E27FC236}">
                <a16:creationId xmlns:a16="http://schemas.microsoft.com/office/drawing/2014/main" id="{BBF4F4C4-4294-45B8-90C4-A9B3B3A0295B}"/>
              </a:ext>
            </a:extLst>
          </p:cNvPr>
          <p:cNvSpPr/>
          <p:nvPr/>
        </p:nvSpPr>
        <p:spPr>
          <a:xfrm>
            <a:off x="3297705" y="2619249"/>
            <a:ext cx="1493582" cy="403390"/>
          </a:xfrm>
          <a:prstGeom prst="rect">
            <a:avLst/>
          </a:prstGeom>
          <a:solidFill>
            <a:srgbClr val="D05400"/>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2</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49" name="Rectangle: Rounded Corners 40">
            <a:extLst>
              <a:ext uri="{FF2B5EF4-FFF2-40B4-BE49-F238E27FC236}">
                <a16:creationId xmlns:a16="http://schemas.microsoft.com/office/drawing/2014/main" id="{C6C1244B-D8D7-41D5-9B2D-5F5794D39BCF}"/>
              </a:ext>
            </a:extLst>
          </p:cNvPr>
          <p:cNvSpPr/>
          <p:nvPr/>
        </p:nvSpPr>
        <p:spPr>
          <a:xfrm>
            <a:off x="6212548" y="2134720"/>
            <a:ext cx="2480348" cy="2242760"/>
          </a:xfrm>
          <a:prstGeom prst="roundRect">
            <a:avLst>
              <a:gd name="adj" fmla="val 21776"/>
            </a:avLst>
          </a:prstGeom>
          <a:solidFill>
            <a:srgbClr val="619428"/>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1" name="Rectangle 43">
            <a:extLst>
              <a:ext uri="{FF2B5EF4-FFF2-40B4-BE49-F238E27FC236}">
                <a16:creationId xmlns:a16="http://schemas.microsoft.com/office/drawing/2014/main" id="{179E4536-BCC6-44B7-A1A6-F574C920AF39}"/>
              </a:ext>
            </a:extLst>
          </p:cNvPr>
          <p:cNvSpPr/>
          <p:nvPr/>
        </p:nvSpPr>
        <p:spPr>
          <a:xfrm>
            <a:off x="6347964" y="2432674"/>
            <a:ext cx="1451684" cy="369332"/>
          </a:xfrm>
          <a:prstGeom prst="rect">
            <a:avLst/>
          </a:prstGeom>
          <a:solidFill>
            <a:srgbClr val="619428"/>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3</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54" name="Rectangle: Rounded Corners 40">
            <a:extLst>
              <a:ext uri="{FF2B5EF4-FFF2-40B4-BE49-F238E27FC236}">
                <a16:creationId xmlns:a16="http://schemas.microsoft.com/office/drawing/2014/main" id="{3C32C037-6F50-4237-BDD9-4A56391AA7EB}"/>
              </a:ext>
            </a:extLst>
          </p:cNvPr>
          <p:cNvSpPr/>
          <p:nvPr/>
        </p:nvSpPr>
        <p:spPr>
          <a:xfrm>
            <a:off x="9047259" y="2134720"/>
            <a:ext cx="2634342" cy="2242760"/>
          </a:xfrm>
          <a:prstGeom prst="roundRect">
            <a:avLst>
              <a:gd name="adj" fmla="val 21776"/>
            </a:avLst>
          </a:prstGeom>
          <a:solidFill>
            <a:schemeClr val="accent4">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Rectangle 43">
            <a:extLst>
              <a:ext uri="{FF2B5EF4-FFF2-40B4-BE49-F238E27FC236}">
                <a16:creationId xmlns:a16="http://schemas.microsoft.com/office/drawing/2014/main" id="{39CFD826-50FB-4ABE-AB84-DD98B68C0DCE}"/>
              </a:ext>
            </a:extLst>
          </p:cNvPr>
          <p:cNvSpPr/>
          <p:nvPr/>
        </p:nvSpPr>
        <p:spPr>
          <a:xfrm>
            <a:off x="9248577" y="2379593"/>
            <a:ext cx="1451684" cy="369331"/>
          </a:xfrm>
          <a:prstGeom prst="rect">
            <a:avLst/>
          </a:prstGeom>
          <a:solidFill>
            <a:schemeClr val="accent4">
              <a:lumMod val="75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2" name="Hình chữ nhật: Góc Tròn 1">
            <a:extLst>
              <a:ext uri="{FF2B5EF4-FFF2-40B4-BE49-F238E27FC236}">
                <a16:creationId xmlns:a16="http://schemas.microsoft.com/office/drawing/2014/main" id="{4C616653-0915-4AA3-8346-6C8F073F1FDD}"/>
              </a:ext>
            </a:extLst>
          </p:cNvPr>
          <p:cNvSpPr/>
          <p:nvPr/>
        </p:nvSpPr>
        <p:spPr>
          <a:xfrm>
            <a:off x="4537730" y="274055"/>
            <a:ext cx="3116540" cy="768137"/>
          </a:xfrm>
          <a:prstGeom prst="roundRect">
            <a:avLst>
              <a:gd name="adj" fmla="val 5000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latin typeface="Arial" panose="020B0604020202020204" pitchFamily="34" charset="0"/>
                <a:cs typeface="Arial" panose="020B0604020202020204" pitchFamily="34" charset="0"/>
              </a:rPr>
              <a:t>Nội dung thuyết trình </a:t>
            </a:r>
          </a:p>
        </p:txBody>
      </p:sp>
      <p:sp>
        <p:nvSpPr>
          <p:cNvPr id="22" name="Hình Bầu dục 21">
            <a:extLst>
              <a:ext uri="{FF2B5EF4-FFF2-40B4-BE49-F238E27FC236}">
                <a16:creationId xmlns:a16="http://schemas.microsoft.com/office/drawing/2014/main" id="{167DD524-5684-48B9-B644-F1E2F8FFE503}"/>
              </a:ext>
            </a:extLst>
          </p:cNvPr>
          <p:cNvSpPr/>
          <p:nvPr/>
        </p:nvSpPr>
        <p:spPr>
          <a:xfrm>
            <a:off x="10761869" y="14849218"/>
            <a:ext cx="1067824" cy="105907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4" name="Hình Bầu dục 23">
            <a:extLst>
              <a:ext uri="{FF2B5EF4-FFF2-40B4-BE49-F238E27FC236}">
                <a16:creationId xmlns:a16="http://schemas.microsoft.com/office/drawing/2014/main" id="{D277BFD1-BDF7-49A5-BD76-F9457EB579FB}"/>
              </a:ext>
            </a:extLst>
          </p:cNvPr>
          <p:cNvSpPr/>
          <p:nvPr/>
        </p:nvSpPr>
        <p:spPr>
          <a:xfrm>
            <a:off x="-5528202" y="313881"/>
            <a:ext cx="532205" cy="515285"/>
          </a:xfrm>
          <a:prstGeom prst="ellipse">
            <a:avLst/>
          </a:prstGeom>
          <a:blipFill dpi="0" rotWithShape="1">
            <a:blip r:embed="rId2">
              <a:extLst>
                <a:ext uri="{28A0092B-C50C-407E-A947-70E740481C1C}">
                  <a14:useLocalDpi xmlns:a14="http://schemas.microsoft.com/office/drawing/2010/main" val="0"/>
                </a:ext>
              </a:extLst>
            </a:blip>
            <a:srcRect/>
            <a:stretch>
              <a:fillRect t="-53999" b="-2494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Hộp Văn bản 24">
            <a:extLst>
              <a:ext uri="{FF2B5EF4-FFF2-40B4-BE49-F238E27FC236}">
                <a16:creationId xmlns:a16="http://schemas.microsoft.com/office/drawing/2014/main" id="{D9EB19B9-C0EB-4560-B576-0407C25115F9}"/>
              </a:ext>
            </a:extLst>
          </p:cNvPr>
          <p:cNvSpPr txBox="1"/>
          <p:nvPr/>
        </p:nvSpPr>
        <p:spPr>
          <a:xfrm>
            <a:off x="-4858325" y="407511"/>
            <a:ext cx="2644588" cy="369332"/>
          </a:xfrm>
          <a:prstGeom prst="rect">
            <a:avLst/>
          </a:prstGeom>
          <a:noFill/>
        </p:spPr>
        <p:txBody>
          <a:bodyPr wrap="square" rtlCol="0">
            <a:spAutoFit/>
          </a:bodyPr>
          <a:lstStyle/>
          <a:p>
            <a:r>
              <a:rPr lang="en-US" b="1">
                <a:solidFill>
                  <a:schemeClr val="bg1"/>
                </a:solidFill>
                <a:latin typeface="Arial" panose="020B0604020202020204" pitchFamily="34" charset="0"/>
                <a:cs typeface="Arial" panose="020B0604020202020204" pitchFamily="34" charset="0"/>
              </a:rPr>
              <a:t>Group Name </a:t>
            </a:r>
          </a:p>
        </p:txBody>
      </p:sp>
      <p:pic>
        <p:nvPicPr>
          <p:cNvPr id="26" name="Hình ảnh 25" descr="Ảnh có chứa đĩa&#10;&#10;Mô tả được tạo tự động">
            <a:extLst>
              <a:ext uri="{FF2B5EF4-FFF2-40B4-BE49-F238E27FC236}">
                <a16:creationId xmlns:a16="http://schemas.microsoft.com/office/drawing/2014/main" id="{EB73E740-AFAA-4E4F-9755-F98A845BD2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729191">
            <a:off x="-78467" y="8633112"/>
            <a:ext cx="4766131" cy="4766131"/>
          </a:xfrm>
          <a:prstGeom prst="rect">
            <a:avLst/>
          </a:prstGeom>
        </p:spPr>
      </p:pic>
      <p:sp>
        <p:nvSpPr>
          <p:cNvPr id="27" name="Hộp Văn bản 26">
            <a:extLst>
              <a:ext uri="{FF2B5EF4-FFF2-40B4-BE49-F238E27FC236}">
                <a16:creationId xmlns:a16="http://schemas.microsoft.com/office/drawing/2014/main" id="{88E353A7-802B-447F-94C0-064933F97152}"/>
              </a:ext>
            </a:extLst>
          </p:cNvPr>
          <p:cNvSpPr txBox="1"/>
          <p:nvPr/>
        </p:nvSpPr>
        <p:spPr>
          <a:xfrm>
            <a:off x="-4571993" y="5332405"/>
            <a:ext cx="2644588" cy="369332"/>
          </a:xfrm>
          <a:prstGeom prst="rect">
            <a:avLst/>
          </a:prstGeom>
          <a:noFill/>
        </p:spPr>
        <p:txBody>
          <a:bodyPr wrap="square" rtlCol="0">
            <a:spAutoFit/>
          </a:bodyPr>
          <a:lstStyle/>
          <a:p>
            <a:r>
              <a:rPr lang="en-US">
                <a:solidFill>
                  <a:schemeClr val="bg1"/>
                </a:solidFill>
                <a:latin typeface="Arial" panose="020B0604020202020204" pitchFamily="34" charset="0"/>
                <a:cs typeface="Arial" panose="020B0604020202020204" pitchFamily="34" charset="0"/>
              </a:rPr>
              <a:t>Ghi chú nội dung 3</a:t>
            </a:r>
          </a:p>
        </p:txBody>
      </p:sp>
      <p:sp>
        <p:nvSpPr>
          <p:cNvPr id="20" name="Rectangle 43">
            <a:extLst>
              <a:ext uri="{FF2B5EF4-FFF2-40B4-BE49-F238E27FC236}">
                <a16:creationId xmlns:a16="http://schemas.microsoft.com/office/drawing/2014/main" id="{E95E9A38-82D1-4E2F-BCA6-431008C6E3E4}"/>
              </a:ext>
            </a:extLst>
          </p:cNvPr>
          <p:cNvSpPr/>
          <p:nvPr/>
        </p:nvSpPr>
        <p:spPr>
          <a:xfrm>
            <a:off x="6184872" y="-15783775"/>
            <a:ext cx="4074628" cy="6863417"/>
          </a:xfrm>
          <a:prstGeom prst="rect">
            <a:avLst/>
          </a:prstGeom>
          <a:noFill/>
        </p:spPr>
        <p:txBody>
          <a:bodyPr wrap="square">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4400"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p>
        </p:txBody>
      </p:sp>
      <p:sp>
        <p:nvSpPr>
          <p:cNvPr id="21" name="Rectangle: Rounded Corners 29">
            <a:extLst>
              <a:ext uri="{FF2B5EF4-FFF2-40B4-BE49-F238E27FC236}">
                <a16:creationId xmlns:a16="http://schemas.microsoft.com/office/drawing/2014/main" id="{FA3D3E8A-F88D-47AC-B5E0-DC5A5BF2F66F}"/>
              </a:ext>
            </a:extLst>
          </p:cNvPr>
          <p:cNvSpPr/>
          <p:nvPr/>
        </p:nvSpPr>
        <p:spPr>
          <a:xfrm>
            <a:off x="-8869006" y="1166834"/>
            <a:ext cx="5518634" cy="3266833"/>
          </a:xfrm>
          <a:prstGeom prst="roundRect">
            <a:avLst>
              <a:gd name="adj" fmla="val 843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23" name="Rectangle: Rounded Corners 45">
            <a:extLst>
              <a:ext uri="{FF2B5EF4-FFF2-40B4-BE49-F238E27FC236}">
                <a16:creationId xmlns:a16="http://schemas.microsoft.com/office/drawing/2014/main" id="{5305A6FB-8332-4294-A979-D2C8F262FBA7}"/>
              </a:ext>
            </a:extLst>
          </p:cNvPr>
          <p:cNvSpPr/>
          <p:nvPr/>
        </p:nvSpPr>
        <p:spPr>
          <a:xfrm>
            <a:off x="-8378118" y="4703849"/>
            <a:ext cx="5518634" cy="1917283"/>
          </a:xfrm>
          <a:prstGeom prst="roundRect">
            <a:avLst>
              <a:gd name="adj" fmla="val 9659"/>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28" name="Rectangle 43">
            <a:extLst>
              <a:ext uri="{FF2B5EF4-FFF2-40B4-BE49-F238E27FC236}">
                <a16:creationId xmlns:a16="http://schemas.microsoft.com/office/drawing/2014/main" id="{271E8E50-938C-418B-8B06-3E4EB55752CB}"/>
              </a:ext>
            </a:extLst>
          </p:cNvPr>
          <p:cNvSpPr/>
          <p:nvPr/>
        </p:nvSpPr>
        <p:spPr>
          <a:xfrm>
            <a:off x="9117047" y="-12619771"/>
            <a:ext cx="4074628" cy="6863417"/>
          </a:xfrm>
          <a:prstGeom prst="rect">
            <a:avLst/>
          </a:prstGeom>
          <a:noFill/>
        </p:spPr>
        <p:txBody>
          <a:bodyPr wrap="square">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4400" i="0" u="none" strike="noStrike" kern="1200" cap="none" spc="0" normalizeH="0" baseline="0" noProof="0">
                <a:ln>
                  <a:noFill/>
                </a:ln>
                <a:solidFill>
                  <a:schemeClr val="accent4">
                    <a:lumMod val="60000"/>
                    <a:lumOff val="40000"/>
                  </a:scheme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schemeClr val="accent4">
                    <a:lumMod val="60000"/>
                    <a:lumOff val="40000"/>
                  </a:scheme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schemeClr val="accent4">
                    <a:lumMod val="60000"/>
                    <a:lumOff val="40000"/>
                  </a:scheme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schemeClr val="accent4">
                    <a:lumMod val="60000"/>
                    <a:lumOff val="40000"/>
                  </a:scheme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schemeClr val="accent4">
                    <a:lumMod val="60000"/>
                    <a:lumOff val="40000"/>
                  </a:scheme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schemeClr val="accent4">
                    <a:lumMod val="60000"/>
                    <a:lumOff val="40000"/>
                  </a:scheme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schemeClr val="accent4">
                    <a:lumMod val="60000"/>
                    <a:lumOff val="40000"/>
                  </a:scheme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schemeClr val="accent4">
                    <a:lumMod val="60000"/>
                    <a:lumOff val="40000"/>
                  </a:scheme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schemeClr val="accent4">
                    <a:lumMod val="60000"/>
                    <a:lumOff val="40000"/>
                  </a:scheme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schemeClr val="accent4">
                    <a:lumMod val="60000"/>
                    <a:lumOff val="40000"/>
                  </a:schemeClr>
                </a:solidFill>
                <a:effectLst/>
                <a:uLnTx/>
                <a:uFillTx/>
                <a:latin typeface="Arial" panose="020B0604020202020204" pitchFamily="34" charset="0"/>
                <a:cs typeface="Arial" panose="020B0604020202020204" pitchFamily="34" charset="0"/>
              </a:rPr>
              <a:t>Nội dung 4</a:t>
            </a:r>
          </a:p>
        </p:txBody>
      </p:sp>
      <p:pic>
        <p:nvPicPr>
          <p:cNvPr id="29" name="Hình ảnh 28">
            <a:extLst>
              <a:ext uri="{FF2B5EF4-FFF2-40B4-BE49-F238E27FC236}">
                <a16:creationId xmlns:a16="http://schemas.microsoft.com/office/drawing/2014/main" id="{29654FAD-01CF-4E20-88E8-F4904F05D45B}"/>
              </a:ext>
            </a:extLst>
          </p:cNvPr>
          <p:cNvPicPr>
            <a:picLocks noChangeAspect="1"/>
          </p:cNvPicPr>
          <p:nvPr/>
        </p:nvPicPr>
        <p:blipFill rotWithShape="1">
          <a:blip r:embed="rId4"/>
          <a:srcRect l="25538" t="-53735" r="36008" b="66424"/>
          <a:stretch/>
        </p:blipFill>
        <p:spPr>
          <a:xfrm>
            <a:off x="6989686" y="9422948"/>
            <a:ext cx="4691915" cy="5992491"/>
          </a:xfrm>
          <a:prstGeom prst="rect">
            <a:avLst/>
          </a:prstGeom>
        </p:spPr>
      </p:pic>
      <p:grpSp>
        <p:nvGrpSpPr>
          <p:cNvPr id="30" name="Nhóm 29">
            <a:extLst>
              <a:ext uri="{FF2B5EF4-FFF2-40B4-BE49-F238E27FC236}">
                <a16:creationId xmlns:a16="http://schemas.microsoft.com/office/drawing/2014/main" id="{55023F73-B697-4207-9266-636C2B391AFE}"/>
              </a:ext>
            </a:extLst>
          </p:cNvPr>
          <p:cNvGrpSpPr/>
          <p:nvPr/>
        </p:nvGrpSpPr>
        <p:grpSpPr>
          <a:xfrm rot="1241088">
            <a:off x="13459613" y="1892221"/>
            <a:ext cx="3804765" cy="6880368"/>
            <a:chOff x="4440782" y="391618"/>
            <a:chExt cx="3248025" cy="6430965"/>
          </a:xfrm>
        </p:grpSpPr>
        <p:grpSp>
          <p:nvGrpSpPr>
            <p:cNvPr id="32" name="Group 7">
              <a:extLst>
                <a:ext uri="{FF2B5EF4-FFF2-40B4-BE49-F238E27FC236}">
                  <a16:creationId xmlns:a16="http://schemas.microsoft.com/office/drawing/2014/main" id="{5CD00813-A4F8-435B-9A52-8C843A47E4A6}"/>
                </a:ext>
              </a:extLst>
            </p:cNvPr>
            <p:cNvGrpSpPr/>
            <p:nvPr/>
          </p:nvGrpSpPr>
          <p:grpSpPr>
            <a:xfrm>
              <a:off x="4440782" y="391618"/>
              <a:ext cx="3248025" cy="6362700"/>
              <a:chOff x="257174" y="247650"/>
              <a:chExt cx="3248025" cy="6362700"/>
            </a:xfrm>
          </p:grpSpPr>
          <p:sp>
            <p:nvSpPr>
              <p:cNvPr id="35" name="Rectangle: Rounded Corners 8">
                <a:extLst>
                  <a:ext uri="{FF2B5EF4-FFF2-40B4-BE49-F238E27FC236}">
                    <a16:creationId xmlns:a16="http://schemas.microsoft.com/office/drawing/2014/main" id="{968C8ACB-6804-42A9-9EAF-2D483AD52332}"/>
                  </a:ext>
                </a:extLst>
              </p:cNvPr>
              <p:cNvSpPr/>
              <p:nvPr/>
            </p:nvSpPr>
            <p:spPr>
              <a:xfrm>
                <a:off x="257174" y="247650"/>
                <a:ext cx="3248025" cy="6362700"/>
              </a:xfrm>
              <a:prstGeom prst="roundRect">
                <a:avLst>
                  <a:gd name="adj" fmla="val 11080"/>
                </a:avLst>
              </a:prstGeom>
              <a:solidFill>
                <a:schemeClr val="tx1"/>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36" name="Rectangle: Rounded Corners 18">
                <a:extLst>
                  <a:ext uri="{FF2B5EF4-FFF2-40B4-BE49-F238E27FC236}">
                    <a16:creationId xmlns:a16="http://schemas.microsoft.com/office/drawing/2014/main" id="{9EB8F534-DD00-4C06-A554-AB443DB10C77}"/>
                  </a:ext>
                </a:extLst>
              </p:cNvPr>
              <p:cNvSpPr/>
              <p:nvPr/>
            </p:nvSpPr>
            <p:spPr>
              <a:xfrm>
                <a:off x="362566" y="365319"/>
                <a:ext cx="3038697" cy="6135494"/>
              </a:xfrm>
              <a:prstGeom prst="roundRect">
                <a:avLst>
                  <a:gd name="adj" fmla="val 9252"/>
                </a:avLst>
              </a:prstGeom>
              <a:solidFill>
                <a:schemeClr val="accent4">
                  <a:lumMod val="60000"/>
                  <a:lumOff val="4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grpSp>
        <p:sp>
          <p:nvSpPr>
            <p:cNvPr id="33" name="Hình chữ nhật: Góc Tròn 32">
              <a:extLst>
                <a:ext uri="{FF2B5EF4-FFF2-40B4-BE49-F238E27FC236}">
                  <a16:creationId xmlns:a16="http://schemas.microsoft.com/office/drawing/2014/main" id="{4099B220-5A7B-4864-9C7B-1434D9DC51F5}"/>
                </a:ext>
              </a:extLst>
            </p:cNvPr>
            <p:cNvSpPr/>
            <p:nvPr/>
          </p:nvSpPr>
          <p:spPr>
            <a:xfrm>
              <a:off x="4959933" y="6716218"/>
              <a:ext cx="2158894" cy="106365"/>
            </a:xfrm>
            <a:prstGeom prst="roundRect">
              <a:avLst>
                <a:gd name="adj" fmla="val 22757"/>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Hình chữ nhật: Góc Tròn 33">
              <a:extLst>
                <a:ext uri="{FF2B5EF4-FFF2-40B4-BE49-F238E27FC236}">
                  <a16:creationId xmlns:a16="http://schemas.microsoft.com/office/drawing/2014/main" id="{98295160-7529-45DC-A26C-FBD9C42AE214}"/>
                </a:ext>
              </a:extLst>
            </p:cNvPr>
            <p:cNvSpPr/>
            <p:nvPr/>
          </p:nvSpPr>
          <p:spPr>
            <a:xfrm>
              <a:off x="5167171" y="472629"/>
              <a:ext cx="1861856" cy="106365"/>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075865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31" name="Rectangle: Rounded Corners 40">
            <a:extLst>
              <a:ext uri="{FF2B5EF4-FFF2-40B4-BE49-F238E27FC236}">
                <a16:creationId xmlns:a16="http://schemas.microsoft.com/office/drawing/2014/main" id="{D34A131F-FA73-4994-A76E-EC2C31DEF61F}"/>
              </a:ext>
            </a:extLst>
          </p:cNvPr>
          <p:cNvSpPr/>
          <p:nvPr/>
        </p:nvSpPr>
        <p:spPr>
          <a:xfrm>
            <a:off x="273184" y="1181550"/>
            <a:ext cx="2437109" cy="2200051"/>
          </a:xfrm>
          <a:prstGeom prst="roundRect">
            <a:avLst>
              <a:gd name="adj" fmla="val 21776"/>
            </a:avLst>
          </a:prstGeom>
          <a:solidFill>
            <a:schemeClr val="accent1">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Rectangle 43">
            <a:extLst>
              <a:ext uri="{FF2B5EF4-FFF2-40B4-BE49-F238E27FC236}">
                <a16:creationId xmlns:a16="http://schemas.microsoft.com/office/drawing/2014/main" id="{B71A262D-3868-4E2F-99BB-4A5C7D0FFCEE}"/>
              </a:ext>
            </a:extLst>
          </p:cNvPr>
          <p:cNvSpPr/>
          <p:nvPr/>
        </p:nvSpPr>
        <p:spPr>
          <a:xfrm>
            <a:off x="398533" y="1748711"/>
            <a:ext cx="1387928" cy="431487"/>
          </a:xfrm>
          <a:prstGeom prst="rect">
            <a:avLst/>
          </a:prstGeom>
          <a:solidFill>
            <a:schemeClr val="accent1">
              <a:lumMod val="75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prstClr val="white">
                    <a:lumMod val="95000"/>
                  </a:prstClr>
                </a:solidFill>
                <a:effectLst/>
                <a:uLnTx/>
                <a:uFillTx/>
                <a:latin typeface="Arial" panose="020B0604020202020204" pitchFamily="34" charset="0"/>
                <a:cs typeface="Arial" panose="020B0604020202020204" pitchFamily="34" charset="0"/>
              </a:rPr>
              <a:t>Nội</a:t>
            </a:r>
            <a:r>
              <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rPr>
              <a:t> dung 1</a:t>
            </a:r>
          </a:p>
        </p:txBody>
      </p:sp>
      <p:sp>
        <p:nvSpPr>
          <p:cNvPr id="40" name="Rectangle: Rounded Corners 40">
            <a:extLst>
              <a:ext uri="{FF2B5EF4-FFF2-40B4-BE49-F238E27FC236}">
                <a16:creationId xmlns:a16="http://schemas.microsoft.com/office/drawing/2014/main" id="{025F0450-82DB-41F0-88AD-CF90531967DB}"/>
              </a:ext>
            </a:extLst>
          </p:cNvPr>
          <p:cNvSpPr/>
          <p:nvPr/>
        </p:nvSpPr>
        <p:spPr>
          <a:xfrm>
            <a:off x="176141" y="3764992"/>
            <a:ext cx="2699662" cy="2284709"/>
          </a:xfrm>
          <a:prstGeom prst="roundRect">
            <a:avLst>
              <a:gd name="adj" fmla="val 21776"/>
            </a:avLst>
          </a:prstGeom>
          <a:solidFill>
            <a:srgbClr val="D0540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2" name="Rectangle 43">
            <a:extLst>
              <a:ext uri="{FF2B5EF4-FFF2-40B4-BE49-F238E27FC236}">
                <a16:creationId xmlns:a16="http://schemas.microsoft.com/office/drawing/2014/main" id="{BBF4F4C4-4294-45B8-90C4-A9B3B3A0295B}"/>
              </a:ext>
            </a:extLst>
          </p:cNvPr>
          <p:cNvSpPr/>
          <p:nvPr/>
        </p:nvSpPr>
        <p:spPr>
          <a:xfrm>
            <a:off x="315323" y="4270495"/>
            <a:ext cx="1493582" cy="403390"/>
          </a:xfrm>
          <a:prstGeom prst="rect">
            <a:avLst/>
          </a:prstGeom>
          <a:solidFill>
            <a:srgbClr val="D05400"/>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2</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49" name="Rectangle: Rounded Corners 40">
            <a:extLst>
              <a:ext uri="{FF2B5EF4-FFF2-40B4-BE49-F238E27FC236}">
                <a16:creationId xmlns:a16="http://schemas.microsoft.com/office/drawing/2014/main" id="{C6C1244B-D8D7-41D5-9B2D-5F5794D39BCF}"/>
              </a:ext>
            </a:extLst>
          </p:cNvPr>
          <p:cNvSpPr/>
          <p:nvPr/>
        </p:nvSpPr>
        <p:spPr>
          <a:xfrm>
            <a:off x="3238528" y="1229948"/>
            <a:ext cx="2480348" cy="2242760"/>
          </a:xfrm>
          <a:prstGeom prst="roundRect">
            <a:avLst>
              <a:gd name="adj" fmla="val 21776"/>
            </a:avLst>
          </a:prstGeom>
          <a:solidFill>
            <a:srgbClr val="619428"/>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1" name="Rectangle 43">
            <a:extLst>
              <a:ext uri="{FF2B5EF4-FFF2-40B4-BE49-F238E27FC236}">
                <a16:creationId xmlns:a16="http://schemas.microsoft.com/office/drawing/2014/main" id="{179E4536-BCC6-44B7-A1A6-F574C920AF39}"/>
              </a:ext>
            </a:extLst>
          </p:cNvPr>
          <p:cNvSpPr/>
          <p:nvPr/>
        </p:nvSpPr>
        <p:spPr>
          <a:xfrm>
            <a:off x="3373944" y="1527902"/>
            <a:ext cx="1451684" cy="369332"/>
          </a:xfrm>
          <a:prstGeom prst="rect">
            <a:avLst/>
          </a:prstGeom>
          <a:solidFill>
            <a:srgbClr val="619428"/>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3</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54" name="Rectangle: Rounded Corners 40">
            <a:extLst>
              <a:ext uri="{FF2B5EF4-FFF2-40B4-BE49-F238E27FC236}">
                <a16:creationId xmlns:a16="http://schemas.microsoft.com/office/drawing/2014/main" id="{3C32C037-6F50-4237-BDD9-4A56391AA7EB}"/>
              </a:ext>
            </a:extLst>
          </p:cNvPr>
          <p:cNvSpPr/>
          <p:nvPr/>
        </p:nvSpPr>
        <p:spPr>
          <a:xfrm>
            <a:off x="3084534" y="3837026"/>
            <a:ext cx="2634342" cy="2242760"/>
          </a:xfrm>
          <a:prstGeom prst="roundRect">
            <a:avLst>
              <a:gd name="adj" fmla="val 21776"/>
            </a:avLst>
          </a:prstGeom>
          <a:solidFill>
            <a:schemeClr val="accent4">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Rectangle 43">
            <a:extLst>
              <a:ext uri="{FF2B5EF4-FFF2-40B4-BE49-F238E27FC236}">
                <a16:creationId xmlns:a16="http://schemas.microsoft.com/office/drawing/2014/main" id="{39CFD826-50FB-4ABE-AB84-DD98B68C0DCE}"/>
              </a:ext>
            </a:extLst>
          </p:cNvPr>
          <p:cNvSpPr/>
          <p:nvPr/>
        </p:nvSpPr>
        <p:spPr>
          <a:xfrm>
            <a:off x="3285852" y="4081899"/>
            <a:ext cx="1451684" cy="369331"/>
          </a:xfrm>
          <a:prstGeom prst="rect">
            <a:avLst/>
          </a:prstGeom>
          <a:solidFill>
            <a:schemeClr val="accent4">
              <a:lumMod val="75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2" name="Hình chữ nhật: Góc Tròn 1">
            <a:extLst>
              <a:ext uri="{FF2B5EF4-FFF2-40B4-BE49-F238E27FC236}">
                <a16:creationId xmlns:a16="http://schemas.microsoft.com/office/drawing/2014/main" id="{4C616653-0915-4AA3-8346-6C8F073F1FDD}"/>
              </a:ext>
            </a:extLst>
          </p:cNvPr>
          <p:cNvSpPr/>
          <p:nvPr/>
        </p:nvSpPr>
        <p:spPr>
          <a:xfrm>
            <a:off x="1152023" y="129854"/>
            <a:ext cx="3116540" cy="768137"/>
          </a:xfrm>
          <a:prstGeom prst="roundRect">
            <a:avLst>
              <a:gd name="adj" fmla="val 5000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latin typeface="Arial" panose="020B0604020202020204" pitchFamily="34" charset="0"/>
                <a:cs typeface="Arial" panose="020B0604020202020204" pitchFamily="34" charset="0"/>
              </a:rPr>
              <a:t>Nội dung thuyết trình </a:t>
            </a:r>
          </a:p>
        </p:txBody>
      </p:sp>
      <p:sp>
        <p:nvSpPr>
          <p:cNvPr id="22" name="Hình Bầu dục 21">
            <a:extLst>
              <a:ext uri="{FF2B5EF4-FFF2-40B4-BE49-F238E27FC236}">
                <a16:creationId xmlns:a16="http://schemas.microsoft.com/office/drawing/2014/main" id="{167DD524-5684-48B9-B644-F1E2F8FFE503}"/>
              </a:ext>
            </a:extLst>
          </p:cNvPr>
          <p:cNvSpPr/>
          <p:nvPr/>
        </p:nvSpPr>
        <p:spPr>
          <a:xfrm>
            <a:off x="10761869" y="14849218"/>
            <a:ext cx="1067824" cy="105907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4" name="Hình Bầu dục 23">
            <a:extLst>
              <a:ext uri="{FF2B5EF4-FFF2-40B4-BE49-F238E27FC236}">
                <a16:creationId xmlns:a16="http://schemas.microsoft.com/office/drawing/2014/main" id="{D277BFD1-BDF7-49A5-BD76-F9457EB579FB}"/>
              </a:ext>
            </a:extLst>
          </p:cNvPr>
          <p:cNvSpPr/>
          <p:nvPr/>
        </p:nvSpPr>
        <p:spPr>
          <a:xfrm>
            <a:off x="-5528202" y="313881"/>
            <a:ext cx="532205" cy="515285"/>
          </a:xfrm>
          <a:prstGeom prst="ellipse">
            <a:avLst/>
          </a:prstGeom>
          <a:blipFill dpi="0" rotWithShape="1">
            <a:blip r:embed="rId2">
              <a:extLst>
                <a:ext uri="{28A0092B-C50C-407E-A947-70E740481C1C}">
                  <a14:useLocalDpi xmlns:a14="http://schemas.microsoft.com/office/drawing/2010/main" val="0"/>
                </a:ext>
              </a:extLst>
            </a:blip>
            <a:srcRect/>
            <a:stretch>
              <a:fillRect t="-53999" b="-2494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Hộp Văn bản 24">
            <a:extLst>
              <a:ext uri="{FF2B5EF4-FFF2-40B4-BE49-F238E27FC236}">
                <a16:creationId xmlns:a16="http://schemas.microsoft.com/office/drawing/2014/main" id="{D9EB19B9-C0EB-4560-B576-0407C25115F9}"/>
              </a:ext>
            </a:extLst>
          </p:cNvPr>
          <p:cNvSpPr txBox="1"/>
          <p:nvPr/>
        </p:nvSpPr>
        <p:spPr>
          <a:xfrm>
            <a:off x="-4858325" y="407511"/>
            <a:ext cx="2644588" cy="369332"/>
          </a:xfrm>
          <a:prstGeom prst="rect">
            <a:avLst/>
          </a:prstGeom>
          <a:noFill/>
        </p:spPr>
        <p:txBody>
          <a:bodyPr wrap="square" rtlCol="0">
            <a:spAutoFit/>
          </a:bodyPr>
          <a:lstStyle/>
          <a:p>
            <a:r>
              <a:rPr lang="en-US" b="1">
                <a:solidFill>
                  <a:schemeClr val="bg1"/>
                </a:solidFill>
                <a:latin typeface="Arial" panose="020B0604020202020204" pitchFamily="34" charset="0"/>
                <a:cs typeface="Arial" panose="020B0604020202020204" pitchFamily="34" charset="0"/>
              </a:rPr>
              <a:t>Group Name </a:t>
            </a:r>
          </a:p>
        </p:txBody>
      </p:sp>
      <p:pic>
        <p:nvPicPr>
          <p:cNvPr id="26" name="Hình ảnh 25" descr="Ảnh có chứa đĩa&#10;&#10;Mô tả được tạo tự động">
            <a:extLst>
              <a:ext uri="{FF2B5EF4-FFF2-40B4-BE49-F238E27FC236}">
                <a16:creationId xmlns:a16="http://schemas.microsoft.com/office/drawing/2014/main" id="{EB73E740-AFAA-4E4F-9755-F98A845BD2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729191">
            <a:off x="-78467" y="8633112"/>
            <a:ext cx="4766131" cy="4766131"/>
          </a:xfrm>
          <a:prstGeom prst="rect">
            <a:avLst/>
          </a:prstGeom>
        </p:spPr>
      </p:pic>
      <p:sp>
        <p:nvSpPr>
          <p:cNvPr id="27" name="Hộp Văn bản 26">
            <a:extLst>
              <a:ext uri="{FF2B5EF4-FFF2-40B4-BE49-F238E27FC236}">
                <a16:creationId xmlns:a16="http://schemas.microsoft.com/office/drawing/2014/main" id="{88E353A7-802B-447F-94C0-064933F97152}"/>
              </a:ext>
            </a:extLst>
          </p:cNvPr>
          <p:cNvSpPr txBox="1"/>
          <p:nvPr/>
        </p:nvSpPr>
        <p:spPr>
          <a:xfrm>
            <a:off x="-4571993" y="5332405"/>
            <a:ext cx="2644588" cy="369332"/>
          </a:xfrm>
          <a:prstGeom prst="rect">
            <a:avLst/>
          </a:prstGeom>
          <a:noFill/>
        </p:spPr>
        <p:txBody>
          <a:bodyPr wrap="square" rtlCol="0">
            <a:spAutoFit/>
          </a:bodyPr>
          <a:lstStyle/>
          <a:p>
            <a:r>
              <a:rPr lang="en-US">
                <a:solidFill>
                  <a:schemeClr val="bg1"/>
                </a:solidFill>
                <a:latin typeface="Arial" panose="020B0604020202020204" pitchFamily="34" charset="0"/>
                <a:cs typeface="Arial" panose="020B0604020202020204" pitchFamily="34" charset="0"/>
              </a:rPr>
              <a:t>Ghi chú nội dung 3</a:t>
            </a:r>
          </a:p>
        </p:txBody>
      </p:sp>
      <p:sp>
        <p:nvSpPr>
          <p:cNvPr id="20" name="Rectangle 43">
            <a:extLst>
              <a:ext uri="{FF2B5EF4-FFF2-40B4-BE49-F238E27FC236}">
                <a16:creationId xmlns:a16="http://schemas.microsoft.com/office/drawing/2014/main" id="{E95E9A38-82D1-4E2F-BCA6-431008C6E3E4}"/>
              </a:ext>
            </a:extLst>
          </p:cNvPr>
          <p:cNvSpPr/>
          <p:nvPr/>
        </p:nvSpPr>
        <p:spPr>
          <a:xfrm>
            <a:off x="6184872" y="-15783775"/>
            <a:ext cx="4074628" cy="6863417"/>
          </a:xfrm>
          <a:prstGeom prst="rect">
            <a:avLst/>
          </a:prstGeom>
          <a:noFill/>
        </p:spPr>
        <p:txBody>
          <a:bodyPr wrap="square">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4400"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p>
        </p:txBody>
      </p:sp>
      <p:sp>
        <p:nvSpPr>
          <p:cNvPr id="21" name="Rectangle: Rounded Corners 29">
            <a:extLst>
              <a:ext uri="{FF2B5EF4-FFF2-40B4-BE49-F238E27FC236}">
                <a16:creationId xmlns:a16="http://schemas.microsoft.com/office/drawing/2014/main" id="{FA3D3E8A-F88D-47AC-B5E0-DC5A5BF2F66F}"/>
              </a:ext>
            </a:extLst>
          </p:cNvPr>
          <p:cNvSpPr/>
          <p:nvPr/>
        </p:nvSpPr>
        <p:spPr>
          <a:xfrm>
            <a:off x="-8869006" y="1166834"/>
            <a:ext cx="5518634" cy="3266833"/>
          </a:xfrm>
          <a:prstGeom prst="roundRect">
            <a:avLst>
              <a:gd name="adj" fmla="val 843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23" name="Rectangle: Rounded Corners 45">
            <a:extLst>
              <a:ext uri="{FF2B5EF4-FFF2-40B4-BE49-F238E27FC236}">
                <a16:creationId xmlns:a16="http://schemas.microsoft.com/office/drawing/2014/main" id="{5305A6FB-8332-4294-A979-D2C8F262FBA7}"/>
              </a:ext>
            </a:extLst>
          </p:cNvPr>
          <p:cNvSpPr/>
          <p:nvPr/>
        </p:nvSpPr>
        <p:spPr>
          <a:xfrm>
            <a:off x="-8378118" y="4703849"/>
            <a:ext cx="5518634" cy="1917283"/>
          </a:xfrm>
          <a:prstGeom prst="roundRect">
            <a:avLst>
              <a:gd name="adj" fmla="val 9659"/>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28" name="Rectangle 43">
            <a:extLst>
              <a:ext uri="{FF2B5EF4-FFF2-40B4-BE49-F238E27FC236}">
                <a16:creationId xmlns:a16="http://schemas.microsoft.com/office/drawing/2014/main" id="{271E8E50-938C-418B-8B06-3E4EB55752CB}"/>
              </a:ext>
            </a:extLst>
          </p:cNvPr>
          <p:cNvSpPr/>
          <p:nvPr/>
        </p:nvSpPr>
        <p:spPr>
          <a:xfrm>
            <a:off x="9117047" y="-12619771"/>
            <a:ext cx="4074628" cy="6863417"/>
          </a:xfrm>
          <a:prstGeom prst="rect">
            <a:avLst/>
          </a:prstGeom>
          <a:noFill/>
        </p:spPr>
        <p:txBody>
          <a:bodyPr wrap="square">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4400" i="0" u="none" strike="noStrike" kern="1200" cap="none" spc="0" normalizeH="0" baseline="0" noProof="0">
                <a:ln>
                  <a:noFill/>
                </a:ln>
                <a:solidFill>
                  <a:schemeClr val="accent4">
                    <a:lumMod val="60000"/>
                    <a:lumOff val="40000"/>
                  </a:scheme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schemeClr val="accent4">
                    <a:lumMod val="60000"/>
                    <a:lumOff val="40000"/>
                  </a:scheme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schemeClr val="accent4">
                    <a:lumMod val="60000"/>
                    <a:lumOff val="40000"/>
                  </a:scheme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schemeClr val="accent4">
                    <a:lumMod val="60000"/>
                    <a:lumOff val="40000"/>
                  </a:scheme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schemeClr val="accent4">
                    <a:lumMod val="60000"/>
                    <a:lumOff val="40000"/>
                  </a:scheme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schemeClr val="accent4">
                    <a:lumMod val="60000"/>
                    <a:lumOff val="40000"/>
                  </a:scheme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schemeClr val="accent4">
                    <a:lumMod val="60000"/>
                    <a:lumOff val="40000"/>
                  </a:scheme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schemeClr val="accent4">
                    <a:lumMod val="60000"/>
                    <a:lumOff val="40000"/>
                  </a:scheme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schemeClr val="accent4">
                    <a:lumMod val="60000"/>
                    <a:lumOff val="40000"/>
                  </a:schemeClr>
                </a:solidFill>
                <a:effectLst/>
                <a:uLnTx/>
                <a:uFillTx/>
                <a:latin typeface="Arial" panose="020B0604020202020204" pitchFamily="34" charset="0"/>
                <a:cs typeface="Arial" panose="020B0604020202020204" pitchFamily="34" charset="0"/>
              </a:rPr>
              <a:t>Nội dung 4</a:t>
            </a:r>
          </a:p>
          <a:p>
            <a:pPr defTabSz="457200">
              <a:defRPr/>
            </a:pPr>
            <a:r>
              <a:rPr kumimoji="0" lang="en-US" sz="4400" i="0" u="none" strike="noStrike" kern="1200" cap="none" spc="0" normalizeH="0" baseline="0" noProof="0">
                <a:ln>
                  <a:noFill/>
                </a:ln>
                <a:solidFill>
                  <a:schemeClr val="accent4">
                    <a:lumMod val="60000"/>
                    <a:lumOff val="40000"/>
                  </a:schemeClr>
                </a:solidFill>
                <a:effectLst/>
                <a:uLnTx/>
                <a:uFillTx/>
                <a:latin typeface="Arial" panose="020B0604020202020204" pitchFamily="34" charset="0"/>
                <a:cs typeface="Arial" panose="020B0604020202020204" pitchFamily="34" charset="0"/>
              </a:rPr>
              <a:t>Nội dung 4</a:t>
            </a:r>
          </a:p>
        </p:txBody>
      </p:sp>
      <p:pic>
        <p:nvPicPr>
          <p:cNvPr id="29" name="Hình ảnh 28">
            <a:extLst>
              <a:ext uri="{FF2B5EF4-FFF2-40B4-BE49-F238E27FC236}">
                <a16:creationId xmlns:a16="http://schemas.microsoft.com/office/drawing/2014/main" id="{29654FAD-01CF-4E20-88E8-F4904F05D45B}"/>
              </a:ext>
            </a:extLst>
          </p:cNvPr>
          <p:cNvPicPr>
            <a:picLocks noChangeAspect="1"/>
          </p:cNvPicPr>
          <p:nvPr/>
        </p:nvPicPr>
        <p:blipFill rotWithShape="1">
          <a:blip r:embed="rId4"/>
          <a:srcRect l="25538" t="-53735" r="36008" b="66424"/>
          <a:stretch/>
        </p:blipFill>
        <p:spPr>
          <a:xfrm>
            <a:off x="6989686" y="9422948"/>
            <a:ext cx="4691915" cy="5992491"/>
          </a:xfrm>
          <a:prstGeom prst="rect">
            <a:avLst/>
          </a:prstGeom>
        </p:spPr>
      </p:pic>
      <p:grpSp>
        <p:nvGrpSpPr>
          <p:cNvPr id="30" name="Nhóm 29">
            <a:extLst>
              <a:ext uri="{FF2B5EF4-FFF2-40B4-BE49-F238E27FC236}">
                <a16:creationId xmlns:a16="http://schemas.microsoft.com/office/drawing/2014/main" id="{944CE392-FC42-48CF-B1BE-CC0302DF1E0E}"/>
              </a:ext>
            </a:extLst>
          </p:cNvPr>
          <p:cNvGrpSpPr/>
          <p:nvPr/>
        </p:nvGrpSpPr>
        <p:grpSpPr>
          <a:xfrm>
            <a:off x="6241564" y="129854"/>
            <a:ext cx="4912798" cy="6880368"/>
            <a:chOff x="4440782" y="391618"/>
            <a:chExt cx="3248025" cy="6430965"/>
          </a:xfrm>
        </p:grpSpPr>
        <p:grpSp>
          <p:nvGrpSpPr>
            <p:cNvPr id="32" name="Group 7">
              <a:extLst>
                <a:ext uri="{FF2B5EF4-FFF2-40B4-BE49-F238E27FC236}">
                  <a16:creationId xmlns:a16="http://schemas.microsoft.com/office/drawing/2014/main" id="{917265AC-5068-439F-B721-7C1DE7C94899}"/>
                </a:ext>
              </a:extLst>
            </p:cNvPr>
            <p:cNvGrpSpPr/>
            <p:nvPr/>
          </p:nvGrpSpPr>
          <p:grpSpPr>
            <a:xfrm>
              <a:off x="4440782" y="391618"/>
              <a:ext cx="3248025" cy="6362700"/>
              <a:chOff x="257174" y="247650"/>
              <a:chExt cx="3248025" cy="6362700"/>
            </a:xfrm>
          </p:grpSpPr>
          <p:sp>
            <p:nvSpPr>
              <p:cNvPr id="35" name="Rectangle: Rounded Corners 8">
                <a:extLst>
                  <a:ext uri="{FF2B5EF4-FFF2-40B4-BE49-F238E27FC236}">
                    <a16:creationId xmlns:a16="http://schemas.microsoft.com/office/drawing/2014/main" id="{20D75565-3568-42E6-B17A-B6C7D72AECF1}"/>
                  </a:ext>
                </a:extLst>
              </p:cNvPr>
              <p:cNvSpPr/>
              <p:nvPr/>
            </p:nvSpPr>
            <p:spPr>
              <a:xfrm>
                <a:off x="257174" y="247650"/>
                <a:ext cx="3248025" cy="6362700"/>
              </a:xfrm>
              <a:prstGeom prst="roundRect">
                <a:avLst>
                  <a:gd name="adj" fmla="val 11080"/>
                </a:avLst>
              </a:prstGeom>
              <a:solidFill>
                <a:schemeClr val="tx1"/>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36" name="Rectangle: Rounded Corners 18">
                <a:extLst>
                  <a:ext uri="{FF2B5EF4-FFF2-40B4-BE49-F238E27FC236}">
                    <a16:creationId xmlns:a16="http://schemas.microsoft.com/office/drawing/2014/main" id="{E4609C12-5B19-4710-A707-13DEC8B91929}"/>
                  </a:ext>
                </a:extLst>
              </p:cNvPr>
              <p:cNvSpPr/>
              <p:nvPr/>
            </p:nvSpPr>
            <p:spPr>
              <a:xfrm>
                <a:off x="362566" y="365319"/>
                <a:ext cx="3038697" cy="6135494"/>
              </a:xfrm>
              <a:prstGeom prst="roundRect">
                <a:avLst>
                  <a:gd name="adj" fmla="val 9252"/>
                </a:avLst>
              </a:prstGeom>
              <a:solidFill>
                <a:schemeClr val="accent4">
                  <a:lumMod val="60000"/>
                  <a:lumOff val="4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grpSp>
        <p:sp>
          <p:nvSpPr>
            <p:cNvPr id="33" name="Hình chữ nhật: Góc Tròn 32">
              <a:extLst>
                <a:ext uri="{FF2B5EF4-FFF2-40B4-BE49-F238E27FC236}">
                  <a16:creationId xmlns:a16="http://schemas.microsoft.com/office/drawing/2014/main" id="{909ED749-9ADF-47C2-827A-34E3C81188E3}"/>
                </a:ext>
              </a:extLst>
            </p:cNvPr>
            <p:cNvSpPr/>
            <p:nvPr/>
          </p:nvSpPr>
          <p:spPr>
            <a:xfrm>
              <a:off x="4959933" y="6716218"/>
              <a:ext cx="2158894" cy="106365"/>
            </a:xfrm>
            <a:prstGeom prst="roundRect">
              <a:avLst>
                <a:gd name="adj" fmla="val 22757"/>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Hình chữ nhật: Góc Tròn 33">
              <a:extLst>
                <a:ext uri="{FF2B5EF4-FFF2-40B4-BE49-F238E27FC236}">
                  <a16:creationId xmlns:a16="http://schemas.microsoft.com/office/drawing/2014/main" id="{97CF1155-2AAA-4593-B68D-27491B4C973B}"/>
                </a:ext>
              </a:extLst>
            </p:cNvPr>
            <p:cNvSpPr/>
            <p:nvPr/>
          </p:nvSpPr>
          <p:spPr>
            <a:xfrm>
              <a:off x="5167171" y="472629"/>
              <a:ext cx="1861856" cy="106365"/>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Rectangle 43">
            <a:extLst>
              <a:ext uri="{FF2B5EF4-FFF2-40B4-BE49-F238E27FC236}">
                <a16:creationId xmlns:a16="http://schemas.microsoft.com/office/drawing/2014/main" id="{8AFEDE8D-542D-4C7E-813C-50AC18509B35}"/>
              </a:ext>
            </a:extLst>
          </p:cNvPr>
          <p:cNvSpPr/>
          <p:nvPr/>
        </p:nvSpPr>
        <p:spPr>
          <a:xfrm>
            <a:off x="6562595" y="7765301"/>
            <a:ext cx="1969112" cy="584775"/>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effectLst/>
                <a:uLnTx/>
                <a:uFillTx/>
                <a:latin typeface="Arial" panose="020B0604020202020204" pitchFamily="34" charset="0"/>
                <a:cs typeface="Arial" panose="020B0604020202020204" pitchFamily="34" charset="0"/>
              </a:rPr>
              <a:t>Tổng</a:t>
            </a:r>
            <a:r>
              <a:rPr kumimoji="0" lang="en-US" sz="3200" b="1" i="0" u="none" strike="noStrike" kern="1200" cap="none" spc="0" normalizeH="0" noProof="0">
                <a:ln>
                  <a:noFill/>
                </a:ln>
                <a:effectLst/>
                <a:uLnTx/>
                <a:uFillTx/>
                <a:latin typeface="Arial" panose="020B0604020202020204" pitchFamily="34" charset="0"/>
                <a:cs typeface="Arial" panose="020B0604020202020204" pitchFamily="34" charset="0"/>
              </a:rPr>
              <a:t> Kết </a:t>
            </a:r>
            <a:endParaRPr kumimoji="0" lang="en-US" sz="3200" b="1" i="0" u="none" strike="noStrike" kern="1200" cap="none" spc="0" normalizeH="0" baseline="0" noProof="0" dirty="0">
              <a:ln>
                <a:noFill/>
              </a:ln>
              <a:effectLst/>
              <a:uLnTx/>
              <a:uFillTx/>
              <a:latin typeface="Arial" panose="020B0604020202020204" pitchFamily="34" charset="0"/>
              <a:cs typeface="Arial" panose="020B0604020202020204" pitchFamily="34" charset="0"/>
            </a:endParaRPr>
          </a:p>
        </p:txBody>
      </p:sp>
      <p:grpSp>
        <p:nvGrpSpPr>
          <p:cNvPr id="44" name="Nhóm 43">
            <a:extLst>
              <a:ext uri="{FF2B5EF4-FFF2-40B4-BE49-F238E27FC236}">
                <a16:creationId xmlns:a16="http://schemas.microsoft.com/office/drawing/2014/main" id="{6E0DA68A-8F9E-449C-B6BF-8995EE470731}"/>
              </a:ext>
            </a:extLst>
          </p:cNvPr>
          <p:cNvGrpSpPr/>
          <p:nvPr/>
        </p:nvGrpSpPr>
        <p:grpSpPr>
          <a:xfrm>
            <a:off x="6610361" y="12403731"/>
            <a:ext cx="5100299" cy="4857709"/>
            <a:chOff x="6610361" y="1484271"/>
            <a:chExt cx="5100299" cy="4857709"/>
          </a:xfrm>
        </p:grpSpPr>
        <p:grpSp>
          <p:nvGrpSpPr>
            <p:cNvPr id="45" name="Nhóm 44">
              <a:extLst>
                <a:ext uri="{FF2B5EF4-FFF2-40B4-BE49-F238E27FC236}">
                  <a16:creationId xmlns:a16="http://schemas.microsoft.com/office/drawing/2014/main" id="{BAAD5689-517A-48EC-B7FA-8B78A4758418}"/>
                </a:ext>
              </a:extLst>
            </p:cNvPr>
            <p:cNvGrpSpPr/>
            <p:nvPr/>
          </p:nvGrpSpPr>
          <p:grpSpPr>
            <a:xfrm>
              <a:off x="6610361" y="1484271"/>
              <a:ext cx="5100299" cy="4857709"/>
              <a:chOff x="6610361" y="1484271"/>
              <a:chExt cx="5100299" cy="4857709"/>
            </a:xfrm>
          </p:grpSpPr>
          <p:sp>
            <p:nvSpPr>
              <p:cNvPr id="47" name="Hình chữ nhật: Góc Tròn 46">
                <a:extLst>
                  <a:ext uri="{FF2B5EF4-FFF2-40B4-BE49-F238E27FC236}">
                    <a16:creationId xmlns:a16="http://schemas.microsoft.com/office/drawing/2014/main" id="{8B549F92-8F5C-4D58-9073-403F9AEB554C}"/>
                  </a:ext>
                </a:extLst>
              </p:cNvPr>
              <p:cNvSpPr/>
              <p:nvPr/>
            </p:nvSpPr>
            <p:spPr>
              <a:xfrm>
                <a:off x="6610361" y="1484271"/>
                <a:ext cx="5100299" cy="4857709"/>
              </a:xfrm>
              <a:prstGeom prst="roundRect">
                <a:avLst>
                  <a:gd name="adj" fmla="val 4271"/>
                </a:avLst>
              </a:prstGeom>
              <a:solidFill>
                <a:srgbClr val="2525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Hình ảnh 47">
                <a:extLst>
                  <a:ext uri="{FF2B5EF4-FFF2-40B4-BE49-F238E27FC236}">
                    <a16:creationId xmlns:a16="http://schemas.microsoft.com/office/drawing/2014/main" id="{64E4C8EB-45EF-4E06-A04D-FDC41852E681}"/>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5878" r="94203">
                            <a14:foregroundMark x1="22625" y1="60556" x2="22625" y2="60556"/>
                            <a14:foregroundMark x1="27214" y1="58889" x2="27214" y2="58889"/>
                            <a14:foregroundMark x1="41304" y1="57778" x2="41304" y2="57778"/>
                            <a14:foregroundMark x1="42673" y1="56667" x2="42673" y2="56667"/>
                            <a14:foregroundMark x1="25040" y1="52778" x2="25040" y2="52778"/>
                            <a14:foregroundMark x1="72544" y1="64444" x2="72544" y2="64444"/>
                            <a14:foregroundMark x1="74960" y1="62778" x2="74960" y2="62778"/>
                            <a14:foregroundMark x1="75040" y1="55556" x2="75040" y2="55556"/>
                            <a14:foregroundMark x1="93237" y1="50000" x2="93237" y2="50000"/>
                            <a14:foregroundMark x1="94283" y1="50556" x2="94283" y2="50556"/>
                            <a14:foregroundMark x1="93881" y1="78889" x2="93881" y2="78889"/>
                            <a14:foregroundMark x1="90580" y1="75000" x2="90580" y2="75000"/>
                            <a14:foregroundMark x1="90821" y1="77778" x2="90821" y2="77778"/>
                            <a14:foregroundMark x1="91385" y1="82222" x2="91385" y2="82222"/>
                            <a14:foregroundMark x1="91465" y1="81111" x2="91465" y2="81111"/>
                            <a14:foregroundMark x1="58374" y1="56667" x2="58374" y2="56667"/>
                            <a14:foregroundMark x1="59340" y1="73889" x2="59340" y2="73889"/>
                            <a14:foregroundMark x1="59823" y1="78333" x2="59823" y2="78333"/>
                            <a14:foregroundMark x1="5878" y1="56667" x2="5878" y2="56667"/>
                            <a14:foregroundMark x1="7810" y1="44444" x2="7810" y2="44444"/>
                            <a14:foregroundMark x1="7085" y1="45000" x2="7085" y2="45000"/>
                            <a14:foregroundMark x1="6924" y1="48333" x2="6924" y2="48333"/>
                            <a14:foregroundMark x1="72947" y1="54444" x2="72947" y2="54444"/>
                            <a14:foregroundMark x1="77053" y1="53333" x2="77053" y2="53333"/>
                            <a14:foregroundMark x1="73752" y1="77778" x2="73752" y2="77778"/>
                          </a14:backgroundRemoval>
                        </a14:imgEffect>
                      </a14:imgLayer>
                    </a14:imgProps>
                  </a:ext>
                </a:extLst>
              </a:blip>
              <a:stretch>
                <a:fillRect/>
              </a:stretch>
            </p:blipFill>
            <p:spPr>
              <a:xfrm>
                <a:off x="6795230" y="5527383"/>
                <a:ext cx="4639201" cy="672348"/>
              </a:xfrm>
              <a:prstGeom prst="rect">
                <a:avLst/>
              </a:prstGeom>
            </p:spPr>
          </p:pic>
        </p:grpSp>
        <p:sp>
          <p:nvSpPr>
            <p:cNvPr id="46" name="Rectangle 43">
              <a:extLst>
                <a:ext uri="{FF2B5EF4-FFF2-40B4-BE49-F238E27FC236}">
                  <a16:creationId xmlns:a16="http://schemas.microsoft.com/office/drawing/2014/main" id="{CBCFD0F6-5699-4679-918A-ADAF0BCB3A63}"/>
                </a:ext>
              </a:extLst>
            </p:cNvPr>
            <p:cNvSpPr/>
            <p:nvPr/>
          </p:nvSpPr>
          <p:spPr>
            <a:xfrm>
              <a:off x="6610361" y="1672066"/>
              <a:ext cx="2920882" cy="584775"/>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Video tài liệu</a:t>
              </a:r>
              <a:endParaRPr kumimoji="0" lang="en-US" sz="32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grpSp>
      <p:sp>
        <p:nvSpPr>
          <p:cNvPr id="3" name="Rectangle 2">
            <a:extLst>
              <a:ext uri="{FF2B5EF4-FFF2-40B4-BE49-F238E27FC236}">
                <a16:creationId xmlns:a16="http://schemas.microsoft.com/office/drawing/2014/main" id="{1D195C24-8017-5095-EE51-346B98AFDFF2}"/>
              </a:ext>
            </a:extLst>
          </p:cNvPr>
          <p:cNvSpPr/>
          <p:nvPr/>
        </p:nvSpPr>
        <p:spPr>
          <a:xfrm>
            <a:off x="6307954" y="1444991"/>
            <a:ext cx="4871835" cy="2862322"/>
          </a:xfrm>
          <a:prstGeom prst="rect">
            <a:avLst/>
          </a:prstGeom>
          <a:noFill/>
        </p:spPr>
        <p:txBody>
          <a:bodyPr wrap="square" lIns="91440" tIns="45720" rIns="91440" bIns="45720">
            <a:spAutoFit/>
          </a:bodyPr>
          <a:lstStyle/>
          <a:p>
            <a:pPr algn="ctr"/>
            <a:r>
              <a:rPr lang="vi-VN" sz="3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rPr>
              <a:t>XIN CẢM ƠN THẦY VÀ CÁC BẠN ĐÃ LẮNG NGHE PHÂN THUYẾT TRÌNH </a:t>
            </a:r>
            <a:br>
              <a:rPr lang="vi-VN" sz="3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rPr>
            </a:br>
            <a:r>
              <a:rPr lang="vi-VN" sz="3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rPr>
              <a:t>CỦA NHÓM 2</a:t>
            </a:r>
            <a:endParaRPr lang="en-US" sz="3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endParaRPr>
          </a:p>
        </p:txBody>
      </p:sp>
      <p:pic>
        <p:nvPicPr>
          <p:cNvPr id="5" name="Graphic 4" descr="Winking face outline outline">
            <a:extLst>
              <a:ext uri="{FF2B5EF4-FFF2-40B4-BE49-F238E27FC236}">
                <a16:creationId xmlns:a16="http://schemas.microsoft.com/office/drawing/2014/main" id="{66C56F56-0B76-0252-4028-45B16B5BBC1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086725" y="4544464"/>
            <a:ext cx="1277493" cy="1277493"/>
          </a:xfrm>
          <a:prstGeom prst="rect">
            <a:avLst/>
          </a:prstGeom>
        </p:spPr>
      </p:pic>
    </p:spTree>
    <p:extLst>
      <p:ext uri="{BB962C8B-B14F-4D97-AF65-F5344CB8AC3E}">
        <p14:creationId xmlns:p14="http://schemas.microsoft.com/office/powerpoint/2010/main" val="5526926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14" name="Hình Bầu dục 13">
            <a:extLst>
              <a:ext uri="{FF2B5EF4-FFF2-40B4-BE49-F238E27FC236}">
                <a16:creationId xmlns:a16="http://schemas.microsoft.com/office/drawing/2014/main" id="{BA5782E3-F3E4-4F51-94F2-D1C230BB1EF1}"/>
              </a:ext>
            </a:extLst>
          </p:cNvPr>
          <p:cNvSpPr/>
          <p:nvPr/>
        </p:nvSpPr>
        <p:spPr>
          <a:xfrm>
            <a:off x="4453393" y="-1712257"/>
            <a:ext cx="1006114" cy="999564"/>
          </a:xfrm>
          <a:prstGeom prst="ellipse">
            <a:avLst/>
          </a:prstGeom>
          <a:blipFill dpi="0" rotWithShape="1">
            <a:blip r:embed="rId2">
              <a:extLst>
                <a:ext uri="{28A0092B-C50C-407E-A947-70E740481C1C}">
                  <a14:useLocalDpi xmlns:a14="http://schemas.microsoft.com/office/drawing/2010/main" val="0"/>
                </a:ext>
              </a:extLst>
            </a:blip>
            <a:srcRect/>
            <a:stretch>
              <a:fillRect t="-53999" b="-2494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Hộp Văn bản 1">
            <a:extLst>
              <a:ext uri="{FF2B5EF4-FFF2-40B4-BE49-F238E27FC236}">
                <a16:creationId xmlns:a16="http://schemas.microsoft.com/office/drawing/2014/main" id="{8202C0DB-1CFD-4891-94AA-78347A592B29}"/>
              </a:ext>
            </a:extLst>
          </p:cNvPr>
          <p:cNvSpPr txBox="1"/>
          <p:nvPr/>
        </p:nvSpPr>
        <p:spPr>
          <a:xfrm>
            <a:off x="5459507" y="-1619290"/>
            <a:ext cx="2644588" cy="523220"/>
          </a:xfrm>
          <a:prstGeom prst="rect">
            <a:avLst/>
          </a:prstGeom>
          <a:noFill/>
        </p:spPr>
        <p:txBody>
          <a:bodyPr wrap="square" rtlCol="0">
            <a:spAutoFit/>
          </a:bodyPr>
          <a:lstStyle/>
          <a:p>
            <a:r>
              <a:rPr lang="en-US" sz="2800" b="1">
                <a:latin typeface="Arial" panose="020B0604020202020204" pitchFamily="34" charset="0"/>
                <a:cs typeface="Arial" panose="020B0604020202020204" pitchFamily="34" charset="0"/>
              </a:rPr>
              <a:t>Group Name </a:t>
            </a:r>
          </a:p>
        </p:txBody>
      </p:sp>
      <p:sp>
        <p:nvSpPr>
          <p:cNvPr id="4" name="Hộp Văn bản 3">
            <a:extLst>
              <a:ext uri="{FF2B5EF4-FFF2-40B4-BE49-F238E27FC236}">
                <a16:creationId xmlns:a16="http://schemas.microsoft.com/office/drawing/2014/main" id="{6E56F436-E7A9-49FC-9522-10314E703748}"/>
              </a:ext>
            </a:extLst>
          </p:cNvPr>
          <p:cNvSpPr txBox="1"/>
          <p:nvPr/>
        </p:nvSpPr>
        <p:spPr>
          <a:xfrm>
            <a:off x="5531226" y="-1096070"/>
            <a:ext cx="3908612" cy="338554"/>
          </a:xfrm>
          <a:prstGeom prst="rect">
            <a:avLst/>
          </a:prstGeom>
          <a:noFill/>
        </p:spPr>
        <p:txBody>
          <a:bodyPr wrap="square" rtlCol="0">
            <a:spAutoFit/>
          </a:bodyPr>
          <a:lstStyle/>
          <a:p>
            <a:r>
              <a:rPr lang="en-US" sz="1600">
                <a:latin typeface="Arial" panose="020B0604020202020204" pitchFamily="34" charset="0"/>
                <a:cs typeface="Arial" panose="020B0604020202020204" pitchFamily="34" charset="0"/>
              </a:rPr>
              <a:t>Môn học thuyết trình</a:t>
            </a:r>
          </a:p>
        </p:txBody>
      </p:sp>
      <p:sp>
        <p:nvSpPr>
          <p:cNvPr id="10" name="Hộp Văn bản 9">
            <a:extLst>
              <a:ext uri="{FF2B5EF4-FFF2-40B4-BE49-F238E27FC236}">
                <a16:creationId xmlns:a16="http://schemas.microsoft.com/office/drawing/2014/main" id="{6F9B3A43-7E23-465A-A1F6-4F1101B5BD25}"/>
              </a:ext>
            </a:extLst>
          </p:cNvPr>
          <p:cNvSpPr txBox="1"/>
          <p:nvPr/>
        </p:nvSpPr>
        <p:spPr>
          <a:xfrm>
            <a:off x="2340186" y="728772"/>
            <a:ext cx="7511628" cy="707886"/>
          </a:xfrm>
          <a:prstGeom prst="rect">
            <a:avLst/>
          </a:prstGeom>
          <a:noFill/>
        </p:spPr>
        <p:txBody>
          <a:bodyPr wrap="square" rtlCol="0">
            <a:spAutoFit/>
          </a:bodyPr>
          <a:lstStyle/>
          <a:p>
            <a:pPr algn="ctr"/>
            <a:r>
              <a:rPr lang="en-US" sz="4000" b="1">
                <a:latin typeface="Arial" panose="020B0604020202020204" pitchFamily="34" charset="0"/>
                <a:cs typeface="Arial" panose="020B0604020202020204" pitchFamily="34" charset="0"/>
              </a:rPr>
              <a:t>Thành viên trong nhóm </a:t>
            </a:r>
          </a:p>
        </p:txBody>
      </p:sp>
      <p:grpSp>
        <p:nvGrpSpPr>
          <p:cNvPr id="20" name="Nhóm 19">
            <a:extLst>
              <a:ext uri="{FF2B5EF4-FFF2-40B4-BE49-F238E27FC236}">
                <a16:creationId xmlns:a16="http://schemas.microsoft.com/office/drawing/2014/main" id="{F4D298C8-45EB-4DB9-B845-5CBF3F930E07}"/>
              </a:ext>
            </a:extLst>
          </p:cNvPr>
          <p:cNvGrpSpPr/>
          <p:nvPr/>
        </p:nvGrpSpPr>
        <p:grpSpPr>
          <a:xfrm>
            <a:off x="1744605" y="1559481"/>
            <a:ext cx="2402732" cy="3524452"/>
            <a:chOff x="778213" y="2159540"/>
            <a:chExt cx="2402732" cy="2879387"/>
          </a:xfrm>
        </p:grpSpPr>
        <p:sp>
          <p:nvSpPr>
            <p:cNvPr id="3" name="Hình chữ nhật: Góc Tròn 2">
              <a:extLst>
                <a:ext uri="{FF2B5EF4-FFF2-40B4-BE49-F238E27FC236}">
                  <a16:creationId xmlns:a16="http://schemas.microsoft.com/office/drawing/2014/main" id="{173435B0-BBE4-4D18-BB0A-AF988339A5CD}"/>
                </a:ext>
              </a:extLst>
            </p:cNvPr>
            <p:cNvSpPr/>
            <p:nvPr/>
          </p:nvSpPr>
          <p:spPr>
            <a:xfrm>
              <a:off x="778213" y="2159540"/>
              <a:ext cx="2402732" cy="2879387"/>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Hộp Văn bản 14">
              <a:extLst>
                <a:ext uri="{FF2B5EF4-FFF2-40B4-BE49-F238E27FC236}">
                  <a16:creationId xmlns:a16="http://schemas.microsoft.com/office/drawing/2014/main" id="{E82AA20D-7B96-4D4C-90C4-C8803D976DCA}"/>
                </a:ext>
              </a:extLst>
            </p:cNvPr>
            <p:cNvSpPr txBox="1"/>
            <p:nvPr/>
          </p:nvSpPr>
          <p:spPr>
            <a:xfrm>
              <a:off x="952320" y="2356383"/>
              <a:ext cx="2054518" cy="754337"/>
            </a:xfrm>
            <a:prstGeom prst="rect">
              <a:avLst/>
            </a:prstGeom>
            <a:noFill/>
          </p:spPr>
          <p:txBody>
            <a:bodyPr wrap="square" rtlCol="0">
              <a:spAutoFit/>
            </a:bodyPr>
            <a:lstStyle/>
            <a:p>
              <a:pPr algn="ctr"/>
              <a:r>
                <a:rPr lang="vi-VN" b="1" dirty="0">
                  <a:solidFill>
                    <a:schemeClr val="accent2">
                      <a:lumMod val="20000"/>
                      <a:lumOff val="80000"/>
                    </a:schemeClr>
                  </a:solidFill>
                  <a:latin typeface="Times New Roman" panose="02020603050405020304" pitchFamily="18" charset="0"/>
                  <a:cs typeface="Times New Roman" panose="02020603050405020304" pitchFamily="18" charset="0"/>
                </a:rPr>
                <a:t>Nguyễn Hoàng Chương </a:t>
              </a:r>
            </a:p>
            <a:p>
              <a:pPr algn="ctr"/>
              <a:r>
                <a:rPr lang="vi-VN" b="1" dirty="0">
                  <a:solidFill>
                    <a:schemeClr val="accent2">
                      <a:lumMod val="20000"/>
                      <a:lumOff val="80000"/>
                    </a:schemeClr>
                  </a:solidFill>
                  <a:latin typeface="Times New Roman" panose="02020603050405020304" pitchFamily="18" charset="0"/>
                  <a:cs typeface="Times New Roman" panose="02020603050405020304" pitchFamily="18" charset="0"/>
                </a:rPr>
                <a:t>20200014</a:t>
              </a:r>
              <a:endParaRPr lang="en-US" b="1"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37" name="Hộp Văn bản 14">
              <a:extLst>
                <a:ext uri="{FF2B5EF4-FFF2-40B4-BE49-F238E27FC236}">
                  <a16:creationId xmlns:a16="http://schemas.microsoft.com/office/drawing/2014/main" id="{0E609276-D1EA-D452-DA8A-F3615BE1DC9A}"/>
                </a:ext>
              </a:extLst>
            </p:cNvPr>
            <p:cNvSpPr txBox="1"/>
            <p:nvPr/>
          </p:nvSpPr>
          <p:spPr>
            <a:xfrm>
              <a:off x="952320" y="3335215"/>
              <a:ext cx="2054518" cy="528036"/>
            </a:xfrm>
            <a:prstGeom prst="rect">
              <a:avLst/>
            </a:prstGeom>
            <a:noFill/>
          </p:spPr>
          <p:txBody>
            <a:bodyPr wrap="square" rtlCol="0">
              <a:spAutoFit/>
            </a:bodyPr>
            <a:lstStyle/>
            <a:p>
              <a:pPr algn="ctr"/>
              <a:r>
                <a:rPr lang="vi-VN" b="1" dirty="0">
                  <a:solidFill>
                    <a:schemeClr val="accent2">
                      <a:lumMod val="20000"/>
                      <a:lumOff val="80000"/>
                    </a:schemeClr>
                  </a:solidFill>
                  <a:latin typeface="Times New Roman" panose="02020603050405020304" pitchFamily="18" charset="0"/>
                  <a:cs typeface="Times New Roman" panose="02020603050405020304" pitchFamily="18" charset="0"/>
                </a:rPr>
                <a:t>Mai Hữu Tuân</a:t>
              </a:r>
            </a:p>
            <a:p>
              <a:pPr algn="ctr"/>
              <a:r>
                <a:rPr lang="vi-VN" b="1" dirty="0">
                  <a:solidFill>
                    <a:schemeClr val="accent2">
                      <a:lumMod val="20000"/>
                      <a:lumOff val="80000"/>
                    </a:schemeClr>
                  </a:solidFill>
                  <a:latin typeface="Times New Roman" panose="02020603050405020304" pitchFamily="18" charset="0"/>
                  <a:cs typeface="Times New Roman" panose="02020603050405020304" pitchFamily="18" charset="0"/>
                </a:rPr>
                <a:t>20200112</a:t>
              </a:r>
              <a:endParaRPr lang="en-US" b="1"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grpSp>
      <p:grpSp>
        <p:nvGrpSpPr>
          <p:cNvPr id="21" name="Nhóm 20">
            <a:extLst>
              <a:ext uri="{FF2B5EF4-FFF2-40B4-BE49-F238E27FC236}">
                <a16:creationId xmlns:a16="http://schemas.microsoft.com/office/drawing/2014/main" id="{CE92808A-90C6-4E97-B375-0FAFC948E13B}"/>
              </a:ext>
            </a:extLst>
          </p:cNvPr>
          <p:cNvGrpSpPr/>
          <p:nvPr/>
        </p:nvGrpSpPr>
        <p:grpSpPr>
          <a:xfrm>
            <a:off x="1855078" y="1579303"/>
            <a:ext cx="5236098" cy="3524452"/>
            <a:chOff x="684804" y="2159540"/>
            <a:chExt cx="5236098" cy="2879387"/>
          </a:xfrm>
        </p:grpSpPr>
        <p:sp>
          <p:nvSpPr>
            <p:cNvPr id="6" name="Hình chữ nhật: Góc Tròn 5">
              <a:extLst>
                <a:ext uri="{FF2B5EF4-FFF2-40B4-BE49-F238E27FC236}">
                  <a16:creationId xmlns:a16="http://schemas.microsoft.com/office/drawing/2014/main" id="{8B058641-26EF-431A-A1E2-85E7C098A08A}"/>
                </a:ext>
              </a:extLst>
            </p:cNvPr>
            <p:cNvSpPr/>
            <p:nvPr/>
          </p:nvSpPr>
          <p:spPr>
            <a:xfrm>
              <a:off x="3518170" y="2159540"/>
              <a:ext cx="2402732" cy="2879387"/>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Hộp Văn bản 16">
              <a:extLst>
                <a:ext uri="{FF2B5EF4-FFF2-40B4-BE49-F238E27FC236}">
                  <a16:creationId xmlns:a16="http://schemas.microsoft.com/office/drawing/2014/main" id="{20A06883-9E5A-E272-EAEC-49B53E9D4E6E}"/>
                </a:ext>
              </a:extLst>
            </p:cNvPr>
            <p:cNvSpPr txBox="1"/>
            <p:nvPr/>
          </p:nvSpPr>
          <p:spPr>
            <a:xfrm>
              <a:off x="3660460" y="2418998"/>
              <a:ext cx="2118152" cy="528036"/>
            </a:xfrm>
            <a:prstGeom prst="rect">
              <a:avLst/>
            </a:prstGeom>
            <a:noFill/>
          </p:spPr>
          <p:txBody>
            <a:bodyPr wrap="square" rtlCol="0">
              <a:spAutoFit/>
            </a:bodyPr>
            <a:lstStyle/>
            <a:p>
              <a:pPr algn="ctr"/>
              <a:r>
                <a:rPr lang="vi-VN" b="1" dirty="0">
                  <a:solidFill>
                    <a:schemeClr val="accent2">
                      <a:lumMod val="20000"/>
                      <a:lumOff val="80000"/>
                    </a:schemeClr>
                  </a:solidFill>
                  <a:latin typeface="Times New Roman" panose="02020603050405020304" pitchFamily="18" charset="0"/>
                  <a:cs typeface="Times New Roman" panose="02020603050405020304" pitchFamily="18" charset="0"/>
                </a:rPr>
                <a:t>Võ Thị Thúy Vy</a:t>
              </a:r>
            </a:p>
            <a:p>
              <a:pPr algn="ctr"/>
              <a:r>
                <a:rPr lang="vi-VN" b="1" dirty="0">
                  <a:solidFill>
                    <a:schemeClr val="accent2">
                      <a:lumMod val="20000"/>
                      <a:lumOff val="80000"/>
                    </a:schemeClr>
                  </a:solidFill>
                  <a:latin typeface="Times New Roman" panose="02020603050405020304" pitchFamily="18" charset="0"/>
                  <a:cs typeface="Times New Roman" panose="02020603050405020304" pitchFamily="18" charset="0"/>
                </a:rPr>
                <a:t>20200118</a:t>
              </a:r>
              <a:endParaRPr lang="en-US" b="1"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40" name="Hộp Văn bản 16">
              <a:extLst>
                <a:ext uri="{FF2B5EF4-FFF2-40B4-BE49-F238E27FC236}">
                  <a16:creationId xmlns:a16="http://schemas.microsoft.com/office/drawing/2014/main" id="{AFF5DA05-16CF-F263-CD1C-0B70EFE6D966}"/>
                </a:ext>
              </a:extLst>
            </p:cNvPr>
            <p:cNvSpPr txBox="1"/>
            <p:nvPr/>
          </p:nvSpPr>
          <p:spPr>
            <a:xfrm>
              <a:off x="684804" y="4071553"/>
              <a:ext cx="2118152" cy="754337"/>
            </a:xfrm>
            <a:prstGeom prst="rect">
              <a:avLst/>
            </a:prstGeom>
            <a:noFill/>
          </p:spPr>
          <p:txBody>
            <a:bodyPr wrap="square" rtlCol="0">
              <a:spAutoFit/>
            </a:bodyPr>
            <a:lstStyle/>
            <a:p>
              <a:pPr algn="ctr"/>
              <a:r>
                <a:rPr lang="vi-VN" b="1" dirty="0">
                  <a:solidFill>
                    <a:schemeClr val="accent2">
                      <a:lumMod val="20000"/>
                      <a:lumOff val="80000"/>
                    </a:schemeClr>
                  </a:solidFill>
                  <a:latin typeface="Times New Roman" panose="02020603050405020304" pitchFamily="18" charset="0"/>
                  <a:cs typeface="Times New Roman" panose="02020603050405020304" pitchFamily="18" charset="0"/>
                </a:rPr>
                <a:t>Nguyễn Nguyên Tuân</a:t>
              </a:r>
            </a:p>
            <a:p>
              <a:pPr algn="ctr"/>
              <a:r>
                <a:rPr lang="vi-VN" b="1" dirty="0">
                  <a:solidFill>
                    <a:schemeClr val="accent2">
                      <a:lumMod val="20000"/>
                      <a:lumOff val="80000"/>
                    </a:schemeClr>
                  </a:solidFill>
                  <a:latin typeface="Times New Roman" panose="02020603050405020304" pitchFamily="18" charset="0"/>
                  <a:cs typeface="Times New Roman" panose="02020603050405020304" pitchFamily="18" charset="0"/>
                </a:rPr>
                <a:t>20200113</a:t>
              </a:r>
              <a:endParaRPr lang="en-US" b="1"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grpSp>
      <p:grpSp>
        <p:nvGrpSpPr>
          <p:cNvPr id="22" name="Nhóm 21">
            <a:extLst>
              <a:ext uri="{FF2B5EF4-FFF2-40B4-BE49-F238E27FC236}">
                <a16:creationId xmlns:a16="http://schemas.microsoft.com/office/drawing/2014/main" id="{DDA2248D-AEED-4448-84B6-118736ECCF92}"/>
              </a:ext>
            </a:extLst>
          </p:cNvPr>
          <p:cNvGrpSpPr/>
          <p:nvPr/>
        </p:nvGrpSpPr>
        <p:grpSpPr>
          <a:xfrm>
            <a:off x="4824433" y="1579303"/>
            <a:ext cx="5179323" cy="3573228"/>
            <a:chOff x="4824433" y="2227683"/>
            <a:chExt cx="5179323" cy="2879387"/>
          </a:xfrm>
        </p:grpSpPr>
        <p:sp>
          <p:nvSpPr>
            <p:cNvPr id="7" name="Hình chữ nhật: Góc Tròn 6">
              <a:extLst>
                <a:ext uri="{FF2B5EF4-FFF2-40B4-BE49-F238E27FC236}">
                  <a16:creationId xmlns:a16="http://schemas.microsoft.com/office/drawing/2014/main" id="{08FCD704-9D8E-4E2B-B8D5-09470F9A8B00}"/>
                </a:ext>
              </a:extLst>
            </p:cNvPr>
            <p:cNvSpPr/>
            <p:nvPr/>
          </p:nvSpPr>
          <p:spPr>
            <a:xfrm>
              <a:off x="7601024" y="2227683"/>
              <a:ext cx="2402732" cy="2879387"/>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ộp Văn bản 17">
              <a:extLst>
                <a:ext uri="{FF2B5EF4-FFF2-40B4-BE49-F238E27FC236}">
                  <a16:creationId xmlns:a16="http://schemas.microsoft.com/office/drawing/2014/main" id="{57061089-ACCA-4747-AB18-4DC9C2A97E64}"/>
                </a:ext>
              </a:extLst>
            </p:cNvPr>
            <p:cNvSpPr txBox="1"/>
            <p:nvPr/>
          </p:nvSpPr>
          <p:spPr>
            <a:xfrm>
              <a:off x="4824433" y="3232660"/>
              <a:ext cx="2099495" cy="744040"/>
            </a:xfrm>
            <a:prstGeom prst="rect">
              <a:avLst/>
            </a:prstGeom>
            <a:noFill/>
          </p:spPr>
          <p:txBody>
            <a:bodyPr wrap="square" rtlCol="0">
              <a:spAutoFit/>
            </a:bodyPr>
            <a:lstStyle/>
            <a:p>
              <a:pPr algn="ctr"/>
              <a:r>
                <a:rPr lang="vi-VN" b="1" dirty="0">
                  <a:solidFill>
                    <a:schemeClr val="accent2">
                      <a:lumMod val="20000"/>
                      <a:lumOff val="80000"/>
                    </a:schemeClr>
                  </a:solidFill>
                  <a:latin typeface="Times New Roman" panose="02020603050405020304" pitchFamily="18" charset="0"/>
                  <a:cs typeface="Times New Roman" panose="02020603050405020304" pitchFamily="18" charset="0"/>
                </a:rPr>
                <a:t>Phan Nguyễn Trà Giang</a:t>
              </a:r>
            </a:p>
            <a:p>
              <a:pPr algn="ctr"/>
              <a:r>
                <a:rPr lang="vi-VN" b="1" dirty="0">
                  <a:solidFill>
                    <a:schemeClr val="accent2">
                      <a:lumMod val="20000"/>
                      <a:lumOff val="80000"/>
                    </a:schemeClr>
                  </a:solidFill>
                  <a:latin typeface="Times New Roman" panose="02020603050405020304" pitchFamily="18" charset="0"/>
                  <a:cs typeface="Times New Roman" panose="02020603050405020304" pitchFamily="18" charset="0"/>
                </a:rPr>
                <a:t>20200182</a:t>
              </a:r>
              <a:endParaRPr lang="en-US" b="1"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39" name="Hộp Văn bản 17">
              <a:extLst>
                <a:ext uri="{FF2B5EF4-FFF2-40B4-BE49-F238E27FC236}">
                  <a16:creationId xmlns:a16="http://schemas.microsoft.com/office/drawing/2014/main" id="{91120E73-92BB-5FD4-90E3-DABACA00748C}"/>
                </a:ext>
              </a:extLst>
            </p:cNvPr>
            <p:cNvSpPr txBox="1"/>
            <p:nvPr/>
          </p:nvSpPr>
          <p:spPr>
            <a:xfrm>
              <a:off x="4827580" y="4171580"/>
              <a:ext cx="2099495" cy="520828"/>
            </a:xfrm>
            <a:prstGeom prst="rect">
              <a:avLst/>
            </a:prstGeom>
            <a:noFill/>
          </p:spPr>
          <p:txBody>
            <a:bodyPr wrap="square" rtlCol="0">
              <a:spAutoFit/>
            </a:bodyPr>
            <a:lstStyle/>
            <a:p>
              <a:pPr algn="ctr"/>
              <a:r>
                <a:rPr lang="vi-VN" b="1" dirty="0">
                  <a:solidFill>
                    <a:schemeClr val="accent2">
                      <a:lumMod val="20000"/>
                      <a:lumOff val="80000"/>
                    </a:schemeClr>
                  </a:solidFill>
                  <a:latin typeface="Times New Roman" panose="02020603050405020304" pitchFamily="18" charset="0"/>
                  <a:cs typeface="Times New Roman" panose="02020603050405020304" pitchFamily="18" charset="0"/>
                </a:rPr>
                <a:t>Lê Thị Ngọc Hân</a:t>
              </a:r>
            </a:p>
            <a:p>
              <a:pPr algn="ctr"/>
              <a:r>
                <a:rPr lang="vi-VN" b="1" dirty="0">
                  <a:solidFill>
                    <a:schemeClr val="accent2">
                      <a:lumMod val="20000"/>
                      <a:lumOff val="80000"/>
                    </a:schemeClr>
                  </a:solidFill>
                  <a:latin typeface="Times New Roman" panose="02020603050405020304" pitchFamily="18" charset="0"/>
                  <a:cs typeface="Times New Roman" panose="02020603050405020304" pitchFamily="18" charset="0"/>
                </a:rPr>
                <a:t>20200183</a:t>
              </a:r>
              <a:endParaRPr lang="en-US" b="1"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grpSp>
      <p:sp>
        <p:nvSpPr>
          <p:cNvPr id="25" name="Hộp Văn bản 24">
            <a:extLst>
              <a:ext uri="{FF2B5EF4-FFF2-40B4-BE49-F238E27FC236}">
                <a16:creationId xmlns:a16="http://schemas.microsoft.com/office/drawing/2014/main" id="{65B879B5-9267-4C11-A9D3-0E75D17A87B3}"/>
              </a:ext>
            </a:extLst>
          </p:cNvPr>
          <p:cNvSpPr txBox="1"/>
          <p:nvPr/>
        </p:nvSpPr>
        <p:spPr>
          <a:xfrm>
            <a:off x="-4492243" y="631730"/>
            <a:ext cx="4060372" cy="769441"/>
          </a:xfrm>
          <a:prstGeom prst="rect">
            <a:avLst/>
          </a:prstGeom>
          <a:noFill/>
        </p:spPr>
        <p:txBody>
          <a:bodyPr wrap="square" rtlCol="0">
            <a:spAutoFit/>
          </a:bodyPr>
          <a:lstStyle/>
          <a:p>
            <a:r>
              <a:rPr lang="en-US" sz="4400" b="1">
                <a:solidFill>
                  <a:schemeClr val="accent2">
                    <a:lumMod val="50000"/>
                  </a:schemeClr>
                </a:solidFill>
                <a:latin typeface="Arial" panose="020B0604020202020204" pitchFamily="34" charset="0"/>
                <a:cs typeface="Arial" panose="020B0604020202020204" pitchFamily="34" charset="0"/>
              </a:rPr>
              <a:t>Môn học</a:t>
            </a:r>
          </a:p>
        </p:txBody>
      </p:sp>
      <p:sp>
        <p:nvSpPr>
          <p:cNvPr id="26" name="Hộp Văn bản 25">
            <a:extLst>
              <a:ext uri="{FF2B5EF4-FFF2-40B4-BE49-F238E27FC236}">
                <a16:creationId xmlns:a16="http://schemas.microsoft.com/office/drawing/2014/main" id="{20C761DB-2605-4A04-863E-3A0D32E26B63}"/>
              </a:ext>
            </a:extLst>
          </p:cNvPr>
          <p:cNvSpPr txBox="1"/>
          <p:nvPr/>
        </p:nvSpPr>
        <p:spPr>
          <a:xfrm>
            <a:off x="-8056693" y="1999170"/>
            <a:ext cx="4060372" cy="400110"/>
          </a:xfrm>
          <a:prstGeom prst="rect">
            <a:avLst/>
          </a:prstGeom>
          <a:noFill/>
        </p:spPr>
        <p:txBody>
          <a:bodyPr wrap="square" rtlCol="0">
            <a:spAutoFit/>
          </a:bodyPr>
          <a:lstStyle/>
          <a:p>
            <a:r>
              <a:rPr lang="en-US" sz="2000" b="1">
                <a:solidFill>
                  <a:schemeClr val="accent2">
                    <a:lumMod val="50000"/>
                  </a:schemeClr>
                </a:solidFill>
                <a:latin typeface="Arial" panose="020B0604020202020204" pitchFamily="34" charset="0"/>
                <a:cs typeface="Arial" panose="020B0604020202020204" pitchFamily="34" charset="0"/>
              </a:rPr>
              <a:t>Chủ đề thuyết trình</a:t>
            </a:r>
          </a:p>
        </p:txBody>
      </p:sp>
      <p:sp>
        <p:nvSpPr>
          <p:cNvPr id="27" name="Hộp Văn bản 26">
            <a:extLst>
              <a:ext uri="{FF2B5EF4-FFF2-40B4-BE49-F238E27FC236}">
                <a16:creationId xmlns:a16="http://schemas.microsoft.com/office/drawing/2014/main" id="{9850DE04-65C6-4E3E-B17E-0FD96F030F89}"/>
              </a:ext>
            </a:extLst>
          </p:cNvPr>
          <p:cNvSpPr txBox="1"/>
          <p:nvPr/>
        </p:nvSpPr>
        <p:spPr>
          <a:xfrm>
            <a:off x="-9947114" y="2509471"/>
            <a:ext cx="3931016" cy="338554"/>
          </a:xfrm>
          <a:prstGeom prst="rect">
            <a:avLst/>
          </a:prstGeom>
          <a:noFill/>
        </p:spPr>
        <p:txBody>
          <a:bodyPr wrap="square" rtlCol="0">
            <a:spAutoFit/>
          </a:bodyPr>
          <a:lstStyle/>
          <a:p>
            <a:r>
              <a:rPr lang="en-US" sz="1600" b="1">
                <a:latin typeface="Arial" panose="020B0604020202020204" pitchFamily="34" charset="0"/>
                <a:cs typeface="Arial" panose="020B0604020202020204" pitchFamily="34" charset="0"/>
              </a:rPr>
              <a:t>Ghi chú nội dung thuyết trình </a:t>
            </a:r>
          </a:p>
        </p:txBody>
      </p:sp>
      <p:sp>
        <p:nvSpPr>
          <p:cNvPr id="28" name="Hộp Văn bản 27">
            <a:extLst>
              <a:ext uri="{FF2B5EF4-FFF2-40B4-BE49-F238E27FC236}">
                <a16:creationId xmlns:a16="http://schemas.microsoft.com/office/drawing/2014/main" id="{B320B1FD-6E39-491B-B78F-15C921887B94}"/>
              </a:ext>
            </a:extLst>
          </p:cNvPr>
          <p:cNvSpPr txBox="1"/>
          <p:nvPr/>
        </p:nvSpPr>
        <p:spPr>
          <a:xfrm>
            <a:off x="-6625845" y="1229729"/>
            <a:ext cx="4060372" cy="769441"/>
          </a:xfrm>
          <a:prstGeom prst="rect">
            <a:avLst/>
          </a:prstGeom>
          <a:noFill/>
        </p:spPr>
        <p:txBody>
          <a:bodyPr wrap="square" rtlCol="0">
            <a:spAutoFit/>
          </a:bodyPr>
          <a:lstStyle/>
          <a:p>
            <a:r>
              <a:rPr lang="en-US" sz="4400" b="1">
                <a:solidFill>
                  <a:schemeClr val="accent2">
                    <a:lumMod val="50000"/>
                  </a:schemeClr>
                </a:solidFill>
                <a:latin typeface="Arial" panose="020B0604020202020204" pitchFamily="34" charset="0"/>
                <a:cs typeface="Arial" panose="020B0604020202020204" pitchFamily="34" charset="0"/>
              </a:rPr>
              <a:t>thuyết trình</a:t>
            </a:r>
          </a:p>
        </p:txBody>
      </p:sp>
      <p:sp>
        <p:nvSpPr>
          <p:cNvPr id="29" name="Hình chữ nhật: Góc Tròn 28">
            <a:extLst>
              <a:ext uri="{FF2B5EF4-FFF2-40B4-BE49-F238E27FC236}">
                <a16:creationId xmlns:a16="http://schemas.microsoft.com/office/drawing/2014/main" id="{A69FE8DE-90A7-428E-94C9-D60CF947FF28}"/>
              </a:ext>
            </a:extLst>
          </p:cNvPr>
          <p:cNvSpPr/>
          <p:nvPr/>
        </p:nvSpPr>
        <p:spPr>
          <a:xfrm>
            <a:off x="6406487" y="7262142"/>
            <a:ext cx="2634342" cy="3429000"/>
          </a:xfrm>
          <a:prstGeom prst="roundRect">
            <a:avLst>
              <a:gd name="adj" fmla="val 8816"/>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Hình chữ nhật: Góc Tròn 29">
            <a:extLst>
              <a:ext uri="{FF2B5EF4-FFF2-40B4-BE49-F238E27FC236}">
                <a16:creationId xmlns:a16="http://schemas.microsoft.com/office/drawing/2014/main" id="{E533970C-5EFB-43FB-9480-AF80D1402629}"/>
              </a:ext>
            </a:extLst>
          </p:cNvPr>
          <p:cNvSpPr/>
          <p:nvPr/>
        </p:nvSpPr>
        <p:spPr>
          <a:xfrm>
            <a:off x="9263743" y="14109601"/>
            <a:ext cx="2634342" cy="3319502"/>
          </a:xfrm>
          <a:prstGeom prst="roundRect">
            <a:avLst>
              <a:gd name="adj" fmla="val 10055"/>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Hình ảnh 30">
            <a:extLst>
              <a:ext uri="{FF2B5EF4-FFF2-40B4-BE49-F238E27FC236}">
                <a16:creationId xmlns:a16="http://schemas.microsoft.com/office/drawing/2014/main" id="{B88A84DE-36EB-493D-8E32-CB440D9D02A3}"/>
              </a:ext>
            </a:extLst>
          </p:cNvPr>
          <p:cNvPicPr>
            <a:picLocks noChangeAspect="1"/>
          </p:cNvPicPr>
          <p:nvPr/>
        </p:nvPicPr>
        <p:blipFill rotWithShape="1">
          <a:blip r:embed="rId3"/>
          <a:srcRect l="76031" r="-18717"/>
          <a:stretch/>
        </p:blipFill>
        <p:spPr>
          <a:xfrm>
            <a:off x="6644925" y="7555084"/>
            <a:ext cx="2157465" cy="2843116"/>
          </a:xfrm>
          <a:prstGeom prst="rect">
            <a:avLst/>
          </a:prstGeom>
        </p:spPr>
      </p:pic>
      <p:pic>
        <p:nvPicPr>
          <p:cNvPr id="32" name="Hình ảnh 31">
            <a:extLst>
              <a:ext uri="{FF2B5EF4-FFF2-40B4-BE49-F238E27FC236}">
                <a16:creationId xmlns:a16="http://schemas.microsoft.com/office/drawing/2014/main" id="{B66BB707-9B55-4C42-9486-0929DA99702B}"/>
              </a:ext>
            </a:extLst>
          </p:cNvPr>
          <p:cNvPicPr>
            <a:picLocks noChangeAspect="1"/>
          </p:cNvPicPr>
          <p:nvPr/>
        </p:nvPicPr>
        <p:blipFill rotWithShape="1">
          <a:blip r:embed="rId4"/>
          <a:srcRect l="-51639" t="-95" r="103204" b="-95"/>
          <a:stretch/>
        </p:blipFill>
        <p:spPr>
          <a:xfrm>
            <a:off x="9417644" y="14415858"/>
            <a:ext cx="2326539" cy="2706987"/>
          </a:xfrm>
          <a:prstGeom prst="rect">
            <a:avLst/>
          </a:prstGeom>
        </p:spPr>
      </p:pic>
      <p:sp>
        <p:nvSpPr>
          <p:cNvPr id="34" name="Hình chữ nhật 33">
            <a:extLst>
              <a:ext uri="{FF2B5EF4-FFF2-40B4-BE49-F238E27FC236}">
                <a16:creationId xmlns:a16="http://schemas.microsoft.com/office/drawing/2014/main" id="{DD2B7AFA-DE04-4602-A9C4-1F629F11415F}"/>
              </a:ext>
            </a:extLst>
          </p:cNvPr>
          <p:cNvSpPr/>
          <p:nvPr/>
        </p:nvSpPr>
        <p:spPr>
          <a:xfrm rot="14693730">
            <a:off x="9959194" y="10749283"/>
            <a:ext cx="1053006" cy="102940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Hình chữ nhật 34">
            <a:extLst>
              <a:ext uri="{FF2B5EF4-FFF2-40B4-BE49-F238E27FC236}">
                <a16:creationId xmlns:a16="http://schemas.microsoft.com/office/drawing/2014/main" id="{639C3331-79A0-45DC-BC82-D0CE9CF7440C}"/>
              </a:ext>
            </a:extLst>
          </p:cNvPr>
          <p:cNvSpPr/>
          <p:nvPr/>
        </p:nvSpPr>
        <p:spPr>
          <a:xfrm rot="5921895">
            <a:off x="6988978" y="14633245"/>
            <a:ext cx="1053006" cy="1029403"/>
          </a:xfrm>
          <a:prstGeom prst="rect">
            <a:avLst/>
          </a:prstGeom>
          <a:solidFill>
            <a:srgbClr val="5125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Hình Bầu dục 32">
            <a:extLst>
              <a:ext uri="{FF2B5EF4-FFF2-40B4-BE49-F238E27FC236}">
                <a16:creationId xmlns:a16="http://schemas.microsoft.com/office/drawing/2014/main" id="{5569A9B9-1952-4208-A08E-E70E50C09CB6}"/>
              </a:ext>
            </a:extLst>
          </p:cNvPr>
          <p:cNvSpPr/>
          <p:nvPr/>
        </p:nvSpPr>
        <p:spPr>
          <a:xfrm>
            <a:off x="-3449338" y="6068706"/>
            <a:ext cx="532205" cy="515285"/>
          </a:xfrm>
          <a:prstGeom prst="ellipse">
            <a:avLst/>
          </a:prstGeom>
          <a:blipFill dpi="0" rotWithShape="1">
            <a:blip r:embed="rId2">
              <a:extLst>
                <a:ext uri="{28A0092B-C50C-407E-A947-70E740481C1C}">
                  <a14:useLocalDpi xmlns:a14="http://schemas.microsoft.com/office/drawing/2010/main" val="0"/>
                </a:ext>
              </a:extLst>
            </a:blip>
            <a:srcRect/>
            <a:stretch>
              <a:fillRect t="-53999" b="-2494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Hộp Văn bản 35">
            <a:extLst>
              <a:ext uri="{FF2B5EF4-FFF2-40B4-BE49-F238E27FC236}">
                <a16:creationId xmlns:a16="http://schemas.microsoft.com/office/drawing/2014/main" id="{2B354C09-0228-4E97-9862-09615ACAC882}"/>
              </a:ext>
            </a:extLst>
          </p:cNvPr>
          <p:cNvSpPr txBox="1"/>
          <p:nvPr/>
        </p:nvSpPr>
        <p:spPr>
          <a:xfrm>
            <a:off x="-2953632" y="6162336"/>
            <a:ext cx="2644588" cy="369332"/>
          </a:xfrm>
          <a:prstGeom prst="rect">
            <a:avLst/>
          </a:prstGeom>
          <a:noFill/>
        </p:spPr>
        <p:txBody>
          <a:bodyPr wrap="square" rtlCol="0">
            <a:spAutoFit/>
          </a:bodyPr>
          <a:lstStyle/>
          <a:p>
            <a:r>
              <a:rPr lang="en-US" b="1">
                <a:latin typeface="Arial" panose="020B0604020202020204" pitchFamily="34" charset="0"/>
                <a:cs typeface="Arial" panose="020B0604020202020204" pitchFamily="34" charset="0"/>
              </a:rPr>
              <a:t>Group Name </a:t>
            </a:r>
          </a:p>
        </p:txBody>
      </p:sp>
      <p:sp>
        <p:nvSpPr>
          <p:cNvPr id="5" name="TextBox 4">
            <a:extLst>
              <a:ext uri="{FF2B5EF4-FFF2-40B4-BE49-F238E27FC236}">
                <a16:creationId xmlns:a16="http://schemas.microsoft.com/office/drawing/2014/main" id="{9F5C0150-4DBB-AC8D-F807-E4C44CF8A1A8}"/>
              </a:ext>
            </a:extLst>
          </p:cNvPr>
          <p:cNvSpPr txBox="1"/>
          <p:nvPr/>
        </p:nvSpPr>
        <p:spPr>
          <a:xfrm>
            <a:off x="7781925" y="1920525"/>
            <a:ext cx="2014311" cy="1200329"/>
          </a:xfrm>
          <a:prstGeom prst="rect">
            <a:avLst/>
          </a:prstGeom>
          <a:noFill/>
        </p:spPr>
        <p:txBody>
          <a:bodyPr wrap="square" rtlCol="0">
            <a:spAutoFit/>
          </a:bodyPr>
          <a:lstStyle/>
          <a:p>
            <a:pPr algn="ctr"/>
            <a:r>
              <a:rPr lang="vi-VN" b="1" dirty="0">
                <a:solidFill>
                  <a:schemeClr val="bg1">
                    <a:lumMod val="95000"/>
                  </a:schemeClr>
                </a:solidFill>
                <a:latin typeface="Times New Roman" panose="02020603050405020304" pitchFamily="18" charset="0"/>
                <a:cs typeface="Times New Roman" panose="02020603050405020304" pitchFamily="18" charset="0"/>
              </a:rPr>
              <a:t>Võ Thị Thanh Thanh Huyền</a:t>
            </a:r>
          </a:p>
          <a:p>
            <a:pPr algn="ctr"/>
            <a:r>
              <a:rPr lang="vi-VN" b="1" dirty="0">
                <a:solidFill>
                  <a:schemeClr val="bg1">
                    <a:lumMod val="95000"/>
                  </a:schemeClr>
                </a:solidFill>
                <a:latin typeface="Times New Roman" panose="02020603050405020304" pitchFamily="18" charset="0"/>
                <a:cs typeface="Times New Roman" panose="02020603050405020304" pitchFamily="18" charset="0"/>
              </a:rPr>
              <a:t>20200224</a:t>
            </a:r>
          </a:p>
          <a:p>
            <a:pPr algn="ctr"/>
            <a:endParaRPr lang="en-US" b="1"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BD4EDDF7-2364-D1A3-93C5-7F0C67A01B99}"/>
              </a:ext>
            </a:extLst>
          </p:cNvPr>
          <p:cNvSpPr txBox="1"/>
          <p:nvPr/>
        </p:nvSpPr>
        <p:spPr>
          <a:xfrm>
            <a:off x="7781925" y="2922946"/>
            <a:ext cx="2014311" cy="1200329"/>
          </a:xfrm>
          <a:prstGeom prst="rect">
            <a:avLst/>
          </a:prstGeom>
          <a:noFill/>
        </p:spPr>
        <p:txBody>
          <a:bodyPr wrap="square" rtlCol="0">
            <a:spAutoFit/>
          </a:bodyPr>
          <a:lstStyle/>
          <a:p>
            <a:pPr algn="ctr"/>
            <a:r>
              <a:rPr lang="vi-VN" b="1" dirty="0">
                <a:solidFill>
                  <a:schemeClr val="bg1">
                    <a:lumMod val="95000"/>
                  </a:schemeClr>
                </a:solidFill>
                <a:latin typeface="Times New Roman" panose="02020603050405020304" pitchFamily="18" charset="0"/>
                <a:cs typeface="Times New Roman" panose="02020603050405020304" pitchFamily="18" charset="0"/>
              </a:rPr>
              <a:t>Nguyễn Thanh Minh </a:t>
            </a:r>
          </a:p>
          <a:p>
            <a:pPr algn="ctr"/>
            <a:r>
              <a:rPr lang="vi-VN" b="1" dirty="0">
                <a:solidFill>
                  <a:schemeClr val="bg1">
                    <a:lumMod val="95000"/>
                  </a:schemeClr>
                </a:solidFill>
                <a:latin typeface="Times New Roman" panose="02020603050405020304" pitchFamily="18" charset="0"/>
                <a:cs typeface="Times New Roman" panose="02020603050405020304" pitchFamily="18" charset="0"/>
              </a:rPr>
              <a:t>20200265</a:t>
            </a:r>
          </a:p>
          <a:p>
            <a:pPr algn="ctr"/>
            <a:endParaRPr lang="en-US" b="1"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44" name="TextBox 43">
            <a:extLst>
              <a:ext uri="{FF2B5EF4-FFF2-40B4-BE49-F238E27FC236}">
                <a16:creationId xmlns:a16="http://schemas.microsoft.com/office/drawing/2014/main" id="{4E6C04E0-76A5-2B47-F860-18B6005BA62D}"/>
              </a:ext>
            </a:extLst>
          </p:cNvPr>
          <p:cNvSpPr txBox="1"/>
          <p:nvPr/>
        </p:nvSpPr>
        <p:spPr>
          <a:xfrm>
            <a:off x="7781925" y="3998183"/>
            <a:ext cx="2014311" cy="923330"/>
          </a:xfrm>
          <a:prstGeom prst="rect">
            <a:avLst/>
          </a:prstGeom>
          <a:noFill/>
        </p:spPr>
        <p:txBody>
          <a:bodyPr wrap="square" rtlCol="0">
            <a:spAutoFit/>
          </a:bodyPr>
          <a:lstStyle/>
          <a:p>
            <a:pPr algn="ctr"/>
            <a:r>
              <a:rPr lang="vi-VN" b="1" dirty="0">
                <a:solidFill>
                  <a:schemeClr val="bg1">
                    <a:lumMod val="95000"/>
                  </a:schemeClr>
                </a:solidFill>
                <a:latin typeface="Times New Roman" panose="02020603050405020304" pitchFamily="18" charset="0"/>
                <a:cs typeface="Times New Roman" panose="02020603050405020304" pitchFamily="18" charset="0"/>
              </a:rPr>
              <a:t>Nguyễn Ngọc Phú</a:t>
            </a:r>
          </a:p>
          <a:p>
            <a:pPr algn="ctr"/>
            <a:r>
              <a:rPr lang="vi-VN" b="1" dirty="0">
                <a:solidFill>
                  <a:schemeClr val="bg1">
                    <a:lumMod val="95000"/>
                  </a:schemeClr>
                </a:solidFill>
                <a:latin typeface="Times New Roman" panose="02020603050405020304" pitchFamily="18" charset="0"/>
                <a:cs typeface="Times New Roman" panose="02020603050405020304" pitchFamily="18" charset="0"/>
              </a:rPr>
              <a:t>20200307</a:t>
            </a:r>
          </a:p>
          <a:p>
            <a:pPr algn="ctr"/>
            <a:endParaRPr lang="en-US" b="1"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D5850072-CEB6-44BB-5F4D-F799E83DF934}"/>
              </a:ext>
            </a:extLst>
          </p:cNvPr>
          <p:cNvSpPr txBox="1"/>
          <p:nvPr/>
        </p:nvSpPr>
        <p:spPr>
          <a:xfrm>
            <a:off x="3973230" y="5695950"/>
            <a:ext cx="3808695" cy="461665"/>
          </a:xfrm>
          <a:prstGeom prst="rect">
            <a:avLst/>
          </a:prstGeom>
          <a:noFill/>
        </p:spPr>
        <p:txBody>
          <a:bodyPr wrap="square" rtlCol="0">
            <a:spAutoFit/>
          </a:bodyPr>
          <a:lstStyle/>
          <a:p>
            <a:r>
              <a:rPr lang="vi-VN" sz="2400" b="1" dirty="0">
                <a:solidFill>
                  <a:srgbClr val="C00000"/>
                </a:solidFill>
                <a:latin typeface="Times New Roman" panose="02020603050405020304" pitchFamily="18" charset="0"/>
                <a:cs typeface="Times New Roman" panose="02020603050405020304" pitchFamily="18" charset="0"/>
              </a:rPr>
              <a:t>Giáo viên: Trần Tuấn Kiệt</a:t>
            </a:r>
            <a:endParaRPr lang="en-US" sz="24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21254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16" name="Hình chữ nhật: Góc Tròn 15">
            <a:extLst>
              <a:ext uri="{FF2B5EF4-FFF2-40B4-BE49-F238E27FC236}">
                <a16:creationId xmlns:a16="http://schemas.microsoft.com/office/drawing/2014/main" id="{757A3A82-D050-4248-9BEB-2FE17BD76BBD}"/>
              </a:ext>
            </a:extLst>
          </p:cNvPr>
          <p:cNvSpPr/>
          <p:nvPr/>
        </p:nvSpPr>
        <p:spPr>
          <a:xfrm>
            <a:off x="9228716" y="179687"/>
            <a:ext cx="2634342" cy="3429000"/>
          </a:xfrm>
          <a:prstGeom prst="roundRect">
            <a:avLst>
              <a:gd name="adj" fmla="val 8816"/>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Hình chữ nhật: Góc Tròn 24">
            <a:extLst>
              <a:ext uri="{FF2B5EF4-FFF2-40B4-BE49-F238E27FC236}">
                <a16:creationId xmlns:a16="http://schemas.microsoft.com/office/drawing/2014/main" id="{8F0F489A-C1FF-4681-97DF-811AE7B12BD4}"/>
              </a:ext>
            </a:extLst>
          </p:cNvPr>
          <p:cNvSpPr/>
          <p:nvPr/>
        </p:nvSpPr>
        <p:spPr>
          <a:xfrm>
            <a:off x="6520538" y="3135086"/>
            <a:ext cx="2634342" cy="3319502"/>
          </a:xfrm>
          <a:prstGeom prst="roundRect">
            <a:avLst>
              <a:gd name="adj" fmla="val 10055"/>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Hộp Văn bản 27">
            <a:extLst>
              <a:ext uri="{FF2B5EF4-FFF2-40B4-BE49-F238E27FC236}">
                <a16:creationId xmlns:a16="http://schemas.microsoft.com/office/drawing/2014/main" id="{ED00F88C-61BB-4C6E-BBD4-A4F5D41B703B}"/>
              </a:ext>
            </a:extLst>
          </p:cNvPr>
          <p:cNvSpPr txBox="1"/>
          <p:nvPr/>
        </p:nvSpPr>
        <p:spPr>
          <a:xfrm>
            <a:off x="519429" y="-3343406"/>
            <a:ext cx="4060372" cy="769441"/>
          </a:xfrm>
          <a:prstGeom prst="rect">
            <a:avLst/>
          </a:prstGeom>
          <a:noFill/>
        </p:spPr>
        <p:txBody>
          <a:bodyPr wrap="square" rtlCol="0">
            <a:spAutoFit/>
          </a:bodyPr>
          <a:lstStyle/>
          <a:p>
            <a:r>
              <a:rPr lang="en-US" sz="4400" b="1">
                <a:solidFill>
                  <a:schemeClr val="accent2">
                    <a:lumMod val="50000"/>
                  </a:schemeClr>
                </a:solidFill>
                <a:latin typeface="Arial" panose="020B0604020202020204" pitchFamily="34" charset="0"/>
                <a:cs typeface="Arial" panose="020B0604020202020204" pitchFamily="34" charset="0"/>
              </a:rPr>
              <a:t>thuyết trình</a:t>
            </a:r>
          </a:p>
        </p:txBody>
      </p:sp>
      <p:sp>
        <p:nvSpPr>
          <p:cNvPr id="33" name="Hộp Văn bản 32">
            <a:extLst>
              <a:ext uri="{FF2B5EF4-FFF2-40B4-BE49-F238E27FC236}">
                <a16:creationId xmlns:a16="http://schemas.microsoft.com/office/drawing/2014/main" id="{61BAAE8B-46B9-4CAD-9E4D-B44888A81D57}"/>
              </a:ext>
            </a:extLst>
          </p:cNvPr>
          <p:cNvSpPr txBox="1"/>
          <p:nvPr/>
        </p:nvSpPr>
        <p:spPr>
          <a:xfrm>
            <a:off x="539901" y="-2246927"/>
            <a:ext cx="4060372" cy="400110"/>
          </a:xfrm>
          <a:prstGeom prst="rect">
            <a:avLst/>
          </a:prstGeom>
          <a:noFill/>
        </p:spPr>
        <p:txBody>
          <a:bodyPr wrap="square" rtlCol="0">
            <a:spAutoFit/>
          </a:bodyPr>
          <a:lstStyle/>
          <a:p>
            <a:r>
              <a:rPr lang="en-US" sz="2000" b="1">
                <a:solidFill>
                  <a:schemeClr val="accent2">
                    <a:lumMod val="50000"/>
                  </a:schemeClr>
                </a:solidFill>
                <a:latin typeface="Arial" panose="020B0604020202020204" pitchFamily="34" charset="0"/>
                <a:cs typeface="Arial" panose="020B0604020202020204" pitchFamily="34" charset="0"/>
              </a:rPr>
              <a:t>Chủ đề thuyết trình</a:t>
            </a:r>
          </a:p>
        </p:txBody>
      </p:sp>
      <p:sp>
        <p:nvSpPr>
          <p:cNvPr id="34" name="Hộp Văn bản 33">
            <a:extLst>
              <a:ext uri="{FF2B5EF4-FFF2-40B4-BE49-F238E27FC236}">
                <a16:creationId xmlns:a16="http://schemas.microsoft.com/office/drawing/2014/main" id="{41800E31-5B3C-4D53-978F-2076ED27638E}"/>
              </a:ext>
            </a:extLst>
          </p:cNvPr>
          <p:cNvSpPr txBox="1"/>
          <p:nvPr/>
        </p:nvSpPr>
        <p:spPr>
          <a:xfrm>
            <a:off x="519429" y="-1410411"/>
            <a:ext cx="3931016" cy="338554"/>
          </a:xfrm>
          <a:prstGeom prst="rect">
            <a:avLst/>
          </a:prstGeom>
          <a:noFill/>
        </p:spPr>
        <p:txBody>
          <a:bodyPr wrap="square" rtlCol="0">
            <a:spAutoFit/>
          </a:bodyPr>
          <a:lstStyle/>
          <a:p>
            <a:r>
              <a:rPr lang="en-US" sz="1600" b="1">
                <a:latin typeface="Arial" panose="020B0604020202020204" pitchFamily="34" charset="0"/>
                <a:cs typeface="Arial" panose="020B0604020202020204" pitchFamily="34" charset="0"/>
              </a:rPr>
              <a:t>Ghi chú nội dung thuyết trình </a:t>
            </a:r>
          </a:p>
        </p:txBody>
      </p:sp>
      <p:pic>
        <p:nvPicPr>
          <p:cNvPr id="4" name="Hình ảnh 3">
            <a:extLst>
              <a:ext uri="{FF2B5EF4-FFF2-40B4-BE49-F238E27FC236}">
                <a16:creationId xmlns:a16="http://schemas.microsoft.com/office/drawing/2014/main" id="{679AF8A8-A65F-4F07-8432-7734DFAB80D7}"/>
              </a:ext>
            </a:extLst>
          </p:cNvPr>
          <p:cNvPicPr>
            <a:picLocks noChangeAspect="1"/>
          </p:cNvPicPr>
          <p:nvPr/>
        </p:nvPicPr>
        <p:blipFill rotWithShape="1">
          <a:blip r:embed="rId2"/>
          <a:srcRect l="38946" t="26501" r="39706" b="23486"/>
          <a:stretch/>
        </p:blipFill>
        <p:spPr>
          <a:xfrm>
            <a:off x="9467154" y="472629"/>
            <a:ext cx="2157465" cy="2843116"/>
          </a:xfrm>
          <a:prstGeom prst="rect">
            <a:avLst/>
          </a:prstGeom>
        </p:spPr>
      </p:pic>
      <p:pic>
        <p:nvPicPr>
          <p:cNvPr id="14" name="Hình ảnh 13">
            <a:extLst>
              <a:ext uri="{FF2B5EF4-FFF2-40B4-BE49-F238E27FC236}">
                <a16:creationId xmlns:a16="http://schemas.microsoft.com/office/drawing/2014/main" id="{9FAFA46D-508F-47A3-B014-0216738B558B}"/>
              </a:ext>
            </a:extLst>
          </p:cNvPr>
          <p:cNvPicPr>
            <a:picLocks noChangeAspect="1"/>
          </p:cNvPicPr>
          <p:nvPr/>
        </p:nvPicPr>
        <p:blipFill rotWithShape="1">
          <a:blip r:embed="rId3"/>
          <a:srcRect l="38240" t="16706" r="32583" b="22940"/>
          <a:stretch/>
        </p:blipFill>
        <p:spPr>
          <a:xfrm>
            <a:off x="6674439" y="3441343"/>
            <a:ext cx="2326539" cy="2706987"/>
          </a:xfrm>
          <a:prstGeom prst="rect">
            <a:avLst/>
          </a:prstGeom>
        </p:spPr>
      </p:pic>
      <p:sp>
        <p:nvSpPr>
          <p:cNvPr id="27" name="Hình chữ nhật 26">
            <a:extLst>
              <a:ext uri="{FF2B5EF4-FFF2-40B4-BE49-F238E27FC236}">
                <a16:creationId xmlns:a16="http://schemas.microsoft.com/office/drawing/2014/main" id="{DAE38240-4601-4B93-AA4A-9A049430320A}"/>
              </a:ext>
            </a:extLst>
          </p:cNvPr>
          <p:cNvSpPr/>
          <p:nvPr/>
        </p:nvSpPr>
        <p:spPr>
          <a:xfrm rot="13171530">
            <a:off x="7243549" y="1105996"/>
            <a:ext cx="1053006" cy="1029403"/>
          </a:xfrm>
          <a:prstGeom prst="rect">
            <a:avLst/>
          </a:prstGeom>
          <a:solidFill>
            <a:srgbClr val="5125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Hình chữ nhật 31">
            <a:extLst>
              <a:ext uri="{FF2B5EF4-FFF2-40B4-BE49-F238E27FC236}">
                <a16:creationId xmlns:a16="http://schemas.microsoft.com/office/drawing/2014/main" id="{E0531542-2A40-4D90-8069-5C3DD5653889}"/>
              </a:ext>
            </a:extLst>
          </p:cNvPr>
          <p:cNvSpPr/>
          <p:nvPr/>
        </p:nvSpPr>
        <p:spPr>
          <a:xfrm rot="19016543">
            <a:off x="9959194" y="4533468"/>
            <a:ext cx="1053006" cy="102940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Hộp Văn bản 34">
            <a:extLst>
              <a:ext uri="{FF2B5EF4-FFF2-40B4-BE49-F238E27FC236}">
                <a16:creationId xmlns:a16="http://schemas.microsoft.com/office/drawing/2014/main" id="{301036F6-82CB-4611-969F-0BD9C3002C7B}"/>
              </a:ext>
            </a:extLst>
          </p:cNvPr>
          <p:cNvSpPr txBox="1"/>
          <p:nvPr/>
        </p:nvSpPr>
        <p:spPr>
          <a:xfrm>
            <a:off x="560372" y="-4436522"/>
            <a:ext cx="4060372" cy="769441"/>
          </a:xfrm>
          <a:prstGeom prst="rect">
            <a:avLst/>
          </a:prstGeom>
          <a:noFill/>
        </p:spPr>
        <p:txBody>
          <a:bodyPr wrap="square" rtlCol="0">
            <a:spAutoFit/>
          </a:bodyPr>
          <a:lstStyle/>
          <a:p>
            <a:r>
              <a:rPr lang="en-US" sz="4400" b="1">
                <a:solidFill>
                  <a:schemeClr val="accent2">
                    <a:lumMod val="50000"/>
                  </a:schemeClr>
                </a:solidFill>
                <a:latin typeface="Arial" panose="020B0604020202020204" pitchFamily="34" charset="0"/>
                <a:cs typeface="Arial" panose="020B0604020202020204" pitchFamily="34" charset="0"/>
              </a:rPr>
              <a:t>Môn học</a:t>
            </a:r>
          </a:p>
        </p:txBody>
      </p:sp>
      <p:grpSp>
        <p:nvGrpSpPr>
          <p:cNvPr id="29" name="Nhóm 28">
            <a:extLst>
              <a:ext uri="{FF2B5EF4-FFF2-40B4-BE49-F238E27FC236}">
                <a16:creationId xmlns:a16="http://schemas.microsoft.com/office/drawing/2014/main" id="{5F6CF956-61E2-4ECF-87CF-E11898C417D2}"/>
              </a:ext>
            </a:extLst>
          </p:cNvPr>
          <p:cNvGrpSpPr/>
          <p:nvPr/>
        </p:nvGrpSpPr>
        <p:grpSpPr>
          <a:xfrm>
            <a:off x="951163" y="25229"/>
            <a:ext cx="3804765" cy="6880368"/>
            <a:chOff x="4440782" y="391618"/>
            <a:chExt cx="3248025" cy="6430965"/>
          </a:xfrm>
        </p:grpSpPr>
        <p:grpSp>
          <p:nvGrpSpPr>
            <p:cNvPr id="59" name="Group 7">
              <a:extLst>
                <a:ext uri="{FF2B5EF4-FFF2-40B4-BE49-F238E27FC236}">
                  <a16:creationId xmlns:a16="http://schemas.microsoft.com/office/drawing/2014/main" id="{ED9E578A-28F1-4F6C-B253-7806E5B7A7FF}"/>
                </a:ext>
              </a:extLst>
            </p:cNvPr>
            <p:cNvGrpSpPr/>
            <p:nvPr/>
          </p:nvGrpSpPr>
          <p:grpSpPr>
            <a:xfrm>
              <a:off x="4440782" y="391618"/>
              <a:ext cx="3248025" cy="6362700"/>
              <a:chOff x="257174" y="247650"/>
              <a:chExt cx="3248025" cy="6362700"/>
            </a:xfrm>
          </p:grpSpPr>
          <p:sp>
            <p:nvSpPr>
              <p:cNvPr id="61" name="Rectangle: Rounded Corners 8">
                <a:extLst>
                  <a:ext uri="{FF2B5EF4-FFF2-40B4-BE49-F238E27FC236}">
                    <a16:creationId xmlns:a16="http://schemas.microsoft.com/office/drawing/2014/main" id="{B652106F-6134-46DB-82AB-C558C03BF855}"/>
                  </a:ext>
                </a:extLst>
              </p:cNvPr>
              <p:cNvSpPr/>
              <p:nvPr/>
            </p:nvSpPr>
            <p:spPr>
              <a:xfrm>
                <a:off x="257174" y="247650"/>
                <a:ext cx="3248025" cy="6362700"/>
              </a:xfrm>
              <a:prstGeom prst="roundRect">
                <a:avLst>
                  <a:gd name="adj" fmla="val 11080"/>
                </a:avLst>
              </a:prstGeom>
              <a:solidFill>
                <a:schemeClr val="tx1"/>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62" name="Rectangle: Rounded Corners 18">
                <a:extLst>
                  <a:ext uri="{FF2B5EF4-FFF2-40B4-BE49-F238E27FC236}">
                    <a16:creationId xmlns:a16="http://schemas.microsoft.com/office/drawing/2014/main" id="{2C5F80F9-1C8A-40A7-8F91-BCFC690653DA}"/>
                  </a:ext>
                </a:extLst>
              </p:cNvPr>
              <p:cNvSpPr/>
              <p:nvPr/>
            </p:nvSpPr>
            <p:spPr>
              <a:xfrm>
                <a:off x="362566" y="365319"/>
                <a:ext cx="3038697" cy="6135494"/>
              </a:xfrm>
              <a:prstGeom prst="roundRect">
                <a:avLst>
                  <a:gd name="adj" fmla="val 9252"/>
                </a:avLst>
              </a:prstGeom>
              <a:solidFill>
                <a:schemeClr val="accent4">
                  <a:lumMod val="60000"/>
                  <a:lumOff val="4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grpSp>
        <p:sp>
          <p:nvSpPr>
            <p:cNvPr id="5" name="Hình chữ nhật: Góc Tròn 4">
              <a:extLst>
                <a:ext uri="{FF2B5EF4-FFF2-40B4-BE49-F238E27FC236}">
                  <a16:creationId xmlns:a16="http://schemas.microsoft.com/office/drawing/2014/main" id="{65AC617C-0E2F-45B6-8C55-930A35EB626C}"/>
                </a:ext>
              </a:extLst>
            </p:cNvPr>
            <p:cNvSpPr/>
            <p:nvPr/>
          </p:nvSpPr>
          <p:spPr>
            <a:xfrm>
              <a:off x="4959933" y="6716218"/>
              <a:ext cx="2158894" cy="106365"/>
            </a:xfrm>
            <a:prstGeom prst="roundRect">
              <a:avLst>
                <a:gd name="adj" fmla="val 22757"/>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Hình chữ nhật: Góc Tròn 25">
              <a:extLst>
                <a:ext uri="{FF2B5EF4-FFF2-40B4-BE49-F238E27FC236}">
                  <a16:creationId xmlns:a16="http://schemas.microsoft.com/office/drawing/2014/main" id="{83D3973B-9742-480B-A219-55366F508519}"/>
                </a:ext>
              </a:extLst>
            </p:cNvPr>
            <p:cNvSpPr/>
            <p:nvPr/>
          </p:nvSpPr>
          <p:spPr>
            <a:xfrm>
              <a:off x="5167171" y="472629"/>
              <a:ext cx="1861856" cy="106365"/>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39">
            <a:extLst>
              <a:ext uri="{FF2B5EF4-FFF2-40B4-BE49-F238E27FC236}">
                <a16:creationId xmlns:a16="http://schemas.microsoft.com/office/drawing/2014/main" id="{BE6550E8-E56D-4978-A285-338FC1C4ECAF}"/>
              </a:ext>
            </a:extLst>
          </p:cNvPr>
          <p:cNvGrpSpPr/>
          <p:nvPr/>
        </p:nvGrpSpPr>
        <p:grpSpPr>
          <a:xfrm>
            <a:off x="1162379" y="4599426"/>
            <a:ext cx="3382331" cy="1256350"/>
            <a:chOff x="1609820" y="5072067"/>
            <a:chExt cx="3031531" cy="744906"/>
          </a:xfrm>
          <a:solidFill>
            <a:schemeClr val="accent1">
              <a:lumMod val="75000"/>
            </a:schemeClr>
          </a:solidFill>
        </p:grpSpPr>
        <p:sp>
          <p:nvSpPr>
            <p:cNvPr id="31" name="Rectangle: Rounded Corners 40">
              <a:extLst>
                <a:ext uri="{FF2B5EF4-FFF2-40B4-BE49-F238E27FC236}">
                  <a16:creationId xmlns:a16="http://schemas.microsoft.com/office/drawing/2014/main" id="{D34A131F-FA73-4994-A76E-EC2C31DEF61F}"/>
                </a:ext>
              </a:extLst>
            </p:cNvPr>
            <p:cNvSpPr/>
            <p:nvPr/>
          </p:nvSpPr>
          <p:spPr>
            <a:xfrm>
              <a:off x="1609820" y="5072067"/>
              <a:ext cx="3031531" cy="742936"/>
            </a:xfrm>
            <a:prstGeom prst="roundRect">
              <a:avLst>
                <a:gd name="adj" fmla="val 21776"/>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36" name="Group 41">
              <a:extLst>
                <a:ext uri="{FF2B5EF4-FFF2-40B4-BE49-F238E27FC236}">
                  <a16:creationId xmlns:a16="http://schemas.microsoft.com/office/drawing/2014/main" id="{355E0800-D678-47F3-BF90-0E1DE8B20228}"/>
                </a:ext>
              </a:extLst>
            </p:cNvPr>
            <p:cNvGrpSpPr/>
            <p:nvPr/>
          </p:nvGrpSpPr>
          <p:grpSpPr>
            <a:xfrm>
              <a:off x="1637441" y="5123697"/>
              <a:ext cx="2931610" cy="693276"/>
              <a:chOff x="1637441" y="5123697"/>
              <a:chExt cx="2931610" cy="693276"/>
            </a:xfrm>
            <a:grpFill/>
          </p:grpSpPr>
          <p:sp>
            <p:nvSpPr>
              <p:cNvPr id="37" name="Rectangle 43">
                <a:extLst>
                  <a:ext uri="{FF2B5EF4-FFF2-40B4-BE49-F238E27FC236}">
                    <a16:creationId xmlns:a16="http://schemas.microsoft.com/office/drawing/2014/main" id="{B71A262D-3868-4E2F-99BB-4A5C7D0FFCEE}"/>
                  </a:ext>
                </a:extLst>
              </p:cNvPr>
              <p:cNvSpPr/>
              <p:nvPr/>
            </p:nvSpPr>
            <p:spPr>
              <a:xfrm>
                <a:off x="1637441" y="5123697"/>
                <a:ext cx="1301122" cy="263198"/>
              </a:xfrm>
              <a:prstGeom prst="rect">
                <a:avLst/>
              </a:prstGeom>
              <a:grp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prstClr val="white">
                        <a:lumMod val="95000"/>
                      </a:prstClr>
                    </a:solidFill>
                    <a:effectLst/>
                    <a:uLnTx/>
                    <a:uFillTx/>
                    <a:latin typeface="Arial" panose="020B0604020202020204" pitchFamily="34" charset="0"/>
                    <a:cs typeface="Arial" panose="020B0604020202020204" pitchFamily="34" charset="0"/>
                  </a:rPr>
                  <a:t>Nội</a:t>
                </a:r>
                <a:r>
                  <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rPr>
                  <a:t> dung 1</a:t>
                </a:r>
              </a:p>
            </p:txBody>
          </p:sp>
          <p:sp>
            <p:nvSpPr>
              <p:cNvPr id="38" name="Rectangle 44">
                <a:extLst>
                  <a:ext uri="{FF2B5EF4-FFF2-40B4-BE49-F238E27FC236}">
                    <a16:creationId xmlns:a16="http://schemas.microsoft.com/office/drawing/2014/main" id="{35D38E93-BC12-4076-859E-03E7EEE7FB6E}"/>
                  </a:ext>
                </a:extLst>
              </p:cNvPr>
              <p:cNvSpPr/>
              <p:nvPr/>
            </p:nvSpPr>
            <p:spPr>
              <a:xfrm>
                <a:off x="1652547" y="5379009"/>
                <a:ext cx="2916504" cy="437964"/>
              </a:xfrm>
              <a:prstGeom prst="rect">
                <a:avLst/>
              </a:prstGeom>
              <a:grpFill/>
            </p:spPr>
            <p:txBody>
              <a:bodyPr wrap="square">
                <a:spAutoFit/>
              </a:bodyPr>
              <a:lstStyle/>
              <a:p>
                <a:pPr marL="171450" marR="0" lvl="0" indent="-171450" algn="l" defTabSz="457200" rtl="0" eaLnBrk="1" fontAlgn="auto" latinLnBrk="0" hangingPunct="1">
                  <a:lnSpc>
                    <a:spcPct val="100000"/>
                  </a:lnSpc>
                  <a:spcBef>
                    <a:spcPts val="0"/>
                  </a:spcBef>
                  <a:spcAft>
                    <a:spcPts val="0"/>
                  </a:spcAft>
                  <a:buClrTx/>
                  <a:buSzTx/>
                  <a:buFontTx/>
                  <a:buChar char="-"/>
                  <a:tabLst/>
                  <a:defRPr/>
                </a:pPr>
                <a:r>
                  <a:rPr lang="vi-VN" sz="1400" b="1" dirty="0">
                    <a:solidFill>
                      <a:schemeClr val="bg1"/>
                    </a:solidFill>
                    <a:latin typeface="+mj-lt"/>
                    <a:cs typeface="Arial" panose="020B0604020202020204" pitchFamily="34" charset="0"/>
                  </a:rPr>
                  <a:t>Tìm hiểu nhịp tim</a:t>
                </a:r>
              </a:p>
              <a:p>
                <a:pPr marL="171450" marR="0" lvl="0" indent="-171450" algn="l" defTabSz="457200" rtl="0" eaLnBrk="1" fontAlgn="auto" latinLnBrk="0" hangingPunct="1">
                  <a:lnSpc>
                    <a:spcPct val="100000"/>
                  </a:lnSpc>
                  <a:spcBef>
                    <a:spcPts val="0"/>
                  </a:spcBef>
                  <a:spcAft>
                    <a:spcPts val="0"/>
                  </a:spcAft>
                  <a:buClrTx/>
                  <a:buSzTx/>
                  <a:buFontTx/>
                  <a:buChar char="-"/>
                  <a:tabLst/>
                  <a:defRPr/>
                </a:pPr>
                <a:r>
                  <a:rPr kumimoji="0" lang="vi-VN" sz="1400" b="1" i="0" u="none" strike="noStrike" kern="1200" cap="none" spc="0" normalizeH="0" baseline="0" noProof="0" dirty="0">
                    <a:ln>
                      <a:noFill/>
                    </a:ln>
                    <a:solidFill>
                      <a:schemeClr val="bg1"/>
                    </a:solidFill>
                    <a:effectLst/>
                    <a:uLnTx/>
                    <a:uFillTx/>
                    <a:latin typeface="+mj-lt"/>
                    <a:ea typeface="+mn-ea"/>
                    <a:cs typeface="Arial" panose="020B0604020202020204" pitchFamily="34" charset="0"/>
                  </a:rPr>
                  <a:t>Phương pháp</a:t>
                </a:r>
              </a:p>
              <a:p>
                <a:pPr marR="0" lvl="0" algn="l" defTabSz="457200" rtl="0" eaLnBrk="1" fontAlgn="auto" latinLnBrk="0" hangingPunct="1">
                  <a:lnSpc>
                    <a:spcPct val="100000"/>
                  </a:lnSpc>
                  <a:spcBef>
                    <a:spcPts val="0"/>
                  </a:spcBef>
                  <a:spcAft>
                    <a:spcPts val="0"/>
                  </a:spcAft>
                  <a:buClrTx/>
                  <a:buSzTx/>
                  <a:tabLst/>
                  <a:defRPr/>
                </a:pPr>
                <a:r>
                  <a:rPr lang="vi-VN" sz="1400" b="1" dirty="0">
                    <a:solidFill>
                      <a:schemeClr val="bg1"/>
                    </a:solidFill>
                    <a:latin typeface="+mj-lt"/>
                    <a:cs typeface="Arial" panose="020B0604020202020204" pitchFamily="34" charset="0"/>
                  </a:rPr>
                  <a:t>-   Sơ đồ khối</a:t>
                </a:r>
                <a:endParaRPr kumimoji="0" lang="en-MY" sz="1400" b="1" i="0" u="none" strike="noStrike" kern="1200" cap="none" spc="0" normalizeH="0" baseline="0" noProof="0" dirty="0">
                  <a:ln>
                    <a:noFill/>
                  </a:ln>
                  <a:solidFill>
                    <a:schemeClr val="bg1"/>
                  </a:solidFill>
                  <a:effectLst/>
                  <a:uLnTx/>
                  <a:uFillTx/>
                  <a:latin typeface="+mj-lt"/>
                  <a:ea typeface="+mn-ea"/>
                  <a:cs typeface="Arial" panose="020B0604020202020204" pitchFamily="34" charset="0"/>
                </a:endParaRPr>
              </a:p>
            </p:txBody>
          </p:sp>
        </p:grpSp>
      </p:grpSp>
      <p:grpSp>
        <p:nvGrpSpPr>
          <p:cNvPr id="39" name="Group 39">
            <a:extLst>
              <a:ext uri="{FF2B5EF4-FFF2-40B4-BE49-F238E27FC236}">
                <a16:creationId xmlns:a16="http://schemas.microsoft.com/office/drawing/2014/main" id="{A8017B95-29AB-45F1-B032-DC88E518AD90}"/>
              </a:ext>
            </a:extLst>
          </p:cNvPr>
          <p:cNvGrpSpPr/>
          <p:nvPr/>
        </p:nvGrpSpPr>
        <p:grpSpPr>
          <a:xfrm>
            <a:off x="245205" y="395748"/>
            <a:ext cx="3439163" cy="1222268"/>
            <a:chOff x="1609820" y="5072067"/>
            <a:chExt cx="3082469" cy="742936"/>
          </a:xfrm>
          <a:solidFill>
            <a:srgbClr val="D05400"/>
          </a:solidFill>
        </p:grpSpPr>
        <p:sp>
          <p:nvSpPr>
            <p:cNvPr id="40" name="Rectangle: Rounded Corners 40">
              <a:extLst>
                <a:ext uri="{FF2B5EF4-FFF2-40B4-BE49-F238E27FC236}">
                  <a16:creationId xmlns:a16="http://schemas.microsoft.com/office/drawing/2014/main" id="{025F0450-82DB-41F0-88AD-CF90531967DB}"/>
                </a:ext>
              </a:extLst>
            </p:cNvPr>
            <p:cNvSpPr/>
            <p:nvPr/>
          </p:nvSpPr>
          <p:spPr>
            <a:xfrm>
              <a:off x="1609820" y="5072067"/>
              <a:ext cx="3031531" cy="742936"/>
            </a:xfrm>
            <a:prstGeom prst="roundRect">
              <a:avLst>
                <a:gd name="adj" fmla="val 21776"/>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41" name="Group 41">
              <a:extLst>
                <a:ext uri="{FF2B5EF4-FFF2-40B4-BE49-F238E27FC236}">
                  <a16:creationId xmlns:a16="http://schemas.microsoft.com/office/drawing/2014/main" id="{EBB383C9-5ED7-4578-84C2-7A5CFB10E3CF}"/>
                </a:ext>
              </a:extLst>
            </p:cNvPr>
            <p:cNvGrpSpPr/>
            <p:nvPr/>
          </p:nvGrpSpPr>
          <p:grpSpPr>
            <a:xfrm>
              <a:off x="1637441" y="5123697"/>
              <a:ext cx="3054848" cy="412565"/>
              <a:chOff x="1637441" y="5123697"/>
              <a:chExt cx="3054848" cy="412565"/>
            </a:xfrm>
            <a:grpFill/>
          </p:grpSpPr>
          <p:sp>
            <p:nvSpPr>
              <p:cNvPr id="42" name="Rectangle 43">
                <a:extLst>
                  <a:ext uri="{FF2B5EF4-FFF2-40B4-BE49-F238E27FC236}">
                    <a16:creationId xmlns:a16="http://schemas.microsoft.com/office/drawing/2014/main" id="{BBF4F4C4-4294-45B8-90C4-A9B3B3A0295B}"/>
                  </a:ext>
                </a:extLst>
              </p:cNvPr>
              <p:cNvSpPr/>
              <p:nvPr/>
            </p:nvSpPr>
            <p:spPr>
              <a:xfrm>
                <a:off x="1637441" y="5123697"/>
                <a:ext cx="1301122" cy="263198"/>
              </a:xfrm>
              <a:prstGeom prst="rect">
                <a:avLst/>
              </a:prstGeom>
              <a:grp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2</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43" name="Rectangle 44">
                <a:extLst>
                  <a:ext uri="{FF2B5EF4-FFF2-40B4-BE49-F238E27FC236}">
                    <a16:creationId xmlns:a16="http://schemas.microsoft.com/office/drawing/2014/main" id="{FA4BC61C-FD30-493B-BCF3-CAA5895A7C82}"/>
                  </a:ext>
                </a:extLst>
              </p:cNvPr>
              <p:cNvSpPr/>
              <p:nvPr/>
            </p:nvSpPr>
            <p:spPr>
              <a:xfrm>
                <a:off x="1775785" y="5349185"/>
                <a:ext cx="2916504" cy="187077"/>
              </a:xfrm>
              <a:prstGeom prst="rect">
                <a:avLst/>
              </a:prstGeom>
              <a:grp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vi-VN" sz="1400" b="1">
                    <a:solidFill>
                      <a:schemeClr val="bg1"/>
                    </a:solidFill>
                    <a:latin typeface="+mj-lt"/>
                    <a:cs typeface="Arial" panose="020B0604020202020204" pitchFamily="34" charset="0"/>
                  </a:rPr>
                  <a:t>-   </a:t>
                </a:r>
                <a:r>
                  <a:rPr lang="en-US" sz="1400" b="1">
                    <a:solidFill>
                      <a:schemeClr val="bg1"/>
                    </a:solidFill>
                    <a:latin typeface="Times New Roman" panose="02020603050405020304" pitchFamily="18" charset="0"/>
                    <a:cs typeface="Times New Roman" panose="02020603050405020304" pitchFamily="18" charset="0"/>
                  </a:rPr>
                  <a:t>Sơ đồ khối</a:t>
                </a:r>
                <a:endParaRPr kumimoji="0" lang="en-MY" sz="1400" b="1"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grpSp>
      </p:grpSp>
      <p:grpSp>
        <p:nvGrpSpPr>
          <p:cNvPr id="48" name="Group 39">
            <a:extLst>
              <a:ext uri="{FF2B5EF4-FFF2-40B4-BE49-F238E27FC236}">
                <a16:creationId xmlns:a16="http://schemas.microsoft.com/office/drawing/2014/main" id="{DE0C7EB7-3EC5-4D89-AEA8-AA0419DE5124}"/>
              </a:ext>
            </a:extLst>
          </p:cNvPr>
          <p:cNvGrpSpPr/>
          <p:nvPr/>
        </p:nvGrpSpPr>
        <p:grpSpPr>
          <a:xfrm>
            <a:off x="302038" y="1787119"/>
            <a:ext cx="3382331" cy="1222268"/>
            <a:chOff x="1609820" y="5072067"/>
            <a:chExt cx="3031531" cy="742936"/>
          </a:xfrm>
          <a:solidFill>
            <a:srgbClr val="619428"/>
          </a:solidFill>
        </p:grpSpPr>
        <p:sp>
          <p:nvSpPr>
            <p:cNvPr id="49" name="Rectangle: Rounded Corners 40">
              <a:extLst>
                <a:ext uri="{FF2B5EF4-FFF2-40B4-BE49-F238E27FC236}">
                  <a16:creationId xmlns:a16="http://schemas.microsoft.com/office/drawing/2014/main" id="{C6C1244B-D8D7-41D5-9B2D-5F5794D39BCF}"/>
                </a:ext>
              </a:extLst>
            </p:cNvPr>
            <p:cNvSpPr/>
            <p:nvPr/>
          </p:nvSpPr>
          <p:spPr>
            <a:xfrm>
              <a:off x="1609820" y="5072067"/>
              <a:ext cx="3031531" cy="742936"/>
            </a:xfrm>
            <a:prstGeom prst="roundRect">
              <a:avLst>
                <a:gd name="adj" fmla="val 21776"/>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50" name="Group 41">
              <a:extLst>
                <a:ext uri="{FF2B5EF4-FFF2-40B4-BE49-F238E27FC236}">
                  <a16:creationId xmlns:a16="http://schemas.microsoft.com/office/drawing/2014/main" id="{9A288E89-B598-4824-BE38-76E805E6443B}"/>
                </a:ext>
              </a:extLst>
            </p:cNvPr>
            <p:cNvGrpSpPr/>
            <p:nvPr/>
          </p:nvGrpSpPr>
          <p:grpSpPr>
            <a:xfrm>
              <a:off x="1637441" y="5123697"/>
              <a:ext cx="2931610" cy="573343"/>
              <a:chOff x="1637441" y="5123697"/>
              <a:chExt cx="2931610" cy="573343"/>
            </a:xfrm>
            <a:grpFill/>
          </p:grpSpPr>
          <p:sp>
            <p:nvSpPr>
              <p:cNvPr id="51" name="Rectangle 43">
                <a:extLst>
                  <a:ext uri="{FF2B5EF4-FFF2-40B4-BE49-F238E27FC236}">
                    <a16:creationId xmlns:a16="http://schemas.microsoft.com/office/drawing/2014/main" id="{179E4536-BCC6-44B7-A1A6-F574C920AF39}"/>
                  </a:ext>
                </a:extLst>
              </p:cNvPr>
              <p:cNvSpPr/>
              <p:nvPr/>
            </p:nvSpPr>
            <p:spPr>
              <a:xfrm>
                <a:off x="1637441" y="5123697"/>
                <a:ext cx="1301122" cy="263198"/>
              </a:xfrm>
              <a:prstGeom prst="rect">
                <a:avLst/>
              </a:prstGeom>
              <a:grp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3</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52" name="Rectangle 44">
                <a:extLst>
                  <a:ext uri="{FF2B5EF4-FFF2-40B4-BE49-F238E27FC236}">
                    <a16:creationId xmlns:a16="http://schemas.microsoft.com/office/drawing/2014/main" id="{680776EC-AEF6-4DC3-AABC-54FF57C0A0CB}"/>
                  </a:ext>
                </a:extLst>
              </p:cNvPr>
              <p:cNvSpPr/>
              <p:nvPr/>
            </p:nvSpPr>
            <p:spPr>
              <a:xfrm>
                <a:off x="1652547" y="5379009"/>
                <a:ext cx="2916504" cy="318031"/>
              </a:xfrm>
              <a:prstGeom prst="rect">
                <a:avLst/>
              </a:prstGeom>
              <a:grpFill/>
            </p:spPr>
            <p:txBody>
              <a:bodyPr wrap="square">
                <a:spAutoFit/>
              </a:bodyPr>
              <a:lstStyle/>
              <a:p>
                <a:pPr marL="171450" marR="0" lvl="0" indent="-171450" algn="l" defTabSz="457200" rtl="0" eaLnBrk="1" fontAlgn="auto" latinLnBrk="0" hangingPunct="1">
                  <a:lnSpc>
                    <a:spcPct val="100000"/>
                  </a:lnSpc>
                  <a:spcBef>
                    <a:spcPts val="0"/>
                  </a:spcBef>
                  <a:spcAft>
                    <a:spcPts val="0"/>
                  </a:spcAft>
                  <a:buClrTx/>
                  <a:buSzTx/>
                  <a:buFontTx/>
                  <a:buChar char="-"/>
                  <a:tabLst/>
                  <a:defRPr/>
                </a:pPr>
                <a:r>
                  <a:rPr lang="vi-VN" sz="1400" b="1" dirty="0">
                    <a:solidFill>
                      <a:schemeClr val="bg1"/>
                    </a:solidFill>
                    <a:latin typeface="+mj-lt"/>
                    <a:cs typeface="Arial" panose="020B0604020202020204" pitchFamily="34" charset="0"/>
                  </a:rPr>
                  <a:t>Lưu đồ giải thuật</a:t>
                </a:r>
              </a:p>
              <a:p>
                <a:pPr marR="0" lvl="0" algn="l" defTabSz="457200" rtl="0" eaLnBrk="1" fontAlgn="auto" latinLnBrk="0" hangingPunct="1">
                  <a:lnSpc>
                    <a:spcPct val="100000"/>
                  </a:lnSpc>
                  <a:spcBef>
                    <a:spcPts val="0"/>
                  </a:spcBef>
                  <a:spcAft>
                    <a:spcPts val="0"/>
                  </a:spcAft>
                  <a:buClrTx/>
                  <a:buSzTx/>
                  <a:tabLst/>
                  <a:defRPr/>
                </a:pPr>
                <a:r>
                  <a:rPr kumimoji="0" lang="vi-VN" sz="1400" b="1" i="0" u="none" strike="noStrike" kern="1200" cap="none" spc="0" normalizeH="0" baseline="0" noProof="0" dirty="0">
                    <a:ln>
                      <a:noFill/>
                    </a:ln>
                    <a:solidFill>
                      <a:schemeClr val="bg1"/>
                    </a:solidFill>
                    <a:effectLst/>
                    <a:uLnTx/>
                    <a:uFillTx/>
                    <a:latin typeface="+mj-lt"/>
                    <a:ea typeface="+mn-ea"/>
                    <a:cs typeface="Arial" panose="020B0604020202020204" pitchFamily="34" charset="0"/>
                  </a:rPr>
                  <a:t>-   Code </a:t>
                </a:r>
                <a:endParaRPr kumimoji="0" lang="en-MY" sz="1400" b="1" i="0" u="none" strike="noStrike" kern="1200" cap="none" spc="0" normalizeH="0" baseline="0" noProof="0" dirty="0">
                  <a:ln>
                    <a:noFill/>
                  </a:ln>
                  <a:solidFill>
                    <a:schemeClr val="bg1"/>
                  </a:solidFill>
                  <a:effectLst/>
                  <a:uLnTx/>
                  <a:uFillTx/>
                  <a:latin typeface="+mj-lt"/>
                  <a:ea typeface="+mn-ea"/>
                  <a:cs typeface="Arial" panose="020B0604020202020204" pitchFamily="34" charset="0"/>
                </a:endParaRPr>
              </a:p>
            </p:txBody>
          </p:sp>
        </p:grpSp>
      </p:grpSp>
      <p:grpSp>
        <p:nvGrpSpPr>
          <p:cNvPr id="53" name="Group 39">
            <a:extLst>
              <a:ext uri="{FF2B5EF4-FFF2-40B4-BE49-F238E27FC236}">
                <a16:creationId xmlns:a16="http://schemas.microsoft.com/office/drawing/2014/main" id="{F28E81F5-4238-4F5B-BC46-857384EAA6DF}"/>
              </a:ext>
            </a:extLst>
          </p:cNvPr>
          <p:cNvGrpSpPr/>
          <p:nvPr/>
        </p:nvGrpSpPr>
        <p:grpSpPr>
          <a:xfrm>
            <a:off x="325872" y="3167098"/>
            <a:ext cx="3382331" cy="1252513"/>
            <a:chOff x="1609820" y="5072067"/>
            <a:chExt cx="3031531" cy="748172"/>
          </a:xfrm>
          <a:solidFill>
            <a:schemeClr val="accent4">
              <a:lumMod val="75000"/>
            </a:schemeClr>
          </a:solidFill>
        </p:grpSpPr>
        <p:sp>
          <p:nvSpPr>
            <p:cNvPr id="54" name="Rectangle: Rounded Corners 40">
              <a:extLst>
                <a:ext uri="{FF2B5EF4-FFF2-40B4-BE49-F238E27FC236}">
                  <a16:creationId xmlns:a16="http://schemas.microsoft.com/office/drawing/2014/main" id="{3C32C037-6F50-4237-BDD9-4A56391AA7EB}"/>
                </a:ext>
              </a:extLst>
            </p:cNvPr>
            <p:cNvSpPr/>
            <p:nvPr/>
          </p:nvSpPr>
          <p:spPr>
            <a:xfrm>
              <a:off x="1609820" y="5072067"/>
              <a:ext cx="3031531" cy="742936"/>
            </a:xfrm>
            <a:prstGeom prst="roundRect">
              <a:avLst>
                <a:gd name="adj" fmla="val 21776"/>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55" name="Group 41">
              <a:extLst>
                <a:ext uri="{FF2B5EF4-FFF2-40B4-BE49-F238E27FC236}">
                  <a16:creationId xmlns:a16="http://schemas.microsoft.com/office/drawing/2014/main" id="{FB627EE7-9421-49BD-8B94-BC937551F903}"/>
                </a:ext>
              </a:extLst>
            </p:cNvPr>
            <p:cNvGrpSpPr/>
            <p:nvPr/>
          </p:nvGrpSpPr>
          <p:grpSpPr>
            <a:xfrm>
              <a:off x="1637441" y="5123697"/>
              <a:ext cx="2931610" cy="696542"/>
              <a:chOff x="1637441" y="5123697"/>
              <a:chExt cx="2931610" cy="696542"/>
            </a:xfrm>
            <a:grpFill/>
          </p:grpSpPr>
          <p:sp>
            <p:nvSpPr>
              <p:cNvPr id="56" name="Rectangle 43">
                <a:extLst>
                  <a:ext uri="{FF2B5EF4-FFF2-40B4-BE49-F238E27FC236}">
                    <a16:creationId xmlns:a16="http://schemas.microsoft.com/office/drawing/2014/main" id="{39CFD826-50FB-4ABE-AB84-DD98B68C0DCE}"/>
                  </a:ext>
                </a:extLst>
              </p:cNvPr>
              <p:cNvSpPr/>
              <p:nvPr/>
            </p:nvSpPr>
            <p:spPr>
              <a:xfrm>
                <a:off x="1637441" y="5123697"/>
                <a:ext cx="1301122" cy="263198"/>
              </a:xfrm>
              <a:prstGeom prst="rect">
                <a:avLst/>
              </a:prstGeom>
              <a:grp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prstClr val="white">
                        <a:lumMod val="95000"/>
                      </a:prstClr>
                    </a:solidFill>
                    <a:effectLst/>
                    <a:uLnTx/>
                    <a:uFillTx/>
                    <a:latin typeface="Arial" panose="020B0604020202020204" pitchFamily="34" charset="0"/>
                    <a:cs typeface="Arial" panose="020B0604020202020204" pitchFamily="34" charset="0"/>
                  </a:rPr>
                  <a:t>Nội</a:t>
                </a:r>
                <a:r>
                  <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rPr>
                  <a:t> dung 4</a:t>
                </a:r>
                <a:endParaRPr kumimoji="0" lang="en-US"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57" name="Rectangle 44">
                <a:extLst>
                  <a:ext uri="{FF2B5EF4-FFF2-40B4-BE49-F238E27FC236}">
                    <a16:creationId xmlns:a16="http://schemas.microsoft.com/office/drawing/2014/main" id="{33092850-16EF-4C7D-B5F7-A139817FDC15}"/>
                  </a:ext>
                </a:extLst>
              </p:cNvPr>
              <p:cNvSpPr/>
              <p:nvPr/>
            </p:nvSpPr>
            <p:spPr>
              <a:xfrm>
                <a:off x="1652547" y="5379008"/>
                <a:ext cx="2916504" cy="441231"/>
              </a:xfrm>
              <a:prstGeom prst="rect">
                <a:avLst/>
              </a:prstGeom>
              <a:grpFill/>
            </p:spPr>
            <p:txBody>
              <a:bodyPr wrap="square">
                <a:spAutoFit/>
              </a:bodyPr>
              <a:lstStyle/>
              <a:p>
                <a:pPr marL="171450" marR="0" lvl="0" indent="-171450" algn="l" defTabSz="457200" rtl="0" eaLnBrk="1" fontAlgn="auto" latinLnBrk="0" hangingPunct="1">
                  <a:lnSpc>
                    <a:spcPct val="100000"/>
                  </a:lnSpc>
                  <a:spcBef>
                    <a:spcPts val="0"/>
                  </a:spcBef>
                  <a:spcAft>
                    <a:spcPts val="0"/>
                  </a:spcAft>
                  <a:buClrTx/>
                  <a:buSzTx/>
                  <a:buFontTx/>
                  <a:buChar char="-"/>
                  <a:tabLst/>
                  <a:defRPr/>
                </a:pPr>
                <a:r>
                  <a:rPr kumimoji="0" lang="vi-VN" sz="1400" b="1" i="0" u="none" strike="noStrike" kern="1200" cap="none" spc="0" normalizeH="0" baseline="0" noProof="0" dirty="0">
                    <a:ln>
                      <a:noFill/>
                    </a:ln>
                    <a:solidFill>
                      <a:schemeClr val="bg1"/>
                    </a:solidFill>
                    <a:effectLst/>
                    <a:uLnTx/>
                    <a:uFillTx/>
                    <a:latin typeface="+mj-lt"/>
                    <a:ea typeface="+mn-ea"/>
                    <a:cs typeface="Arial" panose="020B0604020202020204" pitchFamily="34" charset="0"/>
                  </a:rPr>
                  <a:t>Bảng thiết bị</a:t>
                </a:r>
              </a:p>
              <a:p>
                <a:pPr marL="171450" marR="0" lvl="0" indent="-171450" algn="l" defTabSz="457200" rtl="0" eaLnBrk="1" fontAlgn="auto" latinLnBrk="0" hangingPunct="1">
                  <a:lnSpc>
                    <a:spcPct val="100000"/>
                  </a:lnSpc>
                  <a:spcBef>
                    <a:spcPts val="0"/>
                  </a:spcBef>
                  <a:spcAft>
                    <a:spcPts val="0"/>
                  </a:spcAft>
                  <a:buClrTx/>
                  <a:buSzTx/>
                  <a:buFontTx/>
                  <a:buChar char="-"/>
                  <a:tabLst/>
                  <a:defRPr/>
                </a:pPr>
                <a:r>
                  <a:rPr lang="vi-VN" sz="1400" b="1" dirty="0">
                    <a:solidFill>
                      <a:schemeClr val="bg1"/>
                    </a:solidFill>
                    <a:latin typeface="+mj-lt"/>
                    <a:cs typeface="Arial" panose="020B0604020202020204" pitchFamily="34" charset="0"/>
                  </a:rPr>
                  <a:t>Ưu, nhược điểm</a:t>
                </a:r>
              </a:p>
              <a:p>
                <a:pPr marR="0" lvl="0" algn="l" defTabSz="457200" rtl="0" eaLnBrk="1" fontAlgn="auto" latinLnBrk="0" hangingPunct="1">
                  <a:lnSpc>
                    <a:spcPct val="100000"/>
                  </a:lnSpc>
                  <a:spcBef>
                    <a:spcPts val="0"/>
                  </a:spcBef>
                  <a:spcAft>
                    <a:spcPts val="0"/>
                  </a:spcAft>
                  <a:buClrTx/>
                  <a:buSzTx/>
                  <a:tabLst/>
                  <a:defRPr/>
                </a:pPr>
                <a:r>
                  <a:rPr kumimoji="0" lang="vi-VN" sz="1400" b="1" i="0" u="none" strike="noStrike" kern="1200" cap="none" spc="0" normalizeH="0" baseline="0" noProof="0" dirty="0">
                    <a:ln>
                      <a:noFill/>
                    </a:ln>
                    <a:solidFill>
                      <a:schemeClr val="bg1"/>
                    </a:solidFill>
                    <a:effectLst/>
                    <a:uLnTx/>
                    <a:uFillTx/>
                    <a:latin typeface="+mj-lt"/>
                    <a:ea typeface="+mn-ea"/>
                    <a:cs typeface="Arial" panose="020B0604020202020204" pitchFamily="34" charset="0"/>
                  </a:rPr>
                  <a:t>-   Định hướng phát triển</a:t>
                </a:r>
                <a:endParaRPr kumimoji="0" lang="en-MY" sz="1400" b="1" i="0" u="none" strike="noStrike" kern="1200" cap="none" spc="0" normalizeH="0" baseline="0" noProof="0" dirty="0">
                  <a:ln>
                    <a:noFill/>
                  </a:ln>
                  <a:solidFill>
                    <a:schemeClr val="bg1"/>
                  </a:solidFill>
                  <a:effectLst/>
                  <a:uLnTx/>
                  <a:uFillTx/>
                  <a:latin typeface="+mj-lt"/>
                  <a:ea typeface="+mn-ea"/>
                  <a:cs typeface="Arial" panose="020B0604020202020204" pitchFamily="34" charset="0"/>
                </a:endParaRPr>
              </a:p>
            </p:txBody>
          </p:sp>
        </p:grpSp>
      </p:grpSp>
      <p:sp>
        <p:nvSpPr>
          <p:cNvPr id="67" name="Hộp Văn bản 66">
            <a:extLst>
              <a:ext uri="{FF2B5EF4-FFF2-40B4-BE49-F238E27FC236}">
                <a16:creationId xmlns:a16="http://schemas.microsoft.com/office/drawing/2014/main" id="{237A7EF0-25BC-4A7B-AEE1-CE6695C2255F}"/>
              </a:ext>
            </a:extLst>
          </p:cNvPr>
          <p:cNvSpPr txBox="1"/>
          <p:nvPr/>
        </p:nvSpPr>
        <p:spPr>
          <a:xfrm>
            <a:off x="1210050" y="409080"/>
            <a:ext cx="2644588" cy="369332"/>
          </a:xfrm>
          <a:prstGeom prst="rect">
            <a:avLst/>
          </a:prstGeom>
          <a:noFill/>
        </p:spPr>
        <p:txBody>
          <a:bodyPr wrap="square" rtlCol="0">
            <a:spAutoFit/>
          </a:bodyPr>
          <a:lstStyle/>
          <a:p>
            <a:r>
              <a:rPr lang="vi-VN" b="1" dirty="0">
                <a:latin typeface="Arial" panose="020B0604020202020204" pitchFamily="34" charset="0"/>
                <a:cs typeface="Arial" panose="020B0604020202020204" pitchFamily="34" charset="0"/>
              </a:rPr>
              <a:t>Nhóm 2</a:t>
            </a:r>
            <a:r>
              <a:rPr lang="en-US" b="1" dirty="0">
                <a:latin typeface="Arial" panose="020B0604020202020204" pitchFamily="34" charset="0"/>
                <a:cs typeface="Arial" panose="020B0604020202020204" pitchFamily="34" charset="0"/>
              </a:rPr>
              <a:t> </a:t>
            </a:r>
          </a:p>
        </p:txBody>
      </p:sp>
      <p:sp>
        <p:nvSpPr>
          <p:cNvPr id="68" name="Hình Bầu dục 67">
            <a:extLst>
              <a:ext uri="{FF2B5EF4-FFF2-40B4-BE49-F238E27FC236}">
                <a16:creationId xmlns:a16="http://schemas.microsoft.com/office/drawing/2014/main" id="{D550F2FB-7FBD-4190-BDBB-6AE1D7C19AF0}"/>
              </a:ext>
            </a:extLst>
          </p:cNvPr>
          <p:cNvSpPr/>
          <p:nvPr/>
        </p:nvSpPr>
        <p:spPr>
          <a:xfrm>
            <a:off x="4453393" y="-1712257"/>
            <a:ext cx="1006114" cy="999564"/>
          </a:xfrm>
          <a:prstGeom prst="ellipse">
            <a:avLst/>
          </a:prstGeom>
          <a:blipFill dpi="0" rotWithShape="1">
            <a:blip r:embed="rId4">
              <a:extLst>
                <a:ext uri="{28A0092B-C50C-407E-A947-70E740481C1C}">
                  <a14:useLocalDpi xmlns:a14="http://schemas.microsoft.com/office/drawing/2010/main" val="0"/>
                </a:ext>
              </a:extLst>
            </a:blip>
            <a:srcRect/>
            <a:stretch>
              <a:fillRect t="-53999" b="-2494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ộp Văn bản 68">
            <a:extLst>
              <a:ext uri="{FF2B5EF4-FFF2-40B4-BE49-F238E27FC236}">
                <a16:creationId xmlns:a16="http://schemas.microsoft.com/office/drawing/2014/main" id="{5C7307E3-8FF4-4F55-BA95-69D25B53AAEA}"/>
              </a:ext>
            </a:extLst>
          </p:cNvPr>
          <p:cNvSpPr txBox="1"/>
          <p:nvPr/>
        </p:nvSpPr>
        <p:spPr>
          <a:xfrm>
            <a:off x="5459507" y="-1619290"/>
            <a:ext cx="2644588" cy="523220"/>
          </a:xfrm>
          <a:prstGeom prst="rect">
            <a:avLst/>
          </a:prstGeom>
          <a:noFill/>
        </p:spPr>
        <p:txBody>
          <a:bodyPr wrap="square" rtlCol="0">
            <a:spAutoFit/>
          </a:bodyPr>
          <a:lstStyle/>
          <a:p>
            <a:r>
              <a:rPr lang="en-US" sz="2800" b="1">
                <a:latin typeface="Arial" panose="020B0604020202020204" pitchFamily="34" charset="0"/>
                <a:cs typeface="Arial" panose="020B0604020202020204" pitchFamily="34" charset="0"/>
              </a:rPr>
              <a:t>Group Name </a:t>
            </a:r>
          </a:p>
        </p:txBody>
      </p:sp>
      <p:sp>
        <p:nvSpPr>
          <p:cNvPr id="70" name="Hộp Văn bản 69">
            <a:extLst>
              <a:ext uri="{FF2B5EF4-FFF2-40B4-BE49-F238E27FC236}">
                <a16:creationId xmlns:a16="http://schemas.microsoft.com/office/drawing/2014/main" id="{0CD8264D-E5B6-42B8-A970-365D7A2DDDC9}"/>
              </a:ext>
            </a:extLst>
          </p:cNvPr>
          <p:cNvSpPr txBox="1"/>
          <p:nvPr/>
        </p:nvSpPr>
        <p:spPr>
          <a:xfrm>
            <a:off x="5531226" y="-1096070"/>
            <a:ext cx="3908612" cy="338554"/>
          </a:xfrm>
          <a:prstGeom prst="rect">
            <a:avLst/>
          </a:prstGeom>
          <a:noFill/>
        </p:spPr>
        <p:txBody>
          <a:bodyPr wrap="square" rtlCol="0">
            <a:spAutoFit/>
          </a:bodyPr>
          <a:lstStyle/>
          <a:p>
            <a:r>
              <a:rPr lang="en-US" sz="1600">
                <a:latin typeface="Arial" panose="020B0604020202020204" pitchFamily="34" charset="0"/>
                <a:cs typeface="Arial" panose="020B0604020202020204" pitchFamily="34" charset="0"/>
              </a:rPr>
              <a:t>Môn học thuyết trình</a:t>
            </a:r>
          </a:p>
        </p:txBody>
      </p:sp>
      <p:sp>
        <p:nvSpPr>
          <p:cNvPr id="44" name="Hình Bầu dục 43">
            <a:extLst>
              <a:ext uri="{FF2B5EF4-FFF2-40B4-BE49-F238E27FC236}">
                <a16:creationId xmlns:a16="http://schemas.microsoft.com/office/drawing/2014/main" id="{A0C87CB5-9162-4DBB-929C-BCC7A2E7307C}"/>
              </a:ext>
            </a:extLst>
          </p:cNvPr>
          <p:cNvSpPr/>
          <p:nvPr/>
        </p:nvSpPr>
        <p:spPr>
          <a:xfrm>
            <a:off x="-3449338" y="6068706"/>
            <a:ext cx="532205" cy="515285"/>
          </a:xfrm>
          <a:prstGeom prst="ellipse">
            <a:avLst/>
          </a:prstGeom>
          <a:blipFill dpi="0" rotWithShape="1">
            <a:blip r:embed="rId4">
              <a:extLst>
                <a:ext uri="{28A0092B-C50C-407E-A947-70E740481C1C}">
                  <a14:useLocalDpi xmlns:a14="http://schemas.microsoft.com/office/drawing/2010/main" val="0"/>
                </a:ext>
              </a:extLst>
            </a:blip>
            <a:srcRect/>
            <a:stretch>
              <a:fillRect t="-53999" b="-2494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Hộp Văn bản 44">
            <a:extLst>
              <a:ext uri="{FF2B5EF4-FFF2-40B4-BE49-F238E27FC236}">
                <a16:creationId xmlns:a16="http://schemas.microsoft.com/office/drawing/2014/main" id="{157263D5-3D63-4F8E-9A1E-4A05D5006FA8}"/>
              </a:ext>
            </a:extLst>
          </p:cNvPr>
          <p:cNvSpPr txBox="1"/>
          <p:nvPr/>
        </p:nvSpPr>
        <p:spPr>
          <a:xfrm>
            <a:off x="-2953632" y="6162336"/>
            <a:ext cx="2644588" cy="369332"/>
          </a:xfrm>
          <a:prstGeom prst="rect">
            <a:avLst/>
          </a:prstGeom>
          <a:noFill/>
        </p:spPr>
        <p:txBody>
          <a:bodyPr wrap="square" rtlCol="0">
            <a:spAutoFit/>
          </a:bodyPr>
          <a:lstStyle/>
          <a:p>
            <a:r>
              <a:rPr lang="en-US" b="1">
                <a:latin typeface="Arial" panose="020B0604020202020204" pitchFamily="34" charset="0"/>
                <a:cs typeface="Arial" panose="020B0604020202020204" pitchFamily="34" charset="0"/>
              </a:rPr>
              <a:t>Group Name </a:t>
            </a:r>
          </a:p>
        </p:txBody>
      </p:sp>
    </p:spTree>
    <p:extLst>
      <p:ext uri="{BB962C8B-B14F-4D97-AF65-F5344CB8AC3E}">
        <p14:creationId xmlns:p14="http://schemas.microsoft.com/office/powerpoint/2010/main" val="41172311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par>
                                <p:cTn id="10" presetID="64" presetClass="path" presetSubtype="0" accel="50000" decel="50000" fill="hold" nodeType="withEffect">
                                  <p:stCondLst>
                                    <p:cond delay="0"/>
                                  </p:stCondLst>
                                  <p:childTnLst>
                                    <p:animMotion origin="layout" path="M -4.375E-6 1.48148E-6 L -0.00013 -0.5463 " pathEditMode="relative" rAng="0" ptsTypes="AA">
                                      <p:cBhvr>
                                        <p:cTn id="11" dur="1400" fill="hold"/>
                                        <p:tgtEl>
                                          <p:spTgt spid="30"/>
                                        </p:tgtEl>
                                        <p:attrNameLst>
                                          <p:attrName>ppt_x</p:attrName>
                                          <p:attrName>ppt_y</p:attrName>
                                        </p:attrNameLst>
                                      </p:cBhvr>
                                      <p:rCtr x="-13" y="-27315"/>
                                    </p:animMotion>
                                  </p:childTnLst>
                                </p:cTn>
                              </p:par>
                              <p:par>
                                <p:cTn id="12" presetID="53" presetClass="entr" presetSubtype="16" fill="hold" nodeType="withEffect">
                                  <p:stCondLst>
                                    <p:cond delay="100"/>
                                  </p:stCondLst>
                                  <p:childTnLst>
                                    <p:set>
                                      <p:cBhvr>
                                        <p:cTn id="13" dur="1" fill="hold">
                                          <p:stCondLst>
                                            <p:cond delay="0"/>
                                          </p:stCondLst>
                                        </p:cTn>
                                        <p:tgtEl>
                                          <p:spTgt spid="39"/>
                                        </p:tgtEl>
                                        <p:attrNameLst>
                                          <p:attrName>style.visibility</p:attrName>
                                        </p:attrNameLst>
                                      </p:cBhvr>
                                      <p:to>
                                        <p:strVal val="visible"/>
                                      </p:to>
                                    </p:set>
                                    <p:anim calcmode="lin" valueType="num">
                                      <p:cBhvr>
                                        <p:cTn id="14" dur="500" fill="hold"/>
                                        <p:tgtEl>
                                          <p:spTgt spid="39"/>
                                        </p:tgtEl>
                                        <p:attrNameLst>
                                          <p:attrName>ppt_w</p:attrName>
                                        </p:attrNameLst>
                                      </p:cBhvr>
                                      <p:tavLst>
                                        <p:tav tm="0">
                                          <p:val>
                                            <p:fltVal val="0"/>
                                          </p:val>
                                        </p:tav>
                                        <p:tav tm="100000">
                                          <p:val>
                                            <p:strVal val="#ppt_w"/>
                                          </p:val>
                                        </p:tav>
                                      </p:tavLst>
                                    </p:anim>
                                    <p:anim calcmode="lin" valueType="num">
                                      <p:cBhvr>
                                        <p:cTn id="15" dur="500" fill="hold"/>
                                        <p:tgtEl>
                                          <p:spTgt spid="39"/>
                                        </p:tgtEl>
                                        <p:attrNameLst>
                                          <p:attrName>ppt_h</p:attrName>
                                        </p:attrNameLst>
                                      </p:cBhvr>
                                      <p:tavLst>
                                        <p:tav tm="0">
                                          <p:val>
                                            <p:fltVal val="0"/>
                                          </p:val>
                                        </p:tav>
                                        <p:tav tm="100000">
                                          <p:val>
                                            <p:strVal val="#ppt_h"/>
                                          </p:val>
                                        </p:tav>
                                      </p:tavLst>
                                    </p:anim>
                                    <p:animEffect transition="in" filter="fade">
                                      <p:cBhvr>
                                        <p:cTn id="16" dur="500"/>
                                        <p:tgtEl>
                                          <p:spTgt spid="39"/>
                                        </p:tgtEl>
                                      </p:cBhvr>
                                    </p:animEffect>
                                  </p:childTnLst>
                                </p:cTn>
                              </p:par>
                              <p:par>
                                <p:cTn id="17" presetID="64" presetClass="path" presetSubtype="0" accel="50000" decel="50000" fill="hold" nodeType="withEffect">
                                  <p:stCondLst>
                                    <p:cond delay="100"/>
                                  </p:stCondLst>
                                  <p:childTnLst>
                                    <p:animMotion origin="layout" path="M 0.07748 0.64398 L 0.07696 0.27083 " pathEditMode="relative" rAng="0" ptsTypes="AA">
                                      <p:cBhvr>
                                        <p:cTn id="18" dur="1400" fill="hold"/>
                                        <p:tgtEl>
                                          <p:spTgt spid="39"/>
                                        </p:tgtEl>
                                        <p:attrNameLst>
                                          <p:attrName>ppt_x</p:attrName>
                                          <p:attrName>ppt_y</p:attrName>
                                        </p:attrNameLst>
                                      </p:cBhvr>
                                      <p:rCtr x="-26" y="-18657"/>
                                    </p:animMotion>
                                  </p:childTnLst>
                                </p:cTn>
                              </p:par>
                              <p:par>
                                <p:cTn id="19" presetID="53" presetClass="entr" presetSubtype="16" fill="hold" nodeType="withEffect">
                                  <p:stCondLst>
                                    <p:cond delay="200"/>
                                  </p:stCondLst>
                                  <p:childTnLst>
                                    <p:set>
                                      <p:cBhvr>
                                        <p:cTn id="20" dur="1" fill="hold">
                                          <p:stCondLst>
                                            <p:cond delay="0"/>
                                          </p:stCondLst>
                                        </p:cTn>
                                        <p:tgtEl>
                                          <p:spTgt spid="48"/>
                                        </p:tgtEl>
                                        <p:attrNameLst>
                                          <p:attrName>style.visibility</p:attrName>
                                        </p:attrNameLst>
                                      </p:cBhvr>
                                      <p:to>
                                        <p:strVal val="visible"/>
                                      </p:to>
                                    </p:set>
                                    <p:anim calcmode="lin" valueType="num">
                                      <p:cBhvr>
                                        <p:cTn id="21" dur="500" fill="hold"/>
                                        <p:tgtEl>
                                          <p:spTgt spid="48"/>
                                        </p:tgtEl>
                                        <p:attrNameLst>
                                          <p:attrName>ppt_w</p:attrName>
                                        </p:attrNameLst>
                                      </p:cBhvr>
                                      <p:tavLst>
                                        <p:tav tm="0">
                                          <p:val>
                                            <p:fltVal val="0"/>
                                          </p:val>
                                        </p:tav>
                                        <p:tav tm="100000">
                                          <p:val>
                                            <p:strVal val="#ppt_w"/>
                                          </p:val>
                                        </p:tav>
                                      </p:tavLst>
                                    </p:anim>
                                    <p:anim calcmode="lin" valueType="num">
                                      <p:cBhvr>
                                        <p:cTn id="22" dur="500" fill="hold"/>
                                        <p:tgtEl>
                                          <p:spTgt spid="48"/>
                                        </p:tgtEl>
                                        <p:attrNameLst>
                                          <p:attrName>ppt_h</p:attrName>
                                        </p:attrNameLst>
                                      </p:cBhvr>
                                      <p:tavLst>
                                        <p:tav tm="0">
                                          <p:val>
                                            <p:fltVal val="0"/>
                                          </p:val>
                                        </p:tav>
                                        <p:tav tm="100000">
                                          <p:val>
                                            <p:strVal val="#ppt_h"/>
                                          </p:val>
                                        </p:tav>
                                      </p:tavLst>
                                    </p:anim>
                                    <p:animEffect transition="in" filter="fade">
                                      <p:cBhvr>
                                        <p:cTn id="23" dur="500"/>
                                        <p:tgtEl>
                                          <p:spTgt spid="48"/>
                                        </p:tgtEl>
                                      </p:cBhvr>
                                    </p:animEffect>
                                  </p:childTnLst>
                                </p:cTn>
                              </p:par>
                              <p:par>
                                <p:cTn id="24" presetID="64" presetClass="path" presetSubtype="0" accel="50000" decel="50000" fill="hold" nodeType="withEffect">
                                  <p:stCondLst>
                                    <p:cond delay="200"/>
                                  </p:stCondLst>
                                  <p:childTnLst>
                                    <p:animMotion origin="layout" path="M 0.0707 0.48125 L 0.07149 0.27616 " pathEditMode="relative" rAng="0" ptsTypes="AA">
                                      <p:cBhvr>
                                        <p:cTn id="25" dur="1400" fill="hold"/>
                                        <p:tgtEl>
                                          <p:spTgt spid="48"/>
                                        </p:tgtEl>
                                        <p:attrNameLst>
                                          <p:attrName>ppt_x</p:attrName>
                                          <p:attrName>ppt_y</p:attrName>
                                        </p:attrNameLst>
                                      </p:cBhvr>
                                      <p:rCtr x="39" y="-10255"/>
                                    </p:animMotion>
                                  </p:childTnLst>
                                </p:cTn>
                              </p:par>
                              <p:par>
                                <p:cTn id="26" presetID="53" presetClass="entr" presetSubtype="16" fill="hold" nodeType="withEffect">
                                  <p:stCondLst>
                                    <p:cond delay="300"/>
                                  </p:stCondLst>
                                  <p:childTnLst>
                                    <p:set>
                                      <p:cBhvr>
                                        <p:cTn id="27" dur="1" fill="hold">
                                          <p:stCondLst>
                                            <p:cond delay="0"/>
                                          </p:stCondLst>
                                        </p:cTn>
                                        <p:tgtEl>
                                          <p:spTgt spid="53"/>
                                        </p:tgtEl>
                                        <p:attrNameLst>
                                          <p:attrName>style.visibility</p:attrName>
                                        </p:attrNameLst>
                                      </p:cBhvr>
                                      <p:to>
                                        <p:strVal val="visible"/>
                                      </p:to>
                                    </p:set>
                                    <p:anim calcmode="lin" valueType="num">
                                      <p:cBhvr>
                                        <p:cTn id="28" dur="500" fill="hold"/>
                                        <p:tgtEl>
                                          <p:spTgt spid="53"/>
                                        </p:tgtEl>
                                        <p:attrNameLst>
                                          <p:attrName>ppt_w</p:attrName>
                                        </p:attrNameLst>
                                      </p:cBhvr>
                                      <p:tavLst>
                                        <p:tav tm="0">
                                          <p:val>
                                            <p:fltVal val="0"/>
                                          </p:val>
                                        </p:tav>
                                        <p:tav tm="100000">
                                          <p:val>
                                            <p:strVal val="#ppt_w"/>
                                          </p:val>
                                        </p:tav>
                                      </p:tavLst>
                                    </p:anim>
                                    <p:anim calcmode="lin" valueType="num">
                                      <p:cBhvr>
                                        <p:cTn id="29" dur="500" fill="hold"/>
                                        <p:tgtEl>
                                          <p:spTgt spid="53"/>
                                        </p:tgtEl>
                                        <p:attrNameLst>
                                          <p:attrName>ppt_h</p:attrName>
                                        </p:attrNameLst>
                                      </p:cBhvr>
                                      <p:tavLst>
                                        <p:tav tm="0">
                                          <p:val>
                                            <p:fltVal val="0"/>
                                          </p:val>
                                        </p:tav>
                                        <p:tav tm="100000">
                                          <p:val>
                                            <p:strVal val="#ppt_h"/>
                                          </p:val>
                                        </p:tav>
                                      </p:tavLst>
                                    </p:anim>
                                    <p:animEffect transition="in" filter="fade">
                                      <p:cBhvr>
                                        <p:cTn id="30" dur="500"/>
                                        <p:tgtEl>
                                          <p:spTgt spid="53"/>
                                        </p:tgtEl>
                                      </p:cBhvr>
                                    </p:animEffect>
                                  </p:childTnLst>
                                </p:cTn>
                              </p:par>
                              <p:par>
                                <p:cTn id="31" presetID="64" presetClass="path" presetSubtype="0" accel="50000" decel="50000" fill="hold" nodeType="withEffect">
                                  <p:stCondLst>
                                    <p:cond delay="300"/>
                                  </p:stCondLst>
                                  <p:childTnLst>
                                    <p:animMotion origin="layout" path="M 0.06823 0.30602 L 0.06875 0.27662 " pathEditMode="relative" rAng="0" ptsTypes="AA">
                                      <p:cBhvr>
                                        <p:cTn id="32" dur="1400" fill="hold"/>
                                        <p:tgtEl>
                                          <p:spTgt spid="53"/>
                                        </p:tgtEl>
                                        <p:attrNameLst>
                                          <p:attrName>ppt_x</p:attrName>
                                          <p:attrName>ppt_y</p:attrName>
                                        </p:attrNameLst>
                                      </p:cBhvr>
                                      <p:rCtr x="26" y="-14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16" name="Hình chữ nhật: Góc Tròn 15">
            <a:extLst>
              <a:ext uri="{FF2B5EF4-FFF2-40B4-BE49-F238E27FC236}">
                <a16:creationId xmlns:a16="http://schemas.microsoft.com/office/drawing/2014/main" id="{757A3A82-D050-4248-9BEB-2FE17BD76BBD}"/>
              </a:ext>
            </a:extLst>
          </p:cNvPr>
          <p:cNvSpPr/>
          <p:nvPr/>
        </p:nvSpPr>
        <p:spPr>
          <a:xfrm>
            <a:off x="16048073" y="179687"/>
            <a:ext cx="2634342" cy="3429000"/>
          </a:xfrm>
          <a:prstGeom prst="roundRect">
            <a:avLst>
              <a:gd name="adj" fmla="val 8816"/>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Hình chữ nhật: Góc Tròn 24">
            <a:extLst>
              <a:ext uri="{FF2B5EF4-FFF2-40B4-BE49-F238E27FC236}">
                <a16:creationId xmlns:a16="http://schemas.microsoft.com/office/drawing/2014/main" id="{8F0F489A-C1FF-4681-97DF-811AE7B12BD4}"/>
              </a:ext>
            </a:extLst>
          </p:cNvPr>
          <p:cNvSpPr/>
          <p:nvPr/>
        </p:nvSpPr>
        <p:spPr>
          <a:xfrm>
            <a:off x="19394949" y="3135086"/>
            <a:ext cx="2634342" cy="3319502"/>
          </a:xfrm>
          <a:prstGeom prst="roundRect">
            <a:avLst>
              <a:gd name="adj" fmla="val 10055"/>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Hộp Văn bản 27">
            <a:extLst>
              <a:ext uri="{FF2B5EF4-FFF2-40B4-BE49-F238E27FC236}">
                <a16:creationId xmlns:a16="http://schemas.microsoft.com/office/drawing/2014/main" id="{ED00F88C-61BB-4C6E-BBD4-A4F5D41B703B}"/>
              </a:ext>
            </a:extLst>
          </p:cNvPr>
          <p:cNvSpPr txBox="1"/>
          <p:nvPr/>
        </p:nvSpPr>
        <p:spPr>
          <a:xfrm>
            <a:off x="519429" y="-3343406"/>
            <a:ext cx="4060372" cy="769441"/>
          </a:xfrm>
          <a:prstGeom prst="rect">
            <a:avLst/>
          </a:prstGeom>
          <a:noFill/>
        </p:spPr>
        <p:txBody>
          <a:bodyPr wrap="square" rtlCol="0">
            <a:spAutoFit/>
          </a:bodyPr>
          <a:lstStyle/>
          <a:p>
            <a:r>
              <a:rPr lang="en-US" sz="4400" b="1">
                <a:solidFill>
                  <a:schemeClr val="accent2">
                    <a:lumMod val="50000"/>
                  </a:schemeClr>
                </a:solidFill>
                <a:latin typeface="Arial" panose="020B0604020202020204" pitchFamily="34" charset="0"/>
                <a:cs typeface="Arial" panose="020B0604020202020204" pitchFamily="34" charset="0"/>
              </a:rPr>
              <a:t>thuyết trình</a:t>
            </a:r>
          </a:p>
        </p:txBody>
      </p:sp>
      <p:sp>
        <p:nvSpPr>
          <p:cNvPr id="33" name="Hộp Văn bản 32">
            <a:extLst>
              <a:ext uri="{FF2B5EF4-FFF2-40B4-BE49-F238E27FC236}">
                <a16:creationId xmlns:a16="http://schemas.microsoft.com/office/drawing/2014/main" id="{61BAAE8B-46B9-4CAD-9E4D-B44888A81D57}"/>
              </a:ext>
            </a:extLst>
          </p:cNvPr>
          <p:cNvSpPr txBox="1"/>
          <p:nvPr/>
        </p:nvSpPr>
        <p:spPr>
          <a:xfrm>
            <a:off x="539901" y="-2246927"/>
            <a:ext cx="4060372" cy="400110"/>
          </a:xfrm>
          <a:prstGeom prst="rect">
            <a:avLst/>
          </a:prstGeom>
          <a:noFill/>
        </p:spPr>
        <p:txBody>
          <a:bodyPr wrap="square" rtlCol="0">
            <a:spAutoFit/>
          </a:bodyPr>
          <a:lstStyle/>
          <a:p>
            <a:r>
              <a:rPr lang="en-US" sz="2000" b="1">
                <a:solidFill>
                  <a:schemeClr val="accent2">
                    <a:lumMod val="50000"/>
                  </a:schemeClr>
                </a:solidFill>
                <a:latin typeface="Arial" panose="020B0604020202020204" pitchFamily="34" charset="0"/>
                <a:cs typeface="Arial" panose="020B0604020202020204" pitchFamily="34" charset="0"/>
              </a:rPr>
              <a:t>Chủ đề thuyết trình</a:t>
            </a:r>
          </a:p>
        </p:txBody>
      </p:sp>
      <p:sp>
        <p:nvSpPr>
          <p:cNvPr id="34" name="Hộp Văn bản 33">
            <a:extLst>
              <a:ext uri="{FF2B5EF4-FFF2-40B4-BE49-F238E27FC236}">
                <a16:creationId xmlns:a16="http://schemas.microsoft.com/office/drawing/2014/main" id="{41800E31-5B3C-4D53-978F-2076ED27638E}"/>
              </a:ext>
            </a:extLst>
          </p:cNvPr>
          <p:cNvSpPr txBox="1"/>
          <p:nvPr/>
        </p:nvSpPr>
        <p:spPr>
          <a:xfrm>
            <a:off x="519429" y="-1410411"/>
            <a:ext cx="3931016" cy="338554"/>
          </a:xfrm>
          <a:prstGeom prst="rect">
            <a:avLst/>
          </a:prstGeom>
          <a:noFill/>
        </p:spPr>
        <p:txBody>
          <a:bodyPr wrap="square" rtlCol="0">
            <a:spAutoFit/>
          </a:bodyPr>
          <a:lstStyle/>
          <a:p>
            <a:r>
              <a:rPr lang="en-US" sz="1600" b="1">
                <a:latin typeface="Arial" panose="020B0604020202020204" pitchFamily="34" charset="0"/>
                <a:cs typeface="Arial" panose="020B0604020202020204" pitchFamily="34" charset="0"/>
              </a:rPr>
              <a:t>Ghi chú nội dung thuyết trình </a:t>
            </a:r>
          </a:p>
        </p:txBody>
      </p:sp>
      <p:pic>
        <p:nvPicPr>
          <p:cNvPr id="4" name="Hình ảnh 3">
            <a:extLst>
              <a:ext uri="{FF2B5EF4-FFF2-40B4-BE49-F238E27FC236}">
                <a16:creationId xmlns:a16="http://schemas.microsoft.com/office/drawing/2014/main" id="{679AF8A8-A65F-4F07-8432-7734DFAB80D7}"/>
              </a:ext>
            </a:extLst>
          </p:cNvPr>
          <p:cNvPicPr>
            <a:picLocks noChangeAspect="1"/>
          </p:cNvPicPr>
          <p:nvPr/>
        </p:nvPicPr>
        <p:blipFill rotWithShape="1">
          <a:blip r:embed="rId2"/>
          <a:srcRect l="70567" t="24994" r="8085" b="24994"/>
          <a:stretch/>
        </p:blipFill>
        <p:spPr>
          <a:xfrm>
            <a:off x="16286511" y="472629"/>
            <a:ext cx="2157465" cy="2843116"/>
          </a:xfrm>
          <a:prstGeom prst="rect">
            <a:avLst/>
          </a:prstGeom>
        </p:spPr>
      </p:pic>
      <p:pic>
        <p:nvPicPr>
          <p:cNvPr id="14" name="Hình ảnh 13">
            <a:extLst>
              <a:ext uri="{FF2B5EF4-FFF2-40B4-BE49-F238E27FC236}">
                <a16:creationId xmlns:a16="http://schemas.microsoft.com/office/drawing/2014/main" id="{9FAFA46D-508F-47A3-B014-0216738B558B}"/>
              </a:ext>
            </a:extLst>
          </p:cNvPr>
          <p:cNvPicPr>
            <a:picLocks noChangeAspect="1"/>
          </p:cNvPicPr>
          <p:nvPr/>
        </p:nvPicPr>
        <p:blipFill rotWithShape="1">
          <a:blip r:embed="rId3"/>
          <a:srcRect l="68893" t="16654" r="1930" b="22992"/>
          <a:stretch/>
        </p:blipFill>
        <p:spPr>
          <a:xfrm>
            <a:off x="19599649" y="3441343"/>
            <a:ext cx="2326539" cy="2706987"/>
          </a:xfrm>
          <a:prstGeom prst="rect">
            <a:avLst/>
          </a:prstGeom>
        </p:spPr>
      </p:pic>
      <p:sp>
        <p:nvSpPr>
          <p:cNvPr id="27" name="Hình chữ nhật 26">
            <a:extLst>
              <a:ext uri="{FF2B5EF4-FFF2-40B4-BE49-F238E27FC236}">
                <a16:creationId xmlns:a16="http://schemas.microsoft.com/office/drawing/2014/main" id="{DAE38240-4601-4B93-AA4A-9A049430320A}"/>
              </a:ext>
            </a:extLst>
          </p:cNvPr>
          <p:cNvSpPr/>
          <p:nvPr/>
        </p:nvSpPr>
        <p:spPr>
          <a:xfrm rot="2763539">
            <a:off x="13198871" y="1105996"/>
            <a:ext cx="1053006" cy="1029403"/>
          </a:xfrm>
          <a:prstGeom prst="rect">
            <a:avLst/>
          </a:prstGeom>
          <a:solidFill>
            <a:srgbClr val="5125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Hình chữ nhật 31">
            <a:extLst>
              <a:ext uri="{FF2B5EF4-FFF2-40B4-BE49-F238E27FC236}">
                <a16:creationId xmlns:a16="http://schemas.microsoft.com/office/drawing/2014/main" id="{E0531542-2A40-4D90-8069-5C3DD5653889}"/>
              </a:ext>
            </a:extLst>
          </p:cNvPr>
          <p:cNvSpPr/>
          <p:nvPr/>
        </p:nvSpPr>
        <p:spPr>
          <a:xfrm rot="12079095">
            <a:off x="15099620" y="4533468"/>
            <a:ext cx="1053006" cy="102940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Hộp Văn bản 34">
            <a:extLst>
              <a:ext uri="{FF2B5EF4-FFF2-40B4-BE49-F238E27FC236}">
                <a16:creationId xmlns:a16="http://schemas.microsoft.com/office/drawing/2014/main" id="{301036F6-82CB-4611-969F-0BD9C3002C7B}"/>
              </a:ext>
            </a:extLst>
          </p:cNvPr>
          <p:cNvSpPr txBox="1"/>
          <p:nvPr/>
        </p:nvSpPr>
        <p:spPr>
          <a:xfrm>
            <a:off x="560372" y="-4436522"/>
            <a:ext cx="4060372" cy="769441"/>
          </a:xfrm>
          <a:prstGeom prst="rect">
            <a:avLst/>
          </a:prstGeom>
          <a:noFill/>
        </p:spPr>
        <p:txBody>
          <a:bodyPr wrap="square" rtlCol="0">
            <a:spAutoFit/>
          </a:bodyPr>
          <a:lstStyle/>
          <a:p>
            <a:r>
              <a:rPr lang="en-US" sz="4400" b="1">
                <a:solidFill>
                  <a:schemeClr val="accent2">
                    <a:lumMod val="50000"/>
                  </a:schemeClr>
                </a:solidFill>
                <a:latin typeface="Arial" panose="020B0604020202020204" pitchFamily="34" charset="0"/>
                <a:cs typeface="Arial" panose="020B0604020202020204" pitchFamily="34" charset="0"/>
              </a:rPr>
              <a:t>Môn học</a:t>
            </a:r>
          </a:p>
        </p:txBody>
      </p:sp>
      <p:sp>
        <p:nvSpPr>
          <p:cNvPr id="2" name="Hình chữ nhật: Góc Tròn 1">
            <a:extLst>
              <a:ext uri="{FF2B5EF4-FFF2-40B4-BE49-F238E27FC236}">
                <a16:creationId xmlns:a16="http://schemas.microsoft.com/office/drawing/2014/main" id="{4C616653-0915-4AA3-8346-6C8F073F1FDD}"/>
              </a:ext>
            </a:extLst>
          </p:cNvPr>
          <p:cNvSpPr/>
          <p:nvPr/>
        </p:nvSpPr>
        <p:spPr>
          <a:xfrm>
            <a:off x="4537730" y="274055"/>
            <a:ext cx="3116540" cy="768137"/>
          </a:xfrm>
          <a:prstGeom prst="roundRect">
            <a:avLst>
              <a:gd name="adj" fmla="val 5000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latin typeface="Arial" panose="020B0604020202020204" pitchFamily="34" charset="0"/>
                <a:cs typeface="Arial" panose="020B0604020202020204" pitchFamily="34" charset="0"/>
              </a:rPr>
              <a:t>Nội dung thuyết trình </a:t>
            </a:r>
          </a:p>
        </p:txBody>
      </p:sp>
      <p:grpSp>
        <p:nvGrpSpPr>
          <p:cNvPr id="61" name="Nhóm 60">
            <a:extLst>
              <a:ext uri="{FF2B5EF4-FFF2-40B4-BE49-F238E27FC236}">
                <a16:creationId xmlns:a16="http://schemas.microsoft.com/office/drawing/2014/main" id="{757D1E27-01EE-4646-B726-31F2EE96C17B}"/>
              </a:ext>
            </a:extLst>
          </p:cNvPr>
          <p:cNvGrpSpPr/>
          <p:nvPr/>
        </p:nvGrpSpPr>
        <p:grpSpPr>
          <a:xfrm rot="20104566">
            <a:off x="-6012277" y="25329"/>
            <a:ext cx="3804765" cy="6880368"/>
            <a:chOff x="4440782" y="391618"/>
            <a:chExt cx="3248025" cy="6430965"/>
          </a:xfrm>
        </p:grpSpPr>
        <p:grpSp>
          <p:nvGrpSpPr>
            <p:cNvPr id="62" name="Group 7">
              <a:extLst>
                <a:ext uri="{FF2B5EF4-FFF2-40B4-BE49-F238E27FC236}">
                  <a16:creationId xmlns:a16="http://schemas.microsoft.com/office/drawing/2014/main" id="{625093D6-8729-4D67-9ABE-3425F9A0E54A}"/>
                </a:ext>
              </a:extLst>
            </p:cNvPr>
            <p:cNvGrpSpPr/>
            <p:nvPr/>
          </p:nvGrpSpPr>
          <p:grpSpPr>
            <a:xfrm>
              <a:off x="4440782" y="391618"/>
              <a:ext cx="3248025" cy="6362700"/>
              <a:chOff x="257174" y="247650"/>
              <a:chExt cx="3248025" cy="6362700"/>
            </a:xfrm>
          </p:grpSpPr>
          <p:sp>
            <p:nvSpPr>
              <p:cNvPr id="65" name="Rectangle: Rounded Corners 8">
                <a:extLst>
                  <a:ext uri="{FF2B5EF4-FFF2-40B4-BE49-F238E27FC236}">
                    <a16:creationId xmlns:a16="http://schemas.microsoft.com/office/drawing/2014/main" id="{93CA75CA-4882-4E8F-8FE8-CC382CA64AB9}"/>
                  </a:ext>
                </a:extLst>
              </p:cNvPr>
              <p:cNvSpPr/>
              <p:nvPr/>
            </p:nvSpPr>
            <p:spPr>
              <a:xfrm>
                <a:off x="257174" y="247650"/>
                <a:ext cx="3248025" cy="6362700"/>
              </a:xfrm>
              <a:prstGeom prst="roundRect">
                <a:avLst>
                  <a:gd name="adj" fmla="val 11080"/>
                </a:avLst>
              </a:prstGeom>
              <a:solidFill>
                <a:schemeClr val="tx1"/>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66" name="Rectangle: Rounded Corners 18">
                <a:extLst>
                  <a:ext uri="{FF2B5EF4-FFF2-40B4-BE49-F238E27FC236}">
                    <a16:creationId xmlns:a16="http://schemas.microsoft.com/office/drawing/2014/main" id="{075C0840-C4C5-4F2F-B47D-3EF76D7E2DA9}"/>
                  </a:ext>
                </a:extLst>
              </p:cNvPr>
              <p:cNvSpPr/>
              <p:nvPr/>
            </p:nvSpPr>
            <p:spPr>
              <a:xfrm>
                <a:off x="362566" y="365319"/>
                <a:ext cx="3038697" cy="6135494"/>
              </a:xfrm>
              <a:prstGeom prst="roundRect">
                <a:avLst>
                  <a:gd name="adj" fmla="val 9252"/>
                </a:avLst>
              </a:prstGeom>
              <a:solidFill>
                <a:schemeClr val="accent4">
                  <a:lumMod val="60000"/>
                  <a:lumOff val="4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grpSp>
        <p:sp>
          <p:nvSpPr>
            <p:cNvPr id="63" name="Hình chữ nhật: Góc Tròn 62">
              <a:extLst>
                <a:ext uri="{FF2B5EF4-FFF2-40B4-BE49-F238E27FC236}">
                  <a16:creationId xmlns:a16="http://schemas.microsoft.com/office/drawing/2014/main" id="{26B4B743-8F59-490F-85A0-F3A730423318}"/>
                </a:ext>
              </a:extLst>
            </p:cNvPr>
            <p:cNvSpPr/>
            <p:nvPr/>
          </p:nvSpPr>
          <p:spPr>
            <a:xfrm>
              <a:off x="4959933" y="6716218"/>
              <a:ext cx="2158894" cy="106365"/>
            </a:xfrm>
            <a:prstGeom prst="roundRect">
              <a:avLst>
                <a:gd name="adj" fmla="val 22757"/>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ình chữ nhật: Góc Tròn 63">
              <a:extLst>
                <a:ext uri="{FF2B5EF4-FFF2-40B4-BE49-F238E27FC236}">
                  <a16:creationId xmlns:a16="http://schemas.microsoft.com/office/drawing/2014/main" id="{244B4E00-00D2-4CEF-B8AA-190800925DF1}"/>
                </a:ext>
              </a:extLst>
            </p:cNvPr>
            <p:cNvSpPr/>
            <p:nvPr/>
          </p:nvSpPr>
          <p:spPr>
            <a:xfrm>
              <a:off x="5167171" y="472629"/>
              <a:ext cx="1861856" cy="106365"/>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Hình Bầu dục 66">
            <a:extLst>
              <a:ext uri="{FF2B5EF4-FFF2-40B4-BE49-F238E27FC236}">
                <a16:creationId xmlns:a16="http://schemas.microsoft.com/office/drawing/2014/main" id="{E7A4F0E8-CDCC-455B-B89A-31E4F41C7E75}"/>
              </a:ext>
            </a:extLst>
          </p:cNvPr>
          <p:cNvSpPr/>
          <p:nvPr/>
        </p:nvSpPr>
        <p:spPr>
          <a:xfrm rot="20104566">
            <a:off x="-5770240" y="343478"/>
            <a:ext cx="532205" cy="515285"/>
          </a:xfrm>
          <a:prstGeom prst="ellipse">
            <a:avLst/>
          </a:prstGeom>
          <a:blipFill dpi="0" rotWithShape="1">
            <a:blip r:embed="rId4">
              <a:extLst>
                <a:ext uri="{28A0092B-C50C-407E-A947-70E740481C1C}">
                  <a14:useLocalDpi xmlns:a14="http://schemas.microsoft.com/office/drawing/2010/main" val="0"/>
                </a:ext>
              </a:extLst>
            </a:blip>
            <a:srcRect/>
            <a:stretch>
              <a:fillRect t="-53999" b="-2494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ộp Văn bản 67">
            <a:extLst>
              <a:ext uri="{FF2B5EF4-FFF2-40B4-BE49-F238E27FC236}">
                <a16:creationId xmlns:a16="http://schemas.microsoft.com/office/drawing/2014/main" id="{17155FD9-4639-4379-B8A1-C422678025CB}"/>
              </a:ext>
            </a:extLst>
          </p:cNvPr>
          <p:cNvSpPr txBox="1"/>
          <p:nvPr/>
        </p:nvSpPr>
        <p:spPr>
          <a:xfrm rot="20104566">
            <a:off x="-5274534" y="437108"/>
            <a:ext cx="2644588" cy="369332"/>
          </a:xfrm>
          <a:prstGeom prst="rect">
            <a:avLst/>
          </a:prstGeom>
          <a:noFill/>
        </p:spPr>
        <p:txBody>
          <a:bodyPr wrap="square" rtlCol="0">
            <a:spAutoFit/>
          </a:bodyPr>
          <a:lstStyle/>
          <a:p>
            <a:r>
              <a:rPr lang="en-US" b="1">
                <a:latin typeface="Arial" panose="020B0604020202020204" pitchFamily="34" charset="0"/>
                <a:cs typeface="Arial" panose="020B0604020202020204" pitchFamily="34" charset="0"/>
              </a:rPr>
              <a:t>Group Name </a:t>
            </a:r>
          </a:p>
        </p:txBody>
      </p:sp>
      <p:grpSp>
        <p:nvGrpSpPr>
          <p:cNvPr id="30" name="Group 39">
            <a:extLst>
              <a:ext uri="{FF2B5EF4-FFF2-40B4-BE49-F238E27FC236}">
                <a16:creationId xmlns:a16="http://schemas.microsoft.com/office/drawing/2014/main" id="{BE6550E8-E56D-4978-A285-338FC1C4ECAF}"/>
              </a:ext>
            </a:extLst>
          </p:cNvPr>
          <p:cNvGrpSpPr/>
          <p:nvPr/>
        </p:nvGrpSpPr>
        <p:grpSpPr>
          <a:xfrm>
            <a:off x="367051" y="2156075"/>
            <a:ext cx="2437109" cy="2200051"/>
            <a:chOff x="1609819" y="5072067"/>
            <a:chExt cx="3371550" cy="742936"/>
          </a:xfrm>
          <a:solidFill>
            <a:schemeClr val="accent1">
              <a:lumMod val="75000"/>
            </a:schemeClr>
          </a:solidFill>
        </p:grpSpPr>
        <p:sp>
          <p:nvSpPr>
            <p:cNvPr id="31" name="Rectangle: Rounded Corners 40">
              <a:extLst>
                <a:ext uri="{FF2B5EF4-FFF2-40B4-BE49-F238E27FC236}">
                  <a16:creationId xmlns:a16="http://schemas.microsoft.com/office/drawing/2014/main" id="{D34A131F-FA73-4994-A76E-EC2C31DEF61F}"/>
                </a:ext>
              </a:extLst>
            </p:cNvPr>
            <p:cNvSpPr/>
            <p:nvPr/>
          </p:nvSpPr>
          <p:spPr>
            <a:xfrm>
              <a:off x="1609819" y="5072067"/>
              <a:ext cx="3371550" cy="742936"/>
            </a:xfrm>
            <a:prstGeom prst="roundRect">
              <a:avLst>
                <a:gd name="adj" fmla="val 21776"/>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Rectangle 43">
              <a:extLst>
                <a:ext uri="{FF2B5EF4-FFF2-40B4-BE49-F238E27FC236}">
                  <a16:creationId xmlns:a16="http://schemas.microsoft.com/office/drawing/2014/main" id="{B71A262D-3868-4E2F-99BB-4A5C7D0FFCEE}"/>
                </a:ext>
              </a:extLst>
            </p:cNvPr>
            <p:cNvSpPr/>
            <p:nvPr/>
          </p:nvSpPr>
          <p:spPr>
            <a:xfrm>
              <a:off x="1783230" y="5149563"/>
              <a:ext cx="1920090" cy="145709"/>
            </a:xfrm>
            <a:prstGeom prst="rect">
              <a:avLst/>
            </a:prstGeom>
            <a:grp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1</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grpSp>
      <p:grpSp>
        <p:nvGrpSpPr>
          <p:cNvPr id="39" name="Group 39">
            <a:extLst>
              <a:ext uri="{FF2B5EF4-FFF2-40B4-BE49-F238E27FC236}">
                <a16:creationId xmlns:a16="http://schemas.microsoft.com/office/drawing/2014/main" id="{A8017B95-29AB-45F1-B032-DC88E518AD90}"/>
              </a:ext>
            </a:extLst>
          </p:cNvPr>
          <p:cNvGrpSpPr/>
          <p:nvPr/>
        </p:nvGrpSpPr>
        <p:grpSpPr>
          <a:xfrm>
            <a:off x="3158523" y="2113746"/>
            <a:ext cx="2699662" cy="2284709"/>
            <a:chOff x="1516194" y="4793874"/>
            <a:chExt cx="2351789" cy="1490693"/>
          </a:xfrm>
          <a:solidFill>
            <a:srgbClr val="D05400"/>
          </a:solidFill>
        </p:grpSpPr>
        <p:sp>
          <p:nvSpPr>
            <p:cNvPr id="40" name="Rectangle: Rounded Corners 40">
              <a:extLst>
                <a:ext uri="{FF2B5EF4-FFF2-40B4-BE49-F238E27FC236}">
                  <a16:creationId xmlns:a16="http://schemas.microsoft.com/office/drawing/2014/main" id="{025F0450-82DB-41F0-88AD-CF90531967DB}"/>
                </a:ext>
              </a:extLst>
            </p:cNvPr>
            <p:cNvSpPr/>
            <p:nvPr/>
          </p:nvSpPr>
          <p:spPr>
            <a:xfrm>
              <a:off x="1516194" y="4793874"/>
              <a:ext cx="2351789" cy="1490693"/>
            </a:xfrm>
            <a:prstGeom prst="roundRect">
              <a:avLst>
                <a:gd name="adj" fmla="val 21776"/>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2" name="Rectangle 43">
              <a:extLst>
                <a:ext uri="{FF2B5EF4-FFF2-40B4-BE49-F238E27FC236}">
                  <a16:creationId xmlns:a16="http://schemas.microsoft.com/office/drawing/2014/main" id="{BBF4F4C4-4294-45B8-90C4-A9B3B3A0295B}"/>
                </a:ext>
              </a:extLst>
            </p:cNvPr>
            <p:cNvSpPr/>
            <p:nvPr/>
          </p:nvSpPr>
          <p:spPr>
            <a:xfrm>
              <a:off x="1654052" y="5111341"/>
              <a:ext cx="1301122" cy="263198"/>
            </a:xfrm>
            <a:prstGeom prst="rect">
              <a:avLst/>
            </a:prstGeom>
            <a:grp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prstClr val="white">
                      <a:lumMod val="95000"/>
                    </a:prstClr>
                  </a:solidFill>
                  <a:effectLst/>
                  <a:uLnTx/>
                  <a:uFillTx/>
                  <a:latin typeface="Arial" panose="020B0604020202020204" pitchFamily="34" charset="0"/>
                  <a:cs typeface="Arial" panose="020B0604020202020204" pitchFamily="34" charset="0"/>
                </a:rPr>
                <a:t>Nội</a:t>
              </a:r>
              <a:r>
                <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rPr>
                <a:t> dung 2</a:t>
              </a:r>
            </a:p>
          </p:txBody>
        </p:sp>
      </p:grpSp>
      <p:grpSp>
        <p:nvGrpSpPr>
          <p:cNvPr id="48" name="Group 39">
            <a:extLst>
              <a:ext uri="{FF2B5EF4-FFF2-40B4-BE49-F238E27FC236}">
                <a16:creationId xmlns:a16="http://schemas.microsoft.com/office/drawing/2014/main" id="{DE0C7EB7-3EC5-4D89-AEA8-AA0419DE5124}"/>
              </a:ext>
            </a:extLst>
          </p:cNvPr>
          <p:cNvGrpSpPr/>
          <p:nvPr/>
        </p:nvGrpSpPr>
        <p:grpSpPr>
          <a:xfrm>
            <a:off x="6212548" y="2134720"/>
            <a:ext cx="2480348" cy="2242760"/>
            <a:chOff x="1609820" y="5015221"/>
            <a:chExt cx="2223097" cy="1598265"/>
          </a:xfrm>
          <a:solidFill>
            <a:srgbClr val="619428"/>
          </a:solidFill>
        </p:grpSpPr>
        <p:sp>
          <p:nvSpPr>
            <p:cNvPr id="49" name="Rectangle: Rounded Corners 40">
              <a:extLst>
                <a:ext uri="{FF2B5EF4-FFF2-40B4-BE49-F238E27FC236}">
                  <a16:creationId xmlns:a16="http://schemas.microsoft.com/office/drawing/2014/main" id="{C6C1244B-D8D7-41D5-9B2D-5F5794D39BCF}"/>
                </a:ext>
              </a:extLst>
            </p:cNvPr>
            <p:cNvSpPr/>
            <p:nvPr/>
          </p:nvSpPr>
          <p:spPr>
            <a:xfrm>
              <a:off x="1609820" y="5015221"/>
              <a:ext cx="2223097" cy="1598265"/>
            </a:xfrm>
            <a:prstGeom prst="roundRect">
              <a:avLst>
                <a:gd name="adj" fmla="val 21776"/>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1" name="Rectangle 43">
              <a:extLst>
                <a:ext uri="{FF2B5EF4-FFF2-40B4-BE49-F238E27FC236}">
                  <a16:creationId xmlns:a16="http://schemas.microsoft.com/office/drawing/2014/main" id="{179E4536-BCC6-44B7-A1A6-F574C920AF39}"/>
                </a:ext>
              </a:extLst>
            </p:cNvPr>
            <p:cNvSpPr/>
            <p:nvPr/>
          </p:nvSpPr>
          <p:spPr>
            <a:xfrm>
              <a:off x="1731191" y="5227553"/>
              <a:ext cx="1301122" cy="263198"/>
            </a:xfrm>
            <a:prstGeom prst="rect">
              <a:avLst/>
            </a:prstGeom>
            <a:grp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3</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grpSp>
      <p:grpSp>
        <p:nvGrpSpPr>
          <p:cNvPr id="53" name="Group 39">
            <a:extLst>
              <a:ext uri="{FF2B5EF4-FFF2-40B4-BE49-F238E27FC236}">
                <a16:creationId xmlns:a16="http://schemas.microsoft.com/office/drawing/2014/main" id="{F28E81F5-4238-4F5B-BC46-857384EAA6DF}"/>
              </a:ext>
            </a:extLst>
          </p:cNvPr>
          <p:cNvGrpSpPr/>
          <p:nvPr/>
        </p:nvGrpSpPr>
        <p:grpSpPr>
          <a:xfrm>
            <a:off x="9047259" y="2134720"/>
            <a:ext cx="2634342" cy="2242760"/>
            <a:chOff x="1609821" y="5072067"/>
            <a:chExt cx="2361120" cy="1598266"/>
          </a:xfrm>
          <a:solidFill>
            <a:schemeClr val="accent4">
              <a:lumMod val="75000"/>
            </a:schemeClr>
          </a:solidFill>
        </p:grpSpPr>
        <p:sp>
          <p:nvSpPr>
            <p:cNvPr id="54" name="Rectangle: Rounded Corners 40">
              <a:extLst>
                <a:ext uri="{FF2B5EF4-FFF2-40B4-BE49-F238E27FC236}">
                  <a16:creationId xmlns:a16="http://schemas.microsoft.com/office/drawing/2014/main" id="{3C32C037-6F50-4237-BDD9-4A56391AA7EB}"/>
                </a:ext>
              </a:extLst>
            </p:cNvPr>
            <p:cNvSpPr/>
            <p:nvPr/>
          </p:nvSpPr>
          <p:spPr>
            <a:xfrm>
              <a:off x="1609821" y="5072067"/>
              <a:ext cx="2361120" cy="1598266"/>
            </a:xfrm>
            <a:prstGeom prst="roundRect">
              <a:avLst>
                <a:gd name="adj" fmla="val 21776"/>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Rectangle 43">
              <a:extLst>
                <a:ext uri="{FF2B5EF4-FFF2-40B4-BE49-F238E27FC236}">
                  <a16:creationId xmlns:a16="http://schemas.microsoft.com/office/drawing/2014/main" id="{39CFD826-50FB-4ABE-AB84-DD98B68C0DCE}"/>
                </a:ext>
              </a:extLst>
            </p:cNvPr>
            <p:cNvSpPr/>
            <p:nvPr/>
          </p:nvSpPr>
          <p:spPr>
            <a:xfrm>
              <a:off x="1790259" y="5246572"/>
              <a:ext cx="1301122" cy="263198"/>
            </a:xfrm>
            <a:prstGeom prst="rect">
              <a:avLst/>
            </a:prstGeom>
            <a:grp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0600487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advTm="0">
        <p159:morph option="byObject"/>
      </p:transition>
    </mc:Choice>
    <mc:Fallback xmlns="">
      <p:transition spd="slow" advTm="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31" name="Rectangle: Rounded Corners 40">
            <a:extLst>
              <a:ext uri="{FF2B5EF4-FFF2-40B4-BE49-F238E27FC236}">
                <a16:creationId xmlns:a16="http://schemas.microsoft.com/office/drawing/2014/main" id="{D34A131F-FA73-4994-A76E-EC2C31DEF61F}"/>
              </a:ext>
            </a:extLst>
          </p:cNvPr>
          <p:cNvSpPr/>
          <p:nvPr/>
        </p:nvSpPr>
        <p:spPr>
          <a:xfrm>
            <a:off x="367051" y="2156075"/>
            <a:ext cx="2437109" cy="2200051"/>
          </a:xfrm>
          <a:prstGeom prst="roundRect">
            <a:avLst>
              <a:gd name="adj" fmla="val 21776"/>
            </a:avLst>
          </a:prstGeom>
          <a:solidFill>
            <a:schemeClr val="accent1">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Rectangle 43">
            <a:extLst>
              <a:ext uri="{FF2B5EF4-FFF2-40B4-BE49-F238E27FC236}">
                <a16:creationId xmlns:a16="http://schemas.microsoft.com/office/drawing/2014/main" id="{B71A262D-3868-4E2F-99BB-4A5C7D0FFCEE}"/>
              </a:ext>
            </a:extLst>
          </p:cNvPr>
          <p:cNvSpPr/>
          <p:nvPr/>
        </p:nvSpPr>
        <p:spPr>
          <a:xfrm>
            <a:off x="492400" y="2385563"/>
            <a:ext cx="1387928" cy="431487"/>
          </a:xfrm>
          <a:prstGeom prst="rect">
            <a:avLst/>
          </a:prstGeom>
          <a:solidFill>
            <a:schemeClr val="accent1">
              <a:lumMod val="75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1</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40" name="Rectangle: Rounded Corners 40">
            <a:extLst>
              <a:ext uri="{FF2B5EF4-FFF2-40B4-BE49-F238E27FC236}">
                <a16:creationId xmlns:a16="http://schemas.microsoft.com/office/drawing/2014/main" id="{025F0450-82DB-41F0-88AD-CF90531967DB}"/>
              </a:ext>
            </a:extLst>
          </p:cNvPr>
          <p:cNvSpPr/>
          <p:nvPr/>
        </p:nvSpPr>
        <p:spPr>
          <a:xfrm>
            <a:off x="3158523" y="2113746"/>
            <a:ext cx="2699662" cy="2284709"/>
          </a:xfrm>
          <a:prstGeom prst="roundRect">
            <a:avLst>
              <a:gd name="adj" fmla="val 21776"/>
            </a:avLst>
          </a:prstGeom>
          <a:solidFill>
            <a:srgbClr val="D0540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2" name="Rectangle 43">
            <a:extLst>
              <a:ext uri="{FF2B5EF4-FFF2-40B4-BE49-F238E27FC236}">
                <a16:creationId xmlns:a16="http://schemas.microsoft.com/office/drawing/2014/main" id="{BBF4F4C4-4294-45B8-90C4-A9B3B3A0295B}"/>
              </a:ext>
            </a:extLst>
          </p:cNvPr>
          <p:cNvSpPr/>
          <p:nvPr/>
        </p:nvSpPr>
        <p:spPr>
          <a:xfrm>
            <a:off x="3297705" y="2619249"/>
            <a:ext cx="1493582" cy="403390"/>
          </a:xfrm>
          <a:prstGeom prst="rect">
            <a:avLst/>
          </a:prstGeom>
          <a:solidFill>
            <a:srgbClr val="D05400"/>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2</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49" name="Rectangle: Rounded Corners 40">
            <a:extLst>
              <a:ext uri="{FF2B5EF4-FFF2-40B4-BE49-F238E27FC236}">
                <a16:creationId xmlns:a16="http://schemas.microsoft.com/office/drawing/2014/main" id="{C6C1244B-D8D7-41D5-9B2D-5F5794D39BCF}"/>
              </a:ext>
            </a:extLst>
          </p:cNvPr>
          <p:cNvSpPr/>
          <p:nvPr/>
        </p:nvSpPr>
        <p:spPr>
          <a:xfrm>
            <a:off x="6212548" y="2134720"/>
            <a:ext cx="2480348" cy="2242760"/>
          </a:xfrm>
          <a:prstGeom prst="roundRect">
            <a:avLst>
              <a:gd name="adj" fmla="val 21776"/>
            </a:avLst>
          </a:prstGeom>
          <a:solidFill>
            <a:srgbClr val="619428"/>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1" name="Rectangle 43">
            <a:extLst>
              <a:ext uri="{FF2B5EF4-FFF2-40B4-BE49-F238E27FC236}">
                <a16:creationId xmlns:a16="http://schemas.microsoft.com/office/drawing/2014/main" id="{179E4536-BCC6-44B7-A1A6-F574C920AF39}"/>
              </a:ext>
            </a:extLst>
          </p:cNvPr>
          <p:cNvSpPr/>
          <p:nvPr/>
        </p:nvSpPr>
        <p:spPr>
          <a:xfrm>
            <a:off x="6347964" y="2432674"/>
            <a:ext cx="1451684" cy="369332"/>
          </a:xfrm>
          <a:prstGeom prst="rect">
            <a:avLst/>
          </a:prstGeom>
          <a:solidFill>
            <a:srgbClr val="619428"/>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3</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54" name="Rectangle: Rounded Corners 40">
            <a:extLst>
              <a:ext uri="{FF2B5EF4-FFF2-40B4-BE49-F238E27FC236}">
                <a16:creationId xmlns:a16="http://schemas.microsoft.com/office/drawing/2014/main" id="{3C32C037-6F50-4237-BDD9-4A56391AA7EB}"/>
              </a:ext>
            </a:extLst>
          </p:cNvPr>
          <p:cNvSpPr/>
          <p:nvPr/>
        </p:nvSpPr>
        <p:spPr>
          <a:xfrm>
            <a:off x="9047259" y="2134720"/>
            <a:ext cx="2634342" cy="2242760"/>
          </a:xfrm>
          <a:prstGeom prst="roundRect">
            <a:avLst>
              <a:gd name="adj" fmla="val 21776"/>
            </a:avLst>
          </a:prstGeom>
          <a:solidFill>
            <a:schemeClr val="accent4">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Rectangle 43">
            <a:extLst>
              <a:ext uri="{FF2B5EF4-FFF2-40B4-BE49-F238E27FC236}">
                <a16:creationId xmlns:a16="http://schemas.microsoft.com/office/drawing/2014/main" id="{39CFD826-50FB-4ABE-AB84-DD98B68C0DCE}"/>
              </a:ext>
            </a:extLst>
          </p:cNvPr>
          <p:cNvSpPr/>
          <p:nvPr/>
        </p:nvSpPr>
        <p:spPr>
          <a:xfrm>
            <a:off x="9248577" y="2379593"/>
            <a:ext cx="1451684" cy="369331"/>
          </a:xfrm>
          <a:prstGeom prst="rect">
            <a:avLst/>
          </a:prstGeom>
          <a:solidFill>
            <a:schemeClr val="accent4">
              <a:lumMod val="75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2" name="Hình chữ nhật: Góc Tròn 1">
            <a:extLst>
              <a:ext uri="{FF2B5EF4-FFF2-40B4-BE49-F238E27FC236}">
                <a16:creationId xmlns:a16="http://schemas.microsoft.com/office/drawing/2014/main" id="{4C616653-0915-4AA3-8346-6C8F073F1FDD}"/>
              </a:ext>
            </a:extLst>
          </p:cNvPr>
          <p:cNvSpPr/>
          <p:nvPr/>
        </p:nvSpPr>
        <p:spPr>
          <a:xfrm>
            <a:off x="4537730" y="274055"/>
            <a:ext cx="3116540" cy="768137"/>
          </a:xfrm>
          <a:prstGeom prst="roundRect">
            <a:avLst>
              <a:gd name="adj" fmla="val 5000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latin typeface="Arial" panose="020B0604020202020204" pitchFamily="34" charset="0"/>
                <a:cs typeface="Arial" panose="020B0604020202020204" pitchFamily="34" charset="0"/>
              </a:rPr>
              <a:t>Nội dung thuyết trình </a:t>
            </a:r>
          </a:p>
        </p:txBody>
      </p:sp>
      <p:sp>
        <p:nvSpPr>
          <p:cNvPr id="44" name="Hình chữ nhật: Góc Tròn 43">
            <a:extLst>
              <a:ext uri="{FF2B5EF4-FFF2-40B4-BE49-F238E27FC236}">
                <a16:creationId xmlns:a16="http://schemas.microsoft.com/office/drawing/2014/main" id="{CB36F5B0-4C77-4AC4-9A2E-9E44ECF71A2E}"/>
              </a:ext>
            </a:extLst>
          </p:cNvPr>
          <p:cNvSpPr/>
          <p:nvPr/>
        </p:nvSpPr>
        <p:spPr>
          <a:xfrm>
            <a:off x="319541" y="7584136"/>
            <a:ext cx="11295529" cy="6965531"/>
          </a:xfrm>
          <a:prstGeom prst="roundRect">
            <a:avLst>
              <a:gd name="adj" fmla="val 611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Hình chữ nhật: Góc Tròn 44">
            <a:extLst>
              <a:ext uri="{FF2B5EF4-FFF2-40B4-BE49-F238E27FC236}">
                <a16:creationId xmlns:a16="http://schemas.microsoft.com/office/drawing/2014/main" id="{2AB208A6-9C9F-4264-BAAE-EA779BC9736C}"/>
              </a:ext>
            </a:extLst>
          </p:cNvPr>
          <p:cNvSpPr/>
          <p:nvPr/>
        </p:nvSpPr>
        <p:spPr>
          <a:xfrm>
            <a:off x="296495" y="7978013"/>
            <a:ext cx="971226" cy="943133"/>
          </a:xfrm>
          <a:prstGeom prst="roundRect">
            <a:avLst>
              <a:gd name="adj" fmla="val 919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Hình chữ nhật: Góc Tròn 45">
            <a:extLst>
              <a:ext uri="{FF2B5EF4-FFF2-40B4-BE49-F238E27FC236}">
                <a16:creationId xmlns:a16="http://schemas.microsoft.com/office/drawing/2014/main" id="{79E94F88-2A7B-4249-AC90-2F7F934FA37A}"/>
              </a:ext>
            </a:extLst>
          </p:cNvPr>
          <p:cNvSpPr/>
          <p:nvPr/>
        </p:nvSpPr>
        <p:spPr>
          <a:xfrm>
            <a:off x="830212" y="10979602"/>
            <a:ext cx="971226" cy="943133"/>
          </a:xfrm>
          <a:prstGeom prst="roundRect">
            <a:avLst>
              <a:gd name="adj" fmla="val 919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Hình chữ nhật: Góc Tròn 46">
            <a:extLst>
              <a:ext uri="{FF2B5EF4-FFF2-40B4-BE49-F238E27FC236}">
                <a16:creationId xmlns:a16="http://schemas.microsoft.com/office/drawing/2014/main" id="{56BE8354-CB44-4A23-B599-46F6829171B5}"/>
              </a:ext>
            </a:extLst>
          </p:cNvPr>
          <p:cNvSpPr/>
          <p:nvPr/>
        </p:nvSpPr>
        <p:spPr>
          <a:xfrm>
            <a:off x="73804" y="13132106"/>
            <a:ext cx="971226" cy="943133"/>
          </a:xfrm>
          <a:prstGeom prst="roundRect">
            <a:avLst>
              <a:gd name="adj" fmla="val 919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821448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31" name="Rectangle: Rounded Corners 40">
            <a:extLst>
              <a:ext uri="{FF2B5EF4-FFF2-40B4-BE49-F238E27FC236}">
                <a16:creationId xmlns:a16="http://schemas.microsoft.com/office/drawing/2014/main" id="{D34A131F-FA73-4994-A76E-EC2C31DEF61F}"/>
              </a:ext>
            </a:extLst>
          </p:cNvPr>
          <p:cNvSpPr/>
          <p:nvPr/>
        </p:nvSpPr>
        <p:spPr>
          <a:xfrm>
            <a:off x="-381748" y="114300"/>
            <a:ext cx="12955495" cy="7581901"/>
          </a:xfrm>
          <a:prstGeom prst="roundRect">
            <a:avLst>
              <a:gd name="adj" fmla="val 11114"/>
            </a:avLst>
          </a:prstGeom>
          <a:solidFill>
            <a:schemeClr val="accent1">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Rectangle 43">
            <a:extLst>
              <a:ext uri="{FF2B5EF4-FFF2-40B4-BE49-F238E27FC236}">
                <a16:creationId xmlns:a16="http://schemas.microsoft.com/office/drawing/2014/main" id="{B71A262D-3868-4E2F-99BB-4A5C7D0FFCEE}"/>
              </a:ext>
            </a:extLst>
          </p:cNvPr>
          <p:cNvSpPr/>
          <p:nvPr/>
        </p:nvSpPr>
        <p:spPr>
          <a:xfrm>
            <a:off x="491788" y="229450"/>
            <a:ext cx="2861012" cy="646331"/>
          </a:xfrm>
          <a:prstGeom prst="rect">
            <a:avLst/>
          </a:prstGeom>
          <a:solidFill>
            <a:schemeClr val="accent1">
              <a:lumMod val="75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err="1">
                <a:ln>
                  <a:noFill/>
                </a:ln>
                <a:solidFill>
                  <a:prstClr val="white">
                    <a:lumMod val="95000"/>
                  </a:prstClr>
                </a:solidFill>
                <a:effectLst/>
                <a:uLnTx/>
                <a:uFillTx/>
                <a:latin typeface="Arial" panose="020B0604020202020204" pitchFamily="34" charset="0"/>
                <a:cs typeface="Arial" panose="020B0604020202020204" pitchFamily="34" charset="0"/>
              </a:rPr>
              <a:t>Nội</a:t>
            </a:r>
            <a:r>
              <a:rPr kumimoji="0" lang="en-US" sz="36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rPr>
              <a:t> dung 1</a:t>
            </a:r>
          </a:p>
        </p:txBody>
      </p:sp>
      <p:sp>
        <p:nvSpPr>
          <p:cNvPr id="38" name="Rectangle 44">
            <a:extLst>
              <a:ext uri="{FF2B5EF4-FFF2-40B4-BE49-F238E27FC236}">
                <a16:creationId xmlns:a16="http://schemas.microsoft.com/office/drawing/2014/main" id="{35D38E93-BC12-4076-859E-03E7EEE7FB6E}"/>
              </a:ext>
            </a:extLst>
          </p:cNvPr>
          <p:cNvSpPr/>
          <p:nvPr/>
        </p:nvSpPr>
        <p:spPr>
          <a:xfrm>
            <a:off x="3352800" y="277153"/>
            <a:ext cx="8648700" cy="646331"/>
          </a:xfrm>
          <a:prstGeom prst="rect">
            <a:avLst/>
          </a:prstGeom>
          <a:solidFill>
            <a:schemeClr val="accent1">
              <a:lumMod val="75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vi-VN" sz="3600" dirty="0">
                <a:solidFill>
                  <a:schemeClr val="bg1"/>
                </a:solidFill>
                <a:latin typeface="+mj-lt"/>
                <a:cs typeface="Arial" panose="020B0604020202020204" pitchFamily="34" charset="0"/>
              </a:rPr>
              <a:t>Tìm hiểu nhịp tim, phương pháp, sơ đồ khối  </a:t>
            </a:r>
            <a:endParaRPr kumimoji="0" lang="en-MY" sz="3600" i="0" u="none" strike="noStrike" kern="1200" cap="none" spc="0" normalizeH="0" baseline="0" noProof="0" dirty="0">
              <a:ln>
                <a:noFill/>
              </a:ln>
              <a:solidFill>
                <a:schemeClr val="bg1"/>
              </a:solidFill>
              <a:effectLst/>
              <a:uLnTx/>
              <a:uFillTx/>
              <a:latin typeface="+mj-lt"/>
              <a:ea typeface="+mn-ea"/>
              <a:cs typeface="Arial" panose="020B0604020202020204" pitchFamily="34" charset="0"/>
            </a:endParaRPr>
          </a:p>
        </p:txBody>
      </p:sp>
      <p:sp>
        <p:nvSpPr>
          <p:cNvPr id="40" name="Rectangle: Rounded Corners 40">
            <a:extLst>
              <a:ext uri="{FF2B5EF4-FFF2-40B4-BE49-F238E27FC236}">
                <a16:creationId xmlns:a16="http://schemas.microsoft.com/office/drawing/2014/main" id="{025F0450-82DB-41F0-88AD-CF90531967DB}"/>
              </a:ext>
            </a:extLst>
          </p:cNvPr>
          <p:cNvSpPr/>
          <p:nvPr/>
        </p:nvSpPr>
        <p:spPr>
          <a:xfrm>
            <a:off x="14029723" y="2113746"/>
            <a:ext cx="2699662" cy="2284709"/>
          </a:xfrm>
          <a:prstGeom prst="roundRect">
            <a:avLst>
              <a:gd name="adj" fmla="val 21776"/>
            </a:avLst>
          </a:prstGeom>
          <a:solidFill>
            <a:srgbClr val="D0540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2" name="Rectangle 43">
            <a:extLst>
              <a:ext uri="{FF2B5EF4-FFF2-40B4-BE49-F238E27FC236}">
                <a16:creationId xmlns:a16="http://schemas.microsoft.com/office/drawing/2014/main" id="{BBF4F4C4-4294-45B8-90C4-A9B3B3A0295B}"/>
              </a:ext>
            </a:extLst>
          </p:cNvPr>
          <p:cNvSpPr/>
          <p:nvPr/>
        </p:nvSpPr>
        <p:spPr>
          <a:xfrm>
            <a:off x="14168905" y="2619249"/>
            <a:ext cx="1493582" cy="403390"/>
          </a:xfrm>
          <a:prstGeom prst="rect">
            <a:avLst/>
          </a:prstGeom>
          <a:solidFill>
            <a:srgbClr val="D05400"/>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2</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43" name="Rectangle 44">
            <a:extLst>
              <a:ext uri="{FF2B5EF4-FFF2-40B4-BE49-F238E27FC236}">
                <a16:creationId xmlns:a16="http://schemas.microsoft.com/office/drawing/2014/main" id="{FA4BC61C-FD30-493B-BCF3-CAA5895A7C82}"/>
              </a:ext>
            </a:extLst>
          </p:cNvPr>
          <p:cNvSpPr/>
          <p:nvPr/>
        </p:nvSpPr>
        <p:spPr>
          <a:xfrm>
            <a:off x="14186245" y="3022639"/>
            <a:ext cx="1615425" cy="253916"/>
          </a:xfrm>
          <a:prstGeom prst="rect">
            <a:avLst/>
          </a:prstGeom>
          <a:solidFill>
            <a:srgbClr val="D05400"/>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MY" sz="105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Ghi chú nội dung 2</a:t>
            </a:r>
            <a:endParaRPr kumimoji="0" lang="en-MY" sz="105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49" name="Rectangle: Rounded Corners 40">
            <a:extLst>
              <a:ext uri="{FF2B5EF4-FFF2-40B4-BE49-F238E27FC236}">
                <a16:creationId xmlns:a16="http://schemas.microsoft.com/office/drawing/2014/main" id="{C6C1244B-D8D7-41D5-9B2D-5F5794D39BCF}"/>
              </a:ext>
            </a:extLst>
          </p:cNvPr>
          <p:cNvSpPr/>
          <p:nvPr/>
        </p:nvSpPr>
        <p:spPr>
          <a:xfrm>
            <a:off x="21095310" y="2134720"/>
            <a:ext cx="2480348" cy="2242760"/>
          </a:xfrm>
          <a:prstGeom prst="roundRect">
            <a:avLst>
              <a:gd name="adj" fmla="val 21776"/>
            </a:avLst>
          </a:prstGeom>
          <a:solidFill>
            <a:srgbClr val="619428"/>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1" name="Rectangle 43">
            <a:extLst>
              <a:ext uri="{FF2B5EF4-FFF2-40B4-BE49-F238E27FC236}">
                <a16:creationId xmlns:a16="http://schemas.microsoft.com/office/drawing/2014/main" id="{179E4536-BCC6-44B7-A1A6-F574C920AF39}"/>
              </a:ext>
            </a:extLst>
          </p:cNvPr>
          <p:cNvSpPr/>
          <p:nvPr/>
        </p:nvSpPr>
        <p:spPr>
          <a:xfrm>
            <a:off x="21230726" y="2432674"/>
            <a:ext cx="1451684" cy="369332"/>
          </a:xfrm>
          <a:prstGeom prst="rect">
            <a:avLst/>
          </a:prstGeom>
          <a:solidFill>
            <a:srgbClr val="619428"/>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3</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52" name="Rectangle 44">
            <a:extLst>
              <a:ext uri="{FF2B5EF4-FFF2-40B4-BE49-F238E27FC236}">
                <a16:creationId xmlns:a16="http://schemas.microsoft.com/office/drawing/2014/main" id="{680776EC-AEF6-4DC3-AABC-54FF57C0A0CB}"/>
              </a:ext>
            </a:extLst>
          </p:cNvPr>
          <p:cNvSpPr/>
          <p:nvPr/>
        </p:nvSpPr>
        <p:spPr>
          <a:xfrm>
            <a:off x="21247580" y="2796992"/>
            <a:ext cx="1434830" cy="253916"/>
          </a:xfrm>
          <a:prstGeom prst="rect">
            <a:avLst/>
          </a:prstGeom>
          <a:solidFill>
            <a:srgbClr val="619428"/>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MY" sz="105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Ghi chú nội dung 3</a:t>
            </a:r>
            <a:endParaRPr kumimoji="0" lang="en-MY" sz="105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54" name="Rectangle: Rounded Corners 40">
            <a:extLst>
              <a:ext uri="{FF2B5EF4-FFF2-40B4-BE49-F238E27FC236}">
                <a16:creationId xmlns:a16="http://schemas.microsoft.com/office/drawing/2014/main" id="{3C32C037-6F50-4237-BDD9-4A56391AA7EB}"/>
              </a:ext>
            </a:extLst>
          </p:cNvPr>
          <p:cNvSpPr/>
          <p:nvPr/>
        </p:nvSpPr>
        <p:spPr>
          <a:xfrm>
            <a:off x="27174669" y="2134720"/>
            <a:ext cx="2634342" cy="2242760"/>
          </a:xfrm>
          <a:prstGeom prst="roundRect">
            <a:avLst>
              <a:gd name="adj" fmla="val 21776"/>
            </a:avLst>
          </a:prstGeom>
          <a:solidFill>
            <a:schemeClr val="accent4">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Rectangle 43">
            <a:extLst>
              <a:ext uri="{FF2B5EF4-FFF2-40B4-BE49-F238E27FC236}">
                <a16:creationId xmlns:a16="http://schemas.microsoft.com/office/drawing/2014/main" id="{39CFD826-50FB-4ABE-AB84-DD98B68C0DCE}"/>
              </a:ext>
            </a:extLst>
          </p:cNvPr>
          <p:cNvSpPr/>
          <p:nvPr/>
        </p:nvSpPr>
        <p:spPr>
          <a:xfrm>
            <a:off x="27375987" y="2379593"/>
            <a:ext cx="1451684" cy="369331"/>
          </a:xfrm>
          <a:prstGeom prst="rect">
            <a:avLst/>
          </a:prstGeom>
          <a:solidFill>
            <a:schemeClr val="accent4">
              <a:lumMod val="75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57" name="Rectangle 44">
            <a:extLst>
              <a:ext uri="{FF2B5EF4-FFF2-40B4-BE49-F238E27FC236}">
                <a16:creationId xmlns:a16="http://schemas.microsoft.com/office/drawing/2014/main" id="{33092850-16EF-4C7D-B5F7-A139817FDC15}"/>
              </a:ext>
            </a:extLst>
          </p:cNvPr>
          <p:cNvSpPr/>
          <p:nvPr/>
        </p:nvSpPr>
        <p:spPr>
          <a:xfrm>
            <a:off x="27392841" y="2737858"/>
            <a:ext cx="1639530" cy="253916"/>
          </a:xfrm>
          <a:prstGeom prst="rect">
            <a:avLst/>
          </a:prstGeom>
          <a:solidFill>
            <a:schemeClr val="accent4">
              <a:lumMod val="75000"/>
            </a:schemeClr>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MY" sz="105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Ghi chú nội dung 4</a:t>
            </a:r>
            <a:endParaRPr kumimoji="0" lang="en-MY" sz="105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2" name="Hình chữ nhật: Góc Tròn 1">
            <a:extLst>
              <a:ext uri="{FF2B5EF4-FFF2-40B4-BE49-F238E27FC236}">
                <a16:creationId xmlns:a16="http://schemas.microsoft.com/office/drawing/2014/main" id="{4C616653-0915-4AA3-8346-6C8F073F1FDD}"/>
              </a:ext>
            </a:extLst>
          </p:cNvPr>
          <p:cNvSpPr/>
          <p:nvPr/>
        </p:nvSpPr>
        <p:spPr>
          <a:xfrm>
            <a:off x="4537730" y="-2088145"/>
            <a:ext cx="3116540" cy="768137"/>
          </a:xfrm>
          <a:prstGeom prst="roundRect">
            <a:avLst>
              <a:gd name="adj" fmla="val 5000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latin typeface="Arial" panose="020B0604020202020204" pitchFamily="34" charset="0"/>
                <a:cs typeface="Arial" panose="020B0604020202020204" pitchFamily="34" charset="0"/>
              </a:rPr>
              <a:t>Nội dung thuyết trình </a:t>
            </a:r>
          </a:p>
        </p:txBody>
      </p:sp>
      <p:sp>
        <p:nvSpPr>
          <p:cNvPr id="3" name="Hình chữ nhật: Góc Tròn 2">
            <a:extLst>
              <a:ext uri="{FF2B5EF4-FFF2-40B4-BE49-F238E27FC236}">
                <a16:creationId xmlns:a16="http://schemas.microsoft.com/office/drawing/2014/main" id="{A6DA8265-4EEE-4E9B-B17E-D3FF2EDF2050}"/>
              </a:ext>
            </a:extLst>
          </p:cNvPr>
          <p:cNvSpPr/>
          <p:nvPr/>
        </p:nvSpPr>
        <p:spPr>
          <a:xfrm>
            <a:off x="1780806" y="875781"/>
            <a:ext cx="9752040" cy="6965531"/>
          </a:xfrm>
          <a:prstGeom prst="roundRect">
            <a:avLst>
              <a:gd name="adj" fmla="val 611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Hình chữ nhật: Góc Tròn 3">
            <a:extLst>
              <a:ext uri="{FF2B5EF4-FFF2-40B4-BE49-F238E27FC236}">
                <a16:creationId xmlns:a16="http://schemas.microsoft.com/office/drawing/2014/main" id="{A82BE33F-4CD7-463F-B627-5D43A09F3F8E}"/>
              </a:ext>
            </a:extLst>
          </p:cNvPr>
          <p:cNvSpPr/>
          <p:nvPr/>
        </p:nvSpPr>
        <p:spPr>
          <a:xfrm>
            <a:off x="296495" y="1724161"/>
            <a:ext cx="971226" cy="943133"/>
          </a:xfrm>
          <a:prstGeom prst="roundRect">
            <a:avLst>
              <a:gd name="adj" fmla="val 919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Hình chữ nhật: Góc Tròn 20">
            <a:extLst>
              <a:ext uri="{FF2B5EF4-FFF2-40B4-BE49-F238E27FC236}">
                <a16:creationId xmlns:a16="http://schemas.microsoft.com/office/drawing/2014/main" id="{C4A5E95E-F561-44B9-97FC-8784B2FBB911}"/>
              </a:ext>
            </a:extLst>
          </p:cNvPr>
          <p:cNvSpPr/>
          <p:nvPr/>
        </p:nvSpPr>
        <p:spPr>
          <a:xfrm>
            <a:off x="830212" y="3337821"/>
            <a:ext cx="971226" cy="943133"/>
          </a:xfrm>
          <a:prstGeom prst="roundRect">
            <a:avLst>
              <a:gd name="adj" fmla="val 919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Hình chữ nhật: Góc Tròn 21">
            <a:extLst>
              <a:ext uri="{FF2B5EF4-FFF2-40B4-BE49-F238E27FC236}">
                <a16:creationId xmlns:a16="http://schemas.microsoft.com/office/drawing/2014/main" id="{1F18DD72-8E06-4976-A555-98365DCB0ADE}"/>
              </a:ext>
            </a:extLst>
          </p:cNvPr>
          <p:cNvSpPr/>
          <p:nvPr/>
        </p:nvSpPr>
        <p:spPr>
          <a:xfrm>
            <a:off x="194660" y="4986591"/>
            <a:ext cx="971226" cy="943133"/>
          </a:xfrm>
          <a:prstGeom prst="roundRect">
            <a:avLst>
              <a:gd name="adj" fmla="val 919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16CCCC3-9837-0672-7778-D3B514CD62E5}"/>
              </a:ext>
            </a:extLst>
          </p:cNvPr>
          <p:cNvSpPr txBox="1"/>
          <p:nvPr/>
        </p:nvSpPr>
        <p:spPr>
          <a:xfrm>
            <a:off x="2342148" y="1058910"/>
            <a:ext cx="8217219" cy="830997"/>
          </a:xfrm>
          <a:prstGeom prst="rect">
            <a:avLst/>
          </a:prstGeom>
          <a:noFill/>
        </p:spPr>
        <p:txBody>
          <a:bodyPr wrap="square" rtlCol="0">
            <a:spAutoFit/>
          </a:bodyPr>
          <a:lstStyle/>
          <a:p>
            <a:pPr marL="342900" indent="-342900">
              <a:buFont typeface="Wingdings" panose="05000000000000000000" pitchFamily="2" charset="2"/>
              <a:buChar char="v"/>
            </a:pPr>
            <a:r>
              <a:rPr lang="vi-VN" sz="2400" b="1" dirty="0">
                <a:latin typeface="+mj-lt"/>
              </a:rPr>
              <a:t>Tìm hiểu về nhịp tim: </a:t>
            </a:r>
          </a:p>
          <a:p>
            <a:r>
              <a:rPr lang="vi-VN" sz="2400" b="1">
                <a:effectLst/>
                <a:latin typeface="+mj-lt"/>
                <a:ea typeface="SimSun" panose="02010600030101010101" pitchFamily="2" charset="-122"/>
                <a:cs typeface="Times New Roman" panose="02020603050405020304" pitchFamily="18" charset="0"/>
              </a:rPr>
              <a:t>      </a:t>
            </a:r>
            <a:endParaRPr lang="en-US" sz="2000" b="1" dirty="0">
              <a:latin typeface="+mj-lt"/>
            </a:endParaRPr>
          </a:p>
        </p:txBody>
      </p:sp>
      <p:sp>
        <p:nvSpPr>
          <p:cNvPr id="6" name="TextBox 5">
            <a:extLst>
              <a:ext uri="{FF2B5EF4-FFF2-40B4-BE49-F238E27FC236}">
                <a16:creationId xmlns:a16="http://schemas.microsoft.com/office/drawing/2014/main" id="{B72603FF-941E-B6DF-D8AA-00987A20D67E}"/>
              </a:ext>
            </a:extLst>
          </p:cNvPr>
          <p:cNvSpPr txBox="1"/>
          <p:nvPr/>
        </p:nvSpPr>
        <p:spPr>
          <a:xfrm>
            <a:off x="6450758" y="2078740"/>
            <a:ext cx="7804048" cy="1015663"/>
          </a:xfrm>
          <a:prstGeom prst="rect">
            <a:avLst/>
          </a:prstGeom>
          <a:noFill/>
        </p:spPr>
        <p:txBody>
          <a:bodyPr wrap="square" rtlCol="0">
            <a:spAutoFit/>
          </a:bodyPr>
          <a:lstStyle/>
          <a:p>
            <a:pPr marL="285750" indent="-285750">
              <a:buFont typeface="Wingdings" panose="05000000000000000000" pitchFamily="2" charset="2"/>
              <a:buChar char="v"/>
            </a:pPr>
            <a:r>
              <a:rPr lang="vi-VN" sz="2400" b="1" dirty="0">
                <a:latin typeface="+mj-lt"/>
              </a:rPr>
              <a:t>Phương pháp đo nhịp tim:</a:t>
            </a:r>
          </a:p>
          <a:p>
            <a:r>
              <a:rPr lang="vi-VN" dirty="0"/>
              <a:t>       </a:t>
            </a:r>
          </a:p>
          <a:p>
            <a:r>
              <a:rPr lang="vi-VN" dirty="0"/>
              <a:t>    </a:t>
            </a:r>
            <a:endParaRPr lang="en-US" dirty="0"/>
          </a:p>
        </p:txBody>
      </p:sp>
      <p:pic>
        <p:nvPicPr>
          <p:cNvPr id="10" name="Picture 9">
            <a:extLst>
              <a:ext uri="{FF2B5EF4-FFF2-40B4-BE49-F238E27FC236}">
                <a16:creationId xmlns:a16="http://schemas.microsoft.com/office/drawing/2014/main" id="{E62FF6EE-022A-D919-A707-DB5E1992BE54}"/>
              </a:ext>
            </a:extLst>
          </p:cNvPr>
          <p:cNvPicPr>
            <a:picLocks noChangeAspect="1"/>
          </p:cNvPicPr>
          <p:nvPr/>
        </p:nvPicPr>
        <p:blipFill>
          <a:blip r:embed="rId2"/>
          <a:stretch>
            <a:fillRect/>
          </a:stretch>
        </p:blipFill>
        <p:spPr>
          <a:xfrm>
            <a:off x="2465927" y="1724161"/>
            <a:ext cx="3710050" cy="3647619"/>
          </a:xfrm>
          <a:prstGeom prst="rect">
            <a:avLst/>
          </a:prstGeom>
        </p:spPr>
      </p:pic>
      <p:pic>
        <p:nvPicPr>
          <p:cNvPr id="12" name="Picture 11">
            <a:extLst>
              <a:ext uri="{FF2B5EF4-FFF2-40B4-BE49-F238E27FC236}">
                <a16:creationId xmlns:a16="http://schemas.microsoft.com/office/drawing/2014/main" id="{6CEB8049-F4DB-DF1A-86BE-3F39448122DE}"/>
              </a:ext>
            </a:extLst>
          </p:cNvPr>
          <p:cNvPicPr>
            <a:picLocks noChangeAspect="1"/>
          </p:cNvPicPr>
          <p:nvPr/>
        </p:nvPicPr>
        <p:blipFill>
          <a:blip r:embed="rId3"/>
          <a:stretch>
            <a:fillRect/>
          </a:stretch>
        </p:blipFill>
        <p:spPr>
          <a:xfrm>
            <a:off x="6080688" y="2892406"/>
            <a:ext cx="5226633" cy="3857922"/>
          </a:xfrm>
          <a:prstGeom prst="rect">
            <a:avLst/>
          </a:prstGeom>
        </p:spPr>
      </p:pic>
    </p:spTree>
    <p:extLst>
      <p:ext uri="{BB962C8B-B14F-4D97-AF65-F5344CB8AC3E}">
        <p14:creationId xmlns:p14="http://schemas.microsoft.com/office/powerpoint/2010/main" val="13231862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7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circle(in)">
                                      <p:cBhvr>
                                        <p:cTn id="18" dur="2000"/>
                                        <p:tgtEl>
                                          <p:spTgt spid="6">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0"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800" decel="100000"/>
                                        <p:tgtEl>
                                          <p:spTgt spid="12"/>
                                        </p:tgtEl>
                                      </p:cBhvr>
                                    </p:animEffect>
                                    <p:anim calcmode="lin" valueType="num">
                                      <p:cBhvr>
                                        <p:cTn id="24" dur="800" decel="100000" fill="hold"/>
                                        <p:tgtEl>
                                          <p:spTgt spid="12"/>
                                        </p:tgtEl>
                                        <p:attrNameLst>
                                          <p:attrName>style.rotation</p:attrName>
                                        </p:attrNameLst>
                                      </p:cBhvr>
                                      <p:tavLst>
                                        <p:tav tm="0">
                                          <p:val>
                                            <p:fltVal val="-90"/>
                                          </p:val>
                                        </p:tav>
                                        <p:tav tm="100000">
                                          <p:val>
                                            <p:fltVal val="0"/>
                                          </p:val>
                                        </p:tav>
                                      </p:tavLst>
                                    </p:anim>
                                    <p:anim calcmode="lin" valueType="num">
                                      <p:cBhvr>
                                        <p:cTn id="25" dur="800" decel="100000" fill="hold"/>
                                        <p:tgtEl>
                                          <p:spTgt spid="12"/>
                                        </p:tgtEl>
                                        <p:attrNameLst>
                                          <p:attrName>ppt_x</p:attrName>
                                        </p:attrNameLst>
                                      </p:cBhvr>
                                      <p:tavLst>
                                        <p:tav tm="0">
                                          <p:val>
                                            <p:strVal val="#ppt_x+0.4"/>
                                          </p:val>
                                        </p:tav>
                                        <p:tav tm="100000">
                                          <p:val>
                                            <p:strVal val="#ppt_x-0.05"/>
                                          </p:val>
                                        </p:tav>
                                      </p:tavLst>
                                    </p:anim>
                                    <p:anim calcmode="lin" valueType="num">
                                      <p:cBhvr>
                                        <p:cTn id="26" dur="800" decel="100000" fill="hold"/>
                                        <p:tgtEl>
                                          <p:spTgt spid="12"/>
                                        </p:tgtEl>
                                        <p:attrNameLst>
                                          <p:attrName>ppt_y</p:attrName>
                                        </p:attrNameLst>
                                      </p:cBhvr>
                                      <p:tavLst>
                                        <p:tav tm="0">
                                          <p:val>
                                            <p:strVal val="#ppt_y-0.4"/>
                                          </p:val>
                                        </p:tav>
                                        <p:tav tm="100000">
                                          <p:val>
                                            <p:strVal val="#ppt_y+0.1"/>
                                          </p:val>
                                        </p:tav>
                                      </p:tavLst>
                                    </p:anim>
                                    <p:anim calcmode="lin" valueType="num">
                                      <p:cBhvr>
                                        <p:cTn id="27" dur="200" accel="100000" fill="hold">
                                          <p:stCondLst>
                                            <p:cond delay="800"/>
                                          </p:stCondLst>
                                        </p:cTn>
                                        <p:tgtEl>
                                          <p:spTgt spid="12"/>
                                        </p:tgtEl>
                                        <p:attrNameLst>
                                          <p:attrName>ppt_x</p:attrName>
                                        </p:attrNameLst>
                                      </p:cBhvr>
                                      <p:tavLst>
                                        <p:tav tm="0">
                                          <p:val>
                                            <p:strVal val="#ppt_x-0.05"/>
                                          </p:val>
                                        </p:tav>
                                        <p:tav tm="100000">
                                          <p:val>
                                            <p:strVal val="#ppt_x"/>
                                          </p:val>
                                        </p:tav>
                                      </p:tavLst>
                                    </p:anim>
                                    <p:anim calcmode="lin" valueType="num">
                                      <p:cBhvr>
                                        <p:cTn id="28" dur="200" accel="100000" fill="hold">
                                          <p:stCondLst>
                                            <p:cond delay="800"/>
                                          </p:stCondLst>
                                        </p:cTn>
                                        <p:tgtEl>
                                          <p:spTgt spid="12"/>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31" name="Rectangle: Rounded Corners 40">
            <a:extLst>
              <a:ext uri="{FF2B5EF4-FFF2-40B4-BE49-F238E27FC236}">
                <a16:creationId xmlns:a16="http://schemas.microsoft.com/office/drawing/2014/main" id="{D34A131F-FA73-4994-A76E-EC2C31DEF61F}"/>
              </a:ext>
            </a:extLst>
          </p:cNvPr>
          <p:cNvSpPr/>
          <p:nvPr/>
        </p:nvSpPr>
        <p:spPr>
          <a:xfrm>
            <a:off x="367051" y="2156075"/>
            <a:ext cx="2437109" cy="2200051"/>
          </a:xfrm>
          <a:prstGeom prst="roundRect">
            <a:avLst>
              <a:gd name="adj" fmla="val 21776"/>
            </a:avLst>
          </a:prstGeom>
          <a:solidFill>
            <a:schemeClr val="accent1">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Rectangle 43">
            <a:extLst>
              <a:ext uri="{FF2B5EF4-FFF2-40B4-BE49-F238E27FC236}">
                <a16:creationId xmlns:a16="http://schemas.microsoft.com/office/drawing/2014/main" id="{B71A262D-3868-4E2F-99BB-4A5C7D0FFCEE}"/>
              </a:ext>
            </a:extLst>
          </p:cNvPr>
          <p:cNvSpPr/>
          <p:nvPr/>
        </p:nvSpPr>
        <p:spPr>
          <a:xfrm>
            <a:off x="492400" y="2385563"/>
            <a:ext cx="1387928" cy="431487"/>
          </a:xfrm>
          <a:prstGeom prst="rect">
            <a:avLst/>
          </a:prstGeom>
          <a:solidFill>
            <a:schemeClr val="accent1">
              <a:lumMod val="75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1</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40" name="Rectangle: Rounded Corners 40">
            <a:extLst>
              <a:ext uri="{FF2B5EF4-FFF2-40B4-BE49-F238E27FC236}">
                <a16:creationId xmlns:a16="http://schemas.microsoft.com/office/drawing/2014/main" id="{025F0450-82DB-41F0-88AD-CF90531967DB}"/>
              </a:ext>
            </a:extLst>
          </p:cNvPr>
          <p:cNvSpPr/>
          <p:nvPr/>
        </p:nvSpPr>
        <p:spPr>
          <a:xfrm>
            <a:off x="3158523" y="2113746"/>
            <a:ext cx="2699662" cy="2284709"/>
          </a:xfrm>
          <a:prstGeom prst="roundRect">
            <a:avLst>
              <a:gd name="adj" fmla="val 21776"/>
            </a:avLst>
          </a:prstGeom>
          <a:solidFill>
            <a:srgbClr val="D0540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2" name="Rectangle 43">
            <a:extLst>
              <a:ext uri="{FF2B5EF4-FFF2-40B4-BE49-F238E27FC236}">
                <a16:creationId xmlns:a16="http://schemas.microsoft.com/office/drawing/2014/main" id="{BBF4F4C4-4294-45B8-90C4-A9B3B3A0295B}"/>
              </a:ext>
            </a:extLst>
          </p:cNvPr>
          <p:cNvSpPr/>
          <p:nvPr/>
        </p:nvSpPr>
        <p:spPr>
          <a:xfrm>
            <a:off x="3297705" y="2619249"/>
            <a:ext cx="1493582" cy="403390"/>
          </a:xfrm>
          <a:prstGeom prst="rect">
            <a:avLst/>
          </a:prstGeom>
          <a:solidFill>
            <a:srgbClr val="D05400"/>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2</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49" name="Rectangle: Rounded Corners 40">
            <a:extLst>
              <a:ext uri="{FF2B5EF4-FFF2-40B4-BE49-F238E27FC236}">
                <a16:creationId xmlns:a16="http://schemas.microsoft.com/office/drawing/2014/main" id="{C6C1244B-D8D7-41D5-9B2D-5F5794D39BCF}"/>
              </a:ext>
            </a:extLst>
          </p:cNvPr>
          <p:cNvSpPr/>
          <p:nvPr/>
        </p:nvSpPr>
        <p:spPr>
          <a:xfrm>
            <a:off x="6212548" y="2134720"/>
            <a:ext cx="2480348" cy="2242760"/>
          </a:xfrm>
          <a:prstGeom prst="roundRect">
            <a:avLst>
              <a:gd name="adj" fmla="val 21776"/>
            </a:avLst>
          </a:prstGeom>
          <a:solidFill>
            <a:srgbClr val="619428"/>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1" name="Rectangle 43">
            <a:extLst>
              <a:ext uri="{FF2B5EF4-FFF2-40B4-BE49-F238E27FC236}">
                <a16:creationId xmlns:a16="http://schemas.microsoft.com/office/drawing/2014/main" id="{179E4536-BCC6-44B7-A1A6-F574C920AF39}"/>
              </a:ext>
            </a:extLst>
          </p:cNvPr>
          <p:cNvSpPr/>
          <p:nvPr/>
        </p:nvSpPr>
        <p:spPr>
          <a:xfrm>
            <a:off x="6347964" y="2432674"/>
            <a:ext cx="1451684" cy="369332"/>
          </a:xfrm>
          <a:prstGeom prst="rect">
            <a:avLst/>
          </a:prstGeom>
          <a:solidFill>
            <a:srgbClr val="619428"/>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3</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54" name="Rectangle: Rounded Corners 40">
            <a:extLst>
              <a:ext uri="{FF2B5EF4-FFF2-40B4-BE49-F238E27FC236}">
                <a16:creationId xmlns:a16="http://schemas.microsoft.com/office/drawing/2014/main" id="{3C32C037-6F50-4237-BDD9-4A56391AA7EB}"/>
              </a:ext>
            </a:extLst>
          </p:cNvPr>
          <p:cNvSpPr/>
          <p:nvPr/>
        </p:nvSpPr>
        <p:spPr>
          <a:xfrm>
            <a:off x="9047259" y="2134720"/>
            <a:ext cx="2634342" cy="2242760"/>
          </a:xfrm>
          <a:prstGeom prst="roundRect">
            <a:avLst>
              <a:gd name="adj" fmla="val 21776"/>
            </a:avLst>
          </a:prstGeom>
          <a:solidFill>
            <a:schemeClr val="accent4">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Rectangle 43">
            <a:extLst>
              <a:ext uri="{FF2B5EF4-FFF2-40B4-BE49-F238E27FC236}">
                <a16:creationId xmlns:a16="http://schemas.microsoft.com/office/drawing/2014/main" id="{39CFD826-50FB-4ABE-AB84-DD98B68C0DCE}"/>
              </a:ext>
            </a:extLst>
          </p:cNvPr>
          <p:cNvSpPr/>
          <p:nvPr/>
        </p:nvSpPr>
        <p:spPr>
          <a:xfrm>
            <a:off x="9248577" y="2379593"/>
            <a:ext cx="1451684" cy="369331"/>
          </a:xfrm>
          <a:prstGeom prst="rect">
            <a:avLst/>
          </a:prstGeom>
          <a:solidFill>
            <a:schemeClr val="accent4">
              <a:lumMod val="75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2" name="Hình chữ nhật: Góc Tròn 1">
            <a:extLst>
              <a:ext uri="{FF2B5EF4-FFF2-40B4-BE49-F238E27FC236}">
                <a16:creationId xmlns:a16="http://schemas.microsoft.com/office/drawing/2014/main" id="{4C616653-0915-4AA3-8346-6C8F073F1FDD}"/>
              </a:ext>
            </a:extLst>
          </p:cNvPr>
          <p:cNvSpPr/>
          <p:nvPr/>
        </p:nvSpPr>
        <p:spPr>
          <a:xfrm>
            <a:off x="4537730" y="274055"/>
            <a:ext cx="3116540" cy="768137"/>
          </a:xfrm>
          <a:prstGeom prst="roundRect">
            <a:avLst>
              <a:gd name="adj" fmla="val 5000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latin typeface="Arial" panose="020B0604020202020204" pitchFamily="34" charset="0"/>
                <a:cs typeface="Arial" panose="020B0604020202020204" pitchFamily="34" charset="0"/>
              </a:rPr>
              <a:t>Nội dung thuyết trình </a:t>
            </a:r>
          </a:p>
        </p:txBody>
      </p:sp>
      <p:sp>
        <p:nvSpPr>
          <p:cNvPr id="44" name="Hình chữ nhật: Góc Tròn 43">
            <a:extLst>
              <a:ext uri="{FF2B5EF4-FFF2-40B4-BE49-F238E27FC236}">
                <a16:creationId xmlns:a16="http://schemas.microsoft.com/office/drawing/2014/main" id="{CB36F5B0-4C77-4AC4-9A2E-9E44ECF71A2E}"/>
              </a:ext>
            </a:extLst>
          </p:cNvPr>
          <p:cNvSpPr/>
          <p:nvPr/>
        </p:nvSpPr>
        <p:spPr>
          <a:xfrm>
            <a:off x="319541" y="7584136"/>
            <a:ext cx="11295529" cy="6965531"/>
          </a:xfrm>
          <a:prstGeom prst="roundRect">
            <a:avLst>
              <a:gd name="adj" fmla="val 611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Hình chữ nhật: Góc Tròn 44">
            <a:extLst>
              <a:ext uri="{FF2B5EF4-FFF2-40B4-BE49-F238E27FC236}">
                <a16:creationId xmlns:a16="http://schemas.microsoft.com/office/drawing/2014/main" id="{2AB208A6-9C9F-4264-BAAE-EA779BC9736C}"/>
              </a:ext>
            </a:extLst>
          </p:cNvPr>
          <p:cNvSpPr/>
          <p:nvPr/>
        </p:nvSpPr>
        <p:spPr>
          <a:xfrm>
            <a:off x="296495" y="7978013"/>
            <a:ext cx="971226" cy="943133"/>
          </a:xfrm>
          <a:prstGeom prst="roundRect">
            <a:avLst>
              <a:gd name="adj" fmla="val 919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Hình chữ nhật: Góc Tròn 45">
            <a:extLst>
              <a:ext uri="{FF2B5EF4-FFF2-40B4-BE49-F238E27FC236}">
                <a16:creationId xmlns:a16="http://schemas.microsoft.com/office/drawing/2014/main" id="{79E94F88-2A7B-4249-AC90-2F7F934FA37A}"/>
              </a:ext>
            </a:extLst>
          </p:cNvPr>
          <p:cNvSpPr/>
          <p:nvPr/>
        </p:nvSpPr>
        <p:spPr>
          <a:xfrm>
            <a:off x="830212" y="10979602"/>
            <a:ext cx="971226" cy="943133"/>
          </a:xfrm>
          <a:prstGeom prst="roundRect">
            <a:avLst>
              <a:gd name="adj" fmla="val 919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Hình chữ nhật: Góc Tròn 46">
            <a:extLst>
              <a:ext uri="{FF2B5EF4-FFF2-40B4-BE49-F238E27FC236}">
                <a16:creationId xmlns:a16="http://schemas.microsoft.com/office/drawing/2014/main" id="{56BE8354-CB44-4A23-B599-46F6829171B5}"/>
              </a:ext>
            </a:extLst>
          </p:cNvPr>
          <p:cNvSpPr/>
          <p:nvPr/>
        </p:nvSpPr>
        <p:spPr>
          <a:xfrm>
            <a:off x="73804" y="13132106"/>
            <a:ext cx="971226" cy="943133"/>
          </a:xfrm>
          <a:prstGeom prst="roundRect">
            <a:avLst>
              <a:gd name="adj" fmla="val 919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Hình Bầu dục 18">
            <a:extLst>
              <a:ext uri="{FF2B5EF4-FFF2-40B4-BE49-F238E27FC236}">
                <a16:creationId xmlns:a16="http://schemas.microsoft.com/office/drawing/2014/main" id="{95C4BDBB-06E5-4B61-9635-3DC8D1C611EE}"/>
              </a:ext>
            </a:extLst>
          </p:cNvPr>
          <p:cNvSpPr/>
          <p:nvPr/>
        </p:nvSpPr>
        <p:spPr>
          <a:xfrm>
            <a:off x="9850586" y="8688806"/>
            <a:ext cx="1067824" cy="1059079"/>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0" name="Hình Bầu dục 19">
            <a:extLst>
              <a:ext uri="{FF2B5EF4-FFF2-40B4-BE49-F238E27FC236}">
                <a16:creationId xmlns:a16="http://schemas.microsoft.com/office/drawing/2014/main" id="{AEEEC269-9331-4E9B-A3D3-493D718C0778}"/>
              </a:ext>
            </a:extLst>
          </p:cNvPr>
          <p:cNvSpPr/>
          <p:nvPr/>
        </p:nvSpPr>
        <p:spPr>
          <a:xfrm>
            <a:off x="10879837" y="12642128"/>
            <a:ext cx="1067824" cy="1059079"/>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Hình Bầu dục 20">
            <a:extLst>
              <a:ext uri="{FF2B5EF4-FFF2-40B4-BE49-F238E27FC236}">
                <a16:creationId xmlns:a16="http://schemas.microsoft.com/office/drawing/2014/main" id="{AD627126-6B0B-44C7-99CF-815418976213}"/>
              </a:ext>
            </a:extLst>
          </p:cNvPr>
          <p:cNvSpPr/>
          <p:nvPr/>
        </p:nvSpPr>
        <p:spPr>
          <a:xfrm>
            <a:off x="9770216" y="11251535"/>
            <a:ext cx="1067824" cy="1059079"/>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2" name="Hình Bầu dục 21">
            <a:extLst>
              <a:ext uri="{FF2B5EF4-FFF2-40B4-BE49-F238E27FC236}">
                <a16:creationId xmlns:a16="http://schemas.microsoft.com/office/drawing/2014/main" id="{167DD524-5684-48B9-B644-F1E2F8FFE503}"/>
              </a:ext>
            </a:extLst>
          </p:cNvPr>
          <p:cNvSpPr/>
          <p:nvPr/>
        </p:nvSpPr>
        <p:spPr>
          <a:xfrm>
            <a:off x="10761869" y="14849218"/>
            <a:ext cx="1067824" cy="105907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41326532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31" name="Rectangle: Rounded Corners 40">
            <a:extLst>
              <a:ext uri="{FF2B5EF4-FFF2-40B4-BE49-F238E27FC236}">
                <a16:creationId xmlns:a16="http://schemas.microsoft.com/office/drawing/2014/main" id="{D34A131F-FA73-4994-A76E-EC2C31DEF61F}"/>
              </a:ext>
            </a:extLst>
          </p:cNvPr>
          <p:cNvSpPr/>
          <p:nvPr/>
        </p:nvSpPr>
        <p:spPr>
          <a:xfrm>
            <a:off x="-3223221" y="2156075"/>
            <a:ext cx="2437109" cy="2200051"/>
          </a:xfrm>
          <a:prstGeom prst="roundRect">
            <a:avLst>
              <a:gd name="adj" fmla="val 21776"/>
            </a:avLst>
          </a:prstGeom>
          <a:solidFill>
            <a:schemeClr val="accent1">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Rectangle 43">
            <a:extLst>
              <a:ext uri="{FF2B5EF4-FFF2-40B4-BE49-F238E27FC236}">
                <a16:creationId xmlns:a16="http://schemas.microsoft.com/office/drawing/2014/main" id="{B71A262D-3868-4E2F-99BB-4A5C7D0FFCEE}"/>
              </a:ext>
            </a:extLst>
          </p:cNvPr>
          <p:cNvSpPr/>
          <p:nvPr/>
        </p:nvSpPr>
        <p:spPr>
          <a:xfrm>
            <a:off x="-3097872" y="2385563"/>
            <a:ext cx="1387928" cy="431487"/>
          </a:xfrm>
          <a:prstGeom prst="rect">
            <a:avLst/>
          </a:prstGeom>
          <a:solidFill>
            <a:schemeClr val="accent1">
              <a:lumMod val="75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1</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38" name="Rectangle 44">
            <a:extLst>
              <a:ext uri="{FF2B5EF4-FFF2-40B4-BE49-F238E27FC236}">
                <a16:creationId xmlns:a16="http://schemas.microsoft.com/office/drawing/2014/main" id="{35D38E93-BC12-4076-859E-03E7EEE7FB6E}"/>
              </a:ext>
            </a:extLst>
          </p:cNvPr>
          <p:cNvSpPr/>
          <p:nvPr/>
        </p:nvSpPr>
        <p:spPr>
          <a:xfrm>
            <a:off x="-3098484" y="2988180"/>
            <a:ext cx="2108181" cy="535843"/>
          </a:xfrm>
          <a:prstGeom prst="rect">
            <a:avLst/>
          </a:prstGeom>
          <a:solidFill>
            <a:schemeClr val="accent1">
              <a:lumMod val="75000"/>
            </a:schemeClr>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MY" sz="1050" i="0" u="none" strike="noStrike" kern="1200" cap="none" spc="0" normalizeH="0" baseline="0" noProof="0" dirty="0" err="1">
                <a:ln>
                  <a:noFill/>
                </a:ln>
                <a:solidFill>
                  <a:schemeClr val="bg1"/>
                </a:solidFill>
                <a:effectLst/>
                <a:uLnTx/>
                <a:uFillTx/>
                <a:latin typeface="Arial" panose="020B0604020202020204" pitchFamily="34" charset="0"/>
                <a:ea typeface="+mn-ea"/>
                <a:cs typeface="Arial" panose="020B0604020202020204" pitchFamily="34" charset="0"/>
              </a:rPr>
              <a:t>Ghi</a:t>
            </a:r>
            <a:r>
              <a:rPr kumimoji="0" lang="en-MY" sz="105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 </a:t>
            </a:r>
            <a:r>
              <a:rPr kumimoji="0" lang="en-MY" sz="1050" i="0" u="none" strike="noStrike" kern="1200" cap="none" spc="0" normalizeH="0" baseline="0" noProof="0" dirty="0" err="1">
                <a:ln>
                  <a:noFill/>
                </a:ln>
                <a:solidFill>
                  <a:schemeClr val="bg1"/>
                </a:solidFill>
                <a:effectLst/>
                <a:uLnTx/>
                <a:uFillTx/>
                <a:latin typeface="Arial" panose="020B0604020202020204" pitchFamily="34" charset="0"/>
                <a:ea typeface="+mn-ea"/>
                <a:cs typeface="Arial" panose="020B0604020202020204" pitchFamily="34" charset="0"/>
              </a:rPr>
              <a:t>chú</a:t>
            </a:r>
            <a:r>
              <a:rPr kumimoji="0" lang="en-MY" sz="105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 </a:t>
            </a:r>
            <a:r>
              <a:rPr kumimoji="0" lang="en-MY" sz="1050" i="0" u="none" strike="noStrike" kern="1200" cap="none" spc="0" normalizeH="0" baseline="0" noProof="0" dirty="0" err="1">
                <a:ln>
                  <a:noFill/>
                </a:ln>
                <a:solidFill>
                  <a:schemeClr val="bg1"/>
                </a:solidFill>
                <a:effectLst/>
                <a:uLnTx/>
                <a:uFillTx/>
                <a:latin typeface="Arial" panose="020B0604020202020204" pitchFamily="34" charset="0"/>
                <a:ea typeface="+mn-ea"/>
                <a:cs typeface="Arial" panose="020B0604020202020204" pitchFamily="34" charset="0"/>
              </a:rPr>
              <a:t>nội</a:t>
            </a:r>
            <a:r>
              <a:rPr kumimoji="0" lang="en-MY" sz="105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 dung 1</a:t>
            </a:r>
          </a:p>
        </p:txBody>
      </p:sp>
      <p:sp>
        <p:nvSpPr>
          <p:cNvPr id="40" name="Rectangle: Rounded Corners 40">
            <a:extLst>
              <a:ext uri="{FF2B5EF4-FFF2-40B4-BE49-F238E27FC236}">
                <a16:creationId xmlns:a16="http://schemas.microsoft.com/office/drawing/2014/main" id="{025F0450-82DB-41F0-88AD-CF90531967DB}"/>
              </a:ext>
            </a:extLst>
          </p:cNvPr>
          <p:cNvSpPr/>
          <p:nvPr/>
        </p:nvSpPr>
        <p:spPr>
          <a:xfrm>
            <a:off x="-431749" y="-304800"/>
            <a:ext cx="12969038" cy="7445829"/>
          </a:xfrm>
          <a:prstGeom prst="roundRect">
            <a:avLst>
              <a:gd name="adj" fmla="val 7898"/>
            </a:avLst>
          </a:prstGeom>
          <a:solidFill>
            <a:srgbClr val="D0540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2" name="Rectangle 43">
            <a:extLst>
              <a:ext uri="{FF2B5EF4-FFF2-40B4-BE49-F238E27FC236}">
                <a16:creationId xmlns:a16="http://schemas.microsoft.com/office/drawing/2014/main" id="{BBF4F4C4-4294-45B8-90C4-A9B3B3A0295B}"/>
              </a:ext>
            </a:extLst>
          </p:cNvPr>
          <p:cNvSpPr/>
          <p:nvPr/>
        </p:nvSpPr>
        <p:spPr>
          <a:xfrm>
            <a:off x="914401" y="24028"/>
            <a:ext cx="8453336" cy="646331"/>
          </a:xfrm>
          <a:prstGeom prst="rect">
            <a:avLst/>
          </a:prstGeom>
          <a:solidFill>
            <a:srgbClr val="D05400"/>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err="1">
                <a:ln>
                  <a:noFill/>
                </a:ln>
                <a:solidFill>
                  <a:prstClr val="white">
                    <a:lumMod val="95000"/>
                  </a:prstClr>
                </a:solidFill>
                <a:effectLst/>
                <a:uLnTx/>
                <a:uFillTx/>
                <a:latin typeface="Arial" panose="020B0604020202020204" pitchFamily="34" charset="0"/>
                <a:cs typeface="Arial" panose="020B0604020202020204" pitchFamily="34" charset="0"/>
              </a:rPr>
              <a:t>Nội</a:t>
            </a:r>
            <a:r>
              <a:rPr kumimoji="0" lang="en-US" sz="36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rPr>
              <a:t> dung 2</a:t>
            </a:r>
            <a:r>
              <a:rPr kumimoji="0" lang="vi-VN" sz="36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rPr>
              <a:t> </a:t>
            </a:r>
            <a:r>
              <a:rPr kumimoji="0" lang="vi-VN" sz="36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 </a:t>
            </a:r>
            <a:r>
              <a:rPr lang="en-US" sz="3600" b="1">
                <a:solidFill>
                  <a:prstClr val="white">
                    <a:lumMod val="95000"/>
                  </a:prstClr>
                </a:solidFill>
                <a:latin typeface="Arial" panose="020B0604020202020204" pitchFamily="34" charset="0"/>
                <a:cs typeface="Arial" panose="020B0604020202020204" pitchFamily="34" charset="0"/>
              </a:rPr>
              <a:t>Sơ đồ khối</a:t>
            </a:r>
            <a:endParaRPr kumimoji="0" lang="en-US" sz="36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49" name="Rectangle: Rounded Corners 40">
            <a:extLst>
              <a:ext uri="{FF2B5EF4-FFF2-40B4-BE49-F238E27FC236}">
                <a16:creationId xmlns:a16="http://schemas.microsoft.com/office/drawing/2014/main" id="{C6C1244B-D8D7-41D5-9B2D-5F5794D39BCF}"/>
              </a:ext>
            </a:extLst>
          </p:cNvPr>
          <p:cNvSpPr/>
          <p:nvPr/>
        </p:nvSpPr>
        <p:spPr>
          <a:xfrm>
            <a:off x="12891652" y="2134720"/>
            <a:ext cx="2480348" cy="2242760"/>
          </a:xfrm>
          <a:prstGeom prst="roundRect">
            <a:avLst>
              <a:gd name="adj" fmla="val 21776"/>
            </a:avLst>
          </a:prstGeom>
          <a:solidFill>
            <a:srgbClr val="619428"/>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1" name="Rectangle 43">
            <a:extLst>
              <a:ext uri="{FF2B5EF4-FFF2-40B4-BE49-F238E27FC236}">
                <a16:creationId xmlns:a16="http://schemas.microsoft.com/office/drawing/2014/main" id="{179E4536-BCC6-44B7-A1A6-F574C920AF39}"/>
              </a:ext>
            </a:extLst>
          </p:cNvPr>
          <p:cNvSpPr/>
          <p:nvPr/>
        </p:nvSpPr>
        <p:spPr>
          <a:xfrm>
            <a:off x="13027068" y="2432674"/>
            <a:ext cx="1451684" cy="369332"/>
          </a:xfrm>
          <a:prstGeom prst="rect">
            <a:avLst/>
          </a:prstGeom>
          <a:solidFill>
            <a:srgbClr val="619428"/>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3</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52" name="Rectangle 44">
            <a:extLst>
              <a:ext uri="{FF2B5EF4-FFF2-40B4-BE49-F238E27FC236}">
                <a16:creationId xmlns:a16="http://schemas.microsoft.com/office/drawing/2014/main" id="{680776EC-AEF6-4DC3-AABC-54FF57C0A0CB}"/>
              </a:ext>
            </a:extLst>
          </p:cNvPr>
          <p:cNvSpPr/>
          <p:nvPr/>
        </p:nvSpPr>
        <p:spPr>
          <a:xfrm>
            <a:off x="13043922" y="2796992"/>
            <a:ext cx="1434830" cy="253916"/>
          </a:xfrm>
          <a:prstGeom prst="rect">
            <a:avLst/>
          </a:prstGeom>
          <a:solidFill>
            <a:srgbClr val="619428"/>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MY" sz="105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Ghi chú nội dung 3</a:t>
            </a:r>
            <a:endParaRPr kumimoji="0" lang="en-MY" sz="105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54" name="Rectangle: Rounded Corners 40">
            <a:extLst>
              <a:ext uri="{FF2B5EF4-FFF2-40B4-BE49-F238E27FC236}">
                <a16:creationId xmlns:a16="http://schemas.microsoft.com/office/drawing/2014/main" id="{3C32C037-6F50-4237-BDD9-4A56391AA7EB}"/>
              </a:ext>
            </a:extLst>
          </p:cNvPr>
          <p:cNvSpPr/>
          <p:nvPr/>
        </p:nvSpPr>
        <p:spPr>
          <a:xfrm>
            <a:off x="15726363" y="2134720"/>
            <a:ext cx="2634342" cy="2242760"/>
          </a:xfrm>
          <a:prstGeom prst="roundRect">
            <a:avLst>
              <a:gd name="adj" fmla="val 21776"/>
            </a:avLst>
          </a:prstGeom>
          <a:solidFill>
            <a:schemeClr val="accent4">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Rectangle 43">
            <a:extLst>
              <a:ext uri="{FF2B5EF4-FFF2-40B4-BE49-F238E27FC236}">
                <a16:creationId xmlns:a16="http://schemas.microsoft.com/office/drawing/2014/main" id="{39CFD826-50FB-4ABE-AB84-DD98B68C0DCE}"/>
              </a:ext>
            </a:extLst>
          </p:cNvPr>
          <p:cNvSpPr/>
          <p:nvPr/>
        </p:nvSpPr>
        <p:spPr>
          <a:xfrm>
            <a:off x="15927681" y="2379593"/>
            <a:ext cx="1451684" cy="369331"/>
          </a:xfrm>
          <a:prstGeom prst="rect">
            <a:avLst/>
          </a:prstGeom>
          <a:solidFill>
            <a:schemeClr val="accent4">
              <a:lumMod val="75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57" name="Rectangle 44">
            <a:extLst>
              <a:ext uri="{FF2B5EF4-FFF2-40B4-BE49-F238E27FC236}">
                <a16:creationId xmlns:a16="http://schemas.microsoft.com/office/drawing/2014/main" id="{33092850-16EF-4C7D-B5F7-A139817FDC15}"/>
              </a:ext>
            </a:extLst>
          </p:cNvPr>
          <p:cNvSpPr/>
          <p:nvPr/>
        </p:nvSpPr>
        <p:spPr>
          <a:xfrm>
            <a:off x="15944535" y="2737858"/>
            <a:ext cx="1639530" cy="253916"/>
          </a:xfrm>
          <a:prstGeom prst="rect">
            <a:avLst/>
          </a:prstGeom>
          <a:solidFill>
            <a:schemeClr val="accent4">
              <a:lumMod val="75000"/>
            </a:schemeClr>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MY" sz="105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Ghi chú nội dung 4</a:t>
            </a:r>
            <a:endParaRPr kumimoji="0" lang="en-MY" sz="105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2" name="Hình chữ nhật: Góc Tròn 1">
            <a:extLst>
              <a:ext uri="{FF2B5EF4-FFF2-40B4-BE49-F238E27FC236}">
                <a16:creationId xmlns:a16="http://schemas.microsoft.com/office/drawing/2014/main" id="{4C616653-0915-4AA3-8346-6C8F073F1FDD}"/>
              </a:ext>
            </a:extLst>
          </p:cNvPr>
          <p:cNvSpPr/>
          <p:nvPr/>
        </p:nvSpPr>
        <p:spPr>
          <a:xfrm>
            <a:off x="4537730" y="-2429389"/>
            <a:ext cx="3116540" cy="768137"/>
          </a:xfrm>
          <a:prstGeom prst="roundRect">
            <a:avLst>
              <a:gd name="adj" fmla="val 5000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latin typeface="Arial" panose="020B0604020202020204" pitchFamily="34" charset="0"/>
                <a:cs typeface="Arial" panose="020B0604020202020204" pitchFamily="34" charset="0"/>
              </a:rPr>
              <a:t>Nội dung thuyết trình </a:t>
            </a:r>
          </a:p>
        </p:txBody>
      </p:sp>
      <p:sp>
        <p:nvSpPr>
          <p:cNvPr id="35" name="Rectangle: Rounded Corners 1">
            <a:extLst>
              <a:ext uri="{FF2B5EF4-FFF2-40B4-BE49-F238E27FC236}">
                <a16:creationId xmlns:a16="http://schemas.microsoft.com/office/drawing/2014/main" id="{FC8C495A-BC4A-4694-BD4E-889F3A733640}"/>
              </a:ext>
            </a:extLst>
          </p:cNvPr>
          <p:cNvSpPr/>
          <p:nvPr/>
        </p:nvSpPr>
        <p:spPr>
          <a:xfrm>
            <a:off x="0" y="844075"/>
            <a:ext cx="9201256" cy="6013925"/>
          </a:xfrm>
          <a:prstGeom prst="roundRect">
            <a:avLst>
              <a:gd name="adj" fmla="val 39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36" name="Hình Bầu dục 35">
            <a:extLst>
              <a:ext uri="{FF2B5EF4-FFF2-40B4-BE49-F238E27FC236}">
                <a16:creationId xmlns:a16="http://schemas.microsoft.com/office/drawing/2014/main" id="{15655D72-F075-4B2E-A928-B55A072B8107}"/>
              </a:ext>
            </a:extLst>
          </p:cNvPr>
          <p:cNvSpPr/>
          <p:nvPr/>
        </p:nvSpPr>
        <p:spPr>
          <a:xfrm>
            <a:off x="9850586" y="1373595"/>
            <a:ext cx="1067824" cy="1059079"/>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9" name="Hình Bầu dục 38">
            <a:extLst>
              <a:ext uri="{FF2B5EF4-FFF2-40B4-BE49-F238E27FC236}">
                <a16:creationId xmlns:a16="http://schemas.microsoft.com/office/drawing/2014/main" id="{F3E38990-3F8E-4AB4-93E3-8D8B65241F04}"/>
              </a:ext>
            </a:extLst>
          </p:cNvPr>
          <p:cNvSpPr/>
          <p:nvPr/>
        </p:nvSpPr>
        <p:spPr>
          <a:xfrm>
            <a:off x="10879837" y="2242517"/>
            <a:ext cx="1067824" cy="1059079"/>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1" name="Hình Bầu dục 40">
            <a:extLst>
              <a:ext uri="{FF2B5EF4-FFF2-40B4-BE49-F238E27FC236}">
                <a16:creationId xmlns:a16="http://schemas.microsoft.com/office/drawing/2014/main" id="{33BAC972-AFB7-4D27-8383-48FC67B12245}"/>
              </a:ext>
            </a:extLst>
          </p:cNvPr>
          <p:cNvSpPr/>
          <p:nvPr/>
        </p:nvSpPr>
        <p:spPr>
          <a:xfrm>
            <a:off x="9770216" y="3111438"/>
            <a:ext cx="1067824" cy="1059079"/>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8" name="Hình Bầu dục 47">
            <a:extLst>
              <a:ext uri="{FF2B5EF4-FFF2-40B4-BE49-F238E27FC236}">
                <a16:creationId xmlns:a16="http://schemas.microsoft.com/office/drawing/2014/main" id="{952B9EF0-2C67-41B4-AEE6-FCB9E71F5AC0}"/>
              </a:ext>
            </a:extLst>
          </p:cNvPr>
          <p:cNvSpPr/>
          <p:nvPr/>
        </p:nvSpPr>
        <p:spPr>
          <a:xfrm>
            <a:off x="10761869" y="4259341"/>
            <a:ext cx="1067824" cy="105907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TextBox 3">
            <a:extLst>
              <a:ext uri="{FF2B5EF4-FFF2-40B4-BE49-F238E27FC236}">
                <a16:creationId xmlns:a16="http://schemas.microsoft.com/office/drawing/2014/main" id="{22E46DBA-E27C-0E50-AC41-02F8DC97947B}"/>
              </a:ext>
            </a:extLst>
          </p:cNvPr>
          <p:cNvSpPr txBox="1"/>
          <p:nvPr/>
        </p:nvSpPr>
        <p:spPr>
          <a:xfrm>
            <a:off x="290540" y="3524023"/>
            <a:ext cx="5400407" cy="3349635"/>
          </a:xfrm>
          <a:prstGeom prst="rect">
            <a:avLst/>
          </a:prstGeom>
          <a:noFill/>
        </p:spPr>
        <p:txBody>
          <a:bodyPr wrap="square" rtlCol="0">
            <a:spAutoFit/>
          </a:bodyPr>
          <a:lstStyle/>
          <a:p>
            <a:pPr lvl="1" algn="just">
              <a:lnSpc>
                <a:spcPct val="150000"/>
              </a:lnSpc>
              <a:tabLst>
                <a:tab pos="1135380" algn="l"/>
              </a:tabLst>
            </a:pPr>
            <a:r>
              <a:rPr lang="vi-VN" sz="2400" b="1" dirty="0">
                <a:latin typeface="+mj-lt"/>
              </a:rPr>
              <a:t>Cấu tạo cảm biến</a:t>
            </a:r>
            <a:r>
              <a:rPr lang="vi-VN" sz="2800" b="1" dirty="0">
                <a:latin typeface="+mj-lt"/>
              </a:rPr>
              <a:t>: </a:t>
            </a:r>
            <a:r>
              <a:rPr lang="en-US" sz="2000" b="1"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err="1">
                <a:effectLst/>
                <a:latin typeface="Times New Roman" panose="02020603050405020304" pitchFamily="18" charset="0"/>
                <a:ea typeface="Calibri" panose="020F0502020204030204" pitchFamily="34" charset="0"/>
                <a:cs typeface="Times New Roman" panose="02020603050405020304" pitchFamily="18" charset="0"/>
              </a:rPr>
              <a:t>kỹ</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err="1">
                <a:effectLst/>
                <a:latin typeface="Times New Roman" panose="02020603050405020304" pitchFamily="18" charset="0"/>
                <a:ea typeface="Calibri" panose="020F0502020204030204" pitchFamily="34" charset="0"/>
                <a:cs typeface="Times New Roman" panose="02020603050405020304" pitchFamily="18" charset="0"/>
              </a:rPr>
              <a:t>thuật</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Yu Mincho Light" panose="02020300000000000000" pitchFamily="18" charset="-128"/>
              <a:buChar char="­"/>
            </a:pP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Nguồn</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3 - 5V</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Yu Mincho Light" panose="02020300000000000000" pitchFamily="18" charset="-128"/>
              <a:buChar char="­"/>
            </a:pP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Dòng</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tiêu</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thụ</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&lt; 4mA</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Yu Mincho Light" panose="02020300000000000000" pitchFamily="18" charset="-128"/>
              <a:buChar char="­"/>
            </a:pP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Ngõ</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Analog.</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Yu Mincho Light" panose="02020300000000000000" pitchFamily="18" charset="-128"/>
              <a:buChar char="­"/>
            </a:pP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Độ</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dài</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dây</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61cm (24 inch).</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Yu Mincho Light" panose="02020300000000000000" pitchFamily="18" charset="-128"/>
              <a:buChar char="­"/>
            </a:pP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Đường</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kính</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cảm</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biến</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1.6 cm (0.625 inch)</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800" b="1" dirty="0">
              <a:latin typeface="+mj-lt"/>
            </a:endParaRPr>
          </a:p>
        </p:txBody>
      </p:sp>
      <p:pic>
        <p:nvPicPr>
          <p:cNvPr id="32" name="Picture 31" descr="Cảm Biến Nhịp Tim Pulse Sensor, Nguồn:3-5VDC, dòng &lt;4A, tương thích Adruino">
            <a:extLst>
              <a:ext uri="{FF2B5EF4-FFF2-40B4-BE49-F238E27FC236}">
                <a16:creationId xmlns:a16="http://schemas.microsoft.com/office/drawing/2014/main" id="{85525B2C-EA17-AAFF-E9D6-201804FFA09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73724" y="4006778"/>
            <a:ext cx="2533650" cy="2260186"/>
          </a:xfrm>
          <a:prstGeom prst="rect">
            <a:avLst/>
          </a:prstGeom>
          <a:noFill/>
          <a:ln>
            <a:noFill/>
          </a:ln>
        </p:spPr>
      </p:pic>
      <p:pic>
        <p:nvPicPr>
          <p:cNvPr id="3" name="Picture 2">
            <a:extLst>
              <a:ext uri="{FF2B5EF4-FFF2-40B4-BE49-F238E27FC236}">
                <a16:creationId xmlns:a16="http://schemas.microsoft.com/office/drawing/2014/main" id="{BF6E8707-8A58-A9BC-2420-429BFFDDEE48}"/>
              </a:ext>
            </a:extLst>
          </p:cNvPr>
          <p:cNvPicPr>
            <a:picLocks noChangeAspect="1"/>
          </p:cNvPicPr>
          <p:nvPr/>
        </p:nvPicPr>
        <p:blipFill>
          <a:blip r:embed="rId3"/>
          <a:stretch>
            <a:fillRect/>
          </a:stretch>
        </p:blipFill>
        <p:spPr>
          <a:xfrm>
            <a:off x="4328776" y="1039217"/>
            <a:ext cx="4278598" cy="2737793"/>
          </a:xfrm>
          <a:prstGeom prst="rect">
            <a:avLst/>
          </a:prstGeom>
        </p:spPr>
      </p:pic>
      <p:pic>
        <p:nvPicPr>
          <p:cNvPr id="5" name="Picture 4">
            <a:extLst>
              <a:ext uri="{FF2B5EF4-FFF2-40B4-BE49-F238E27FC236}">
                <a16:creationId xmlns:a16="http://schemas.microsoft.com/office/drawing/2014/main" id="{6E5CC869-BCBB-80BA-00B4-7C5AEC004AFD}"/>
              </a:ext>
            </a:extLst>
          </p:cNvPr>
          <p:cNvPicPr>
            <a:picLocks noChangeAspect="1"/>
          </p:cNvPicPr>
          <p:nvPr/>
        </p:nvPicPr>
        <p:blipFill>
          <a:blip r:embed="rId4"/>
          <a:stretch>
            <a:fillRect/>
          </a:stretch>
        </p:blipFill>
        <p:spPr>
          <a:xfrm>
            <a:off x="373960" y="1635388"/>
            <a:ext cx="8453336" cy="646232"/>
          </a:xfrm>
          <a:prstGeom prst="rect">
            <a:avLst/>
          </a:prstGeom>
        </p:spPr>
      </p:pic>
    </p:spTree>
    <p:extLst>
      <p:ext uri="{BB962C8B-B14F-4D97-AF65-F5344CB8AC3E}">
        <p14:creationId xmlns:p14="http://schemas.microsoft.com/office/powerpoint/2010/main" val="12477958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3"/>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0" presetClass="entr" presetSubtype="0" decel="100000"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 calcmode="lin" valueType="num">
                                      <p:cBhvr>
                                        <p:cTn id="21" dur="1000" fill="hold"/>
                                        <p:tgtEl>
                                          <p:spTgt spid="4">
                                            <p:txEl>
                                              <p:pRg st="0" end="0"/>
                                            </p:txEl>
                                          </p:spTgt>
                                        </p:tgtEl>
                                        <p:attrNameLst>
                                          <p:attrName>ppt_w</p:attrName>
                                        </p:attrNameLst>
                                      </p:cBhvr>
                                      <p:tavLst>
                                        <p:tav tm="0">
                                          <p:val>
                                            <p:strVal val="#ppt_w+.3"/>
                                          </p:val>
                                        </p:tav>
                                        <p:tav tm="100000">
                                          <p:val>
                                            <p:strVal val="#ppt_w"/>
                                          </p:val>
                                        </p:tav>
                                      </p:tavLst>
                                    </p:anim>
                                    <p:anim calcmode="lin" valueType="num">
                                      <p:cBhvr>
                                        <p:cTn id="22" dur="1000" fill="hold"/>
                                        <p:tgtEl>
                                          <p:spTgt spid="4">
                                            <p:txEl>
                                              <p:pRg st="0" end="0"/>
                                            </p:txEl>
                                          </p:spTgt>
                                        </p:tgtEl>
                                        <p:attrNameLst>
                                          <p:attrName>ppt_h</p:attrName>
                                        </p:attrNameLst>
                                      </p:cBhvr>
                                      <p:tavLst>
                                        <p:tav tm="0">
                                          <p:val>
                                            <p:strVal val="#ppt_h"/>
                                          </p:val>
                                        </p:tav>
                                        <p:tav tm="100000">
                                          <p:val>
                                            <p:strVal val="#ppt_h"/>
                                          </p:val>
                                        </p:tav>
                                      </p:tavLst>
                                    </p:anim>
                                    <p:animEffect transition="in" filter="fade">
                                      <p:cBhvr>
                                        <p:cTn id="23" dur="1000"/>
                                        <p:tgtEl>
                                          <p:spTgt spid="4">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5" presetClass="entr" presetSubtype="0" fill="hold" nodeType="click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 calcmode="lin" valueType="num">
                                      <p:cBhvr>
                                        <p:cTn id="28" dur="500" decel="50000" fill="hold">
                                          <p:stCondLst>
                                            <p:cond delay="0"/>
                                          </p:stCondLst>
                                        </p:cTn>
                                        <p:tgtEl>
                                          <p:spTgt spid="4">
                                            <p:txEl>
                                              <p:pRg st="1" end="1"/>
                                            </p:txEl>
                                          </p:spTgt>
                                        </p:tgtEl>
                                        <p:attrNameLst>
                                          <p:attrName>style.rotation</p:attrName>
                                        </p:attrNameLst>
                                      </p:cBhvr>
                                      <p:tavLst>
                                        <p:tav tm="0">
                                          <p:val>
                                            <p:fltVal val="-90"/>
                                          </p:val>
                                        </p:tav>
                                        <p:tav tm="100000">
                                          <p:val>
                                            <p:fltVal val="0"/>
                                          </p:val>
                                        </p:tav>
                                      </p:tavLst>
                                    </p:anim>
                                    <p:anim calcmode="lin" valueType="num">
                                      <p:cBhvr>
                                        <p:cTn id="29" dur="500" decel="50000" fill="hold">
                                          <p:stCondLst>
                                            <p:cond delay="0"/>
                                          </p:stCondLst>
                                        </p:cTn>
                                        <p:tgtEl>
                                          <p:spTgt spid="4">
                                            <p:txEl>
                                              <p:pRg st="1" end="1"/>
                                            </p:txEl>
                                          </p:spTgt>
                                        </p:tgtEl>
                                        <p:attrNameLst>
                                          <p:attrName>ppt_w</p:attrName>
                                        </p:attrNameLst>
                                      </p:cBhvr>
                                      <p:tavLst>
                                        <p:tav tm="0">
                                          <p:val>
                                            <p:strVal val="#ppt_w"/>
                                          </p:val>
                                        </p:tav>
                                        <p:tav tm="100000">
                                          <p:val>
                                            <p:strVal val="#ppt_w*.05"/>
                                          </p:val>
                                        </p:tav>
                                      </p:tavLst>
                                    </p:anim>
                                    <p:anim calcmode="lin" valueType="num">
                                      <p:cBhvr>
                                        <p:cTn id="30" dur="500" accel="50000" fill="hold">
                                          <p:stCondLst>
                                            <p:cond delay="500"/>
                                          </p:stCondLst>
                                        </p:cTn>
                                        <p:tgtEl>
                                          <p:spTgt spid="4">
                                            <p:txEl>
                                              <p:pRg st="1" end="1"/>
                                            </p:txEl>
                                          </p:spTgt>
                                        </p:tgtEl>
                                        <p:attrNameLst>
                                          <p:attrName>ppt_w</p:attrName>
                                        </p:attrNameLst>
                                      </p:cBhvr>
                                      <p:tavLst>
                                        <p:tav tm="0">
                                          <p:val>
                                            <p:strVal val="#ppt_w*.05"/>
                                          </p:val>
                                        </p:tav>
                                        <p:tav tm="100000">
                                          <p:val>
                                            <p:strVal val="#ppt_w"/>
                                          </p:val>
                                        </p:tav>
                                      </p:tavLst>
                                    </p:anim>
                                    <p:anim calcmode="lin" valueType="num">
                                      <p:cBhvr>
                                        <p:cTn id="31" dur="1000" fill="hold"/>
                                        <p:tgtEl>
                                          <p:spTgt spid="4">
                                            <p:txEl>
                                              <p:pRg st="1" end="1"/>
                                            </p:txEl>
                                          </p:spTgt>
                                        </p:tgtEl>
                                        <p:attrNameLst>
                                          <p:attrName>ppt_h</p:attrName>
                                        </p:attrNameLst>
                                      </p:cBhvr>
                                      <p:tavLst>
                                        <p:tav tm="0">
                                          <p:val>
                                            <p:strVal val="#ppt_h"/>
                                          </p:val>
                                        </p:tav>
                                        <p:tav tm="100000">
                                          <p:val>
                                            <p:strVal val="#ppt_h"/>
                                          </p:val>
                                        </p:tav>
                                      </p:tavLst>
                                    </p:anim>
                                    <p:anim calcmode="lin" valueType="num">
                                      <p:cBhvr>
                                        <p:cTn id="32" dur="500" decel="50000" fill="hold">
                                          <p:stCondLst>
                                            <p:cond delay="0"/>
                                          </p:stCondLst>
                                        </p:cTn>
                                        <p:tgtEl>
                                          <p:spTgt spid="4">
                                            <p:txEl>
                                              <p:pRg st="1" end="1"/>
                                            </p:txEl>
                                          </p:spTgt>
                                        </p:tgtEl>
                                        <p:attrNameLst>
                                          <p:attrName>ppt_x</p:attrName>
                                        </p:attrNameLst>
                                      </p:cBhvr>
                                      <p:tavLst>
                                        <p:tav tm="0">
                                          <p:val>
                                            <p:strVal val="#ppt_x+.4"/>
                                          </p:val>
                                        </p:tav>
                                        <p:tav tm="100000">
                                          <p:val>
                                            <p:strVal val="#ppt_x"/>
                                          </p:val>
                                        </p:tav>
                                      </p:tavLst>
                                    </p:anim>
                                    <p:anim calcmode="lin" valueType="num">
                                      <p:cBhvr>
                                        <p:cTn id="33" dur="500" decel="50000" fill="hold">
                                          <p:stCondLst>
                                            <p:cond delay="0"/>
                                          </p:stCondLst>
                                        </p:cTn>
                                        <p:tgtEl>
                                          <p:spTgt spid="4">
                                            <p:txEl>
                                              <p:pRg st="1" end="1"/>
                                            </p:txEl>
                                          </p:spTgt>
                                        </p:tgtEl>
                                        <p:attrNameLst>
                                          <p:attrName>ppt_y</p:attrName>
                                        </p:attrNameLst>
                                      </p:cBhvr>
                                      <p:tavLst>
                                        <p:tav tm="0">
                                          <p:val>
                                            <p:strVal val="#ppt_y-.2"/>
                                          </p:val>
                                        </p:tav>
                                        <p:tav tm="100000">
                                          <p:val>
                                            <p:strVal val="#ppt_y+.1"/>
                                          </p:val>
                                        </p:tav>
                                      </p:tavLst>
                                    </p:anim>
                                    <p:anim calcmode="lin" valueType="num">
                                      <p:cBhvr>
                                        <p:cTn id="34" dur="500" accel="50000" fill="hold">
                                          <p:stCondLst>
                                            <p:cond delay="500"/>
                                          </p:stCondLst>
                                        </p:cTn>
                                        <p:tgtEl>
                                          <p:spTgt spid="4">
                                            <p:txEl>
                                              <p:pRg st="1" end="1"/>
                                            </p:txEl>
                                          </p:spTgt>
                                        </p:tgtEl>
                                        <p:attrNameLst>
                                          <p:attrName>ppt_y</p:attrName>
                                        </p:attrNameLst>
                                      </p:cBhvr>
                                      <p:tavLst>
                                        <p:tav tm="0">
                                          <p:val>
                                            <p:strVal val="#ppt_y+.1"/>
                                          </p:val>
                                        </p:tav>
                                        <p:tav tm="100000">
                                          <p:val>
                                            <p:strVal val="#ppt_y"/>
                                          </p:val>
                                        </p:tav>
                                      </p:tavLst>
                                    </p:anim>
                                    <p:animEffect transition="in" filter="fade">
                                      <p:cBhvr>
                                        <p:cTn id="35" dur="1000" decel="50000">
                                          <p:stCondLst>
                                            <p:cond delay="0"/>
                                          </p:stCondLst>
                                        </p:cTn>
                                        <p:tgtEl>
                                          <p:spTgt spid="4">
                                            <p:txEl>
                                              <p:pRg st="1" end="1"/>
                                            </p:txEl>
                                          </p:spTgt>
                                        </p:tgtEl>
                                      </p:cBhvr>
                                    </p:animEffect>
                                  </p:childTnLst>
                                </p:cTn>
                              </p:par>
                              <p:par>
                                <p:cTn id="36" presetID="25" presetClass="entr" presetSubtype="0" fill="hold" nodeType="withEffect">
                                  <p:stCondLst>
                                    <p:cond delay="0"/>
                                  </p:stCondLst>
                                  <p:childTnLst>
                                    <p:set>
                                      <p:cBhvr>
                                        <p:cTn id="37" dur="1" fill="hold">
                                          <p:stCondLst>
                                            <p:cond delay="0"/>
                                          </p:stCondLst>
                                        </p:cTn>
                                        <p:tgtEl>
                                          <p:spTgt spid="4">
                                            <p:txEl>
                                              <p:pRg st="2" end="2"/>
                                            </p:txEl>
                                          </p:spTgt>
                                        </p:tgtEl>
                                        <p:attrNameLst>
                                          <p:attrName>style.visibility</p:attrName>
                                        </p:attrNameLst>
                                      </p:cBhvr>
                                      <p:to>
                                        <p:strVal val="visible"/>
                                      </p:to>
                                    </p:set>
                                    <p:anim calcmode="lin" valueType="num">
                                      <p:cBhvr>
                                        <p:cTn id="38" dur="500" decel="50000" fill="hold">
                                          <p:stCondLst>
                                            <p:cond delay="0"/>
                                          </p:stCondLst>
                                        </p:cTn>
                                        <p:tgtEl>
                                          <p:spTgt spid="4">
                                            <p:txEl>
                                              <p:pRg st="2" end="2"/>
                                            </p:txEl>
                                          </p:spTgt>
                                        </p:tgtEl>
                                        <p:attrNameLst>
                                          <p:attrName>style.rotation</p:attrName>
                                        </p:attrNameLst>
                                      </p:cBhvr>
                                      <p:tavLst>
                                        <p:tav tm="0">
                                          <p:val>
                                            <p:fltVal val="-90"/>
                                          </p:val>
                                        </p:tav>
                                        <p:tav tm="100000">
                                          <p:val>
                                            <p:fltVal val="0"/>
                                          </p:val>
                                        </p:tav>
                                      </p:tavLst>
                                    </p:anim>
                                    <p:anim calcmode="lin" valueType="num">
                                      <p:cBhvr>
                                        <p:cTn id="39" dur="500" decel="50000" fill="hold">
                                          <p:stCondLst>
                                            <p:cond delay="0"/>
                                          </p:stCondLst>
                                        </p:cTn>
                                        <p:tgtEl>
                                          <p:spTgt spid="4">
                                            <p:txEl>
                                              <p:pRg st="2" end="2"/>
                                            </p:txEl>
                                          </p:spTgt>
                                        </p:tgtEl>
                                        <p:attrNameLst>
                                          <p:attrName>ppt_w</p:attrName>
                                        </p:attrNameLst>
                                      </p:cBhvr>
                                      <p:tavLst>
                                        <p:tav tm="0">
                                          <p:val>
                                            <p:strVal val="#ppt_w"/>
                                          </p:val>
                                        </p:tav>
                                        <p:tav tm="100000">
                                          <p:val>
                                            <p:strVal val="#ppt_w*.05"/>
                                          </p:val>
                                        </p:tav>
                                      </p:tavLst>
                                    </p:anim>
                                    <p:anim calcmode="lin" valueType="num">
                                      <p:cBhvr>
                                        <p:cTn id="40" dur="500" accel="50000" fill="hold">
                                          <p:stCondLst>
                                            <p:cond delay="500"/>
                                          </p:stCondLst>
                                        </p:cTn>
                                        <p:tgtEl>
                                          <p:spTgt spid="4">
                                            <p:txEl>
                                              <p:pRg st="2" end="2"/>
                                            </p:txEl>
                                          </p:spTgt>
                                        </p:tgtEl>
                                        <p:attrNameLst>
                                          <p:attrName>ppt_w</p:attrName>
                                        </p:attrNameLst>
                                      </p:cBhvr>
                                      <p:tavLst>
                                        <p:tav tm="0">
                                          <p:val>
                                            <p:strVal val="#ppt_w*.05"/>
                                          </p:val>
                                        </p:tav>
                                        <p:tav tm="100000">
                                          <p:val>
                                            <p:strVal val="#ppt_w"/>
                                          </p:val>
                                        </p:tav>
                                      </p:tavLst>
                                    </p:anim>
                                    <p:anim calcmode="lin" valueType="num">
                                      <p:cBhvr>
                                        <p:cTn id="41" dur="1000" fill="hold"/>
                                        <p:tgtEl>
                                          <p:spTgt spid="4">
                                            <p:txEl>
                                              <p:pRg st="2" end="2"/>
                                            </p:txEl>
                                          </p:spTgt>
                                        </p:tgtEl>
                                        <p:attrNameLst>
                                          <p:attrName>ppt_h</p:attrName>
                                        </p:attrNameLst>
                                      </p:cBhvr>
                                      <p:tavLst>
                                        <p:tav tm="0">
                                          <p:val>
                                            <p:strVal val="#ppt_h"/>
                                          </p:val>
                                        </p:tav>
                                        <p:tav tm="100000">
                                          <p:val>
                                            <p:strVal val="#ppt_h"/>
                                          </p:val>
                                        </p:tav>
                                      </p:tavLst>
                                    </p:anim>
                                    <p:anim calcmode="lin" valueType="num">
                                      <p:cBhvr>
                                        <p:cTn id="42" dur="500" decel="50000" fill="hold">
                                          <p:stCondLst>
                                            <p:cond delay="0"/>
                                          </p:stCondLst>
                                        </p:cTn>
                                        <p:tgtEl>
                                          <p:spTgt spid="4">
                                            <p:txEl>
                                              <p:pRg st="2" end="2"/>
                                            </p:txEl>
                                          </p:spTgt>
                                        </p:tgtEl>
                                        <p:attrNameLst>
                                          <p:attrName>ppt_x</p:attrName>
                                        </p:attrNameLst>
                                      </p:cBhvr>
                                      <p:tavLst>
                                        <p:tav tm="0">
                                          <p:val>
                                            <p:strVal val="#ppt_x+.4"/>
                                          </p:val>
                                        </p:tav>
                                        <p:tav tm="100000">
                                          <p:val>
                                            <p:strVal val="#ppt_x"/>
                                          </p:val>
                                        </p:tav>
                                      </p:tavLst>
                                    </p:anim>
                                    <p:anim calcmode="lin" valueType="num">
                                      <p:cBhvr>
                                        <p:cTn id="43" dur="500" decel="50000" fill="hold">
                                          <p:stCondLst>
                                            <p:cond delay="0"/>
                                          </p:stCondLst>
                                        </p:cTn>
                                        <p:tgtEl>
                                          <p:spTgt spid="4">
                                            <p:txEl>
                                              <p:pRg st="2" end="2"/>
                                            </p:txEl>
                                          </p:spTgt>
                                        </p:tgtEl>
                                        <p:attrNameLst>
                                          <p:attrName>ppt_y</p:attrName>
                                        </p:attrNameLst>
                                      </p:cBhvr>
                                      <p:tavLst>
                                        <p:tav tm="0">
                                          <p:val>
                                            <p:strVal val="#ppt_y-.2"/>
                                          </p:val>
                                        </p:tav>
                                        <p:tav tm="100000">
                                          <p:val>
                                            <p:strVal val="#ppt_y+.1"/>
                                          </p:val>
                                        </p:tav>
                                      </p:tavLst>
                                    </p:anim>
                                    <p:anim calcmode="lin" valueType="num">
                                      <p:cBhvr>
                                        <p:cTn id="44" dur="500" accel="50000" fill="hold">
                                          <p:stCondLst>
                                            <p:cond delay="500"/>
                                          </p:stCondLst>
                                        </p:cTn>
                                        <p:tgtEl>
                                          <p:spTgt spid="4">
                                            <p:txEl>
                                              <p:pRg st="2" end="2"/>
                                            </p:txEl>
                                          </p:spTgt>
                                        </p:tgtEl>
                                        <p:attrNameLst>
                                          <p:attrName>ppt_y</p:attrName>
                                        </p:attrNameLst>
                                      </p:cBhvr>
                                      <p:tavLst>
                                        <p:tav tm="0">
                                          <p:val>
                                            <p:strVal val="#ppt_y+.1"/>
                                          </p:val>
                                        </p:tav>
                                        <p:tav tm="100000">
                                          <p:val>
                                            <p:strVal val="#ppt_y"/>
                                          </p:val>
                                        </p:tav>
                                      </p:tavLst>
                                    </p:anim>
                                    <p:animEffect transition="in" filter="fade">
                                      <p:cBhvr>
                                        <p:cTn id="45" dur="1000" decel="50000">
                                          <p:stCondLst>
                                            <p:cond delay="0"/>
                                          </p:stCondLst>
                                        </p:cTn>
                                        <p:tgtEl>
                                          <p:spTgt spid="4">
                                            <p:txEl>
                                              <p:pRg st="2" end="2"/>
                                            </p:txEl>
                                          </p:spTgt>
                                        </p:tgtEl>
                                      </p:cBhvr>
                                    </p:animEffect>
                                  </p:childTnLst>
                                </p:cTn>
                              </p:par>
                              <p:par>
                                <p:cTn id="46" presetID="25" presetClass="entr" presetSubtype="0" fill="hold" nodeType="withEffect">
                                  <p:stCondLst>
                                    <p:cond delay="0"/>
                                  </p:stCondLst>
                                  <p:childTnLst>
                                    <p:set>
                                      <p:cBhvr>
                                        <p:cTn id="47" dur="1" fill="hold">
                                          <p:stCondLst>
                                            <p:cond delay="0"/>
                                          </p:stCondLst>
                                        </p:cTn>
                                        <p:tgtEl>
                                          <p:spTgt spid="4">
                                            <p:txEl>
                                              <p:pRg st="3" end="3"/>
                                            </p:txEl>
                                          </p:spTgt>
                                        </p:tgtEl>
                                        <p:attrNameLst>
                                          <p:attrName>style.visibility</p:attrName>
                                        </p:attrNameLst>
                                      </p:cBhvr>
                                      <p:to>
                                        <p:strVal val="visible"/>
                                      </p:to>
                                    </p:set>
                                    <p:anim calcmode="lin" valueType="num">
                                      <p:cBhvr>
                                        <p:cTn id="48" dur="500" decel="50000" fill="hold">
                                          <p:stCondLst>
                                            <p:cond delay="0"/>
                                          </p:stCondLst>
                                        </p:cTn>
                                        <p:tgtEl>
                                          <p:spTgt spid="4">
                                            <p:txEl>
                                              <p:pRg st="3" end="3"/>
                                            </p:txEl>
                                          </p:spTgt>
                                        </p:tgtEl>
                                        <p:attrNameLst>
                                          <p:attrName>style.rotation</p:attrName>
                                        </p:attrNameLst>
                                      </p:cBhvr>
                                      <p:tavLst>
                                        <p:tav tm="0">
                                          <p:val>
                                            <p:fltVal val="-90"/>
                                          </p:val>
                                        </p:tav>
                                        <p:tav tm="100000">
                                          <p:val>
                                            <p:fltVal val="0"/>
                                          </p:val>
                                        </p:tav>
                                      </p:tavLst>
                                    </p:anim>
                                    <p:anim calcmode="lin" valueType="num">
                                      <p:cBhvr>
                                        <p:cTn id="49" dur="500" decel="50000" fill="hold">
                                          <p:stCondLst>
                                            <p:cond delay="0"/>
                                          </p:stCondLst>
                                        </p:cTn>
                                        <p:tgtEl>
                                          <p:spTgt spid="4">
                                            <p:txEl>
                                              <p:pRg st="3" end="3"/>
                                            </p:txEl>
                                          </p:spTgt>
                                        </p:tgtEl>
                                        <p:attrNameLst>
                                          <p:attrName>ppt_w</p:attrName>
                                        </p:attrNameLst>
                                      </p:cBhvr>
                                      <p:tavLst>
                                        <p:tav tm="0">
                                          <p:val>
                                            <p:strVal val="#ppt_w"/>
                                          </p:val>
                                        </p:tav>
                                        <p:tav tm="100000">
                                          <p:val>
                                            <p:strVal val="#ppt_w*.05"/>
                                          </p:val>
                                        </p:tav>
                                      </p:tavLst>
                                    </p:anim>
                                    <p:anim calcmode="lin" valueType="num">
                                      <p:cBhvr>
                                        <p:cTn id="50" dur="500" accel="50000" fill="hold">
                                          <p:stCondLst>
                                            <p:cond delay="500"/>
                                          </p:stCondLst>
                                        </p:cTn>
                                        <p:tgtEl>
                                          <p:spTgt spid="4">
                                            <p:txEl>
                                              <p:pRg st="3" end="3"/>
                                            </p:txEl>
                                          </p:spTgt>
                                        </p:tgtEl>
                                        <p:attrNameLst>
                                          <p:attrName>ppt_w</p:attrName>
                                        </p:attrNameLst>
                                      </p:cBhvr>
                                      <p:tavLst>
                                        <p:tav tm="0">
                                          <p:val>
                                            <p:strVal val="#ppt_w*.05"/>
                                          </p:val>
                                        </p:tav>
                                        <p:tav tm="100000">
                                          <p:val>
                                            <p:strVal val="#ppt_w"/>
                                          </p:val>
                                        </p:tav>
                                      </p:tavLst>
                                    </p:anim>
                                    <p:anim calcmode="lin" valueType="num">
                                      <p:cBhvr>
                                        <p:cTn id="51" dur="1000" fill="hold"/>
                                        <p:tgtEl>
                                          <p:spTgt spid="4">
                                            <p:txEl>
                                              <p:pRg st="3" end="3"/>
                                            </p:txEl>
                                          </p:spTgt>
                                        </p:tgtEl>
                                        <p:attrNameLst>
                                          <p:attrName>ppt_h</p:attrName>
                                        </p:attrNameLst>
                                      </p:cBhvr>
                                      <p:tavLst>
                                        <p:tav tm="0">
                                          <p:val>
                                            <p:strVal val="#ppt_h"/>
                                          </p:val>
                                        </p:tav>
                                        <p:tav tm="100000">
                                          <p:val>
                                            <p:strVal val="#ppt_h"/>
                                          </p:val>
                                        </p:tav>
                                      </p:tavLst>
                                    </p:anim>
                                    <p:anim calcmode="lin" valueType="num">
                                      <p:cBhvr>
                                        <p:cTn id="52" dur="500" decel="50000" fill="hold">
                                          <p:stCondLst>
                                            <p:cond delay="0"/>
                                          </p:stCondLst>
                                        </p:cTn>
                                        <p:tgtEl>
                                          <p:spTgt spid="4">
                                            <p:txEl>
                                              <p:pRg st="3" end="3"/>
                                            </p:txEl>
                                          </p:spTgt>
                                        </p:tgtEl>
                                        <p:attrNameLst>
                                          <p:attrName>ppt_x</p:attrName>
                                        </p:attrNameLst>
                                      </p:cBhvr>
                                      <p:tavLst>
                                        <p:tav tm="0">
                                          <p:val>
                                            <p:strVal val="#ppt_x+.4"/>
                                          </p:val>
                                        </p:tav>
                                        <p:tav tm="100000">
                                          <p:val>
                                            <p:strVal val="#ppt_x"/>
                                          </p:val>
                                        </p:tav>
                                      </p:tavLst>
                                    </p:anim>
                                    <p:anim calcmode="lin" valueType="num">
                                      <p:cBhvr>
                                        <p:cTn id="53" dur="500" decel="50000" fill="hold">
                                          <p:stCondLst>
                                            <p:cond delay="0"/>
                                          </p:stCondLst>
                                        </p:cTn>
                                        <p:tgtEl>
                                          <p:spTgt spid="4">
                                            <p:txEl>
                                              <p:pRg st="3" end="3"/>
                                            </p:txEl>
                                          </p:spTgt>
                                        </p:tgtEl>
                                        <p:attrNameLst>
                                          <p:attrName>ppt_y</p:attrName>
                                        </p:attrNameLst>
                                      </p:cBhvr>
                                      <p:tavLst>
                                        <p:tav tm="0">
                                          <p:val>
                                            <p:strVal val="#ppt_y-.2"/>
                                          </p:val>
                                        </p:tav>
                                        <p:tav tm="100000">
                                          <p:val>
                                            <p:strVal val="#ppt_y+.1"/>
                                          </p:val>
                                        </p:tav>
                                      </p:tavLst>
                                    </p:anim>
                                    <p:anim calcmode="lin" valueType="num">
                                      <p:cBhvr>
                                        <p:cTn id="54" dur="500" accel="50000" fill="hold">
                                          <p:stCondLst>
                                            <p:cond delay="500"/>
                                          </p:stCondLst>
                                        </p:cTn>
                                        <p:tgtEl>
                                          <p:spTgt spid="4">
                                            <p:txEl>
                                              <p:pRg st="3" end="3"/>
                                            </p:txEl>
                                          </p:spTgt>
                                        </p:tgtEl>
                                        <p:attrNameLst>
                                          <p:attrName>ppt_y</p:attrName>
                                        </p:attrNameLst>
                                      </p:cBhvr>
                                      <p:tavLst>
                                        <p:tav tm="0">
                                          <p:val>
                                            <p:strVal val="#ppt_y+.1"/>
                                          </p:val>
                                        </p:tav>
                                        <p:tav tm="100000">
                                          <p:val>
                                            <p:strVal val="#ppt_y"/>
                                          </p:val>
                                        </p:tav>
                                      </p:tavLst>
                                    </p:anim>
                                    <p:animEffect transition="in" filter="fade">
                                      <p:cBhvr>
                                        <p:cTn id="55" dur="1000" decel="50000">
                                          <p:stCondLst>
                                            <p:cond delay="0"/>
                                          </p:stCondLst>
                                        </p:cTn>
                                        <p:tgtEl>
                                          <p:spTgt spid="4">
                                            <p:txEl>
                                              <p:pRg st="3" end="3"/>
                                            </p:txEl>
                                          </p:spTgt>
                                        </p:tgtEl>
                                      </p:cBhvr>
                                    </p:animEffect>
                                  </p:childTnLst>
                                </p:cTn>
                              </p:par>
                              <p:par>
                                <p:cTn id="56" presetID="25" presetClass="entr" presetSubtype="0" fill="hold" nodeType="withEffect">
                                  <p:stCondLst>
                                    <p:cond delay="0"/>
                                  </p:stCondLst>
                                  <p:childTnLst>
                                    <p:set>
                                      <p:cBhvr>
                                        <p:cTn id="57" dur="1" fill="hold">
                                          <p:stCondLst>
                                            <p:cond delay="0"/>
                                          </p:stCondLst>
                                        </p:cTn>
                                        <p:tgtEl>
                                          <p:spTgt spid="4">
                                            <p:txEl>
                                              <p:pRg st="4" end="4"/>
                                            </p:txEl>
                                          </p:spTgt>
                                        </p:tgtEl>
                                        <p:attrNameLst>
                                          <p:attrName>style.visibility</p:attrName>
                                        </p:attrNameLst>
                                      </p:cBhvr>
                                      <p:to>
                                        <p:strVal val="visible"/>
                                      </p:to>
                                    </p:set>
                                    <p:anim calcmode="lin" valueType="num">
                                      <p:cBhvr>
                                        <p:cTn id="58" dur="500" decel="50000" fill="hold">
                                          <p:stCondLst>
                                            <p:cond delay="0"/>
                                          </p:stCondLst>
                                        </p:cTn>
                                        <p:tgtEl>
                                          <p:spTgt spid="4">
                                            <p:txEl>
                                              <p:pRg st="4" end="4"/>
                                            </p:txEl>
                                          </p:spTgt>
                                        </p:tgtEl>
                                        <p:attrNameLst>
                                          <p:attrName>style.rotation</p:attrName>
                                        </p:attrNameLst>
                                      </p:cBhvr>
                                      <p:tavLst>
                                        <p:tav tm="0">
                                          <p:val>
                                            <p:fltVal val="-90"/>
                                          </p:val>
                                        </p:tav>
                                        <p:tav tm="100000">
                                          <p:val>
                                            <p:fltVal val="0"/>
                                          </p:val>
                                        </p:tav>
                                      </p:tavLst>
                                    </p:anim>
                                    <p:anim calcmode="lin" valueType="num">
                                      <p:cBhvr>
                                        <p:cTn id="59" dur="500" decel="50000" fill="hold">
                                          <p:stCondLst>
                                            <p:cond delay="0"/>
                                          </p:stCondLst>
                                        </p:cTn>
                                        <p:tgtEl>
                                          <p:spTgt spid="4">
                                            <p:txEl>
                                              <p:pRg st="4" end="4"/>
                                            </p:txEl>
                                          </p:spTgt>
                                        </p:tgtEl>
                                        <p:attrNameLst>
                                          <p:attrName>ppt_w</p:attrName>
                                        </p:attrNameLst>
                                      </p:cBhvr>
                                      <p:tavLst>
                                        <p:tav tm="0">
                                          <p:val>
                                            <p:strVal val="#ppt_w"/>
                                          </p:val>
                                        </p:tav>
                                        <p:tav tm="100000">
                                          <p:val>
                                            <p:strVal val="#ppt_w*.05"/>
                                          </p:val>
                                        </p:tav>
                                      </p:tavLst>
                                    </p:anim>
                                    <p:anim calcmode="lin" valueType="num">
                                      <p:cBhvr>
                                        <p:cTn id="60" dur="500" accel="50000" fill="hold">
                                          <p:stCondLst>
                                            <p:cond delay="500"/>
                                          </p:stCondLst>
                                        </p:cTn>
                                        <p:tgtEl>
                                          <p:spTgt spid="4">
                                            <p:txEl>
                                              <p:pRg st="4" end="4"/>
                                            </p:txEl>
                                          </p:spTgt>
                                        </p:tgtEl>
                                        <p:attrNameLst>
                                          <p:attrName>ppt_w</p:attrName>
                                        </p:attrNameLst>
                                      </p:cBhvr>
                                      <p:tavLst>
                                        <p:tav tm="0">
                                          <p:val>
                                            <p:strVal val="#ppt_w*.05"/>
                                          </p:val>
                                        </p:tav>
                                        <p:tav tm="100000">
                                          <p:val>
                                            <p:strVal val="#ppt_w"/>
                                          </p:val>
                                        </p:tav>
                                      </p:tavLst>
                                    </p:anim>
                                    <p:anim calcmode="lin" valueType="num">
                                      <p:cBhvr>
                                        <p:cTn id="61" dur="1000" fill="hold"/>
                                        <p:tgtEl>
                                          <p:spTgt spid="4">
                                            <p:txEl>
                                              <p:pRg st="4" end="4"/>
                                            </p:txEl>
                                          </p:spTgt>
                                        </p:tgtEl>
                                        <p:attrNameLst>
                                          <p:attrName>ppt_h</p:attrName>
                                        </p:attrNameLst>
                                      </p:cBhvr>
                                      <p:tavLst>
                                        <p:tav tm="0">
                                          <p:val>
                                            <p:strVal val="#ppt_h"/>
                                          </p:val>
                                        </p:tav>
                                        <p:tav tm="100000">
                                          <p:val>
                                            <p:strVal val="#ppt_h"/>
                                          </p:val>
                                        </p:tav>
                                      </p:tavLst>
                                    </p:anim>
                                    <p:anim calcmode="lin" valueType="num">
                                      <p:cBhvr>
                                        <p:cTn id="62" dur="500" decel="50000" fill="hold">
                                          <p:stCondLst>
                                            <p:cond delay="0"/>
                                          </p:stCondLst>
                                        </p:cTn>
                                        <p:tgtEl>
                                          <p:spTgt spid="4">
                                            <p:txEl>
                                              <p:pRg st="4" end="4"/>
                                            </p:txEl>
                                          </p:spTgt>
                                        </p:tgtEl>
                                        <p:attrNameLst>
                                          <p:attrName>ppt_x</p:attrName>
                                        </p:attrNameLst>
                                      </p:cBhvr>
                                      <p:tavLst>
                                        <p:tav tm="0">
                                          <p:val>
                                            <p:strVal val="#ppt_x+.4"/>
                                          </p:val>
                                        </p:tav>
                                        <p:tav tm="100000">
                                          <p:val>
                                            <p:strVal val="#ppt_x"/>
                                          </p:val>
                                        </p:tav>
                                      </p:tavLst>
                                    </p:anim>
                                    <p:anim calcmode="lin" valueType="num">
                                      <p:cBhvr>
                                        <p:cTn id="63" dur="500" decel="50000" fill="hold">
                                          <p:stCondLst>
                                            <p:cond delay="0"/>
                                          </p:stCondLst>
                                        </p:cTn>
                                        <p:tgtEl>
                                          <p:spTgt spid="4">
                                            <p:txEl>
                                              <p:pRg st="4" end="4"/>
                                            </p:txEl>
                                          </p:spTgt>
                                        </p:tgtEl>
                                        <p:attrNameLst>
                                          <p:attrName>ppt_y</p:attrName>
                                        </p:attrNameLst>
                                      </p:cBhvr>
                                      <p:tavLst>
                                        <p:tav tm="0">
                                          <p:val>
                                            <p:strVal val="#ppt_y-.2"/>
                                          </p:val>
                                        </p:tav>
                                        <p:tav tm="100000">
                                          <p:val>
                                            <p:strVal val="#ppt_y+.1"/>
                                          </p:val>
                                        </p:tav>
                                      </p:tavLst>
                                    </p:anim>
                                    <p:anim calcmode="lin" valueType="num">
                                      <p:cBhvr>
                                        <p:cTn id="64" dur="500" accel="50000" fill="hold">
                                          <p:stCondLst>
                                            <p:cond delay="500"/>
                                          </p:stCondLst>
                                        </p:cTn>
                                        <p:tgtEl>
                                          <p:spTgt spid="4">
                                            <p:txEl>
                                              <p:pRg st="4" end="4"/>
                                            </p:txEl>
                                          </p:spTgt>
                                        </p:tgtEl>
                                        <p:attrNameLst>
                                          <p:attrName>ppt_y</p:attrName>
                                        </p:attrNameLst>
                                      </p:cBhvr>
                                      <p:tavLst>
                                        <p:tav tm="0">
                                          <p:val>
                                            <p:strVal val="#ppt_y+.1"/>
                                          </p:val>
                                        </p:tav>
                                        <p:tav tm="100000">
                                          <p:val>
                                            <p:strVal val="#ppt_y"/>
                                          </p:val>
                                        </p:tav>
                                      </p:tavLst>
                                    </p:anim>
                                    <p:animEffect transition="in" filter="fade">
                                      <p:cBhvr>
                                        <p:cTn id="65" dur="1000" decel="50000">
                                          <p:stCondLst>
                                            <p:cond delay="0"/>
                                          </p:stCondLst>
                                        </p:cTn>
                                        <p:tgtEl>
                                          <p:spTgt spid="4">
                                            <p:txEl>
                                              <p:pRg st="4" end="4"/>
                                            </p:txEl>
                                          </p:spTgt>
                                        </p:tgtEl>
                                      </p:cBhvr>
                                    </p:animEffect>
                                  </p:childTnLst>
                                </p:cTn>
                              </p:par>
                              <p:par>
                                <p:cTn id="66" presetID="25" presetClass="entr" presetSubtype="0" fill="hold" nodeType="withEffect">
                                  <p:stCondLst>
                                    <p:cond delay="0"/>
                                  </p:stCondLst>
                                  <p:childTnLst>
                                    <p:set>
                                      <p:cBhvr>
                                        <p:cTn id="67" dur="1" fill="hold">
                                          <p:stCondLst>
                                            <p:cond delay="0"/>
                                          </p:stCondLst>
                                        </p:cTn>
                                        <p:tgtEl>
                                          <p:spTgt spid="4">
                                            <p:txEl>
                                              <p:pRg st="5" end="5"/>
                                            </p:txEl>
                                          </p:spTgt>
                                        </p:tgtEl>
                                        <p:attrNameLst>
                                          <p:attrName>style.visibility</p:attrName>
                                        </p:attrNameLst>
                                      </p:cBhvr>
                                      <p:to>
                                        <p:strVal val="visible"/>
                                      </p:to>
                                    </p:set>
                                    <p:anim calcmode="lin" valueType="num">
                                      <p:cBhvr>
                                        <p:cTn id="68" dur="500" decel="50000" fill="hold">
                                          <p:stCondLst>
                                            <p:cond delay="0"/>
                                          </p:stCondLst>
                                        </p:cTn>
                                        <p:tgtEl>
                                          <p:spTgt spid="4">
                                            <p:txEl>
                                              <p:pRg st="5" end="5"/>
                                            </p:txEl>
                                          </p:spTgt>
                                        </p:tgtEl>
                                        <p:attrNameLst>
                                          <p:attrName>style.rotation</p:attrName>
                                        </p:attrNameLst>
                                      </p:cBhvr>
                                      <p:tavLst>
                                        <p:tav tm="0">
                                          <p:val>
                                            <p:fltVal val="-90"/>
                                          </p:val>
                                        </p:tav>
                                        <p:tav tm="100000">
                                          <p:val>
                                            <p:fltVal val="0"/>
                                          </p:val>
                                        </p:tav>
                                      </p:tavLst>
                                    </p:anim>
                                    <p:anim calcmode="lin" valueType="num">
                                      <p:cBhvr>
                                        <p:cTn id="69" dur="500" decel="50000" fill="hold">
                                          <p:stCondLst>
                                            <p:cond delay="0"/>
                                          </p:stCondLst>
                                        </p:cTn>
                                        <p:tgtEl>
                                          <p:spTgt spid="4">
                                            <p:txEl>
                                              <p:pRg st="5" end="5"/>
                                            </p:txEl>
                                          </p:spTgt>
                                        </p:tgtEl>
                                        <p:attrNameLst>
                                          <p:attrName>ppt_w</p:attrName>
                                        </p:attrNameLst>
                                      </p:cBhvr>
                                      <p:tavLst>
                                        <p:tav tm="0">
                                          <p:val>
                                            <p:strVal val="#ppt_w"/>
                                          </p:val>
                                        </p:tav>
                                        <p:tav tm="100000">
                                          <p:val>
                                            <p:strVal val="#ppt_w*.05"/>
                                          </p:val>
                                        </p:tav>
                                      </p:tavLst>
                                    </p:anim>
                                    <p:anim calcmode="lin" valueType="num">
                                      <p:cBhvr>
                                        <p:cTn id="70" dur="500" accel="50000" fill="hold">
                                          <p:stCondLst>
                                            <p:cond delay="500"/>
                                          </p:stCondLst>
                                        </p:cTn>
                                        <p:tgtEl>
                                          <p:spTgt spid="4">
                                            <p:txEl>
                                              <p:pRg st="5" end="5"/>
                                            </p:txEl>
                                          </p:spTgt>
                                        </p:tgtEl>
                                        <p:attrNameLst>
                                          <p:attrName>ppt_w</p:attrName>
                                        </p:attrNameLst>
                                      </p:cBhvr>
                                      <p:tavLst>
                                        <p:tav tm="0">
                                          <p:val>
                                            <p:strVal val="#ppt_w*.05"/>
                                          </p:val>
                                        </p:tav>
                                        <p:tav tm="100000">
                                          <p:val>
                                            <p:strVal val="#ppt_w"/>
                                          </p:val>
                                        </p:tav>
                                      </p:tavLst>
                                    </p:anim>
                                    <p:anim calcmode="lin" valueType="num">
                                      <p:cBhvr>
                                        <p:cTn id="71" dur="1000" fill="hold"/>
                                        <p:tgtEl>
                                          <p:spTgt spid="4">
                                            <p:txEl>
                                              <p:pRg st="5" end="5"/>
                                            </p:txEl>
                                          </p:spTgt>
                                        </p:tgtEl>
                                        <p:attrNameLst>
                                          <p:attrName>ppt_h</p:attrName>
                                        </p:attrNameLst>
                                      </p:cBhvr>
                                      <p:tavLst>
                                        <p:tav tm="0">
                                          <p:val>
                                            <p:strVal val="#ppt_h"/>
                                          </p:val>
                                        </p:tav>
                                        <p:tav tm="100000">
                                          <p:val>
                                            <p:strVal val="#ppt_h"/>
                                          </p:val>
                                        </p:tav>
                                      </p:tavLst>
                                    </p:anim>
                                    <p:anim calcmode="lin" valueType="num">
                                      <p:cBhvr>
                                        <p:cTn id="72" dur="500" decel="50000" fill="hold">
                                          <p:stCondLst>
                                            <p:cond delay="0"/>
                                          </p:stCondLst>
                                        </p:cTn>
                                        <p:tgtEl>
                                          <p:spTgt spid="4">
                                            <p:txEl>
                                              <p:pRg st="5" end="5"/>
                                            </p:txEl>
                                          </p:spTgt>
                                        </p:tgtEl>
                                        <p:attrNameLst>
                                          <p:attrName>ppt_x</p:attrName>
                                        </p:attrNameLst>
                                      </p:cBhvr>
                                      <p:tavLst>
                                        <p:tav tm="0">
                                          <p:val>
                                            <p:strVal val="#ppt_x+.4"/>
                                          </p:val>
                                        </p:tav>
                                        <p:tav tm="100000">
                                          <p:val>
                                            <p:strVal val="#ppt_x"/>
                                          </p:val>
                                        </p:tav>
                                      </p:tavLst>
                                    </p:anim>
                                    <p:anim calcmode="lin" valueType="num">
                                      <p:cBhvr>
                                        <p:cTn id="73" dur="500" decel="50000" fill="hold">
                                          <p:stCondLst>
                                            <p:cond delay="0"/>
                                          </p:stCondLst>
                                        </p:cTn>
                                        <p:tgtEl>
                                          <p:spTgt spid="4">
                                            <p:txEl>
                                              <p:pRg st="5" end="5"/>
                                            </p:txEl>
                                          </p:spTgt>
                                        </p:tgtEl>
                                        <p:attrNameLst>
                                          <p:attrName>ppt_y</p:attrName>
                                        </p:attrNameLst>
                                      </p:cBhvr>
                                      <p:tavLst>
                                        <p:tav tm="0">
                                          <p:val>
                                            <p:strVal val="#ppt_y-.2"/>
                                          </p:val>
                                        </p:tav>
                                        <p:tav tm="100000">
                                          <p:val>
                                            <p:strVal val="#ppt_y+.1"/>
                                          </p:val>
                                        </p:tav>
                                      </p:tavLst>
                                    </p:anim>
                                    <p:anim calcmode="lin" valueType="num">
                                      <p:cBhvr>
                                        <p:cTn id="74" dur="500" accel="50000" fill="hold">
                                          <p:stCondLst>
                                            <p:cond delay="500"/>
                                          </p:stCondLst>
                                        </p:cTn>
                                        <p:tgtEl>
                                          <p:spTgt spid="4">
                                            <p:txEl>
                                              <p:pRg st="5" end="5"/>
                                            </p:txEl>
                                          </p:spTgt>
                                        </p:tgtEl>
                                        <p:attrNameLst>
                                          <p:attrName>ppt_y</p:attrName>
                                        </p:attrNameLst>
                                      </p:cBhvr>
                                      <p:tavLst>
                                        <p:tav tm="0">
                                          <p:val>
                                            <p:strVal val="#ppt_y+.1"/>
                                          </p:val>
                                        </p:tav>
                                        <p:tav tm="100000">
                                          <p:val>
                                            <p:strVal val="#ppt_y"/>
                                          </p:val>
                                        </p:tav>
                                      </p:tavLst>
                                    </p:anim>
                                    <p:animEffect transition="in" filter="fade">
                                      <p:cBhvr>
                                        <p:cTn id="75" dur="1000" decel="50000">
                                          <p:stCondLst>
                                            <p:cond delay="0"/>
                                          </p:stCondLst>
                                        </p:cTn>
                                        <p:tgtEl>
                                          <p:spTgt spid="4">
                                            <p:txEl>
                                              <p:pRg st="5" end="5"/>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37" presetClass="entr" presetSubtype="0" fill="hold" nodeType="clickEffect">
                                  <p:stCondLst>
                                    <p:cond delay="0"/>
                                  </p:stCondLst>
                                  <p:childTnLst>
                                    <p:set>
                                      <p:cBhvr>
                                        <p:cTn id="79" dur="1" fill="hold">
                                          <p:stCondLst>
                                            <p:cond delay="0"/>
                                          </p:stCondLst>
                                        </p:cTn>
                                        <p:tgtEl>
                                          <p:spTgt spid="32"/>
                                        </p:tgtEl>
                                        <p:attrNameLst>
                                          <p:attrName>style.visibility</p:attrName>
                                        </p:attrNameLst>
                                      </p:cBhvr>
                                      <p:to>
                                        <p:strVal val="visible"/>
                                      </p:to>
                                    </p:set>
                                    <p:animEffect transition="in" filter="fade">
                                      <p:cBhvr>
                                        <p:cTn id="80" dur="1000"/>
                                        <p:tgtEl>
                                          <p:spTgt spid="32"/>
                                        </p:tgtEl>
                                      </p:cBhvr>
                                    </p:animEffect>
                                    <p:anim calcmode="lin" valueType="num">
                                      <p:cBhvr>
                                        <p:cTn id="81" dur="1000" fill="hold"/>
                                        <p:tgtEl>
                                          <p:spTgt spid="32"/>
                                        </p:tgtEl>
                                        <p:attrNameLst>
                                          <p:attrName>ppt_x</p:attrName>
                                        </p:attrNameLst>
                                      </p:cBhvr>
                                      <p:tavLst>
                                        <p:tav tm="0">
                                          <p:val>
                                            <p:strVal val="#ppt_x"/>
                                          </p:val>
                                        </p:tav>
                                        <p:tav tm="100000">
                                          <p:val>
                                            <p:strVal val="#ppt_x"/>
                                          </p:val>
                                        </p:tav>
                                      </p:tavLst>
                                    </p:anim>
                                    <p:anim calcmode="lin" valueType="num">
                                      <p:cBhvr>
                                        <p:cTn id="82" dur="900" decel="100000" fill="hold"/>
                                        <p:tgtEl>
                                          <p:spTgt spid="32"/>
                                        </p:tgtEl>
                                        <p:attrNameLst>
                                          <p:attrName>ppt_y</p:attrName>
                                        </p:attrNameLst>
                                      </p:cBhvr>
                                      <p:tavLst>
                                        <p:tav tm="0">
                                          <p:val>
                                            <p:strVal val="#ppt_y+1"/>
                                          </p:val>
                                        </p:tav>
                                        <p:tav tm="100000">
                                          <p:val>
                                            <p:strVal val="#ppt_y-.03"/>
                                          </p:val>
                                        </p:tav>
                                      </p:tavLst>
                                    </p:anim>
                                    <p:anim calcmode="lin" valueType="num">
                                      <p:cBhvr>
                                        <p:cTn id="83"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501</TotalTime>
  <Words>1892</Words>
  <Application>Microsoft Office PowerPoint</Application>
  <PresentationFormat>Widescreen</PresentationFormat>
  <Paragraphs>395</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Times New Roman </vt:lpstr>
      <vt:lpstr>Yu Mincho Light</vt:lpstr>
      <vt:lpstr>Arial</vt:lpstr>
      <vt:lpstr>Calibri</vt:lpstr>
      <vt:lpstr>Calibri Light</vt:lpstr>
      <vt:lpstr>Symbol</vt:lpstr>
      <vt:lpstr>Times New Roman</vt:lpstr>
      <vt:lpstr>Wingdings</vt:lpstr>
      <vt:lpstr>Chủ đề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Công</dc:creator>
  <cp:lastModifiedBy>VÕ THỊ THANH THANH HUYỀN</cp:lastModifiedBy>
  <cp:revision>22</cp:revision>
  <dcterms:created xsi:type="dcterms:W3CDTF">2021-09-08T12:19:37Z</dcterms:created>
  <dcterms:modified xsi:type="dcterms:W3CDTF">2022-07-14T07:04:11Z</dcterms:modified>
</cp:coreProperties>
</file>