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84" r:id="rId2"/>
    <p:sldId id="256" r:id="rId3"/>
    <p:sldId id="285" r:id="rId4"/>
    <p:sldId id="287" r:id="rId5"/>
    <p:sldId id="286" r:id="rId6"/>
    <p:sldId id="288" r:id="rId7"/>
    <p:sldId id="289" r:id="rId8"/>
    <p:sldId id="290" r:id="rId9"/>
    <p:sldId id="294" r:id="rId10"/>
    <p:sldId id="296" r:id="rId11"/>
    <p:sldId id="291" r:id="rId12"/>
    <p:sldId id="295" r:id="rId13"/>
    <p:sldId id="292" r:id="rId14"/>
    <p:sldId id="306" r:id="rId15"/>
    <p:sldId id="293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79" r:id="rId26"/>
  </p:sldIdLst>
  <p:sldSz cx="9144000" cy="5143500" type="screen16x9"/>
  <p:notesSz cx="6858000" cy="9144000"/>
  <p:embeddedFontLst>
    <p:embeddedFont>
      <p:font typeface="Roboto Condensed" charset="0"/>
      <p:regular r:id="rId28"/>
      <p:bold r:id="rId29"/>
      <p:italic r:id="rId30"/>
      <p:boldItalic r:id="rId31"/>
    </p:embeddedFont>
    <p:embeddedFont>
      <p:font typeface="Roboto Condensed Light" charset="0"/>
      <p:regular r:id="rId32"/>
      <p:bold r:id="rId33"/>
      <p:italic r:id="rId34"/>
      <p:boldItalic r:id="rId35"/>
    </p:embeddedFont>
    <p:embeddedFont>
      <p:font typeface="Arvo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EC7638A-C650-49B3-9C2F-8952E42D0242}">
  <a:tblStyle styleId="{EEC7638A-C650-49B3-9C2F-8952E42D02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21" autoAdjust="0"/>
  </p:normalViewPr>
  <p:slideViewPr>
    <p:cSldViewPr>
      <p:cViewPr>
        <p:scale>
          <a:sx n="102" d="100"/>
          <a:sy n="102" d="100"/>
        </p:scale>
        <p:origin x="-4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5694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95400" y="16573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9800"/>
                </a:solidFill>
              </a:rPr>
              <a:t>CHÀO MỪNG THẦY VÀ CÁC BẠN ĐẾN VỚI BÀI THUYẾT TRÌNH CỦA NHÓM</a:t>
            </a:r>
            <a:endParaRPr lang="en" sz="4000" dirty="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54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endParaRPr lang="en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162300" y="28575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 typeface="Roboto Condensed Light"/>
              <a:buNone/>
            </a:pPr>
            <a:r>
              <a:rPr lang="en-US" b="1" dirty="0" err="1" smtClean="0"/>
              <a:t>Trích</a:t>
            </a:r>
            <a:r>
              <a:rPr lang="en-US" b="1" dirty="0" smtClean="0"/>
              <a:t> </a:t>
            </a:r>
            <a:r>
              <a:rPr lang="en-US" b="1" dirty="0" err="1" smtClean="0"/>
              <a:t>xuất</a:t>
            </a:r>
            <a:r>
              <a:rPr lang="en-US" b="1" dirty="0" smtClean="0"/>
              <a:t> </a:t>
            </a:r>
            <a:r>
              <a:rPr lang="en-US" b="1" dirty="0" err="1" smtClean="0"/>
              <a:t>mũi</a:t>
            </a:r>
            <a:endParaRPr lang="en-US" b="1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19150"/>
            <a:ext cx="5577840" cy="403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81400" y="2724150"/>
            <a:ext cx="228600" cy="990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272415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7200" y="2724150"/>
            <a:ext cx="304800" cy="99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3714750"/>
            <a:ext cx="990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92113"/>
            <a:ext cx="5492750" cy="766762"/>
          </a:xfrm>
        </p:spPr>
        <p:txBody>
          <a:bodyPr/>
          <a:lstStyle/>
          <a:p>
            <a:r>
              <a:rPr lang="en-US" dirty="0"/>
              <a:t>2. TRÍCH XUẤT ĐẶC TRƯNG KHUÔN MẶT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410743" y="285750"/>
            <a:ext cx="6132513" cy="457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Trích</a:t>
            </a:r>
            <a:r>
              <a:rPr lang="en-US" b="1" dirty="0" smtClean="0"/>
              <a:t> </a:t>
            </a:r>
            <a:r>
              <a:rPr lang="en-US" b="1" dirty="0" err="1" smtClean="0"/>
              <a:t>xuất</a:t>
            </a:r>
            <a:r>
              <a:rPr lang="en-US" b="1" dirty="0" smtClean="0"/>
              <a:t> </a:t>
            </a:r>
            <a:r>
              <a:rPr lang="en-US" b="1" dirty="0" err="1" smtClean="0"/>
              <a:t>miệng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7155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49" y="2876550"/>
            <a:ext cx="16002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76550"/>
            <a:ext cx="16002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155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52800" y="285750"/>
            <a:ext cx="26574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 typeface="Roboto Condensed Light"/>
              <a:buNone/>
            </a:pPr>
            <a:r>
              <a:rPr lang="en-US" b="1" dirty="0" err="1" smtClean="0"/>
              <a:t>Trích</a:t>
            </a:r>
            <a:r>
              <a:rPr lang="en-US" b="1" dirty="0" smtClean="0"/>
              <a:t> </a:t>
            </a:r>
            <a:r>
              <a:rPr lang="en-US" b="1" dirty="0" err="1" smtClean="0"/>
              <a:t>xuất</a:t>
            </a:r>
            <a:r>
              <a:rPr lang="en-US" b="1" dirty="0" smtClean="0"/>
              <a:t> </a:t>
            </a:r>
            <a:r>
              <a:rPr lang="en-US" b="1" dirty="0" err="1" smtClean="0"/>
              <a:t>màu</a:t>
            </a:r>
            <a:r>
              <a:rPr lang="en-US" b="1" dirty="0" smtClean="0"/>
              <a:t> da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52550"/>
            <a:ext cx="1876425" cy="1409700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8200" y="295275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 typeface="Roboto Condensed Light"/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HSV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70" y="1241931"/>
            <a:ext cx="2294405" cy="262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41930"/>
            <a:ext cx="2288654" cy="262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7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581400" y="285749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Roboto Condensed Light" charset="0"/>
                <a:ea typeface="Roboto Condensed Light" charset="0"/>
              </a:rPr>
              <a:t>Trích</a:t>
            </a:r>
            <a:r>
              <a:rPr lang="en-US" sz="2400" b="1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b="1" dirty="0" err="1" smtClean="0">
                <a:latin typeface="Roboto Condensed Light" charset="0"/>
                <a:ea typeface="Roboto Condensed Light" charset="0"/>
              </a:rPr>
              <a:t>xuất</a:t>
            </a:r>
            <a:r>
              <a:rPr lang="en-US" sz="2400" b="1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b="1" dirty="0" err="1" smtClean="0">
                <a:latin typeface="Roboto Condensed Light" charset="0"/>
                <a:ea typeface="Roboto Condensed Light" charset="0"/>
              </a:rPr>
              <a:t>mắt</a:t>
            </a:r>
            <a:endParaRPr lang="en-US" sz="2400" b="1" dirty="0">
              <a:latin typeface="Roboto Condensed Light" charset="0"/>
              <a:ea typeface="Roboto Condensed Light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62" y="930730"/>
            <a:ext cx="2057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22" y="930731"/>
            <a:ext cx="214604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62" y="2350799"/>
            <a:ext cx="2057400" cy="117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21" y="2350800"/>
            <a:ext cx="2146041" cy="117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21" y="3886592"/>
            <a:ext cx="2146041" cy="977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62" y="3886591"/>
            <a:ext cx="2057400" cy="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581400" y="28574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Trích</a:t>
            </a:r>
            <a:r>
              <a:rPr lang="en-US" sz="24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xuất</a:t>
            </a:r>
            <a:r>
              <a:rPr lang="en-US" sz="24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mắt</a:t>
            </a:r>
            <a:endParaRPr lang="en-US" sz="2400" dirty="0">
              <a:latin typeface="Roboto Condensed Light" charset="0"/>
              <a:ea typeface="Roboto Condensed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1247"/>
            <a:ext cx="2880185" cy="1534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961248"/>
            <a:ext cx="2819401" cy="1534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8" y="2952750"/>
            <a:ext cx="2819401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52750"/>
            <a:ext cx="2880184" cy="16002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257800" y="1728399"/>
            <a:ext cx="1905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3752850"/>
            <a:ext cx="1905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7800" y="3752850"/>
            <a:ext cx="1905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8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819400" y="285750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Kết</a:t>
            </a:r>
            <a:r>
              <a:rPr lang="en-US" sz="24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quả</a:t>
            </a:r>
            <a:r>
              <a:rPr lang="en-US" sz="24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thu</a:t>
            </a:r>
            <a:r>
              <a:rPr lang="en-US" sz="24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được</a:t>
            </a:r>
            <a:endParaRPr lang="en-US" sz="2400" dirty="0">
              <a:latin typeface="Roboto Condensed Light" charset="0"/>
              <a:ea typeface="Roboto Condensed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851964"/>
            <a:ext cx="1658309" cy="2073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05150"/>
            <a:ext cx="1470867" cy="1762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90" y="851964"/>
            <a:ext cx="1428309" cy="2073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51964"/>
            <a:ext cx="1451232" cy="2073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43" y="3105150"/>
            <a:ext cx="1447801" cy="17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BỘ CƠ SỞ ẢNH GỐC EM BÉ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ảnh</a:t>
            </a:r>
            <a:r>
              <a:rPr lang="en-US" dirty="0">
                <a:solidFill>
                  <a:schemeClr val="tx1"/>
                </a:solidFill>
              </a:rPr>
              <a:t> 9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màu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mẹ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màu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phù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6" y="714428"/>
            <a:ext cx="1524000" cy="1230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76" y="738673"/>
            <a:ext cx="1551443" cy="1206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8" y="742950"/>
            <a:ext cx="1545944" cy="1202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6" y="2049660"/>
            <a:ext cx="1497157" cy="1151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94" y="2049660"/>
            <a:ext cx="1572225" cy="1236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6" y="2049660"/>
            <a:ext cx="1564606" cy="1236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4" y="3286178"/>
            <a:ext cx="1602109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93" y="3362378"/>
            <a:ext cx="1572225" cy="1289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5" y="3362378"/>
            <a:ext cx="1564607" cy="12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MORPHING CÁC ĐẶC TÍNH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ảnh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Warping</a:t>
            </a:r>
          </a:p>
          <a:p>
            <a:r>
              <a:rPr lang="en-US" dirty="0">
                <a:solidFill>
                  <a:schemeClr val="tx1"/>
                </a:solidFill>
              </a:rPr>
              <a:t>Cross dissolving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82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200400" y="285749"/>
            <a:ext cx="1996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Roboto Condensed Light" charset="0"/>
                <a:ea typeface="Roboto Condensed Light" charset="0"/>
              </a:rPr>
              <a:t>Phân</a:t>
            </a:r>
            <a:r>
              <a:rPr lang="en-US" sz="2400" b="1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b="1" dirty="0" err="1" smtClean="0">
                <a:latin typeface="Roboto Condensed Light" charset="0"/>
                <a:ea typeface="Roboto Condensed Light" charset="0"/>
              </a:rPr>
              <a:t>vùng</a:t>
            </a:r>
            <a:r>
              <a:rPr lang="en-US" sz="2400" b="1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400" b="1" dirty="0" err="1" smtClean="0">
                <a:latin typeface="Roboto Condensed Light" charset="0"/>
                <a:ea typeface="Roboto Condensed Light" charset="0"/>
              </a:rPr>
              <a:t>ảnh</a:t>
            </a:r>
            <a:endParaRPr lang="en-US" sz="2400" b="1" dirty="0">
              <a:latin typeface="Roboto Condensed Light" charset="0"/>
              <a:ea typeface="Roboto Condensed Light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990600" y="819150"/>
            <a:ext cx="7467600" cy="990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Đặc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trưng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khuôn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mặt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tách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tam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giác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tứ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giác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đựa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mấu</a:t>
            </a:r>
            <a:r>
              <a:rPr lang="en-US" sz="2400" dirty="0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Roboto Condensed Light" charset="0"/>
                <a:ea typeface="Roboto Condensed Light" charset="0"/>
              </a:rPr>
              <a:t>chốt</a:t>
            </a:r>
            <a:endParaRPr lang="en-US" sz="2400" dirty="0">
              <a:solidFill>
                <a:schemeClr val="tx1"/>
              </a:solidFill>
              <a:latin typeface="Roboto Condensed Light" charset="0"/>
              <a:ea typeface="Roboto Condensed Light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0957"/>
            <a:ext cx="2750280" cy="321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9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BABY FACE GENERATOR </a:t>
            </a:r>
            <a:endParaRPr lang="e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28731" y="222697"/>
            <a:ext cx="3657600" cy="57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 smtClean="0">
                <a:latin typeface="Roboto Condensed Light" charset="0"/>
                <a:ea typeface="Roboto Condensed Light" charset="0"/>
              </a:rPr>
              <a:t>Warping </a:t>
            </a:r>
            <a:r>
              <a:rPr lang="en-US" sz="2400" dirty="0" err="1" smtClean="0">
                <a:latin typeface="Roboto Condensed Light" charset="0"/>
                <a:ea typeface="Roboto Condensed Light" charset="0"/>
              </a:rPr>
              <a:t>và</a:t>
            </a:r>
            <a:r>
              <a:rPr lang="en-US" sz="2400" dirty="0" smtClean="0">
                <a:latin typeface="Roboto Condensed Light" charset="0"/>
                <a:ea typeface="Roboto Condensed Light" charset="0"/>
              </a:rPr>
              <a:t> Cross-Dissolving</a:t>
            </a:r>
            <a:endParaRPr lang="en-US" sz="2400" dirty="0">
              <a:latin typeface="Roboto Condensed Light" charset="0"/>
              <a:ea typeface="Roboto Condensed Light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48" y="890885"/>
            <a:ext cx="1752600" cy="10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7027"/>
            <a:ext cx="1981200" cy="116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71" y="2214501"/>
            <a:ext cx="1890954" cy="103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56443"/>
            <a:ext cx="1981201" cy="108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96" y="3709218"/>
            <a:ext cx="2328604" cy="120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6298" y="1248928"/>
            <a:ext cx="38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7828" y="1168045"/>
            <a:ext cx="38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547" y="2547370"/>
            <a:ext cx="38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2578" y="2547370"/>
            <a:ext cx="38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72581" y="4163786"/>
            <a:ext cx="1786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</a:t>
            </a:r>
            <a:r>
              <a:rPr lang="en-US" dirty="0" smtClean="0"/>
              <a:t>A</a:t>
            </a:r>
            <a:r>
              <a:rPr lang="en-US" dirty="0"/>
              <a:t>’ + (1 </a:t>
            </a:r>
            <a:r>
              <a:rPr lang="en-US" dirty="0" smtClean="0"/>
              <a:t>–</a:t>
            </a:r>
            <a:r>
              <a:rPr lang="el-GR" dirty="0"/>
              <a:t>α</a:t>
            </a:r>
            <a:r>
              <a:rPr lang="en-US" dirty="0" smtClean="0"/>
              <a:t> </a:t>
            </a:r>
            <a:r>
              <a:rPr lang="en-US" dirty="0"/>
              <a:t>)B’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MORPHING CÁC ĐẶC TÍNH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mophing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gốc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morphing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mẹ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6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914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9144000" cy="4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6"/>
            <a:ext cx="9144000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838200" y="2364400"/>
            <a:ext cx="76962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800"/>
                </a:solidFill>
              </a:rPr>
              <a:t>CẢM ƠN ĐÃ LẮNG NGHE</a:t>
            </a:r>
            <a:endParaRPr lang="en" sz="6000" dirty="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586799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-228600" y="590550"/>
            <a:ext cx="6787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9800"/>
                </a:solidFill>
                <a:latin typeface="+mj-lt"/>
              </a:rPr>
              <a:t>CÁC THÀNH VIÊN TRONG NHÓM</a:t>
            </a:r>
            <a:br>
              <a:rPr lang="en" sz="3000" dirty="0" smtClean="0">
                <a:solidFill>
                  <a:srgbClr val="FF9800"/>
                </a:solidFill>
                <a:latin typeface="+mj-lt"/>
              </a:rPr>
            </a:br>
            <a:endParaRPr lang="en" sz="3000" dirty="0">
              <a:solidFill>
                <a:srgbClr val="FF9800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err="1" smtClean="0">
                <a:solidFill>
                  <a:schemeClr val="tx1"/>
                </a:solidFill>
              </a:rPr>
              <a:t>Trần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Hoàng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Khôi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Nguyên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dirty="0" err="1" smtClean="0">
                <a:solidFill>
                  <a:schemeClr val="tx1"/>
                </a:solidFill>
              </a:rPr>
              <a:t>Hoàng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Gia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Nguyên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dirty="0" err="1" smtClean="0">
                <a:solidFill>
                  <a:schemeClr val="tx1"/>
                </a:solidFill>
              </a:rPr>
              <a:t>Phùng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Đức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Nghĩa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51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NỘI DUNG BÀI THUYẾT TRÌNH</a:t>
            </a:r>
            <a:endParaRPr lang="en-US" sz="3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Xác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mặt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mốc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Trích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xuất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mặt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ảnh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gốc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bé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Morphing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phỏng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1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 </a:t>
            </a:r>
            <a:r>
              <a:rPr lang="en-US" sz="4000" dirty="0" err="1" smtClean="0"/>
              <a:t>Giới</a:t>
            </a:r>
            <a:r>
              <a:rPr lang="en-US" sz="4000" dirty="0" smtClean="0"/>
              <a:t> </a:t>
            </a:r>
            <a:r>
              <a:rPr lang="en-US" sz="4000" dirty="0" err="1" smtClean="0"/>
              <a:t>thiệu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581150"/>
            <a:ext cx="6132600" cy="1701600"/>
          </a:xfrm>
        </p:spPr>
        <p:txBody>
          <a:bodyPr/>
          <a:lstStyle/>
          <a:p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Một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ứng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dụng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giải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trí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của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việc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xác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định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,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phân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tích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và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chỉnh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sửa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hình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ảnh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có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chứa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khuôn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mặt</a:t>
            </a:r>
            <a:r>
              <a:rPr lang="en-US" sz="3000" dirty="0">
                <a:latin typeface="Roboto Condensed" charset="0"/>
                <a:ea typeface="Roboto Condensed" charset="0"/>
                <a:cs typeface="Arial" pitchFamily="34" charset="0"/>
              </a:rPr>
              <a:t> </a:t>
            </a:r>
            <a:r>
              <a:rPr lang="en-US" sz="3000" dirty="0" err="1">
                <a:latin typeface="Roboto Condensed" charset="0"/>
                <a:ea typeface="Roboto Condensed" charset="0"/>
                <a:cs typeface="Arial" pitchFamily="34" charset="0"/>
              </a:rPr>
              <a:t>người</a:t>
            </a:r>
            <a:endParaRPr lang="en-US" sz="3000" dirty="0">
              <a:latin typeface="Roboto Condensed" charset="0"/>
              <a:ea typeface="Roboto Condensed" charset="0"/>
              <a:cs typeface="Arial" pitchFamily="34" charset="0"/>
            </a:endParaRPr>
          </a:p>
          <a:p>
            <a:endParaRPr lang="en-US" sz="3000" dirty="0">
              <a:latin typeface="Roboto Condensed" charset="0"/>
              <a:ea typeface="Roboto Condense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28950"/>
            <a:ext cx="16764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28948"/>
            <a:ext cx="1784159" cy="1524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028950"/>
            <a:ext cx="1513250" cy="1524000"/>
          </a:xfrm>
          <a:prstGeom prst="rect">
            <a:avLst/>
          </a:prstGeom>
        </p:spPr>
      </p:pic>
      <p:sp>
        <p:nvSpPr>
          <p:cNvPr id="10" name="Cross 9"/>
          <p:cNvSpPr/>
          <p:nvPr/>
        </p:nvSpPr>
        <p:spPr>
          <a:xfrm>
            <a:off x="2514600" y="3534641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10200" y="368704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TIẾN TRÌNH THỰC HIỆN</a:t>
            </a:r>
            <a:endParaRPr lang="en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X</a:t>
              </a: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ác định</a:t>
              </a:r>
              <a:endPara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</a:t>
              </a: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rích xuất</a:t>
              </a:r>
              <a:endPara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Morphing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63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XÁC ĐỊNH KHUÔN MẶT VÀ CÁC ĐIỂM MỐC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581150"/>
            <a:ext cx="6132600" cy="3145500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Phát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hiện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khuôn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dùng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dò</a:t>
            </a:r>
            <a:r>
              <a:rPr lang="en-US" sz="2800" dirty="0">
                <a:solidFill>
                  <a:schemeClr val="tx1"/>
                </a:solidFill>
              </a:rPr>
              <a:t> Viola Jones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cấp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trong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thư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viện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OpenCV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Phát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hiện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điểm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mốc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khuôn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dò</a:t>
            </a:r>
            <a:r>
              <a:rPr lang="en-US" sz="2800" dirty="0">
                <a:solidFill>
                  <a:schemeClr val="tx1"/>
                </a:solidFill>
              </a:rPr>
              <a:t> facial landmark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5750"/>
            <a:ext cx="557784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432435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Xác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định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khuôn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mặt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và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các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điểm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r>
              <a:rPr lang="en-US" sz="2500" dirty="0" err="1" smtClean="0">
                <a:latin typeface="Roboto Condensed Light" charset="0"/>
                <a:ea typeface="Roboto Condensed Light" charset="0"/>
              </a:rPr>
              <a:t>mốc</a:t>
            </a:r>
            <a:r>
              <a:rPr lang="en-US" sz="2500" dirty="0" smtClean="0">
                <a:latin typeface="Roboto Condensed Light" charset="0"/>
                <a:ea typeface="Roboto Condensed Light" charset="0"/>
              </a:rPr>
              <a:t> </a:t>
            </a:r>
            <a:endParaRPr lang="en-US" sz="2500" dirty="0">
              <a:latin typeface="Roboto Condensed Light" charset="0"/>
              <a:ea typeface="Roboto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TRÍCH XUẤT ĐẶC TRƯNG KHUÔN MẶT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Trích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xuất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Mũi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Mắt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Miệng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Màu</a:t>
            </a:r>
            <a:r>
              <a:rPr lang="en-US" dirty="0" smtClean="0">
                <a:solidFill>
                  <a:schemeClr val="tx1"/>
                </a:solidFill>
              </a:rPr>
              <a:t> 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3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371</Words>
  <Application>Microsoft Office PowerPoint</Application>
  <PresentationFormat>On-screen Show (16:9)</PresentationFormat>
  <Paragraphs>80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Roboto Condensed</vt:lpstr>
      <vt:lpstr>Roboto Condensed Light</vt:lpstr>
      <vt:lpstr>Arvo</vt:lpstr>
      <vt:lpstr>Salerio template</vt:lpstr>
      <vt:lpstr>CHÀO MỪNG THẦY VÀ CÁC BẠN ĐẾN VỚI BÀI THUYẾT TRÌNH CỦA NHÓM</vt:lpstr>
      <vt:lpstr>BABY FACE GENERATOR </vt:lpstr>
      <vt:lpstr>CÁC THÀNH VIÊN TRONG NHÓM </vt:lpstr>
      <vt:lpstr>NỘI DUNG BÀI THUYẾT TRÌNH</vt:lpstr>
      <vt:lpstr>1. Giới thiệu đề tài</vt:lpstr>
      <vt:lpstr>TIẾN TRÌNH THỰC HIỆN</vt:lpstr>
      <vt:lpstr>2. XÁC ĐỊNH KHUÔN MẶT VÀ CÁC ĐIỂM MỐC </vt:lpstr>
      <vt:lpstr>PowerPoint Presentation</vt:lpstr>
      <vt:lpstr>3. TRÍCH XUẤT ĐẶC TRƯNG KHUÔN MẶT</vt:lpstr>
      <vt:lpstr>PowerPoint Presentation</vt:lpstr>
      <vt:lpstr>2. TRÍCH XUẤT ĐẶC TRƯNG KHUÔN MẶT</vt:lpstr>
      <vt:lpstr>PowerPoint Presentation</vt:lpstr>
      <vt:lpstr>PowerPoint Presentation</vt:lpstr>
      <vt:lpstr>PowerPoint Presentation</vt:lpstr>
      <vt:lpstr>PowerPoint Presentation</vt:lpstr>
      <vt:lpstr>4. BỘ CƠ SỞ ẢNH GỐC EM BÉ</vt:lpstr>
      <vt:lpstr>PowerPoint Presentation</vt:lpstr>
      <vt:lpstr>5. MORPHING CÁC ĐẶC TÍNH</vt:lpstr>
      <vt:lpstr>PowerPoint Presentation</vt:lpstr>
      <vt:lpstr>PowerPoint Presentation</vt:lpstr>
      <vt:lpstr>5. MORPHING CÁC ĐẶC TÍNH</vt:lpstr>
      <vt:lpstr>PowerPoint Presentation</vt:lpstr>
      <vt:lpstr>PowerPoint Presentation</vt:lpstr>
      <vt:lpstr>PowerPoint Presentation</vt:lpstr>
      <vt:lpstr>CẢM 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FACE GENERATOR</dc:title>
  <dc:creator>WIN</dc:creator>
  <cp:lastModifiedBy>Windows User</cp:lastModifiedBy>
  <cp:revision>30</cp:revision>
  <dcterms:modified xsi:type="dcterms:W3CDTF">2017-11-08T07:11:56Z</dcterms:modified>
</cp:coreProperties>
</file>