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CAD8-CF73-2F00-144F-CC2D8B20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0C22F-1532-AE96-C6C3-00E996833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F593-144D-B280-C06A-7A7AB30B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4816-900E-33A5-8FCA-A6CF2224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DBE17-1276-74E0-7857-0735FCD6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9CDD-14E6-C2B6-A6CF-87D72821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636CA-E876-ACC2-3887-7A9C3DD4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12D1-732A-C8B3-E8FF-1C4DD7DF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0E94-0BD9-58A8-DA93-7807F221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BD7F3-26BF-0CF6-48E0-8EA0C1CD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1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B40A9-59B8-D95E-44B0-9524171F5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F10C6-613A-A22C-3F87-E0F38F1C5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EA00-86FF-CCC2-F398-0BF894B5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6345-1DD1-04E7-63CA-548BE36D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A588-F4BA-B4F9-56C7-3D275414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9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959F-455C-34D3-66AA-727CFA53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86EF-21BD-A027-6BDB-B627BFEA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E8C2-F692-1573-CE7B-E5214B12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52E7-EDF7-DE66-6BFC-E8280DFA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0ABC-11FD-020B-03C8-339837A5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F3DE-EE5D-EDC1-4057-1C15430B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BBA6C-8FD0-0B09-ADD4-B7EC91D6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213C9-81A3-708E-5A85-4D99F54D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2320-613D-70FD-2F86-92A96112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7CBF-C52E-965D-9C4B-0F1085EE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4918-B481-3194-3B65-14FC7EF2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BF67-2095-7F88-E3DF-F3C1D142B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1F0A-A67A-DB83-E776-2A2E79595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43575-B3A0-B910-0578-E0E066D7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8FF02-C949-E32C-72AF-C06D350C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3F000-7D0D-1261-62ED-160F43BC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1915-DDE8-FB9F-2E8E-05CB116F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291F0-A4CD-97B5-46E6-B32E069E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E7FBE-F427-EA8F-9F40-7E472B270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5F41E-AFC8-451F-C428-732446EC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A9A52-DF7D-6A5C-5275-2DA3415DD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E2760-9942-F243-0DB2-ED5D392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AEA2D-537D-D491-19BE-39FE68FE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7AE74-94A0-D30D-336A-068D4B42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FD59-31A5-67A3-D4D5-B379F2ED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FA54D-B732-AF7B-63C2-062AA58D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6A0A-5803-66DA-8ABF-4F209E97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D93B6-A74F-B70C-6383-93A751F7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9016-7304-6A01-0F7A-91A4B6E6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91D24-DF06-71A4-B03B-5828DCC6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34942-27AA-925E-206F-86327BE1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1131-C6B5-F978-0EDB-3D0E324D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7549-C723-5D77-7DE1-7EE207BF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E3D18-8973-92E9-54EA-2482F8328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B60A2-ECD5-51C2-C943-B47A30E5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C0640-1AFB-7FD6-721D-9B7AA7B2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E56F1-0A8E-3800-3F79-EC65B935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57CD-6D58-2B66-F43D-47A3DABC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29FA1-4554-8696-F41D-C6F18F086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F56F-E662-E376-6F02-DA42C2A7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E3E8-6A3E-35F2-EE87-3C7FD570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B46D9-9F99-CB7E-E749-EFA3AC38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174E8-0D74-10A8-1163-05A896D1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05143-7BEF-5D98-5B28-B680506E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8F92-08A8-C903-1EFD-2FC6A4AE5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D76B-7DE9-2905-3C38-CAF9809E6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0B2B-B602-48E9-BE4A-7CD1C2A3E52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EEFE-A6A0-E215-6338-E90CE2690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D184-9074-1AB0-B588-63BA3A08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A423990-13E5-CA3D-FA6E-A4C8737E2AEF}"/>
              </a:ext>
            </a:extLst>
          </p:cNvPr>
          <p:cNvGrpSpPr/>
          <p:nvPr/>
        </p:nvGrpSpPr>
        <p:grpSpPr>
          <a:xfrm>
            <a:off x="2118356" y="1735082"/>
            <a:ext cx="7955287" cy="2598565"/>
            <a:chOff x="2185735" y="1503608"/>
            <a:chExt cx="7955287" cy="2598565"/>
          </a:xfrm>
        </p:grpSpPr>
        <p:pic>
          <p:nvPicPr>
            <p:cNvPr id="6" name="Picture 5" descr="A white line drawing of a sun and a feather&#10;&#10;Description automatically generated with medium confidence">
              <a:extLst>
                <a:ext uri="{FF2B5EF4-FFF2-40B4-BE49-F238E27FC236}">
                  <a16:creationId xmlns:a16="http://schemas.microsoft.com/office/drawing/2014/main" id="{3E3686BA-9390-1A2D-23CC-D109B1F43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99" b="24948"/>
            <a:stretch/>
          </p:blipFill>
          <p:spPr>
            <a:xfrm>
              <a:off x="2185735" y="1503608"/>
              <a:ext cx="3910265" cy="18985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72693E-69F8-9D01-49A4-DC4AC29E1F24}"/>
                </a:ext>
              </a:extLst>
            </p:cNvPr>
            <p:cNvSpPr txBox="1"/>
            <p:nvPr/>
          </p:nvSpPr>
          <p:spPr bwMode="white">
            <a:xfrm>
              <a:off x="5064497" y="2571161"/>
              <a:ext cx="50765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0" i="0" dirty="0">
                  <a:solidFill>
                    <a:schemeClr val="bg1"/>
                  </a:solidFill>
                  <a:effectLst/>
                  <a:latin typeface="gg sans"/>
                </a:rPr>
                <a:t>『</a:t>
              </a:r>
              <a:r>
                <a:rPr lang="en-US" sz="48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Dainisekai</a:t>
              </a:r>
              <a:r>
                <a:rPr lang="en-US" sz="4800" b="0" i="0" dirty="0">
                  <a:solidFill>
                    <a:schemeClr val="bg1"/>
                  </a:solidFill>
                  <a:effectLst/>
                  <a:latin typeface="gg sans"/>
                </a:rPr>
                <a:t>』</a:t>
              </a:r>
              <a:endParaRPr lang="en-US" sz="48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D3C8D9-1E12-008D-8170-7E0C0CB117C1}"/>
                </a:ext>
              </a:extLst>
            </p:cNvPr>
            <p:cNvSpPr txBox="1"/>
            <p:nvPr/>
          </p:nvSpPr>
          <p:spPr bwMode="white">
            <a:xfrm>
              <a:off x="2185735" y="3455842"/>
              <a:ext cx="760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0" i="0" dirty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  <a:ea typeface="Source Code Pro" panose="020B0509030403020204" pitchFamily="49" charset="0"/>
                </a:rPr>
                <a:t>New life in wonderful world</a:t>
              </a:r>
              <a:endParaRPr lang="en-US" sz="36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88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gg sans</vt:lpstr>
      <vt:lpstr>Source Code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3</cp:revision>
  <dcterms:created xsi:type="dcterms:W3CDTF">2023-06-11T09:24:36Z</dcterms:created>
  <dcterms:modified xsi:type="dcterms:W3CDTF">2023-06-11T09:44:40Z</dcterms:modified>
</cp:coreProperties>
</file>