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8" d="100"/>
          <a:sy n="68" d="100"/>
        </p:scale>
        <p:origin x="616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FCAD8-CF73-2F00-144F-CC2D8B2059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E0C22F-1532-AE96-C6C3-00E9968334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0AF593-144D-B280-C06A-7A7AB30B3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D0B2B-B602-48E9-BE4A-7CD1C2A3E525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EA4816-900E-33A5-8FCA-A6CF2224D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7DBE17-1276-74E0-7857-0735FCD69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D9F8A-9A65-4BCA-8D1A-D50E2E68E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17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89CDD-14E6-C2B6-A6CF-87D72821E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6636CA-E876-ACC2-3887-7A9C3DD48E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D712D1-732A-C8B3-E8FF-1C4DD7DF6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D0B2B-B602-48E9-BE4A-7CD1C2A3E525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FE0E94-0BD9-58A8-DA93-7807F221A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9BD7F3-26BF-0CF6-48E0-8EA0C1CD7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D9F8A-9A65-4BCA-8D1A-D50E2E68E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519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3B40A9-59B8-D95E-44B0-9524171F57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CF10C6-613A-A22C-3F87-E0F38F1C52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7EEA00-86FF-CCC2-F398-0BF894B53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D0B2B-B602-48E9-BE4A-7CD1C2A3E525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CC6345-1DD1-04E7-63CA-548BE36D3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1FA588-F4BA-B4F9-56C7-3D275414D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D9F8A-9A65-4BCA-8D1A-D50E2E68E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297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D959F-455C-34D3-66AA-727CFA535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7586EF-21BD-A027-6BDB-B627BFEA13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40E8C2-F692-1573-CE7B-E5214B129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D0B2B-B602-48E9-BE4A-7CD1C2A3E525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9C52E7-EDF7-DE66-6BFC-E8280DFAB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010ABC-11FD-020B-03C8-339837A5B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D9F8A-9A65-4BCA-8D1A-D50E2E68E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959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3F3DE-EE5D-EDC1-4057-1C15430B2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9BBA6C-8FD0-0B09-ADD4-B7EC91D6B9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3213C9-81A3-708E-5A85-4D99F54D0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D0B2B-B602-48E9-BE4A-7CD1C2A3E525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812320-613D-70FD-2F86-92A96112B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377CBF-C52E-965D-9C4B-0F1085EE6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D9F8A-9A65-4BCA-8D1A-D50E2E68E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971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24918-B481-3194-3B65-14FC7EF29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00BF67-2095-7F88-E3DF-F3C1D142BA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7C1F0A-A67A-DB83-E776-2A2E79595F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243575-B3A0-B910-0578-E0E066D78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D0B2B-B602-48E9-BE4A-7CD1C2A3E525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68FF02-C949-E32C-72AF-C06D350CA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93F000-7D0D-1261-62ED-160F43BC8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D9F8A-9A65-4BCA-8D1A-D50E2E68E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10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B1915-DDE8-FB9F-2E8E-05CB116F9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A291F0-A4CD-97B5-46E6-B32E069E54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BE7FBE-F427-EA8F-9F40-7E472B270A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85F41E-AFC8-451F-C428-732446EC38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1A9A52-DF7D-6A5C-5275-2DA3415DD9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0E2760-9942-F243-0DB2-ED5D3923E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D0B2B-B602-48E9-BE4A-7CD1C2A3E525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AAEA2D-537D-D491-19BE-39FE68FE9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C7AE74-94A0-D30D-336A-068D4B422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D9F8A-9A65-4BCA-8D1A-D50E2E68E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206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5FD59-31A5-67A3-D4D5-B379F2EDD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4FA54D-B732-AF7B-63C2-062AA58DF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D0B2B-B602-48E9-BE4A-7CD1C2A3E525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EE6A0A-5803-66DA-8ABF-4F209E972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3D93B6-A74F-B70C-6383-93A751F74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D9F8A-9A65-4BCA-8D1A-D50E2E68E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560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829016-7304-6A01-0F7A-91A4B6E6D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D0B2B-B602-48E9-BE4A-7CD1C2A3E525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591D24-DF06-71A4-B03B-5828DCC6E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434942-27AA-925E-206F-86327BE13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D9F8A-9A65-4BCA-8D1A-D50E2E68E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098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21131-C6B5-F978-0EDB-3D0E324DC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1F7549-C723-5D77-7DE1-7EE207BFE8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BE3D18-8973-92E9-54EA-2482F8328F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7B60A2-ECD5-51C2-C943-B47A30E50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D0B2B-B602-48E9-BE4A-7CD1C2A3E525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7C0640-1AFB-7FD6-721D-9B7AA7B28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5E56F1-0A8E-3800-3F79-EC65B9355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D9F8A-9A65-4BCA-8D1A-D50E2E68E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134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357CD-6D58-2B66-F43D-47A3DABC0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929FA1-4554-8696-F41D-C6F18F086C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8CF56F-E662-E376-6F02-DA42C2A7A2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81E3E8-6A3E-35F2-EE87-3C7FD5704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D0B2B-B602-48E9-BE4A-7CD1C2A3E525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1B46D9-9F99-CB7E-E749-EFA3AC386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A174E8-0D74-10A8-1163-05A896D11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D9F8A-9A65-4BCA-8D1A-D50E2E68E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374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black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105143-7BEF-5D98-5B28-B680506E5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158F92-08A8-C903-1EFD-2FC6A4AE5E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0AD76B-7DE9-2905-3C38-CAF9809E62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BD0B2B-B602-48E9-BE4A-7CD1C2A3E525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42EEFE-A6A0-E215-6338-E90CE2690B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F4D184-9074-1AB0-B588-63BA3A0811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0D9F8A-9A65-4BCA-8D1A-D50E2E68E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52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972693E-69F8-9D01-49A4-DC4AC29E1F24}"/>
              </a:ext>
            </a:extLst>
          </p:cNvPr>
          <p:cNvSpPr txBox="1"/>
          <p:nvPr/>
        </p:nvSpPr>
        <p:spPr bwMode="white">
          <a:xfrm>
            <a:off x="1119103" y="2427353"/>
            <a:ext cx="995379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0" i="0" dirty="0">
                <a:solidFill>
                  <a:schemeClr val="bg1"/>
                </a:solidFill>
                <a:effectLst/>
                <a:latin typeface="gg sans"/>
              </a:rPr>
              <a:t>『</a:t>
            </a:r>
            <a:r>
              <a:rPr lang="en-US" sz="9600" dirty="0" err="1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Dainisekai</a:t>
            </a:r>
            <a:r>
              <a:rPr lang="en-US" sz="9600" b="0" i="0" dirty="0">
                <a:solidFill>
                  <a:schemeClr val="bg1"/>
                </a:solidFill>
                <a:effectLst/>
                <a:latin typeface="gg sans"/>
              </a:rPr>
              <a:t>』</a:t>
            </a:r>
            <a:endParaRPr lang="en-US" sz="9600" dirty="0">
              <a:solidFill>
                <a:schemeClr val="bg1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9883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A423990-13E5-CA3D-FA6E-A4C8737E2AEF}"/>
              </a:ext>
            </a:extLst>
          </p:cNvPr>
          <p:cNvGrpSpPr/>
          <p:nvPr/>
        </p:nvGrpSpPr>
        <p:grpSpPr>
          <a:xfrm>
            <a:off x="2118356" y="1735082"/>
            <a:ext cx="7955287" cy="2598565"/>
            <a:chOff x="2185735" y="1503608"/>
            <a:chExt cx="7955287" cy="2598565"/>
          </a:xfrm>
        </p:grpSpPr>
        <p:pic>
          <p:nvPicPr>
            <p:cNvPr id="6" name="Picture 5" descr="A white line drawing of a sun and a feather&#10;&#10;Description automatically generated with medium confidence">
              <a:extLst>
                <a:ext uri="{FF2B5EF4-FFF2-40B4-BE49-F238E27FC236}">
                  <a16:creationId xmlns:a16="http://schemas.microsoft.com/office/drawing/2014/main" id="{3E3686BA-9390-1A2D-23CC-D109B1F43BD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6499" b="24948"/>
            <a:stretch/>
          </p:blipFill>
          <p:spPr>
            <a:xfrm>
              <a:off x="2185735" y="1503608"/>
              <a:ext cx="3910265" cy="1898551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972693E-69F8-9D01-49A4-DC4AC29E1F24}"/>
                </a:ext>
              </a:extLst>
            </p:cNvPr>
            <p:cNvSpPr txBox="1"/>
            <p:nvPr/>
          </p:nvSpPr>
          <p:spPr bwMode="white">
            <a:xfrm>
              <a:off x="5064497" y="2571161"/>
              <a:ext cx="507652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b="0" i="0" dirty="0">
                  <a:solidFill>
                    <a:schemeClr val="bg1"/>
                  </a:solidFill>
                  <a:effectLst/>
                  <a:latin typeface="gg sans"/>
                </a:rPr>
                <a:t>『</a:t>
              </a:r>
              <a:r>
                <a:rPr lang="en-US" sz="4800" dirty="0" err="1">
                  <a:solidFill>
                    <a:schemeClr val="bg1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</a:rPr>
                <a:t>Dainisekai</a:t>
              </a:r>
              <a:r>
                <a:rPr lang="en-US" sz="4800" b="0" i="0" dirty="0">
                  <a:solidFill>
                    <a:schemeClr val="bg1"/>
                  </a:solidFill>
                  <a:effectLst/>
                  <a:latin typeface="gg sans"/>
                </a:rPr>
                <a:t>』</a:t>
              </a:r>
              <a:endParaRPr lang="en-US" sz="48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BD3C8D9-1E12-008D-8170-7E0C0CB117C1}"/>
                </a:ext>
              </a:extLst>
            </p:cNvPr>
            <p:cNvSpPr txBox="1"/>
            <p:nvPr/>
          </p:nvSpPr>
          <p:spPr bwMode="white">
            <a:xfrm>
              <a:off x="2185735" y="3455842"/>
              <a:ext cx="760315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0" i="0" dirty="0">
                  <a:solidFill>
                    <a:schemeClr val="bg1"/>
                  </a:solidFill>
                  <a:effectLst/>
                  <a:latin typeface="Source Code Pro" panose="020B0509030403020204" pitchFamily="49" charset="0"/>
                  <a:ea typeface="Source Code Pro" panose="020B0509030403020204" pitchFamily="49" charset="0"/>
                </a:rPr>
                <a:t>New life in wonderful world</a:t>
              </a:r>
              <a:endParaRPr lang="en-US" sz="36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529648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11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gg sans</vt:lpstr>
      <vt:lpstr>Source Code Pro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Hg VN</dc:creator>
  <cp:lastModifiedBy>Hg VN</cp:lastModifiedBy>
  <cp:revision>4</cp:revision>
  <dcterms:created xsi:type="dcterms:W3CDTF">2023-06-11T09:24:36Z</dcterms:created>
  <dcterms:modified xsi:type="dcterms:W3CDTF">2023-07-02T15:41:16Z</dcterms:modified>
</cp:coreProperties>
</file>