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32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g VN" initials="HV" lastIdx="2" clrIdx="0">
    <p:extLst>
      <p:ext uri="{19B8F6BF-5375-455C-9EA6-DF929625EA0E}">
        <p15:presenceInfo xmlns:p15="http://schemas.microsoft.com/office/powerpoint/2012/main" userId="70e529499af971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FE00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293" autoAdjust="0"/>
  </p:normalViewPr>
  <p:slideViewPr>
    <p:cSldViewPr snapToGrid="0">
      <p:cViewPr varScale="1">
        <p:scale>
          <a:sx n="91" d="100"/>
          <a:sy n="91" d="100"/>
        </p:scale>
        <p:origin x="572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7419A-5719-4DB0-801F-AE25AB2C4835}" type="datetimeFigureOut">
              <a:rPr lang="en-US" smtClean="0"/>
              <a:t>8/16/2022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434EF-918F-4A4D-98D1-563F3F7CA3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965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409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002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73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01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51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940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8/16/2022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820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8/16/2022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866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8/16/2022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9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8/16/2022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49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8/16/2022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75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8/16/2022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113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ADE55-1DD3-44E1-A8C2-24E0E03344A6}" type="datetimeFigureOut">
              <a:rPr lang="en-US" smtClean="0"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47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257631" y="4047623"/>
            <a:ext cx="66287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Friend’s Gifts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50170" y="65382"/>
            <a:ext cx="1232927" cy="1232927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8DE3FAB-C764-FE30-3A12-5CE0478D0A27}"/>
              </a:ext>
            </a:extLst>
          </p:cNvPr>
          <p:cNvGrpSpPr/>
          <p:nvPr/>
        </p:nvGrpSpPr>
        <p:grpSpPr>
          <a:xfrm>
            <a:off x="2457442" y="498544"/>
            <a:ext cx="4229115" cy="3270738"/>
            <a:chOff x="1927711" y="177457"/>
            <a:chExt cx="4912311" cy="367948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B744A65-FF07-AAC3-7B5C-115C39B89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27711" y="865538"/>
              <a:ext cx="1782755" cy="2991403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E3A754A-4D78-A63E-38AC-AA9272AF9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95985" y="865538"/>
              <a:ext cx="1744037" cy="2991403"/>
            </a:xfrm>
            <a:prstGeom prst="rect">
              <a:avLst/>
            </a:prstGeom>
            <a:effectLst>
              <a:glow>
                <a:srgbClr val="FFFF00"/>
              </a:glow>
            </a:effec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DD11EC3-19B6-935B-E8DE-F719D2E19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1298309"/>
              <a:ext cx="1295805" cy="144369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2492AFB-5138-1405-128C-B4B5A18D0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4517" y="177457"/>
              <a:ext cx="816716" cy="8167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7004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709</TotalTime>
  <Words>3</Words>
  <Application>Microsoft Office PowerPoint</Application>
  <PresentationFormat>On-screen Show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FVF Fernando 08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Hg VN</dc:creator>
  <cp:lastModifiedBy>Hg VN</cp:lastModifiedBy>
  <cp:revision>157</cp:revision>
  <dcterms:created xsi:type="dcterms:W3CDTF">2021-11-18T15:33:43Z</dcterms:created>
  <dcterms:modified xsi:type="dcterms:W3CDTF">2022-08-16T06:16:50Z</dcterms:modified>
</cp:coreProperties>
</file>