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9A05-2045-227D-1DD1-C9113A610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E53C3-3323-58FA-86DA-9828F8751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1A246-C392-C94E-6503-782DDA12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0EE9-C273-4239-8C73-86FB7AD8CA9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860E-6D4F-8569-9E44-ECDE2CEE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95B2-B9E2-0E7F-6C32-ADFFB2C9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397D-BBDE-4D03-8772-3E98B5BB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0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3FE8-E560-F9B9-61D6-BBBC92ED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50335-9B1F-9B29-84C9-E2101A2D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E5DFF-E289-17F1-3D30-F71B6B14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0EE9-C273-4239-8C73-86FB7AD8CA9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11F4-8190-C8A8-8B9B-F1AEBAEC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640C-F656-AACA-6C2E-7709437F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397D-BBDE-4D03-8772-3E98B5BB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95A6C-4FC0-E301-00A5-C9B822C0D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5EF81-0AD4-2940-ED10-400A619E7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77AF-6007-CEE7-46FC-9026E71A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0EE9-C273-4239-8C73-86FB7AD8CA9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DE22-115F-6C2B-61D7-A7ECF3FD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74C54-074C-9033-5F9A-4FB29102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397D-BBDE-4D03-8772-3E98B5BB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3C47-D2BC-B7DC-AC9E-D61AC666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0FA2-D717-C9A6-21D2-5B4C3427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E7E2C-929F-FBA9-8626-A4BA5167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0EE9-C273-4239-8C73-86FB7AD8CA9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EF03-43BE-6E1F-9844-1D1C8495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26EF-B9A2-626C-622C-C3289414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397D-BBDE-4D03-8772-3E98B5BB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9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DC6D-A7A5-000C-4B58-9D26595C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62D1F-CA94-6CB5-0CB7-11B6A007F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A7028-9D5C-92E9-D4AB-E5159BCD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0EE9-C273-4239-8C73-86FB7AD8CA9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E210B-B28D-AEDF-14A9-5BAE624C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9E2A-329A-E915-E6B5-7F2285A1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397D-BBDE-4D03-8772-3E98B5BB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6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D842-4C46-2657-F5FD-5FAD60EF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FDD5-7713-BE11-9532-9AA9E5AEA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9A34D-D089-9FFE-4021-B0F66598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5C3A-62F8-B933-40A8-2CCCAAEF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0EE9-C273-4239-8C73-86FB7AD8CA9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D3E2C-A7E7-A3E5-C27A-E050E138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2BF9E-166E-E4FB-A4A3-3A5B19F5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397D-BBDE-4D03-8772-3E98B5BB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8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A42B-D9C4-0256-5E0A-BB4F5F17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8CD48-A9DD-200C-9538-FFF6AD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8127B-659B-C86B-037D-EFBD0513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77B5A-2D98-5143-2EDC-6B149825F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78A27-D14B-C21E-E7A5-02C185D61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C673E-E37E-5534-C8A5-C18C5790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0EE9-C273-4239-8C73-86FB7AD8CA9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1970B-D17F-85BA-2C65-BBCDD393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D7A4F-15DF-3F4A-D5E4-D94A89CC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397D-BBDE-4D03-8772-3E98B5BB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0412-57C6-071B-4F18-D681AC95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629EF-062D-6E38-0003-450B9853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0EE9-C273-4239-8C73-86FB7AD8CA9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42C0F-3A67-1DFB-1C1E-D8577886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29DEC-3F78-5056-B531-390AEA91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397D-BBDE-4D03-8772-3E98B5BB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9F251-48B3-4D3A-46E2-8637D9B9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0EE9-C273-4239-8C73-86FB7AD8CA9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3F607-ED9C-AD26-5795-81FCF83D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68899-DED5-A08A-CC47-5B5A2FBE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397D-BBDE-4D03-8772-3E98B5BB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5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DD6F-7E40-AF8F-3CD7-CD83E5B3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D209-39B2-9E09-2230-108ED307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B3452-A443-84AB-FB88-5E58E1148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AF588-3A38-8F5F-2647-B1C81676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0EE9-C273-4239-8C73-86FB7AD8CA9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EAE5E-AC62-1EAE-F8AA-62F25D65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37158-D025-8E8D-0D9E-16181F17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397D-BBDE-4D03-8772-3E98B5BB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0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792D-CD24-8EF0-346D-E6D3D777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D27D-7196-42CF-8449-47A7C4050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302B8-AF36-7DAE-5688-4F3DD8A83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BC06D-FA5B-2A2D-BBB2-1CAD5AA9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0EE9-C273-4239-8C73-86FB7AD8CA9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B3E4-15DD-A3B2-31AD-4E5A56DC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2B606-54FB-B6B1-ACAB-A0D57E6E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397D-BBDE-4D03-8772-3E98B5BB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9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AE1B4-9D1B-9435-8E37-B54415DC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7FB5-7744-7749-B16B-14A4A8993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FFAF-EEDE-86DC-8BDB-8B80DE1A3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0EE9-C273-4239-8C73-86FB7AD8CA9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EBC4-69D5-2D98-96BA-CD302CBE4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58E01-E8DA-B30C-A1D0-05CECCB61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397D-BBDE-4D03-8772-3E98B5BB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D952EE2-E544-C557-290C-9051F69DAA1D}"/>
              </a:ext>
            </a:extLst>
          </p:cNvPr>
          <p:cNvGrpSpPr/>
          <p:nvPr/>
        </p:nvGrpSpPr>
        <p:grpSpPr>
          <a:xfrm>
            <a:off x="2605904" y="529370"/>
            <a:ext cx="6980193" cy="5799260"/>
            <a:chOff x="1954428" y="55397"/>
            <a:chExt cx="5235145" cy="43494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19E78B-783B-BE1B-3664-D6A447A87D24}"/>
                </a:ext>
              </a:extLst>
            </p:cNvPr>
            <p:cNvSpPr/>
            <p:nvPr/>
          </p:nvSpPr>
          <p:spPr>
            <a:xfrm>
              <a:off x="2822508" y="822258"/>
              <a:ext cx="3498982" cy="3498982"/>
            </a:xfrm>
            <a:prstGeom prst="ellipse">
              <a:avLst/>
            </a:prstGeom>
            <a:noFill/>
            <a:ln w="57150">
              <a:solidFill>
                <a:srgbClr val="1300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BEADA76-CAEA-948F-6F02-05C08809A3C2}"/>
                </a:ext>
              </a:extLst>
            </p:cNvPr>
            <p:cNvSpPr/>
            <p:nvPr/>
          </p:nvSpPr>
          <p:spPr>
            <a:xfrm>
              <a:off x="5453407" y="2668676"/>
              <a:ext cx="1736166" cy="1736166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rgbClr val="1300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55902D-520C-1A34-28DD-AB3044636877}"/>
                </a:ext>
              </a:extLst>
            </p:cNvPr>
            <p:cNvSpPr/>
            <p:nvPr/>
          </p:nvSpPr>
          <p:spPr>
            <a:xfrm>
              <a:off x="1954428" y="2668676"/>
              <a:ext cx="1736166" cy="1736166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rgbClr val="1300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23E5464-D8B0-BD0D-CE82-995FCEAB41ED}"/>
                </a:ext>
              </a:extLst>
            </p:cNvPr>
            <p:cNvSpPr/>
            <p:nvPr/>
          </p:nvSpPr>
          <p:spPr>
            <a:xfrm>
              <a:off x="3703915" y="55397"/>
              <a:ext cx="1736166" cy="1736166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rgbClr val="1300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179B43-34B7-77FA-2C1C-E7C3FF0D6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0615" y="2889228"/>
              <a:ext cx="1301750" cy="1301750"/>
            </a:xfrm>
            <a:prstGeom prst="rect">
              <a:avLst/>
            </a:prstGeom>
            <a:noFill/>
            <a:ln w="44450" cap="rnd">
              <a:noFill/>
              <a:round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30E339-F8E9-4343-D61D-B2A4AA460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123" y="272605"/>
              <a:ext cx="1301750" cy="1301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73559F-3931-D4FF-30D6-842BE33FE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635" y="2885884"/>
              <a:ext cx="1301750" cy="13017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19D617-8451-47D9-BA64-624F36899D87}"/>
                </a:ext>
              </a:extLst>
            </p:cNvPr>
            <p:cNvSpPr txBox="1"/>
            <p:nvPr/>
          </p:nvSpPr>
          <p:spPr>
            <a:xfrm>
              <a:off x="3265884" y="2032841"/>
              <a:ext cx="2781567" cy="74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867" dirty="0">
                  <a:ln w="0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R/P/S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13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FVF Fernando 08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</cp:revision>
  <dcterms:created xsi:type="dcterms:W3CDTF">2022-05-11T05:11:10Z</dcterms:created>
  <dcterms:modified xsi:type="dcterms:W3CDTF">2022-05-11T05:11:46Z</dcterms:modified>
</cp:coreProperties>
</file>