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23D74-F3E1-D683-1A19-D83E7F57E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BE2AC-6D2C-E97A-2BE7-40DB659A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F7CB9-2BC9-A837-5662-EB91563D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6D290-0C7A-3E06-8BC6-9B89B8C7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F4BEA-2F45-C0CB-A310-9091EF98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54A8D-CEA3-95E5-95E6-52D26B53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61C3D-5C7F-529B-2BAE-70DDFCA8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75DC8-11D4-D43B-3EC7-9D88E22F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55F47-0D80-B939-169E-7E84B77E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3ED08-37C5-1D34-03E0-8A01D2C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376B01-96B6-C27C-2541-3E77FA55F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BBB230-F2D1-7193-92A0-BAFDB359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E28C7-99ED-B406-B0C5-4A9C678B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BABC0-A731-A8BF-3016-03267202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31E61-D0BF-DE2A-9E04-7DAF178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3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EAAF-0B39-CF12-02F9-FF5D5C0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0070F-7128-F4EF-ADB5-1A7D2401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A8145-3D40-BD8F-C075-7CB6F58E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FC3CB-98A7-3CB3-8261-C493DE3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D500A-B0C2-FB52-A5BA-4C8225B5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78F6-168B-4BF2-C821-C7368D54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ABD0E-CC70-170D-4208-08C7A573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B9E3C-DB12-9B95-2528-145CD913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70449-AB50-0871-00BD-9F5C4FA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A439D-5167-F24E-32F7-DC56BD8F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53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52B4-8885-CBC8-86F1-39FFF22E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CD4FC-9333-CABB-47E8-6D3FDCE9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2BDE3-F549-5AEE-3EE1-876F0059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B0882A-81C6-0AAA-1F2A-4A99B1D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2D8D8-7767-97B5-036D-86FF8C1A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C1E1C1-164E-8151-C709-F06D85E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18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A346-8703-6744-451E-93348A56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AF50F-8919-AFEF-C4E4-49E5EA48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D55EA6-EE26-7095-56EE-F2F49F5E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575081-BBBF-E0E7-5F5C-71AF8A4C3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EEEDBD-AF41-7573-93DC-70339E23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FA56BB-2A8E-B6FF-B884-EE5D446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260A49-5817-24B2-76D8-00B74FA3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85BB09-0C27-020E-7D27-DE6EF8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8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DCDC4-4077-9B90-AA26-4F54481D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FE6F4-F471-5D91-5A3F-DA43DCE0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36DB84-6360-42F8-0A23-05DDAD60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36674-CF8C-9CDE-8586-DDB6D41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4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82E294-4308-CC73-4B6E-510A3848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81621F-A9A4-50B9-5A03-2E27AAAE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86BCC0-0DAE-4C3B-3B2C-F875C3BF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5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8199A-D053-36B5-13B2-9A3206C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75560-3565-B1CB-E400-88F81EB3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2308DD-EB48-8E6E-1B55-512B7172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08AB8-D263-1C82-4CD3-D0012E7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6C3515-58CF-3384-FFDC-536DE7BB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F3266-D1DE-AD1E-1EE3-FBBCBB3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5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5B599-1303-3991-CF42-CED47703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CB817D-F1D7-B3AB-25D2-38D8094F2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E1D28F-446F-0CC8-F894-990D351F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7320F-CF00-98FF-12E5-22E4E313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B0E1B-55D7-F557-D088-31D36722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3FFA6-9CD3-FC73-5DE2-666E426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7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62F67A-D600-7E17-DE04-349E2E03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B76100-ECED-AB5B-766C-84ACEA58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1C54B-579F-6027-6ECC-E9955A33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E0586-1114-44B7-A7BC-A9E8F2B3C03D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6F5C3-18EF-9075-995E-578233D85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9ABF5-DC3C-4A4B-F1E8-9CD3F4C6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2C71D-3B4C-44CF-A687-9E5F9D3AB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2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64FDB9-47EE-65AB-868B-F3F526410D28}"/>
              </a:ext>
            </a:extLst>
          </p:cNvPr>
          <p:cNvSpPr/>
          <p:nvPr/>
        </p:nvSpPr>
        <p:spPr>
          <a:xfrm>
            <a:off x="2521527" y="911798"/>
            <a:ext cx="5760000" cy="5760000"/>
          </a:xfrm>
          <a:prstGeom prst="roundRect">
            <a:avLst>
              <a:gd name="adj" fmla="val 493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C8E7C5-E198-6ACF-5F87-E00D590D6336}"/>
              </a:ext>
            </a:extLst>
          </p:cNvPr>
          <p:cNvSpPr txBox="1"/>
          <p:nvPr/>
        </p:nvSpPr>
        <p:spPr>
          <a:xfrm>
            <a:off x="4782883" y="275650"/>
            <a:ext cx="18893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dirty="0" err="1"/>
              <a:t>Djangocrud</a:t>
            </a:r>
            <a:endParaRPr lang="es-MX" dirty="0"/>
          </a:p>
          <a:p>
            <a:pPr algn="ctr"/>
            <a:r>
              <a:rPr lang="es-MX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Carpeta principal</a:t>
            </a:r>
            <a:endParaRPr lang="es-MX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60A2C1A-3CF2-31F7-CF5B-16D2D74B29E3}"/>
              </a:ext>
            </a:extLst>
          </p:cNvPr>
          <p:cNvSpPr/>
          <p:nvPr/>
        </p:nvSpPr>
        <p:spPr>
          <a:xfrm>
            <a:off x="2916818" y="1421390"/>
            <a:ext cx="2155247" cy="2155247"/>
          </a:xfrm>
          <a:prstGeom prst="roundRect">
            <a:avLst>
              <a:gd name="adj" fmla="val 493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/>
              <a:t>blog</a:t>
            </a:r>
          </a:p>
          <a:p>
            <a:pPr algn="ctr"/>
            <a:r>
              <a:rPr lang="es-MX" sz="1200" dirty="0"/>
              <a:t>Carpeta de aplicación 1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A335E37-9659-B53C-7154-FBDB68D658A4}"/>
              </a:ext>
            </a:extLst>
          </p:cNvPr>
          <p:cNvSpPr/>
          <p:nvPr/>
        </p:nvSpPr>
        <p:spPr>
          <a:xfrm>
            <a:off x="5694654" y="1421390"/>
            <a:ext cx="2155247" cy="2155247"/>
          </a:xfrm>
          <a:prstGeom prst="roundRect">
            <a:avLst>
              <a:gd name="adj" fmla="val 493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err="1"/>
              <a:t>main</a:t>
            </a:r>
            <a:endParaRPr lang="es-MX" sz="2000" dirty="0"/>
          </a:p>
          <a:p>
            <a:pPr algn="ctr"/>
            <a:r>
              <a:rPr lang="es-MX" sz="1200" dirty="0"/>
              <a:t>Carpeta de aplicación 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B34994-F5C6-8243-5E1E-E116E0E82A72}"/>
              </a:ext>
            </a:extLst>
          </p:cNvPr>
          <p:cNvSpPr/>
          <p:nvPr/>
        </p:nvSpPr>
        <p:spPr>
          <a:xfrm>
            <a:off x="2916817" y="3927536"/>
            <a:ext cx="2155247" cy="2155247"/>
          </a:xfrm>
          <a:prstGeom prst="roundRect">
            <a:avLst>
              <a:gd name="adj" fmla="val 493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err="1"/>
              <a:t>tasks</a:t>
            </a:r>
            <a:endParaRPr lang="es-MX" sz="2000" dirty="0"/>
          </a:p>
          <a:p>
            <a:pPr algn="ctr"/>
            <a:r>
              <a:rPr lang="es-MX" sz="1200" dirty="0"/>
              <a:t>Carpeta de aplicación 3 </a:t>
            </a:r>
          </a:p>
        </p:txBody>
      </p:sp>
    </p:spTree>
    <p:extLst>
      <p:ext uri="{BB962C8B-B14F-4D97-AF65-F5344CB8AC3E}">
        <p14:creationId xmlns:p14="http://schemas.microsoft.com/office/powerpoint/2010/main" val="1753709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Garay</dc:creator>
  <cp:lastModifiedBy>Héctor Garay</cp:lastModifiedBy>
  <cp:revision>1</cp:revision>
  <dcterms:created xsi:type="dcterms:W3CDTF">2024-05-08T18:33:27Z</dcterms:created>
  <dcterms:modified xsi:type="dcterms:W3CDTF">2024-05-08T18:33:59Z</dcterms:modified>
</cp:coreProperties>
</file>