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3"/>
  </p:notesMasterIdLst>
  <p:handoutMasterIdLst>
    <p:handoutMasterId r:id="rId34"/>
  </p:handoutMasterIdLst>
  <p:sldIdLst>
    <p:sldId id="265" r:id="rId2"/>
    <p:sldId id="292" r:id="rId3"/>
    <p:sldId id="293" r:id="rId4"/>
    <p:sldId id="294" r:id="rId5"/>
    <p:sldId id="295" r:id="rId6"/>
    <p:sldId id="296" r:id="rId7"/>
    <p:sldId id="297" r:id="rId8"/>
    <p:sldId id="298" r:id="rId9"/>
    <p:sldId id="299" r:id="rId10"/>
    <p:sldId id="301" r:id="rId11"/>
    <p:sldId id="302" r:id="rId12"/>
    <p:sldId id="303" r:id="rId13"/>
    <p:sldId id="316" r:id="rId14"/>
    <p:sldId id="304" r:id="rId15"/>
    <p:sldId id="305" r:id="rId16"/>
    <p:sldId id="306" r:id="rId17"/>
    <p:sldId id="307" r:id="rId18"/>
    <p:sldId id="300" r:id="rId19"/>
    <p:sldId id="309" r:id="rId20"/>
    <p:sldId id="310" r:id="rId21"/>
    <p:sldId id="311" r:id="rId22"/>
    <p:sldId id="312" r:id="rId23"/>
    <p:sldId id="313" r:id="rId24"/>
    <p:sldId id="314" r:id="rId25"/>
    <p:sldId id="315" r:id="rId26"/>
    <p:sldId id="317" r:id="rId27"/>
    <p:sldId id="318" r:id="rId28"/>
    <p:sldId id="319" r:id="rId29"/>
    <p:sldId id="320" r:id="rId30"/>
    <p:sldId id="321" r:id="rId31"/>
    <p:sldId id="322" r:id="rId32"/>
  </p:sldIdLst>
  <p:sldSz cx="12192000" cy="6858000"/>
  <p:notesSz cx="6858000" cy="9144000"/>
  <p:defaultTextStyle>
    <a:defPPr algn="r" rtl="1">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01A9BF-8B63-4267-97E3-9D881D5FE809}" v="2" dt="2020-12-06T12:57:20.378"/>
  </p1510:revLst>
</p1510:revInfo>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07" autoAdjust="0"/>
    <p:restoredTop sz="79559" autoAdjust="0"/>
  </p:normalViewPr>
  <p:slideViewPr>
    <p:cSldViewPr>
      <p:cViewPr varScale="1">
        <p:scale>
          <a:sx n="100" d="100"/>
          <a:sy n="100" d="100"/>
        </p:scale>
        <p:origin x="84" y="284"/>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fer Zadikario" userId="f36b4b4543f14e71" providerId="LiveId" clId="{E701A9BF-8B63-4267-97E3-9D881D5FE809}"/>
    <pc:docChg chg="custSel delSld modSld sldOrd">
      <pc:chgData name="Ofer Zadikario" userId="f36b4b4543f14e71" providerId="LiveId" clId="{E701A9BF-8B63-4267-97E3-9D881D5FE809}" dt="2020-12-24T13:13:44.779" v="2195" actId="20577"/>
      <pc:docMkLst>
        <pc:docMk/>
      </pc:docMkLst>
      <pc:sldChg chg="addSp delSp modSp mod modAnim">
        <pc:chgData name="Ofer Zadikario" userId="f36b4b4543f14e71" providerId="LiveId" clId="{E701A9BF-8B63-4267-97E3-9D881D5FE809}" dt="2020-12-06T12:57:20.378" v="620"/>
        <pc:sldMkLst>
          <pc:docMk/>
          <pc:sldMk cId="2956831749" sldId="294"/>
        </pc:sldMkLst>
        <pc:spChg chg="add del mod">
          <ac:chgData name="Ofer Zadikario" userId="f36b4b4543f14e71" providerId="LiveId" clId="{E701A9BF-8B63-4267-97E3-9D881D5FE809}" dt="2020-12-06T12:57:04.755" v="616" actId="478"/>
          <ac:spMkLst>
            <pc:docMk/>
            <pc:sldMk cId="2956831749" sldId="294"/>
            <ac:spMk id="5" creationId="{8F3B4713-B33D-40FD-9185-F9463D0FF267}"/>
          </ac:spMkLst>
        </pc:spChg>
        <pc:picChg chg="mod">
          <ac:chgData name="Ofer Zadikario" userId="f36b4b4543f14e71" providerId="LiveId" clId="{E701A9BF-8B63-4267-97E3-9D881D5FE809}" dt="2020-12-06T12:57:13.979" v="619" actId="1076"/>
          <ac:picMkLst>
            <pc:docMk/>
            <pc:sldMk cId="2956831749" sldId="294"/>
            <ac:picMk id="3" creationId="{717E9C9C-2A58-450E-91D4-FDDD5E3C6F60}"/>
          </ac:picMkLst>
        </pc:picChg>
        <pc:picChg chg="add mod">
          <ac:chgData name="Ofer Zadikario" userId="f36b4b4543f14e71" providerId="LiveId" clId="{E701A9BF-8B63-4267-97E3-9D881D5FE809}" dt="2020-12-06T12:57:10.281" v="618" actId="1076"/>
          <ac:picMkLst>
            <pc:docMk/>
            <pc:sldMk cId="2956831749" sldId="294"/>
            <ac:picMk id="6" creationId="{7F42C64B-83A0-4EDA-AB19-5655D1BC0D9B}"/>
          </ac:picMkLst>
        </pc:picChg>
      </pc:sldChg>
      <pc:sldChg chg="modSp mod">
        <pc:chgData name="Ofer Zadikario" userId="f36b4b4543f14e71" providerId="LiveId" clId="{E701A9BF-8B63-4267-97E3-9D881D5FE809}" dt="2020-12-06T12:53:52.306" v="608" actId="20577"/>
        <pc:sldMkLst>
          <pc:docMk/>
          <pc:sldMk cId="579634286" sldId="297"/>
        </pc:sldMkLst>
        <pc:spChg chg="mod">
          <ac:chgData name="Ofer Zadikario" userId="f36b4b4543f14e71" providerId="LiveId" clId="{E701A9BF-8B63-4267-97E3-9D881D5FE809}" dt="2020-12-06T12:53:52.306" v="608" actId="20577"/>
          <ac:spMkLst>
            <pc:docMk/>
            <pc:sldMk cId="579634286" sldId="297"/>
            <ac:spMk id="5" creationId="{7C07135C-A3C2-4E08-A41C-F325C999A104}"/>
          </ac:spMkLst>
        </pc:spChg>
      </pc:sldChg>
      <pc:sldChg chg="modSp mod ord">
        <pc:chgData name="Ofer Zadikario" userId="f36b4b4543f14e71" providerId="LiveId" clId="{E701A9BF-8B63-4267-97E3-9D881D5FE809}" dt="2020-12-10T08:48:34.891" v="1295" actId="20577"/>
        <pc:sldMkLst>
          <pc:docMk/>
          <pc:sldMk cId="964937071" sldId="300"/>
        </pc:sldMkLst>
        <pc:spChg chg="mod">
          <ac:chgData name="Ofer Zadikario" userId="f36b4b4543f14e71" providerId="LiveId" clId="{E701A9BF-8B63-4267-97E3-9D881D5FE809}" dt="2020-12-10T08:48:34.891" v="1295" actId="20577"/>
          <ac:spMkLst>
            <pc:docMk/>
            <pc:sldMk cId="964937071" sldId="300"/>
            <ac:spMk id="5" creationId="{7C07135C-A3C2-4E08-A41C-F325C999A104}"/>
          </ac:spMkLst>
        </pc:spChg>
      </pc:sldChg>
      <pc:sldChg chg="modSp del mod">
        <pc:chgData name="Ofer Zadikario" userId="f36b4b4543f14e71" providerId="LiveId" clId="{E701A9BF-8B63-4267-97E3-9D881D5FE809}" dt="2020-12-10T08:48:59.871" v="1296" actId="2696"/>
        <pc:sldMkLst>
          <pc:docMk/>
          <pc:sldMk cId="274973040" sldId="308"/>
        </pc:sldMkLst>
        <pc:spChg chg="mod">
          <ac:chgData name="Ofer Zadikario" userId="f36b4b4543f14e71" providerId="LiveId" clId="{E701A9BF-8B63-4267-97E3-9D881D5FE809}" dt="2020-12-06T13:13:51.079" v="815" actId="20577"/>
          <ac:spMkLst>
            <pc:docMk/>
            <pc:sldMk cId="274973040" sldId="308"/>
            <ac:spMk id="5" creationId="{7C07135C-A3C2-4E08-A41C-F325C999A104}"/>
          </ac:spMkLst>
        </pc:spChg>
      </pc:sldChg>
      <pc:sldChg chg="addSp delSp modSp mod">
        <pc:chgData name="Ofer Zadikario" userId="f36b4b4543f14e71" providerId="LiveId" clId="{E701A9BF-8B63-4267-97E3-9D881D5FE809}" dt="2020-12-10T07:28:17.726" v="871" actId="20577"/>
        <pc:sldMkLst>
          <pc:docMk/>
          <pc:sldMk cId="2463459578" sldId="310"/>
        </pc:sldMkLst>
        <pc:spChg chg="mod">
          <ac:chgData name="Ofer Zadikario" userId="f36b4b4543f14e71" providerId="LiveId" clId="{E701A9BF-8B63-4267-97E3-9D881D5FE809}" dt="2020-12-10T07:28:17.726" v="871" actId="20577"/>
          <ac:spMkLst>
            <pc:docMk/>
            <pc:sldMk cId="2463459578" sldId="310"/>
            <ac:spMk id="2" creationId="{00000000-0000-0000-0000-000000000000}"/>
          </ac:spMkLst>
        </pc:spChg>
        <pc:picChg chg="del">
          <ac:chgData name="Ofer Zadikario" userId="f36b4b4543f14e71" providerId="LiveId" clId="{E701A9BF-8B63-4267-97E3-9D881D5FE809}" dt="2020-12-10T07:26:12.135" v="823" actId="478"/>
          <ac:picMkLst>
            <pc:docMk/>
            <pc:sldMk cId="2463459578" sldId="310"/>
            <ac:picMk id="3" creationId="{88FD0738-2768-4DEA-9661-62F62B05F5B4}"/>
          </ac:picMkLst>
        </pc:picChg>
        <pc:picChg chg="add mod">
          <ac:chgData name="Ofer Zadikario" userId="f36b4b4543f14e71" providerId="LiveId" clId="{E701A9BF-8B63-4267-97E3-9D881D5FE809}" dt="2020-12-10T07:26:18.057" v="825" actId="1076"/>
          <ac:picMkLst>
            <pc:docMk/>
            <pc:sldMk cId="2463459578" sldId="310"/>
            <ac:picMk id="5" creationId="{A7A6E30A-0382-4D68-9E09-B506B0ADD335}"/>
          </ac:picMkLst>
        </pc:picChg>
      </pc:sldChg>
      <pc:sldChg chg="addSp delSp modSp mod">
        <pc:chgData name="Ofer Zadikario" userId="f36b4b4543f14e71" providerId="LiveId" clId="{E701A9BF-8B63-4267-97E3-9D881D5FE809}" dt="2020-12-10T07:29:36.858" v="928" actId="1035"/>
        <pc:sldMkLst>
          <pc:docMk/>
          <pc:sldMk cId="2037959921" sldId="311"/>
        </pc:sldMkLst>
        <pc:picChg chg="del">
          <ac:chgData name="Ofer Zadikario" userId="f36b4b4543f14e71" providerId="LiveId" clId="{E701A9BF-8B63-4267-97E3-9D881D5FE809}" dt="2020-12-10T07:20:56.840" v="816" actId="478"/>
          <ac:picMkLst>
            <pc:docMk/>
            <pc:sldMk cId="2037959921" sldId="311"/>
            <ac:picMk id="4" creationId="{F7254468-201D-402B-A599-A938AF9B5F1E}"/>
          </ac:picMkLst>
        </pc:picChg>
        <pc:picChg chg="add del mod">
          <ac:chgData name="Ofer Zadikario" userId="f36b4b4543f14e71" providerId="LiveId" clId="{E701A9BF-8B63-4267-97E3-9D881D5FE809}" dt="2020-12-10T07:28:56.261" v="872" actId="478"/>
          <ac:picMkLst>
            <pc:docMk/>
            <pc:sldMk cId="2037959921" sldId="311"/>
            <ac:picMk id="5" creationId="{7B2BC836-32A4-4A5A-B566-A7364AA29D9D}"/>
          </ac:picMkLst>
        </pc:picChg>
        <pc:picChg chg="add mod">
          <ac:chgData name="Ofer Zadikario" userId="f36b4b4543f14e71" providerId="LiveId" clId="{E701A9BF-8B63-4267-97E3-9D881D5FE809}" dt="2020-12-10T07:29:36.858" v="928" actId="1035"/>
          <ac:picMkLst>
            <pc:docMk/>
            <pc:sldMk cId="2037959921" sldId="311"/>
            <ac:picMk id="7" creationId="{2217CAF1-97FC-4077-8301-685BCD31B98B}"/>
          </ac:picMkLst>
        </pc:picChg>
      </pc:sldChg>
      <pc:sldChg chg="addSp delSp modSp mod">
        <pc:chgData name="Ofer Zadikario" userId="f36b4b4543f14e71" providerId="LiveId" clId="{E701A9BF-8B63-4267-97E3-9D881D5FE809}" dt="2020-12-10T07:32:45.911" v="1105" actId="20577"/>
        <pc:sldMkLst>
          <pc:docMk/>
          <pc:sldMk cId="3748580719" sldId="312"/>
        </pc:sldMkLst>
        <pc:spChg chg="mod">
          <ac:chgData name="Ofer Zadikario" userId="f36b4b4543f14e71" providerId="LiveId" clId="{E701A9BF-8B63-4267-97E3-9D881D5FE809}" dt="2020-12-10T07:32:45.911" v="1105" actId="20577"/>
          <ac:spMkLst>
            <pc:docMk/>
            <pc:sldMk cId="3748580719" sldId="312"/>
            <ac:spMk id="2" creationId="{00000000-0000-0000-0000-000000000000}"/>
          </ac:spMkLst>
        </pc:spChg>
        <pc:picChg chg="del">
          <ac:chgData name="Ofer Zadikario" userId="f36b4b4543f14e71" providerId="LiveId" clId="{E701A9BF-8B63-4267-97E3-9D881D5FE809}" dt="2020-12-10T07:30:31.539" v="929" actId="478"/>
          <ac:picMkLst>
            <pc:docMk/>
            <pc:sldMk cId="3748580719" sldId="312"/>
            <ac:picMk id="3" creationId="{6E80E925-8295-4F40-B91C-C5A158F9D8DA}"/>
          </ac:picMkLst>
        </pc:picChg>
        <pc:picChg chg="add mod">
          <ac:chgData name="Ofer Zadikario" userId="f36b4b4543f14e71" providerId="LiveId" clId="{E701A9BF-8B63-4267-97E3-9D881D5FE809}" dt="2020-12-10T07:30:36.909" v="966" actId="1037"/>
          <ac:picMkLst>
            <pc:docMk/>
            <pc:sldMk cId="3748580719" sldId="312"/>
            <ac:picMk id="5" creationId="{5C0F4E6F-AF9F-4F57-B922-E86228C200E5}"/>
          </ac:picMkLst>
        </pc:picChg>
      </pc:sldChg>
      <pc:sldChg chg="modSp mod">
        <pc:chgData name="Ofer Zadikario" userId="f36b4b4543f14e71" providerId="LiveId" clId="{E701A9BF-8B63-4267-97E3-9D881D5FE809}" dt="2020-12-23T11:19:52.542" v="2169" actId="20577"/>
        <pc:sldMkLst>
          <pc:docMk/>
          <pc:sldMk cId="2015556776" sldId="313"/>
        </pc:sldMkLst>
        <pc:spChg chg="mod">
          <ac:chgData name="Ofer Zadikario" userId="f36b4b4543f14e71" providerId="LiveId" clId="{E701A9BF-8B63-4267-97E3-9D881D5FE809}" dt="2020-12-23T11:19:52.542" v="2169" actId="20577"/>
          <ac:spMkLst>
            <pc:docMk/>
            <pc:sldMk cId="2015556776" sldId="313"/>
            <ac:spMk id="5" creationId="{7C07135C-A3C2-4E08-A41C-F325C999A104}"/>
          </ac:spMkLst>
        </pc:spChg>
      </pc:sldChg>
      <pc:sldChg chg="addSp delSp modSp mod">
        <pc:chgData name="Ofer Zadikario" userId="f36b4b4543f14e71" providerId="LiveId" clId="{E701A9BF-8B63-4267-97E3-9D881D5FE809}" dt="2020-12-10T09:43:38.262" v="1859" actId="1038"/>
        <pc:sldMkLst>
          <pc:docMk/>
          <pc:sldMk cId="3929563847" sldId="314"/>
        </pc:sldMkLst>
        <pc:picChg chg="del">
          <ac:chgData name="Ofer Zadikario" userId="f36b4b4543f14e71" providerId="LiveId" clId="{E701A9BF-8B63-4267-97E3-9D881D5FE809}" dt="2020-12-10T09:10:01.360" v="1820" actId="478"/>
          <ac:picMkLst>
            <pc:docMk/>
            <pc:sldMk cId="3929563847" sldId="314"/>
            <ac:picMk id="3" creationId="{45CBBC61-2937-47F5-9036-E6690DDD9434}"/>
          </ac:picMkLst>
        </pc:picChg>
        <pc:picChg chg="add mod">
          <ac:chgData name="Ofer Zadikario" userId="f36b4b4543f14e71" providerId="LiveId" clId="{E701A9BF-8B63-4267-97E3-9D881D5FE809}" dt="2020-12-10T09:43:38.262" v="1859" actId="1038"/>
          <ac:picMkLst>
            <pc:docMk/>
            <pc:sldMk cId="3929563847" sldId="314"/>
            <ac:picMk id="5" creationId="{E343B452-136D-4DAE-AD79-DEF28F6EBB94}"/>
          </ac:picMkLst>
        </pc:picChg>
      </pc:sldChg>
      <pc:sldChg chg="modSp mod">
        <pc:chgData name="Ofer Zadikario" userId="f36b4b4543f14e71" providerId="LiveId" clId="{E701A9BF-8B63-4267-97E3-9D881D5FE809}" dt="2020-12-24T13:13:44.779" v="2195" actId="20577"/>
        <pc:sldMkLst>
          <pc:docMk/>
          <pc:sldMk cId="2434515188" sldId="315"/>
        </pc:sldMkLst>
        <pc:spChg chg="mod">
          <ac:chgData name="Ofer Zadikario" userId="f36b4b4543f14e71" providerId="LiveId" clId="{E701A9BF-8B63-4267-97E3-9D881D5FE809}" dt="2020-12-24T13:13:44.779" v="2195" actId="20577"/>
          <ac:spMkLst>
            <pc:docMk/>
            <pc:sldMk cId="2434515188" sldId="315"/>
            <ac:spMk id="5" creationId="{7C07135C-A3C2-4E08-A41C-F325C999A104}"/>
          </ac:spMkLst>
        </pc:spChg>
      </pc:sldChg>
    </pc:docChg>
  </pc:docChgLst>
  <pc:docChgLst>
    <pc:chgData name="Ofer Zadikario" userId="f36b4b4543f14e71" providerId="LiveId" clId="{C15AA56D-DEB8-41DC-8155-6F16CA235AD3}"/>
    <pc:docChg chg="undo custSel addSld delSld modSld sldOrd">
      <pc:chgData name="Ofer Zadikario" userId="f36b4b4543f14e71" providerId="LiveId" clId="{C15AA56D-DEB8-41DC-8155-6F16CA235AD3}" dt="2020-07-02T11:05:47.694" v="7939" actId="20577"/>
      <pc:docMkLst>
        <pc:docMk/>
      </pc:docMkLst>
      <pc:sldChg chg="modSp mod">
        <pc:chgData name="Ofer Zadikario" userId="f36b4b4543f14e71" providerId="LiveId" clId="{C15AA56D-DEB8-41DC-8155-6F16CA235AD3}" dt="2020-07-01T07:32:09.634" v="52" actId="20577"/>
        <pc:sldMkLst>
          <pc:docMk/>
          <pc:sldMk cId="2798809327" sldId="265"/>
        </pc:sldMkLst>
        <pc:spChg chg="mod">
          <ac:chgData name="Ofer Zadikario" userId="f36b4b4543f14e71" providerId="LiveId" clId="{C15AA56D-DEB8-41DC-8155-6F16CA235AD3}" dt="2020-07-01T07:31:48.380" v="50" actId="20577"/>
          <ac:spMkLst>
            <pc:docMk/>
            <pc:sldMk cId="2798809327" sldId="265"/>
            <ac:spMk id="2" creationId="{00000000-0000-0000-0000-000000000000}"/>
          </ac:spMkLst>
        </pc:spChg>
        <pc:spChg chg="mod">
          <ac:chgData name="Ofer Zadikario" userId="f36b4b4543f14e71" providerId="LiveId" clId="{C15AA56D-DEB8-41DC-8155-6F16CA235AD3}" dt="2020-07-01T07:32:09.634" v="52" actId="20577"/>
          <ac:spMkLst>
            <pc:docMk/>
            <pc:sldMk cId="2798809327" sldId="265"/>
            <ac:spMk id="4" creationId="{00000000-0000-0000-0000-000000000000}"/>
          </ac:spMkLst>
        </pc:spChg>
      </pc:sldChg>
      <pc:sldChg chg="addSp delSp modSp mod">
        <pc:chgData name="Ofer Zadikario" userId="f36b4b4543f14e71" providerId="LiveId" clId="{C15AA56D-DEB8-41DC-8155-6F16CA235AD3}" dt="2020-07-01T08:58:44.042" v="2973" actId="20577"/>
        <pc:sldMkLst>
          <pc:docMk/>
          <pc:sldMk cId="1511145347" sldId="292"/>
        </pc:sldMkLst>
        <pc:spChg chg="mod">
          <ac:chgData name="Ofer Zadikario" userId="f36b4b4543f14e71" providerId="LiveId" clId="{C15AA56D-DEB8-41DC-8155-6F16CA235AD3}" dt="2020-07-01T08:58:44.042" v="2973" actId="20577"/>
          <ac:spMkLst>
            <pc:docMk/>
            <pc:sldMk cId="1511145347" sldId="292"/>
            <ac:spMk id="2" creationId="{00000000-0000-0000-0000-000000000000}"/>
          </ac:spMkLst>
        </pc:spChg>
        <pc:picChg chg="del">
          <ac:chgData name="Ofer Zadikario" userId="f36b4b4543f14e71" providerId="LiveId" clId="{C15AA56D-DEB8-41DC-8155-6F16CA235AD3}" dt="2020-07-01T07:32:50.911" v="53" actId="478"/>
          <ac:picMkLst>
            <pc:docMk/>
            <pc:sldMk cId="1511145347" sldId="292"/>
            <ac:picMk id="4" creationId="{E847FE03-2FC0-424F-9BC6-D3C341D3EF03}"/>
          </ac:picMkLst>
        </pc:picChg>
        <pc:picChg chg="add mod">
          <ac:chgData name="Ofer Zadikario" userId="f36b4b4543f14e71" providerId="LiveId" clId="{C15AA56D-DEB8-41DC-8155-6F16CA235AD3}" dt="2020-07-01T07:33:39.013" v="68" actId="1037"/>
          <ac:picMkLst>
            <pc:docMk/>
            <pc:sldMk cId="1511145347" sldId="292"/>
            <ac:picMk id="1026" creationId="{A728427C-5136-4021-B327-064AFEC72355}"/>
          </ac:picMkLst>
        </pc:picChg>
      </pc:sldChg>
      <pc:sldChg chg="addSp delSp modSp add mod">
        <pc:chgData name="Ofer Zadikario" userId="f36b4b4543f14e71" providerId="LiveId" clId="{C15AA56D-DEB8-41DC-8155-6F16CA235AD3}" dt="2020-07-01T08:47:37.142" v="2206" actId="20577"/>
        <pc:sldMkLst>
          <pc:docMk/>
          <pc:sldMk cId="1777516837" sldId="293"/>
        </pc:sldMkLst>
        <pc:spChg chg="mod">
          <ac:chgData name="Ofer Zadikario" userId="f36b4b4543f14e71" providerId="LiveId" clId="{C15AA56D-DEB8-41DC-8155-6F16CA235AD3}" dt="2020-07-01T07:42:07.664" v="337" actId="6549"/>
          <ac:spMkLst>
            <pc:docMk/>
            <pc:sldMk cId="1777516837" sldId="293"/>
            <ac:spMk id="2" creationId="{00000000-0000-0000-0000-000000000000}"/>
          </ac:spMkLst>
        </pc:spChg>
        <pc:spChg chg="add mod">
          <ac:chgData name="Ofer Zadikario" userId="f36b4b4543f14e71" providerId="LiveId" clId="{C15AA56D-DEB8-41DC-8155-6F16CA235AD3}" dt="2020-07-01T08:47:37.142" v="2206" actId="20577"/>
          <ac:spMkLst>
            <pc:docMk/>
            <pc:sldMk cId="1777516837" sldId="293"/>
            <ac:spMk id="5" creationId="{7C07135C-A3C2-4E08-A41C-F325C999A104}"/>
          </ac:spMkLst>
        </pc:spChg>
        <pc:picChg chg="del">
          <ac:chgData name="Ofer Zadikario" userId="f36b4b4543f14e71" providerId="LiveId" clId="{C15AA56D-DEB8-41DC-8155-6F16CA235AD3}" dt="2020-07-01T07:35:09.921" v="102" actId="478"/>
          <ac:picMkLst>
            <pc:docMk/>
            <pc:sldMk cId="1777516837" sldId="293"/>
            <ac:picMk id="1026" creationId="{A728427C-5136-4021-B327-064AFEC72355}"/>
          </ac:picMkLst>
        </pc:picChg>
      </pc:sldChg>
      <pc:sldChg chg="addSp delSp modSp add mod modAnim">
        <pc:chgData name="Ofer Zadikario" userId="f36b4b4543f14e71" providerId="LiveId" clId="{C15AA56D-DEB8-41DC-8155-6F16CA235AD3}" dt="2020-07-01T07:59:29.371" v="836" actId="5793"/>
        <pc:sldMkLst>
          <pc:docMk/>
          <pc:sldMk cId="2956831749" sldId="294"/>
        </pc:sldMkLst>
        <pc:spChg chg="mod">
          <ac:chgData name="Ofer Zadikario" userId="f36b4b4543f14e71" providerId="LiveId" clId="{C15AA56D-DEB8-41DC-8155-6F16CA235AD3}" dt="2020-07-01T07:59:29.371" v="836" actId="5793"/>
          <ac:spMkLst>
            <pc:docMk/>
            <pc:sldMk cId="2956831749" sldId="294"/>
            <ac:spMk id="2" creationId="{00000000-0000-0000-0000-000000000000}"/>
          </ac:spMkLst>
        </pc:spChg>
        <pc:spChg chg="del">
          <ac:chgData name="Ofer Zadikario" userId="f36b4b4543f14e71" providerId="LiveId" clId="{C15AA56D-DEB8-41DC-8155-6F16CA235AD3}" dt="2020-07-01T07:49:38.776" v="401" actId="478"/>
          <ac:spMkLst>
            <pc:docMk/>
            <pc:sldMk cId="2956831749" sldId="294"/>
            <ac:spMk id="5" creationId="{7C07135C-A3C2-4E08-A41C-F325C999A104}"/>
          </ac:spMkLst>
        </pc:spChg>
        <pc:picChg chg="add mod">
          <ac:chgData name="Ofer Zadikario" userId="f36b4b4543f14e71" providerId="LiveId" clId="{C15AA56D-DEB8-41DC-8155-6F16CA235AD3}" dt="2020-07-01T07:49:51.489" v="404" actId="14100"/>
          <ac:picMkLst>
            <pc:docMk/>
            <pc:sldMk cId="2956831749" sldId="294"/>
            <ac:picMk id="3" creationId="{717E9C9C-2A58-450E-91D4-FDDD5E3C6F60}"/>
          </ac:picMkLst>
        </pc:picChg>
      </pc:sldChg>
      <pc:sldChg chg="modSp add mod ord">
        <pc:chgData name="Ofer Zadikario" userId="f36b4b4543f14e71" providerId="LiveId" clId="{C15AA56D-DEB8-41DC-8155-6F16CA235AD3}" dt="2020-07-01T08:05:38.850" v="1294" actId="1076"/>
        <pc:sldMkLst>
          <pc:docMk/>
          <pc:sldMk cId="1803732866" sldId="295"/>
        </pc:sldMkLst>
        <pc:spChg chg="mod">
          <ac:chgData name="Ofer Zadikario" userId="f36b4b4543f14e71" providerId="LiveId" clId="{C15AA56D-DEB8-41DC-8155-6F16CA235AD3}" dt="2020-07-01T08:05:28.327" v="1293" actId="20577"/>
          <ac:spMkLst>
            <pc:docMk/>
            <pc:sldMk cId="1803732866" sldId="295"/>
            <ac:spMk id="2" creationId="{00000000-0000-0000-0000-000000000000}"/>
          </ac:spMkLst>
        </pc:spChg>
        <pc:spChg chg="mod">
          <ac:chgData name="Ofer Zadikario" userId="f36b4b4543f14e71" providerId="LiveId" clId="{C15AA56D-DEB8-41DC-8155-6F16CA235AD3}" dt="2020-07-01T08:05:38.850" v="1294" actId="1076"/>
          <ac:spMkLst>
            <pc:docMk/>
            <pc:sldMk cId="1803732866" sldId="295"/>
            <ac:spMk id="5" creationId="{7C07135C-A3C2-4E08-A41C-F325C999A104}"/>
          </ac:spMkLst>
        </pc:spChg>
      </pc:sldChg>
      <pc:sldChg chg="modSp add mod">
        <pc:chgData name="Ofer Zadikario" userId="f36b4b4543f14e71" providerId="LiveId" clId="{C15AA56D-DEB8-41DC-8155-6F16CA235AD3}" dt="2020-07-01T08:35:12.073" v="2045" actId="1036"/>
        <pc:sldMkLst>
          <pc:docMk/>
          <pc:sldMk cId="696484882" sldId="296"/>
        </pc:sldMkLst>
        <pc:spChg chg="mod">
          <ac:chgData name="Ofer Zadikario" userId="f36b4b4543f14e71" providerId="LiveId" clId="{C15AA56D-DEB8-41DC-8155-6F16CA235AD3}" dt="2020-07-01T08:08:53.444" v="1429" actId="20577"/>
          <ac:spMkLst>
            <pc:docMk/>
            <pc:sldMk cId="696484882" sldId="296"/>
            <ac:spMk id="2" creationId="{00000000-0000-0000-0000-000000000000}"/>
          </ac:spMkLst>
        </pc:spChg>
        <pc:spChg chg="mod">
          <ac:chgData name="Ofer Zadikario" userId="f36b4b4543f14e71" providerId="LiveId" clId="{C15AA56D-DEB8-41DC-8155-6F16CA235AD3}" dt="2020-07-01T08:35:12.073" v="2045" actId="1036"/>
          <ac:spMkLst>
            <pc:docMk/>
            <pc:sldMk cId="696484882" sldId="296"/>
            <ac:spMk id="5" creationId="{7C07135C-A3C2-4E08-A41C-F325C999A104}"/>
          </ac:spMkLst>
        </pc:spChg>
      </pc:sldChg>
      <pc:sldChg chg="modSp add mod">
        <pc:chgData name="Ofer Zadikario" userId="f36b4b4543f14e71" providerId="LiveId" clId="{C15AA56D-DEB8-41DC-8155-6F16CA235AD3}" dt="2020-07-01T08:48:31.410" v="2213" actId="20577"/>
        <pc:sldMkLst>
          <pc:docMk/>
          <pc:sldMk cId="579634286" sldId="297"/>
        </pc:sldMkLst>
        <pc:spChg chg="mod">
          <ac:chgData name="Ofer Zadikario" userId="f36b4b4543f14e71" providerId="LiveId" clId="{C15AA56D-DEB8-41DC-8155-6F16CA235AD3}" dt="2020-07-01T08:14:17.678" v="1631" actId="6549"/>
          <ac:spMkLst>
            <pc:docMk/>
            <pc:sldMk cId="579634286" sldId="297"/>
            <ac:spMk id="2" creationId="{00000000-0000-0000-0000-000000000000}"/>
          </ac:spMkLst>
        </pc:spChg>
        <pc:spChg chg="mod">
          <ac:chgData name="Ofer Zadikario" userId="f36b4b4543f14e71" providerId="LiveId" clId="{C15AA56D-DEB8-41DC-8155-6F16CA235AD3}" dt="2020-07-01T08:48:31.410" v="2213" actId="20577"/>
          <ac:spMkLst>
            <pc:docMk/>
            <pc:sldMk cId="579634286" sldId="297"/>
            <ac:spMk id="5" creationId="{7C07135C-A3C2-4E08-A41C-F325C999A104}"/>
          </ac:spMkLst>
        </pc:spChg>
      </pc:sldChg>
      <pc:sldChg chg="addSp delSp modSp add mod">
        <pc:chgData name="Ofer Zadikario" userId="f36b4b4543f14e71" providerId="LiveId" clId="{C15AA56D-DEB8-41DC-8155-6F16CA235AD3}" dt="2020-07-01T08:27:41.324" v="1668" actId="20577"/>
        <pc:sldMkLst>
          <pc:docMk/>
          <pc:sldMk cId="4115137948" sldId="298"/>
        </pc:sldMkLst>
        <pc:spChg chg="mod">
          <ac:chgData name="Ofer Zadikario" userId="f36b4b4543f14e71" providerId="LiveId" clId="{C15AA56D-DEB8-41DC-8155-6F16CA235AD3}" dt="2020-07-01T08:27:41.324" v="1668" actId="20577"/>
          <ac:spMkLst>
            <pc:docMk/>
            <pc:sldMk cId="4115137948" sldId="298"/>
            <ac:spMk id="2" creationId="{00000000-0000-0000-0000-000000000000}"/>
          </ac:spMkLst>
        </pc:spChg>
        <pc:spChg chg="del">
          <ac:chgData name="Ofer Zadikario" userId="f36b4b4543f14e71" providerId="LiveId" clId="{C15AA56D-DEB8-41DC-8155-6F16CA235AD3}" dt="2020-07-01T08:27:02.855" v="1633" actId="478"/>
          <ac:spMkLst>
            <pc:docMk/>
            <pc:sldMk cId="4115137948" sldId="298"/>
            <ac:spMk id="5" creationId="{7C07135C-A3C2-4E08-A41C-F325C999A104}"/>
          </ac:spMkLst>
        </pc:spChg>
        <pc:picChg chg="add mod">
          <ac:chgData name="Ofer Zadikario" userId="f36b4b4543f14e71" providerId="LiveId" clId="{C15AA56D-DEB8-41DC-8155-6F16CA235AD3}" dt="2020-07-01T08:27:24.344" v="1636" actId="14100"/>
          <ac:picMkLst>
            <pc:docMk/>
            <pc:sldMk cId="4115137948" sldId="298"/>
            <ac:picMk id="3" creationId="{D1528452-1252-4211-8709-1E26F8D5B13A}"/>
          </ac:picMkLst>
        </pc:picChg>
      </pc:sldChg>
      <pc:sldChg chg="addSp delSp modSp add mod modAnim">
        <pc:chgData name="Ofer Zadikario" userId="f36b4b4543f14e71" providerId="LiveId" clId="{C15AA56D-DEB8-41DC-8155-6F16CA235AD3}" dt="2020-07-01T08:49:04.807" v="2220" actId="20577"/>
        <pc:sldMkLst>
          <pc:docMk/>
          <pc:sldMk cId="1227462966" sldId="299"/>
        </pc:sldMkLst>
        <pc:spChg chg="mod">
          <ac:chgData name="Ofer Zadikario" userId="f36b4b4543f14e71" providerId="LiveId" clId="{C15AA56D-DEB8-41DC-8155-6F16CA235AD3}" dt="2020-07-01T08:40:19.635" v="2189" actId="20577"/>
          <ac:spMkLst>
            <pc:docMk/>
            <pc:sldMk cId="1227462966" sldId="299"/>
            <ac:spMk id="2" creationId="{00000000-0000-0000-0000-000000000000}"/>
          </ac:spMkLst>
        </pc:spChg>
        <pc:spChg chg="add mod">
          <ac:chgData name="Ofer Zadikario" userId="f36b4b4543f14e71" providerId="LiveId" clId="{C15AA56D-DEB8-41DC-8155-6F16CA235AD3}" dt="2020-07-01T08:37:13.030" v="2071" actId="20577"/>
          <ac:spMkLst>
            <pc:docMk/>
            <pc:sldMk cId="1227462966" sldId="299"/>
            <ac:spMk id="4" creationId="{D4C032E4-7FD4-4544-ABAA-3EF944942D2E}"/>
          </ac:spMkLst>
        </pc:spChg>
        <pc:spChg chg="add mod">
          <ac:chgData name="Ofer Zadikario" userId="f36b4b4543f14e71" providerId="LiveId" clId="{C15AA56D-DEB8-41DC-8155-6F16CA235AD3}" dt="2020-07-01T08:49:04.807" v="2220" actId="20577"/>
          <ac:spMkLst>
            <pc:docMk/>
            <pc:sldMk cId="1227462966" sldId="299"/>
            <ac:spMk id="5" creationId="{D246AFD4-A299-4DE0-A8E2-6F2C8FE03243}"/>
          </ac:spMkLst>
        </pc:spChg>
        <pc:picChg chg="del">
          <ac:chgData name="Ofer Zadikario" userId="f36b4b4543f14e71" providerId="LiveId" clId="{C15AA56D-DEB8-41DC-8155-6F16CA235AD3}" dt="2020-07-01T08:34:43.077" v="2044" actId="478"/>
          <ac:picMkLst>
            <pc:docMk/>
            <pc:sldMk cId="1227462966" sldId="299"/>
            <ac:picMk id="3" creationId="{D1528452-1252-4211-8709-1E26F8D5B13A}"/>
          </ac:picMkLst>
        </pc:picChg>
        <pc:cxnChg chg="add mod">
          <ac:chgData name="Ofer Zadikario" userId="f36b4b4543f14e71" providerId="LiveId" clId="{C15AA56D-DEB8-41DC-8155-6F16CA235AD3}" dt="2020-07-01T08:38:04.673" v="2075" actId="1582"/>
          <ac:cxnSpMkLst>
            <pc:docMk/>
            <pc:sldMk cId="1227462966" sldId="299"/>
            <ac:cxnSpMk id="7" creationId="{EEC04570-6486-40B4-97D3-2DC3F79E39F4}"/>
          </ac:cxnSpMkLst>
        </pc:cxnChg>
        <pc:cxnChg chg="add mod">
          <ac:chgData name="Ofer Zadikario" userId="f36b4b4543f14e71" providerId="LiveId" clId="{C15AA56D-DEB8-41DC-8155-6F16CA235AD3}" dt="2020-07-01T08:38:58.550" v="2149" actId="1076"/>
          <ac:cxnSpMkLst>
            <pc:docMk/>
            <pc:sldMk cId="1227462966" sldId="299"/>
            <ac:cxnSpMk id="8" creationId="{3A5EA70A-7E08-4C4D-8135-4A97D91FA3F2}"/>
          </ac:cxnSpMkLst>
        </pc:cxnChg>
        <pc:cxnChg chg="add mod">
          <ac:chgData name="Ofer Zadikario" userId="f36b4b4543f14e71" providerId="LiveId" clId="{C15AA56D-DEB8-41DC-8155-6F16CA235AD3}" dt="2020-07-01T08:38:46.542" v="2147" actId="1076"/>
          <ac:cxnSpMkLst>
            <pc:docMk/>
            <pc:sldMk cId="1227462966" sldId="299"/>
            <ac:cxnSpMk id="10" creationId="{07EE9347-0379-4AD3-936C-843B5CA152BF}"/>
          </ac:cxnSpMkLst>
        </pc:cxnChg>
        <pc:cxnChg chg="add mod">
          <ac:chgData name="Ofer Zadikario" userId="f36b4b4543f14e71" providerId="LiveId" clId="{C15AA56D-DEB8-41DC-8155-6F16CA235AD3}" dt="2020-07-01T08:39:19.760" v="2152" actId="14100"/>
          <ac:cxnSpMkLst>
            <pc:docMk/>
            <pc:sldMk cId="1227462966" sldId="299"/>
            <ac:cxnSpMk id="14" creationId="{CFFF65B6-A4DC-4790-916C-DF80D05B7D56}"/>
          </ac:cxnSpMkLst>
        </pc:cxnChg>
        <pc:cxnChg chg="add mod">
          <ac:chgData name="Ofer Zadikario" userId="f36b4b4543f14e71" providerId="LiveId" clId="{C15AA56D-DEB8-41DC-8155-6F16CA235AD3}" dt="2020-07-01T08:40:35.391" v="2192" actId="14100"/>
          <ac:cxnSpMkLst>
            <pc:docMk/>
            <pc:sldMk cId="1227462966" sldId="299"/>
            <ac:cxnSpMk id="16" creationId="{5B9359F1-BCA0-4644-AE49-4A287413027B}"/>
          </ac:cxnSpMkLst>
        </pc:cxnChg>
      </pc:sldChg>
      <pc:sldChg chg="modSp add mod ord">
        <pc:chgData name="Ofer Zadikario" userId="f36b4b4543f14e71" providerId="LiveId" clId="{C15AA56D-DEB8-41DC-8155-6F16CA235AD3}" dt="2020-07-01T08:57:16.281" v="2918" actId="1076"/>
        <pc:sldMkLst>
          <pc:docMk/>
          <pc:sldMk cId="964937071" sldId="300"/>
        </pc:sldMkLst>
        <pc:spChg chg="mod">
          <ac:chgData name="Ofer Zadikario" userId="f36b4b4543f14e71" providerId="LiveId" clId="{C15AA56D-DEB8-41DC-8155-6F16CA235AD3}" dt="2020-07-01T08:49:52.787" v="2238" actId="20577"/>
          <ac:spMkLst>
            <pc:docMk/>
            <pc:sldMk cId="964937071" sldId="300"/>
            <ac:spMk id="2" creationId="{00000000-0000-0000-0000-000000000000}"/>
          </ac:spMkLst>
        </pc:spChg>
        <pc:spChg chg="mod">
          <ac:chgData name="Ofer Zadikario" userId="f36b4b4543f14e71" providerId="LiveId" clId="{C15AA56D-DEB8-41DC-8155-6F16CA235AD3}" dt="2020-07-01T08:57:16.281" v="2918" actId="1076"/>
          <ac:spMkLst>
            <pc:docMk/>
            <pc:sldMk cId="964937071" sldId="300"/>
            <ac:spMk id="5" creationId="{7C07135C-A3C2-4E08-A41C-F325C999A104}"/>
          </ac:spMkLst>
        </pc:spChg>
      </pc:sldChg>
      <pc:sldChg chg="modSp add mod ord">
        <pc:chgData name="Ofer Zadikario" userId="f36b4b4543f14e71" providerId="LiveId" clId="{C15AA56D-DEB8-41DC-8155-6F16CA235AD3}" dt="2020-07-01T09:04:44.965" v="3190" actId="1076"/>
        <pc:sldMkLst>
          <pc:docMk/>
          <pc:sldMk cId="1016021684" sldId="301"/>
        </pc:sldMkLst>
        <pc:spChg chg="mod">
          <ac:chgData name="Ofer Zadikario" userId="f36b4b4543f14e71" providerId="LiveId" clId="{C15AA56D-DEB8-41DC-8155-6F16CA235AD3}" dt="2020-07-01T09:04:35.908" v="3188" actId="20577"/>
          <ac:spMkLst>
            <pc:docMk/>
            <pc:sldMk cId="1016021684" sldId="301"/>
            <ac:spMk id="2" creationId="{00000000-0000-0000-0000-000000000000}"/>
          </ac:spMkLst>
        </pc:spChg>
        <pc:spChg chg="mod">
          <ac:chgData name="Ofer Zadikario" userId="f36b4b4543f14e71" providerId="LiveId" clId="{C15AA56D-DEB8-41DC-8155-6F16CA235AD3}" dt="2020-07-01T09:04:44.965" v="3190" actId="1076"/>
          <ac:spMkLst>
            <pc:docMk/>
            <pc:sldMk cId="1016021684" sldId="301"/>
            <ac:spMk id="5" creationId="{7C07135C-A3C2-4E08-A41C-F325C999A104}"/>
          </ac:spMkLst>
        </pc:spChg>
      </pc:sldChg>
      <pc:sldChg chg="addSp delSp modSp add mod">
        <pc:chgData name="Ofer Zadikario" userId="f36b4b4543f14e71" providerId="LiveId" clId="{C15AA56D-DEB8-41DC-8155-6F16CA235AD3}" dt="2020-07-01T09:26:24.443" v="3279" actId="1076"/>
        <pc:sldMkLst>
          <pc:docMk/>
          <pc:sldMk cId="1513917158" sldId="302"/>
        </pc:sldMkLst>
        <pc:spChg chg="mod">
          <ac:chgData name="Ofer Zadikario" userId="f36b4b4543f14e71" providerId="LiveId" clId="{C15AA56D-DEB8-41DC-8155-6F16CA235AD3}" dt="2020-07-01T09:05:42.787" v="3271" actId="20577"/>
          <ac:spMkLst>
            <pc:docMk/>
            <pc:sldMk cId="1513917158" sldId="302"/>
            <ac:spMk id="2" creationId="{00000000-0000-0000-0000-000000000000}"/>
          </ac:spMkLst>
        </pc:spChg>
        <pc:spChg chg="del">
          <ac:chgData name="Ofer Zadikario" userId="f36b4b4543f14e71" providerId="LiveId" clId="{C15AA56D-DEB8-41DC-8155-6F16CA235AD3}" dt="2020-07-01T09:26:14.400" v="3276" actId="478"/>
          <ac:spMkLst>
            <pc:docMk/>
            <pc:sldMk cId="1513917158" sldId="302"/>
            <ac:spMk id="5" creationId="{7C07135C-A3C2-4E08-A41C-F325C999A104}"/>
          </ac:spMkLst>
        </pc:spChg>
        <pc:picChg chg="add mod">
          <ac:chgData name="Ofer Zadikario" userId="f36b4b4543f14e71" providerId="LiveId" clId="{C15AA56D-DEB8-41DC-8155-6F16CA235AD3}" dt="2020-07-01T09:26:24.443" v="3279" actId="1076"/>
          <ac:picMkLst>
            <pc:docMk/>
            <pc:sldMk cId="1513917158" sldId="302"/>
            <ac:picMk id="3" creationId="{634AB838-60A4-4A00-B0D8-4AD1067F0173}"/>
          </ac:picMkLst>
        </pc:picChg>
      </pc:sldChg>
      <pc:sldChg chg="addSp delSp modSp add mod">
        <pc:chgData name="Ofer Zadikario" userId="f36b4b4543f14e71" providerId="LiveId" clId="{C15AA56D-DEB8-41DC-8155-6F16CA235AD3}" dt="2020-07-01T09:29:26.913" v="3529" actId="20577"/>
        <pc:sldMkLst>
          <pc:docMk/>
          <pc:sldMk cId="2446913366" sldId="303"/>
        </pc:sldMkLst>
        <pc:spChg chg="mod">
          <ac:chgData name="Ofer Zadikario" userId="f36b4b4543f14e71" providerId="LiveId" clId="{C15AA56D-DEB8-41DC-8155-6F16CA235AD3}" dt="2020-07-01T09:29:26.913" v="3529" actId="20577"/>
          <ac:spMkLst>
            <pc:docMk/>
            <pc:sldMk cId="2446913366" sldId="303"/>
            <ac:spMk id="2" creationId="{00000000-0000-0000-0000-000000000000}"/>
          </ac:spMkLst>
        </pc:spChg>
        <pc:spChg chg="del">
          <ac:chgData name="Ofer Zadikario" userId="f36b4b4543f14e71" providerId="LiveId" clId="{C15AA56D-DEB8-41DC-8155-6F16CA235AD3}" dt="2020-07-01T09:25:19.943" v="3273" actId="478"/>
          <ac:spMkLst>
            <pc:docMk/>
            <pc:sldMk cId="2446913366" sldId="303"/>
            <ac:spMk id="5" creationId="{7C07135C-A3C2-4E08-A41C-F325C999A104}"/>
          </ac:spMkLst>
        </pc:spChg>
        <pc:picChg chg="add mod">
          <ac:chgData name="Ofer Zadikario" userId="f36b4b4543f14e71" providerId="LiveId" clId="{C15AA56D-DEB8-41DC-8155-6F16CA235AD3}" dt="2020-07-01T09:25:24.828" v="3275" actId="1076"/>
          <ac:picMkLst>
            <pc:docMk/>
            <pc:sldMk cId="2446913366" sldId="303"/>
            <ac:picMk id="3" creationId="{818B78C3-A983-4B67-A363-F162F418DB64}"/>
          </ac:picMkLst>
        </pc:picChg>
      </pc:sldChg>
      <pc:sldChg chg="addSp delSp modSp add mod">
        <pc:chgData name="Ofer Zadikario" userId="f36b4b4543f14e71" providerId="LiveId" clId="{C15AA56D-DEB8-41DC-8155-6F16CA235AD3}" dt="2020-07-01T09:45:18.580" v="3889" actId="1037"/>
        <pc:sldMkLst>
          <pc:docMk/>
          <pc:sldMk cId="2359370239" sldId="304"/>
        </pc:sldMkLst>
        <pc:spChg chg="mod">
          <ac:chgData name="Ofer Zadikario" userId="f36b4b4543f14e71" providerId="LiveId" clId="{C15AA56D-DEB8-41DC-8155-6F16CA235AD3}" dt="2020-07-01T09:34:25.613" v="3857" actId="20577"/>
          <ac:spMkLst>
            <pc:docMk/>
            <pc:sldMk cId="2359370239" sldId="304"/>
            <ac:spMk id="2" creationId="{00000000-0000-0000-0000-000000000000}"/>
          </ac:spMkLst>
        </pc:spChg>
        <pc:spChg chg="add mod">
          <ac:chgData name="Ofer Zadikario" userId="f36b4b4543f14e71" providerId="LiveId" clId="{C15AA56D-DEB8-41DC-8155-6F16CA235AD3}" dt="2020-07-01T09:45:10.013" v="3865" actId="1076"/>
          <ac:spMkLst>
            <pc:docMk/>
            <pc:sldMk cId="2359370239" sldId="304"/>
            <ac:spMk id="5" creationId="{A718B49C-D761-4100-9CB9-FF6EA5965992}"/>
          </ac:spMkLst>
        </pc:spChg>
        <pc:spChg chg="add mod">
          <ac:chgData name="Ofer Zadikario" userId="f36b4b4543f14e71" providerId="LiveId" clId="{C15AA56D-DEB8-41DC-8155-6F16CA235AD3}" dt="2020-07-01T09:45:18.580" v="3889" actId="1037"/>
          <ac:spMkLst>
            <pc:docMk/>
            <pc:sldMk cId="2359370239" sldId="304"/>
            <ac:spMk id="6" creationId="{44F71337-DD6A-4603-8A75-8C3AD6A2957F}"/>
          </ac:spMkLst>
        </pc:spChg>
        <pc:picChg chg="del">
          <ac:chgData name="Ofer Zadikario" userId="f36b4b4543f14e71" providerId="LiveId" clId="{C15AA56D-DEB8-41DC-8155-6F16CA235AD3}" dt="2020-07-01T09:34:33.322" v="3858" actId="478"/>
          <ac:picMkLst>
            <pc:docMk/>
            <pc:sldMk cId="2359370239" sldId="304"/>
            <ac:picMk id="3" creationId="{818B78C3-A983-4B67-A363-F162F418DB64}"/>
          </ac:picMkLst>
        </pc:picChg>
        <pc:picChg chg="add mod">
          <ac:chgData name="Ofer Zadikario" userId="f36b4b4543f14e71" providerId="LiveId" clId="{C15AA56D-DEB8-41DC-8155-6F16CA235AD3}" dt="2020-07-01T09:44:27.037" v="3860" actId="1076"/>
          <ac:picMkLst>
            <pc:docMk/>
            <pc:sldMk cId="2359370239" sldId="304"/>
            <ac:picMk id="4" creationId="{2137C994-24C9-4771-A989-580C63E9D9AE}"/>
          </ac:picMkLst>
        </pc:picChg>
      </pc:sldChg>
      <pc:sldChg chg="addSp delSp modSp add mod ord">
        <pc:chgData name="Ofer Zadikario" userId="f36b4b4543f14e71" providerId="LiveId" clId="{C15AA56D-DEB8-41DC-8155-6F16CA235AD3}" dt="2020-07-01T09:52:20.937" v="4363" actId="20577"/>
        <pc:sldMkLst>
          <pc:docMk/>
          <pc:sldMk cId="214080522" sldId="305"/>
        </pc:sldMkLst>
        <pc:spChg chg="mod">
          <ac:chgData name="Ofer Zadikario" userId="f36b4b4543f14e71" providerId="LiveId" clId="{C15AA56D-DEB8-41DC-8155-6F16CA235AD3}" dt="2020-07-01T09:52:20.937" v="4363" actId="20577"/>
          <ac:spMkLst>
            <pc:docMk/>
            <pc:sldMk cId="214080522" sldId="305"/>
            <ac:spMk id="2" creationId="{00000000-0000-0000-0000-000000000000}"/>
          </ac:spMkLst>
        </pc:spChg>
        <pc:picChg chg="del">
          <ac:chgData name="Ofer Zadikario" userId="f36b4b4543f14e71" providerId="LiveId" clId="{C15AA56D-DEB8-41DC-8155-6F16CA235AD3}" dt="2020-07-01T09:46:33.516" v="3893" actId="478"/>
          <ac:picMkLst>
            <pc:docMk/>
            <pc:sldMk cId="214080522" sldId="305"/>
            <ac:picMk id="3" creationId="{818B78C3-A983-4B67-A363-F162F418DB64}"/>
          </ac:picMkLst>
        </pc:picChg>
        <pc:picChg chg="add mod">
          <ac:chgData name="Ofer Zadikario" userId="f36b4b4543f14e71" providerId="LiveId" clId="{C15AA56D-DEB8-41DC-8155-6F16CA235AD3}" dt="2020-07-01T09:47:06.798" v="3896" actId="1076"/>
          <ac:picMkLst>
            <pc:docMk/>
            <pc:sldMk cId="214080522" sldId="305"/>
            <ac:picMk id="4" creationId="{225AF189-070B-4526-B0BC-55EAF04A2E6B}"/>
          </ac:picMkLst>
        </pc:picChg>
      </pc:sldChg>
      <pc:sldChg chg="addSp delSp modSp add mod">
        <pc:chgData name="Ofer Zadikario" userId="f36b4b4543f14e71" providerId="LiveId" clId="{C15AA56D-DEB8-41DC-8155-6F16CA235AD3}" dt="2020-07-02T07:49:40.828" v="7456" actId="20577"/>
        <pc:sldMkLst>
          <pc:docMk/>
          <pc:sldMk cId="701979179" sldId="306"/>
        </pc:sldMkLst>
        <pc:spChg chg="mod">
          <ac:chgData name="Ofer Zadikario" userId="f36b4b4543f14e71" providerId="LiveId" clId="{C15AA56D-DEB8-41DC-8155-6F16CA235AD3}" dt="2020-07-02T07:49:40.828" v="7456" actId="20577"/>
          <ac:spMkLst>
            <pc:docMk/>
            <pc:sldMk cId="701979179" sldId="306"/>
            <ac:spMk id="2" creationId="{00000000-0000-0000-0000-000000000000}"/>
          </ac:spMkLst>
        </pc:spChg>
        <pc:picChg chg="add mod">
          <ac:chgData name="Ofer Zadikario" userId="f36b4b4543f14e71" providerId="LiveId" clId="{C15AA56D-DEB8-41DC-8155-6F16CA235AD3}" dt="2020-07-01T10:09:00.342" v="4429" actId="1037"/>
          <ac:picMkLst>
            <pc:docMk/>
            <pc:sldMk cId="701979179" sldId="306"/>
            <ac:picMk id="3" creationId="{4C861554-1D3E-4AC4-A852-4CB1536AC773}"/>
          </ac:picMkLst>
        </pc:picChg>
        <pc:picChg chg="del">
          <ac:chgData name="Ofer Zadikario" userId="f36b4b4543f14e71" providerId="LiveId" clId="{C15AA56D-DEB8-41DC-8155-6F16CA235AD3}" dt="2020-07-01T09:52:39.365" v="4365" actId="478"/>
          <ac:picMkLst>
            <pc:docMk/>
            <pc:sldMk cId="701979179" sldId="306"/>
            <ac:picMk id="4" creationId="{225AF189-070B-4526-B0BC-55EAF04A2E6B}"/>
          </ac:picMkLst>
        </pc:picChg>
        <pc:picChg chg="add mod">
          <ac:chgData name="Ofer Zadikario" userId="f36b4b4543f14e71" providerId="LiveId" clId="{C15AA56D-DEB8-41DC-8155-6F16CA235AD3}" dt="2020-07-01T10:09:58.343" v="4519" actId="1037"/>
          <ac:picMkLst>
            <pc:docMk/>
            <pc:sldMk cId="701979179" sldId="306"/>
            <ac:picMk id="5" creationId="{6EE0E3A1-BE51-44CF-A7CE-2002504701AE}"/>
          </ac:picMkLst>
        </pc:picChg>
      </pc:sldChg>
      <pc:sldChg chg="addSp delSp modSp add mod">
        <pc:chgData name="Ofer Zadikario" userId="f36b4b4543f14e71" providerId="LiveId" clId="{C15AA56D-DEB8-41DC-8155-6F16CA235AD3}" dt="2020-07-01T10:16:18.443" v="4633" actId="20577"/>
        <pc:sldMkLst>
          <pc:docMk/>
          <pc:sldMk cId="1025672089" sldId="307"/>
        </pc:sldMkLst>
        <pc:spChg chg="mod">
          <ac:chgData name="Ofer Zadikario" userId="f36b4b4543f14e71" providerId="LiveId" clId="{C15AA56D-DEB8-41DC-8155-6F16CA235AD3}" dt="2020-07-01T10:16:18.443" v="4633" actId="20577"/>
          <ac:spMkLst>
            <pc:docMk/>
            <pc:sldMk cId="1025672089" sldId="307"/>
            <ac:spMk id="2" creationId="{00000000-0000-0000-0000-000000000000}"/>
          </ac:spMkLst>
        </pc:spChg>
        <pc:picChg chg="del">
          <ac:chgData name="Ofer Zadikario" userId="f36b4b4543f14e71" providerId="LiveId" clId="{C15AA56D-DEB8-41DC-8155-6F16CA235AD3}" dt="2020-07-01T10:11:04.967" v="4522" actId="478"/>
          <ac:picMkLst>
            <pc:docMk/>
            <pc:sldMk cId="1025672089" sldId="307"/>
            <ac:picMk id="3" creationId="{4C861554-1D3E-4AC4-A852-4CB1536AC773}"/>
          </ac:picMkLst>
        </pc:picChg>
        <pc:picChg chg="add mod">
          <ac:chgData name="Ofer Zadikario" userId="f36b4b4543f14e71" providerId="LiveId" clId="{C15AA56D-DEB8-41DC-8155-6F16CA235AD3}" dt="2020-07-01T10:11:34.086" v="4572" actId="1037"/>
          <ac:picMkLst>
            <pc:docMk/>
            <pc:sldMk cId="1025672089" sldId="307"/>
            <ac:picMk id="4" creationId="{B84B7EF8-406E-4784-B6AC-5880EC7DD590}"/>
          </ac:picMkLst>
        </pc:picChg>
        <pc:picChg chg="del">
          <ac:chgData name="Ofer Zadikario" userId="f36b4b4543f14e71" providerId="LiveId" clId="{C15AA56D-DEB8-41DC-8155-6F16CA235AD3}" dt="2020-07-01T10:11:03.411" v="4521" actId="478"/>
          <ac:picMkLst>
            <pc:docMk/>
            <pc:sldMk cId="1025672089" sldId="307"/>
            <ac:picMk id="5" creationId="{6EE0E3A1-BE51-44CF-A7CE-2002504701AE}"/>
          </ac:picMkLst>
        </pc:picChg>
      </pc:sldChg>
      <pc:sldChg chg="modSp add mod ord">
        <pc:chgData name="Ofer Zadikario" userId="f36b4b4543f14e71" providerId="LiveId" clId="{C15AA56D-DEB8-41DC-8155-6F16CA235AD3}" dt="2020-07-02T06:38:09.609" v="5063" actId="20577"/>
        <pc:sldMkLst>
          <pc:docMk/>
          <pc:sldMk cId="274973040" sldId="308"/>
        </pc:sldMkLst>
        <pc:spChg chg="mod">
          <ac:chgData name="Ofer Zadikario" userId="f36b4b4543f14e71" providerId="LiveId" clId="{C15AA56D-DEB8-41DC-8155-6F16CA235AD3}" dt="2020-07-02T06:38:09.609" v="5063" actId="20577"/>
          <ac:spMkLst>
            <pc:docMk/>
            <pc:sldMk cId="274973040" sldId="308"/>
            <ac:spMk id="5" creationId="{7C07135C-A3C2-4E08-A41C-F325C999A104}"/>
          </ac:spMkLst>
        </pc:spChg>
      </pc:sldChg>
      <pc:sldChg chg="delSp modSp add mod">
        <pc:chgData name="Ofer Zadikario" userId="f36b4b4543f14e71" providerId="LiveId" clId="{C15AA56D-DEB8-41DC-8155-6F16CA235AD3}" dt="2020-07-02T06:42:38.933" v="5405" actId="478"/>
        <pc:sldMkLst>
          <pc:docMk/>
          <pc:sldMk cId="4270567499" sldId="309"/>
        </pc:sldMkLst>
        <pc:spChg chg="mod">
          <ac:chgData name="Ofer Zadikario" userId="f36b4b4543f14e71" providerId="LiveId" clId="{C15AA56D-DEB8-41DC-8155-6F16CA235AD3}" dt="2020-07-02T06:42:31.027" v="5404" actId="20577"/>
          <ac:spMkLst>
            <pc:docMk/>
            <pc:sldMk cId="4270567499" sldId="309"/>
            <ac:spMk id="2" creationId="{00000000-0000-0000-0000-000000000000}"/>
          </ac:spMkLst>
        </pc:spChg>
        <pc:spChg chg="del">
          <ac:chgData name="Ofer Zadikario" userId="f36b4b4543f14e71" providerId="LiveId" clId="{C15AA56D-DEB8-41DC-8155-6F16CA235AD3}" dt="2020-07-02T06:42:38.933" v="5405" actId="478"/>
          <ac:spMkLst>
            <pc:docMk/>
            <pc:sldMk cId="4270567499" sldId="309"/>
            <ac:spMk id="5" creationId="{7C07135C-A3C2-4E08-A41C-F325C999A104}"/>
          </ac:spMkLst>
        </pc:spChg>
      </pc:sldChg>
      <pc:sldChg chg="addSp modSp add mod">
        <pc:chgData name="Ofer Zadikario" userId="f36b4b4543f14e71" providerId="LiveId" clId="{C15AA56D-DEB8-41DC-8155-6F16CA235AD3}" dt="2020-07-02T06:54:28.886" v="6215" actId="404"/>
        <pc:sldMkLst>
          <pc:docMk/>
          <pc:sldMk cId="2463459578" sldId="310"/>
        </pc:sldMkLst>
        <pc:spChg chg="mod">
          <ac:chgData name="Ofer Zadikario" userId="f36b4b4543f14e71" providerId="LiveId" clId="{C15AA56D-DEB8-41DC-8155-6F16CA235AD3}" dt="2020-07-02T06:54:28.886" v="6215" actId="404"/>
          <ac:spMkLst>
            <pc:docMk/>
            <pc:sldMk cId="2463459578" sldId="310"/>
            <ac:spMk id="2" creationId="{00000000-0000-0000-0000-000000000000}"/>
          </ac:spMkLst>
        </pc:spChg>
        <pc:picChg chg="add mod">
          <ac:chgData name="Ofer Zadikario" userId="f36b4b4543f14e71" providerId="LiveId" clId="{C15AA56D-DEB8-41DC-8155-6F16CA235AD3}" dt="2020-07-02T06:44:13.145" v="5408" actId="1076"/>
          <ac:picMkLst>
            <pc:docMk/>
            <pc:sldMk cId="2463459578" sldId="310"/>
            <ac:picMk id="3" creationId="{88FD0738-2768-4DEA-9661-62F62B05F5B4}"/>
          </ac:picMkLst>
        </pc:picChg>
      </pc:sldChg>
      <pc:sldChg chg="addSp delSp modSp add mod">
        <pc:chgData name="Ofer Zadikario" userId="f36b4b4543f14e71" providerId="LiveId" clId="{C15AA56D-DEB8-41DC-8155-6F16CA235AD3}" dt="2020-07-02T07:07:33.567" v="6587" actId="20577"/>
        <pc:sldMkLst>
          <pc:docMk/>
          <pc:sldMk cId="2037959921" sldId="311"/>
        </pc:sldMkLst>
        <pc:spChg chg="mod">
          <ac:chgData name="Ofer Zadikario" userId="f36b4b4543f14e71" providerId="LiveId" clId="{C15AA56D-DEB8-41DC-8155-6F16CA235AD3}" dt="2020-07-02T07:07:33.567" v="6587" actId="20577"/>
          <ac:spMkLst>
            <pc:docMk/>
            <pc:sldMk cId="2037959921" sldId="311"/>
            <ac:spMk id="2" creationId="{00000000-0000-0000-0000-000000000000}"/>
          </ac:spMkLst>
        </pc:spChg>
        <pc:picChg chg="del">
          <ac:chgData name="Ofer Zadikario" userId="f36b4b4543f14e71" providerId="LiveId" clId="{C15AA56D-DEB8-41DC-8155-6F16CA235AD3}" dt="2020-07-02T06:54:48.212" v="6217" actId="478"/>
          <ac:picMkLst>
            <pc:docMk/>
            <pc:sldMk cId="2037959921" sldId="311"/>
            <ac:picMk id="3" creationId="{88FD0738-2768-4DEA-9661-62F62B05F5B4}"/>
          </ac:picMkLst>
        </pc:picChg>
        <pc:picChg chg="add mod">
          <ac:chgData name="Ofer Zadikario" userId="f36b4b4543f14e71" providerId="LiveId" clId="{C15AA56D-DEB8-41DC-8155-6F16CA235AD3}" dt="2020-07-02T06:55:11.031" v="6256" actId="1037"/>
          <ac:picMkLst>
            <pc:docMk/>
            <pc:sldMk cId="2037959921" sldId="311"/>
            <ac:picMk id="4" creationId="{F7254468-201D-402B-A599-A938AF9B5F1E}"/>
          </ac:picMkLst>
        </pc:picChg>
      </pc:sldChg>
      <pc:sldChg chg="addSp delSp modSp add mod">
        <pc:chgData name="Ofer Zadikario" userId="f36b4b4543f14e71" providerId="LiveId" clId="{C15AA56D-DEB8-41DC-8155-6F16CA235AD3}" dt="2020-07-02T07:11:37.977" v="7029" actId="20577"/>
        <pc:sldMkLst>
          <pc:docMk/>
          <pc:sldMk cId="3748580719" sldId="312"/>
        </pc:sldMkLst>
        <pc:spChg chg="mod">
          <ac:chgData name="Ofer Zadikario" userId="f36b4b4543f14e71" providerId="LiveId" clId="{C15AA56D-DEB8-41DC-8155-6F16CA235AD3}" dt="2020-07-02T07:11:37.977" v="7029" actId="20577"/>
          <ac:spMkLst>
            <pc:docMk/>
            <pc:sldMk cId="3748580719" sldId="312"/>
            <ac:spMk id="2" creationId="{00000000-0000-0000-0000-000000000000}"/>
          </ac:spMkLst>
        </pc:spChg>
        <pc:picChg chg="add mod">
          <ac:chgData name="Ofer Zadikario" userId="f36b4b4543f14e71" providerId="LiveId" clId="{C15AA56D-DEB8-41DC-8155-6F16CA235AD3}" dt="2020-07-02T07:07:47.594" v="6631" actId="1037"/>
          <ac:picMkLst>
            <pc:docMk/>
            <pc:sldMk cId="3748580719" sldId="312"/>
            <ac:picMk id="3" creationId="{6E80E925-8295-4F40-B91C-C5A158F9D8DA}"/>
          </ac:picMkLst>
        </pc:picChg>
        <pc:picChg chg="del">
          <ac:chgData name="Ofer Zadikario" userId="f36b4b4543f14e71" providerId="LiveId" clId="{C15AA56D-DEB8-41DC-8155-6F16CA235AD3}" dt="2020-07-02T07:07:43.427" v="6589" actId="478"/>
          <ac:picMkLst>
            <pc:docMk/>
            <pc:sldMk cId="3748580719" sldId="312"/>
            <ac:picMk id="4" creationId="{F7254468-201D-402B-A599-A938AF9B5F1E}"/>
          </ac:picMkLst>
        </pc:picChg>
      </pc:sldChg>
      <pc:sldChg chg="modSp add mod ord">
        <pc:chgData name="Ofer Zadikario" userId="f36b4b4543f14e71" providerId="LiveId" clId="{C15AA56D-DEB8-41DC-8155-6F16CA235AD3}" dt="2020-07-02T07:23:37.260" v="7276" actId="20577"/>
        <pc:sldMkLst>
          <pc:docMk/>
          <pc:sldMk cId="2015556776" sldId="313"/>
        </pc:sldMkLst>
        <pc:spChg chg="mod">
          <ac:chgData name="Ofer Zadikario" userId="f36b4b4543f14e71" providerId="LiveId" clId="{C15AA56D-DEB8-41DC-8155-6F16CA235AD3}" dt="2020-07-02T07:23:37.260" v="7276" actId="20577"/>
          <ac:spMkLst>
            <pc:docMk/>
            <pc:sldMk cId="2015556776" sldId="313"/>
            <ac:spMk id="5" creationId="{7C07135C-A3C2-4E08-A41C-F325C999A104}"/>
          </ac:spMkLst>
        </pc:spChg>
      </pc:sldChg>
      <pc:sldChg chg="addSp delSp modSp add mod modShow">
        <pc:chgData name="Ofer Zadikario" userId="f36b4b4543f14e71" providerId="LiveId" clId="{C15AA56D-DEB8-41DC-8155-6F16CA235AD3}" dt="2020-07-02T10:56:02.503" v="7457" actId="729"/>
        <pc:sldMkLst>
          <pc:docMk/>
          <pc:sldMk cId="3929563847" sldId="314"/>
        </pc:sldMkLst>
        <pc:spChg chg="mod">
          <ac:chgData name="Ofer Zadikario" userId="f36b4b4543f14e71" providerId="LiveId" clId="{C15AA56D-DEB8-41DC-8155-6F16CA235AD3}" dt="2020-07-02T07:40:15.815" v="7282" actId="20577"/>
          <ac:spMkLst>
            <pc:docMk/>
            <pc:sldMk cId="3929563847" sldId="314"/>
            <ac:spMk id="2" creationId="{00000000-0000-0000-0000-000000000000}"/>
          </ac:spMkLst>
        </pc:spChg>
        <pc:spChg chg="del">
          <ac:chgData name="Ofer Zadikario" userId="f36b4b4543f14e71" providerId="LiveId" clId="{C15AA56D-DEB8-41DC-8155-6F16CA235AD3}" dt="2020-07-02T07:40:19.056" v="7283" actId="478"/>
          <ac:spMkLst>
            <pc:docMk/>
            <pc:sldMk cId="3929563847" sldId="314"/>
            <ac:spMk id="5" creationId="{7C07135C-A3C2-4E08-A41C-F325C999A104}"/>
          </ac:spMkLst>
        </pc:spChg>
        <pc:picChg chg="add mod">
          <ac:chgData name="Ofer Zadikario" userId="f36b4b4543f14e71" providerId="LiveId" clId="{C15AA56D-DEB8-41DC-8155-6F16CA235AD3}" dt="2020-07-02T07:40:26.960" v="7326" actId="1037"/>
          <ac:picMkLst>
            <pc:docMk/>
            <pc:sldMk cId="3929563847" sldId="314"/>
            <ac:picMk id="3" creationId="{45CBBC61-2937-47F5-9036-E6690DDD9434}"/>
          </ac:picMkLst>
        </pc:picChg>
      </pc:sldChg>
      <pc:sldChg chg="modSp add mod ord">
        <pc:chgData name="Ofer Zadikario" userId="f36b4b4543f14e71" providerId="LiveId" clId="{C15AA56D-DEB8-41DC-8155-6F16CA235AD3}" dt="2020-07-02T11:05:47.694" v="7939" actId="20577"/>
        <pc:sldMkLst>
          <pc:docMk/>
          <pc:sldMk cId="2434515188" sldId="315"/>
        </pc:sldMkLst>
        <pc:spChg chg="mod">
          <ac:chgData name="Ofer Zadikario" userId="f36b4b4543f14e71" providerId="LiveId" clId="{C15AA56D-DEB8-41DC-8155-6F16CA235AD3}" dt="2020-07-02T10:57:39.403" v="7505" actId="20577"/>
          <ac:spMkLst>
            <pc:docMk/>
            <pc:sldMk cId="2434515188" sldId="315"/>
            <ac:spMk id="2" creationId="{00000000-0000-0000-0000-000000000000}"/>
          </ac:spMkLst>
        </pc:spChg>
        <pc:spChg chg="mod">
          <ac:chgData name="Ofer Zadikario" userId="f36b4b4543f14e71" providerId="LiveId" clId="{C15AA56D-DEB8-41DC-8155-6F16CA235AD3}" dt="2020-07-02T11:05:47.694" v="7939" actId="20577"/>
          <ac:spMkLst>
            <pc:docMk/>
            <pc:sldMk cId="2434515188" sldId="315"/>
            <ac:spMk id="5" creationId="{7C07135C-A3C2-4E08-A41C-F325C999A104}"/>
          </ac:spMkLst>
        </pc:spChg>
      </pc:sldChg>
      <pc:sldChg chg="del">
        <pc:chgData name="Ofer Zadikario" userId="f36b4b4543f14e71" providerId="LiveId" clId="{C15AA56D-DEB8-41DC-8155-6F16CA235AD3}" dt="2020-07-01T07:34:36.375" v="100" actId="47"/>
        <pc:sldMkLst>
          <pc:docMk/>
          <pc:sldMk cId="2633609375" sldId="315"/>
        </pc:sldMkLst>
      </pc:sldChg>
      <pc:sldChg chg="del">
        <pc:chgData name="Ofer Zadikario" userId="f36b4b4543f14e71" providerId="LiveId" clId="{C15AA56D-DEB8-41DC-8155-6F16CA235AD3}" dt="2020-07-01T07:34:36.375" v="100" actId="47"/>
        <pc:sldMkLst>
          <pc:docMk/>
          <pc:sldMk cId="1658441247" sldId="344"/>
        </pc:sldMkLst>
      </pc:sldChg>
      <pc:sldChg chg="del">
        <pc:chgData name="Ofer Zadikario" userId="f36b4b4543f14e71" providerId="LiveId" clId="{C15AA56D-DEB8-41DC-8155-6F16CA235AD3}" dt="2020-07-01T07:34:36.375" v="100" actId="47"/>
        <pc:sldMkLst>
          <pc:docMk/>
          <pc:sldMk cId="58814956" sldId="351"/>
        </pc:sldMkLst>
      </pc:sldChg>
      <pc:sldChg chg="del">
        <pc:chgData name="Ofer Zadikario" userId="f36b4b4543f14e71" providerId="LiveId" clId="{C15AA56D-DEB8-41DC-8155-6F16CA235AD3}" dt="2020-07-01T07:34:36.375" v="100" actId="47"/>
        <pc:sldMkLst>
          <pc:docMk/>
          <pc:sldMk cId="3191158068" sldId="352"/>
        </pc:sldMkLst>
      </pc:sldChg>
      <pc:sldChg chg="del">
        <pc:chgData name="Ofer Zadikario" userId="f36b4b4543f14e71" providerId="LiveId" clId="{C15AA56D-DEB8-41DC-8155-6F16CA235AD3}" dt="2020-07-01T07:34:36.375" v="100" actId="47"/>
        <pc:sldMkLst>
          <pc:docMk/>
          <pc:sldMk cId="4078170407" sldId="353"/>
        </pc:sldMkLst>
      </pc:sldChg>
      <pc:sldChg chg="del">
        <pc:chgData name="Ofer Zadikario" userId="f36b4b4543f14e71" providerId="LiveId" clId="{C15AA56D-DEB8-41DC-8155-6F16CA235AD3}" dt="2020-07-01T07:34:36.375" v="100" actId="47"/>
        <pc:sldMkLst>
          <pc:docMk/>
          <pc:sldMk cId="622735353" sldId="354"/>
        </pc:sldMkLst>
      </pc:sldChg>
      <pc:sldChg chg="del">
        <pc:chgData name="Ofer Zadikario" userId="f36b4b4543f14e71" providerId="LiveId" clId="{C15AA56D-DEB8-41DC-8155-6F16CA235AD3}" dt="2020-07-01T07:34:36.375" v="100" actId="47"/>
        <pc:sldMkLst>
          <pc:docMk/>
          <pc:sldMk cId="3850777941" sldId="356"/>
        </pc:sldMkLst>
      </pc:sldChg>
      <pc:sldChg chg="del">
        <pc:chgData name="Ofer Zadikario" userId="f36b4b4543f14e71" providerId="LiveId" clId="{C15AA56D-DEB8-41DC-8155-6F16CA235AD3}" dt="2020-07-01T07:34:36.375" v="100" actId="47"/>
        <pc:sldMkLst>
          <pc:docMk/>
          <pc:sldMk cId="190030709" sldId="357"/>
        </pc:sldMkLst>
      </pc:sldChg>
      <pc:sldChg chg="del">
        <pc:chgData name="Ofer Zadikario" userId="f36b4b4543f14e71" providerId="LiveId" clId="{C15AA56D-DEB8-41DC-8155-6F16CA235AD3}" dt="2020-07-01T07:34:36.375" v="100" actId="47"/>
        <pc:sldMkLst>
          <pc:docMk/>
          <pc:sldMk cId="537000413" sldId="358"/>
        </pc:sldMkLst>
      </pc:sldChg>
      <pc:sldChg chg="del">
        <pc:chgData name="Ofer Zadikario" userId="f36b4b4543f14e71" providerId="LiveId" clId="{C15AA56D-DEB8-41DC-8155-6F16CA235AD3}" dt="2020-07-01T07:34:36.375" v="100" actId="47"/>
        <pc:sldMkLst>
          <pc:docMk/>
          <pc:sldMk cId="2853986833" sldId="359"/>
        </pc:sldMkLst>
      </pc:sldChg>
      <pc:sldChg chg="del">
        <pc:chgData name="Ofer Zadikario" userId="f36b4b4543f14e71" providerId="LiveId" clId="{C15AA56D-DEB8-41DC-8155-6F16CA235AD3}" dt="2020-07-01T07:34:36.375" v="100" actId="47"/>
        <pc:sldMkLst>
          <pc:docMk/>
          <pc:sldMk cId="359770691" sldId="360"/>
        </pc:sldMkLst>
      </pc:sldChg>
      <pc:sldChg chg="del">
        <pc:chgData name="Ofer Zadikario" userId="f36b4b4543f14e71" providerId="LiveId" clId="{C15AA56D-DEB8-41DC-8155-6F16CA235AD3}" dt="2020-07-01T07:34:36.375" v="100" actId="47"/>
        <pc:sldMkLst>
          <pc:docMk/>
          <pc:sldMk cId="3756041408" sldId="361"/>
        </pc:sldMkLst>
      </pc:sldChg>
    </pc:docChg>
  </pc:docChgLst>
  <pc:docChgLst>
    <pc:chgData name="Ofer Zadikario" userId="f36b4b4543f14e71" providerId="LiveId" clId="{D81D738E-9E46-4492-9342-307C8E043C41}"/>
    <pc:docChg chg="undo custSel mod addSld delSld modSld">
      <pc:chgData name="Ofer Zadikario" userId="f36b4b4543f14e71" providerId="LiveId" clId="{D81D738E-9E46-4492-9342-307C8E043C41}" dt="2020-05-07T06:45:11.243" v="3542" actId="20577"/>
      <pc:docMkLst>
        <pc:docMk/>
      </pc:docMkLst>
      <pc:sldChg chg="modSp mod">
        <pc:chgData name="Ofer Zadikario" userId="f36b4b4543f14e71" providerId="LiveId" clId="{D81D738E-9E46-4492-9342-307C8E043C41}" dt="2020-05-06T21:45:38.594" v="13" actId="20577"/>
        <pc:sldMkLst>
          <pc:docMk/>
          <pc:sldMk cId="2798809327" sldId="265"/>
        </pc:sldMkLst>
        <pc:spChg chg="mod">
          <ac:chgData name="Ofer Zadikario" userId="f36b4b4543f14e71" providerId="LiveId" clId="{D81D738E-9E46-4492-9342-307C8E043C41}" dt="2020-05-06T21:45:35.176" v="10" actId="20577"/>
          <ac:spMkLst>
            <pc:docMk/>
            <pc:sldMk cId="2798809327" sldId="265"/>
            <ac:spMk id="2" creationId="{00000000-0000-0000-0000-000000000000}"/>
          </ac:spMkLst>
        </pc:spChg>
        <pc:spChg chg="mod">
          <ac:chgData name="Ofer Zadikario" userId="f36b4b4543f14e71" providerId="LiveId" clId="{D81D738E-9E46-4492-9342-307C8E043C41}" dt="2020-05-06T21:45:38.594" v="13" actId="20577"/>
          <ac:spMkLst>
            <pc:docMk/>
            <pc:sldMk cId="2798809327" sldId="265"/>
            <ac:spMk id="4" creationId="{00000000-0000-0000-0000-000000000000}"/>
          </ac:spMkLst>
        </pc:spChg>
      </pc:sldChg>
      <pc:sldChg chg="addSp delSp modSp mod">
        <pc:chgData name="Ofer Zadikario" userId="f36b4b4543f14e71" providerId="LiveId" clId="{D81D738E-9E46-4492-9342-307C8E043C41}" dt="2020-05-06T21:49:01.404" v="144" actId="14100"/>
        <pc:sldMkLst>
          <pc:docMk/>
          <pc:sldMk cId="1511145347" sldId="292"/>
        </pc:sldMkLst>
        <pc:spChg chg="mod">
          <ac:chgData name="Ofer Zadikario" userId="f36b4b4543f14e71" providerId="LiveId" clId="{D81D738E-9E46-4492-9342-307C8E043C41}" dt="2020-05-06T21:47:54.380" v="138" actId="20577"/>
          <ac:spMkLst>
            <pc:docMk/>
            <pc:sldMk cId="1511145347" sldId="292"/>
            <ac:spMk id="2" creationId="{00000000-0000-0000-0000-000000000000}"/>
          </ac:spMkLst>
        </pc:spChg>
        <pc:picChg chg="add del mod">
          <ac:chgData name="Ofer Zadikario" userId="f36b4b4543f14e71" providerId="LiveId" clId="{D81D738E-9E46-4492-9342-307C8E043C41}" dt="2020-05-06T21:48:53.021" v="142" actId="21"/>
          <ac:picMkLst>
            <pc:docMk/>
            <pc:sldMk cId="1511145347" sldId="292"/>
            <ac:picMk id="3" creationId="{38CD4CFE-A562-4F27-8CF9-17F1562ADC4D}"/>
          </ac:picMkLst>
        </pc:picChg>
        <pc:picChg chg="add mod">
          <ac:chgData name="Ofer Zadikario" userId="f36b4b4543f14e71" providerId="LiveId" clId="{D81D738E-9E46-4492-9342-307C8E043C41}" dt="2020-05-06T21:49:01.404" v="144" actId="14100"/>
          <ac:picMkLst>
            <pc:docMk/>
            <pc:sldMk cId="1511145347" sldId="292"/>
            <ac:picMk id="4" creationId="{E847FE03-2FC0-424F-9BC6-D3C341D3EF03}"/>
          </ac:picMkLst>
        </pc:picChg>
        <pc:picChg chg="del">
          <ac:chgData name="Ofer Zadikario" userId="f36b4b4543f14e71" providerId="LiveId" clId="{D81D738E-9E46-4492-9342-307C8E043C41}" dt="2020-05-06T21:46:18.111" v="16" actId="478"/>
          <ac:picMkLst>
            <pc:docMk/>
            <pc:sldMk cId="1511145347" sldId="292"/>
            <ac:picMk id="1026" creationId="{8120BFD5-85ED-47E8-B28B-D1EC2EA6F4F4}"/>
          </ac:picMkLst>
        </pc:picChg>
      </pc:sldChg>
      <pc:sldChg chg="addSp delSp modSp mod">
        <pc:chgData name="Ofer Zadikario" userId="f36b4b4543f14e71" providerId="LiveId" clId="{D81D738E-9E46-4492-9342-307C8E043C41}" dt="2020-05-07T06:45:11.243" v="3542" actId="20577"/>
        <pc:sldMkLst>
          <pc:docMk/>
          <pc:sldMk cId="2633609375" sldId="315"/>
        </pc:sldMkLst>
        <pc:spChg chg="mod">
          <ac:chgData name="Ofer Zadikario" userId="f36b4b4543f14e71" providerId="LiveId" clId="{D81D738E-9E46-4492-9342-307C8E043C41}" dt="2020-05-06T23:20:53.721" v="3065" actId="1076"/>
          <ac:spMkLst>
            <pc:docMk/>
            <pc:sldMk cId="2633609375" sldId="315"/>
            <ac:spMk id="2" creationId="{00000000-0000-0000-0000-000000000000}"/>
          </ac:spMkLst>
        </pc:spChg>
        <pc:spChg chg="mod">
          <ac:chgData name="Ofer Zadikario" userId="f36b4b4543f14e71" providerId="LiveId" clId="{D81D738E-9E46-4492-9342-307C8E043C41}" dt="2020-05-07T06:45:11.243" v="3542" actId="20577"/>
          <ac:spMkLst>
            <pc:docMk/>
            <pc:sldMk cId="2633609375" sldId="315"/>
            <ac:spMk id="3" creationId="{00000000-0000-0000-0000-000000000000}"/>
          </ac:spMkLst>
        </pc:spChg>
        <pc:picChg chg="add del mod">
          <ac:chgData name="Ofer Zadikario" userId="f36b4b4543f14e71" providerId="LiveId" clId="{D81D738E-9E46-4492-9342-307C8E043C41}" dt="2020-05-07T06:42:35.275" v="3431" actId="478"/>
          <ac:picMkLst>
            <pc:docMk/>
            <pc:sldMk cId="2633609375" sldId="315"/>
            <ac:picMk id="4" creationId="{F0715E11-F66A-4C4D-B8CC-51FBFE1AEF49}"/>
          </ac:picMkLst>
        </pc:picChg>
        <pc:picChg chg="add mod">
          <ac:chgData name="Ofer Zadikario" userId="f36b4b4543f14e71" providerId="LiveId" clId="{D81D738E-9E46-4492-9342-307C8E043C41}" dt="2020-05-07T06:45:00.579" v="3541" actId="1076"/>
          <ac:picMkLst>
            <pc:docMk/>
            <pc:sldMk cId="2633609375" sldId="315"/>
            <ac:picMk id="5" creationId="{FD47648D-304C-4BFF-A5FC-7D3BCCA9EC28}"/>
          </ac:picMkLst>
        </pc:picChg>
      </pc:sldChg>
      <pc:sldChg chg="addSp delSp modSp mod modAnim">
        <pc:chgData name="Ofer Zadikario" userId="f36b4b4543f14e71" providerId="LiveId" clId="{D81D738E-9E46-4492-9342-307C8E043C41}" dt="2020-05-06T21:53:53.724" v="279"/>
        <pc:sldMkLst>
          <pc:docMk/>
          <pc:sldMk cId="1658441247" sldId="344"/>
        </pc:sldMkLst>
        <pc:spChg chg="mod">
          <ac:chgData name="Ofer Zadikario" userId="f36b4b4543f14e71" providerId="LiveId" clId="{D81D738E-9E46-4492-9342-307C8E043C41}" dt="2020-05-06T21:51:06.540" v="233" actId="403"/>
          <ac:spMkLst>
            <pc:docMk/>
            <pc:sldMk cId="1658441247" sldId="344"/>
            <ac:spMk id="2" creationId="{00000000-0000-0000-0000-000000000000}"/>
          </ac:spMkLst>
        </pc:spChg>
        <pc:spChg chg="add mod">
          <ac:chgData name="Ofer Zadikario" userId="f36b4b4543f14e71" providerId="LiveId" clId="{D81D738E-9E46-4492-9342-307C8E043C41}" dt="2020-05-06T21:52:32.425" v="269" actId="1076"/>
          <ac:spMkLst>
            <pc:docMk/>
            <pc:sldMk cId="1658441247" sldId="344"/>
            <ac:spMk id="5" creationId="{84391F01-DEED-49F8-A542-C155DA0B0434}"/>
          </ac:spMkLst>
        </pc:spChg>
        <pc:spChg chg="add mod">
          <ac:chgData name="Ofer Zadikario" userId="f36b4b4543f14e71" providerId="LiveId" clId="{D81D738E-9E46-4492-9342-307C8E043C41}" dt="2020-05-06T21:53:07.077" v="276" actId="404"/>
          <ac:spMkLst>
            <pc:docMk/>
            <pc:sldMk cId="1658441247" sldId="344"/>
            <ac:spMk id="6" creationId="{25EB2976-750B-420F-9897-8C869FFC808D}"/>
          </ac:spMkLst>
        </pc:spChg>
        <pc:picChg chg="add mod">
          <ac:chgData name="Ofer Zadikario" userId="f36b4b4543f14e71" providerId="LiveId" clId="{D81D738E-9E46-4492-9342-307C8E043C41}" dt="2020-05-06T21:52:35.825" v="270" actId="1076"/>
          <ac:picMkLst>
            <pc:docMk/>
            <pc:sldMk cId="1658441247" sldId="344"/>
            <ac:picMk id="3" creationId="{EB1198D6-57F5-4586-940A-0AC2E14B4FB7}"/>
          </ac:picMkLst>
        </pc:picChg>
        <pc:picChg chg="add mod">
          <ac:chgData name="Ofer Zadikario" userId="f36b4b4543f14e71" providerId="LiveId" clId="{D81D738E-9E46-4492-9342-307C8E043C41}" dt="2020-05-06T21:53:12.282" v="277" actId="1076"/>
          <ac:picMkLst>
            <pc:docMk/>
            <pc:sldMk cId="1658441247" sldId="344"/>
            <ac:picMk id="4" creationId="{3BC6B987-34EE-4499-A085-5CE81DC07EBB}"/>
          </ac:picMkLst>
        </pc:picChg>
        <pc:picChg chg="del">
          <ac:chgData name="Ofer Zadikario" userId="f36b4b4543f14e71" providerId="LiveId" clId="{D81D738E-9E46-4492-9342-307C8E043C41}" dt="2020-05-06T21:50:06.687" v="188" actId="478"/>
          <ac:picMkLst>
            <pc:docMk/>
            <pc:sldMk cId="1658441247" sldId="344"/>
            <ac:picMk id="2050" creationId="{1B80AAFC-3449-4B8B-AA3B-F88D8EC47B9C}"/>
          </ac:picMkLst>
        </pc:picChg>
      </pc:sldChg>
      <pc:sldChg chg="addSp delSp modSp mod modAnim">
        <pc:chgData name="Ofer Zadikario" userId="f36b4b4543f14e71" providerId="LiveId" clId="{D81D738E-9E46-4492-9342-307C8E043C41}" dt="2020-05-06T22:12:33.190" v="502" actId="14100"/>
        <pc:sldMkLst>
          <pc:docMk/>
          <pc:sldMk cId="58814956" sldId="351"/>
        </pc:sldMkLst>
        <pc:spChg chg="mod">
          <ac:chgData name="Ofer Zadikario" userId="f36b4b4543f14e71" providerId="LiveId" clId="{D81D738E-9E46-4492-9342-307C8E043C41}" dt="2020-05-06T22:12:33.190" v="502" actId="14100"/>
          <ac:spMkLst>
            <pc:docMk/>
            <pc:sldMk cId="58814956" sldId="351"/>
            <ac:spMk id="2" creationId="{00000000-0000-0000-0000-000000000000}"/>
          </ac:spMkLst>
        </pc:spChg>
        <pc:spChg chg="del">
          <ac:chgData name="Ofer Zadikario" userId="f36b4b4543f14e71" providerId="LiveId" clId="{D81D738E-9E46-4492-9342-307C8E043C41}" dt="2020-05-06T22:11:42.229" v="485" actId="478"/>
          <ac:spMkLst>
            <pc:docMk/>
            <pc:sldMk cId="58814956" sldId="351"/>
            <ac:spMk id="4" creationId="{828B9EC8-B612-40A8-B951-43DFD36B819C}"/>
          </ac:spMkLst>
        </pc:spChg>
        <pc:spChg chg="del">
          <ac:chgData name="Ofer Zadikario" userId="f36b4b4543f14e71" providerId="LiveId" clId="{D81D738E-9E46-4492-9342-307C8E043C41}" dt="2020-05-06T22:11:42.229" v="485" actId="478"/>
          <ac:spMkLst>
            <pc:docMk/>
            <pc:sldMk cId="58814956" sldId="351"/>
            <ac:spMk id="5" creationId="{42A4F373-E66A-4776-8A8D-55FA716B7874}"/>
          </ac:spMkLst>
        </pc:spChg>
        <pc:spChg chg="del">
          <ac:chgData name="Ofer Zadikario" userId="f36b4b4543f14e71" providerId="LiveId" clId="{D81D738E-9E46-4492-9342-307C8E043C41}" dt="2020-05-06T22:11:42.229" v="485" actId="478"/>
          <ac:spMkLst>
            <pc:docMk/>
            <pc:sldMk cId="58814956" sldId="351"/>
            <ac:spMk id="7" creationId="{FA9041B0-88B2-4A82-A5BF-8308BCEFACBD}"/>
          </ac:spMkLst>
        </pc:spChg>
        <pc:spChg chg="add del">
          <ac:chgData name="Ofer Zadikario" userId="f36b4b4543f14e71" providerId="LiveId" clId="{D81D738E-9E46-4492-9342-307C8E043C41}" dt="2020-05-06T22:12:02.709" v="488" actId="478"/>
          <ac:spMkLst>
            <pc:docMk/>
            <pc:sldMk cId="58814956" sldId="351"/>
            <ac:spMk id="11" creationId="{E3138C4E-B4C9-4746-8CCE-638AB5E5AC61}"/>
          </ac:spMkLst>
        </pc:spChg>
        <pc:picChg chg="del">
          <ac:chgData name="Ofer Zadikario" userId="f36b4b4543f14e71" providerId="LiveId" clId="{D81D738E-9E46-4492-9342-307C8E043C41}" dt="2020-05-06T22:11:42.229" v="485" actId="478"/>
          <ac:picMkLst>
            <pc:docMk/>
            <pc:sldMk cId="58814956" sldId="351"/>
            <ac:picMk id="3" creationId="{729AB3E0-1FBF-4489-B4D6-1667E8193A7F}"/>
          </ac:picMkLst>
        </pc:picChg>
        <pc:picChg chg="add mod">
          <ac:chgData name="Ofer Zadikario" userId="f36b4b4543f14e71" providerId="LiveId" clId="{D81D738E-9E46-4492-9342-307C8E043C41}" dt="2020-05-06T22:11:51.313" v="487" actId="26606"/>
          <ac:picMkLst>
            <pc:docMk/>
            <pc:sldMk cId="58814956" sldId="351"/>
            <ac:picMk id="6" creationId="{E0D998D4-1FD8-4DDF-B594-68620DE859FC}"/>
          </ac:picMkLst>
        </pc:picChg>
        <pc:picChg chg="del">
          <ac:chgData name="Ofer Zadikario" userId="f36b4b4543f14e71" providerId="LiveId" clId="{D81D738E-9E46-4492-9342-307C8E043C41}" dt="2020-05-06T22:11:42.229" v="485" actId="478"/>
          <ac:picMkLst>
            <pc:docMk/>
            <pc:sldMk cId="58814956" sldId="351"/>
            <ac:picMk id="2050" creationId="{1B80AAFC-3449-4B8B-AA3B-F88D8EC47B9C}"/>
          </ac:picMkLst>
        </pc:picChg>
      </pc:sldChg>
      <pc:sldChg chg="addSp delSp modSp mod modAnim">
        <pc:chgData name="Ofer Zadikario" userId="f36b4b4543f14e71" providerId="LiveId" clId="{D81D738E-9E46-4492-9342-307C8E043C41}" dt="2020-05-06T22:41:41.247" v="1781"/>
        <pc:sldMkLst>
          <pc:docMk/>
          <pc:sldMk cId="3191158068" sldId="352"/>
        </pc:sldMkLst>
        <pc:spChg chg="mod">
          <ac:chgData name="Ofer Zadikario" userId="f36b4b4543f14e71" providerId="LiveId" clId="{D81D738E-9E46-4492-9342-307C8E043C41}" dt="2020-05-06T22:34:12.269" v="1507" actId="403"/>
          <ac:spMkLst>
            <pc:docMk/>
            <pc:sldMk cId="3191158068" sldId="352"/>
            <ac:spMk id="2" creationId="{00000000-0000-0000-0000-000000000000}"/>
          </ac:spMkLst>
        </pc:spChg>
        <pc:spChg chg="add mod">
          <ac:chgData name="Ofer Zadikario" userId="f36b4b4543f14e71" providerId="LiveId" clId="{D81D738E-9E46-4492-9342-307C8E043C41}" dt="2020-05-06T22:38:18.308" v="1676" actId="20577"/>
          <ac:spMkLst>
            <pc:docMk/>
            <pc:sldMk cId="3191158068" sldId="352"/>
            <ac:spMk id="5" creationId="{88E6FE0C-31CE-48C0-9871-EDE2150419B6}"/>
          </ac:spMkLst>
        </pc:spChg>
        <pc:picChg chg="del">
          <ac:chgData name="Ofer Zadikario" userId="f36b4b4543f14e71" providerId="LiveId" clId="{D81D738E-9E46-4492-9342-307C8E043C41}" dt="2020-05-06T22:33:56.809" v="1505" actId="478"/>
          <ac:picMkLst>
            <pc:docMk/>
            <pc:sldMk cId="3191158068" sldId="352"/>
            <ac:picMk id="3" creationId="{39140FC3-86E7-4613-895E-EE560DC86617}"/>
          </ac:picMkLst>
        </pc:picChg>
        <pc:picChg chg="add mod">
          <ac:chgData name="Ofer Zadikario" userId="f36b4b4543f14e71" providerId="LiveId" clId="{D81D738E-9E46-4492-9342-307C8E043C41}" dt="2020-05-06T22:37:22.370" v="1590" actId="1076"/>
          <ac:picMkLst>
            <pc:docMk/>
            <pc:sldMk cId="3191158068" sldId="352"/>
            <ac:picMk id="4" creationId="{3C7B60AE-1C49-4839-B4F7-731BC2FC5D0A}"/>
          </ac:picMkLst>
        </pc:picChg>
      </pc:sldChg>
      <pc:sldChg chg="addSp delSp modSp mod modAnim">
        <pc:chgData name="Ofer Zadikario" userId="f36b4b4543f14e71" providerId="LiveId" clId="{D81D738E-9E46-4492-9342-307C8E043C41}" dt="2020-05-06T23:06:37.561" v="3027"/>
        <pc:sldMkLst>
          <pc:docMk/>
          <pc:sldMk cId="4078170407" sldId="353"/>
        </pc:sldMkLst>
        <pc:spChg chg="mod">
          <ac:chgData name="Ofer Zadikario" userId="f36b4b4543f14e71" providerId="LiveId" clId="{D81D738E-9E46-4492-9342-307C8E043C41}" dt="2020-05-06T22:54:03.701" v="2207" actId="403"/>
          <ac:spMkLst>
            <pc:docMk/>
            <pc:sldMk cId="4078170407" sldId="353"/>
            <ac:spMk id="2" creationId="{00000000-0000-0000-0000-000000000000}"/>
          </ac:spMkLst>
        </pc:spChg>
        <pc:spChg chg="add mod">
          <ac:chgData name="Ofer Zadikario" userId="f36b4b4543f14e71" providerId="LiveId" clId="{D81D738E-9E46-4492-9342-307C8E043C41}" dt="2020-05-06T23:06:13.769" v="3025" actId="14100"/>
          <ac:spMkLst>
            <pc:docMk/>
            <pc:sldMk cId="4078170407" sldId="353"/>
            <ac:spMk id="3" creationId="{35094A45-EB4D-4998-8E77-844F17A6698F}"/>
          </ac:spMkLst>
        </pc:spChg>
        <pc:spChg chg="del">
          <ac:chgData name="Ofer Zadikario" userId="f36b4b4543f14e71" providerId="LiveId" clId="{D81D738E-9E46-4492-9342-307C8E043C41}" dt="2020-05-06T22:54:14.173" v="2210" actId="478"/>
          <ac:spMkLst>
            <pc:docMk/>
            <pc:sldMk cId="4078170407" sldId="353"/>
            <ac:spMk id="4" creationId="{828B9EC8-B612-40A8-B951-43DFD36B819C}"/>
          </ac:spMkLst>
        </pc:spChg>
        <pc:spChg chg="del">
          <ac:chgData name="Ofer Zadikario" userId="f36b4b4543f14e71" providerId="LiveId" clId="{D81D738E-9E46-4492-9342-307C8E043C41}" dt="2020-05-06T22:54:09.032" v="2209" actId="478"/>
          <ac:spMkLst>
            <pc:docMk/>
            <pc:sldMk cId="4078170407" sldId="353"/>
            <ac:spMk id="7" creationId="{FA9041B0-88B2-4A82-A5BF-8308BCEFACBD}"/>
          </ac:spMkLst>
        </pc:spChg>
        <pc:picChg chg="del">
          <ac:chgData name="Ofer Zadikario" userId="f36b4b4543f14e71" providerId="LiveId" clId="{D81D738E-9E46-4492-9342-307C8E043C41}" dt="2020-05-06T22:54:06.106" v="2208" actId="478"/>
          <ac:picMkLst>
            <pc:docMk/>
            <pc:sldMk cId="4078170407" sldId="353"/>
            <ac:picMk id="3074" creationId="{FB30562C-4888-4BDD-A2C4-F9B393001647}"/>
          </ac:picMkLst>
        </pc:picChg>
        <pc:inkChg chg="del">
          <ac:chgData name="Ofer Zadikario" userId="f36b4b4543f14e71" providerId="LiveId" clId="{D81D738E-9E46-4492-9342-307C8E043C41}" dt="2020-05-06T22:54:09.032" v="2209" actId="478"/>
          <ac:inkMkLst>
            <pc:docMk/>
            <pc:sldMk cId="4078170407" sldId="353"/>
            <ac:inkMk id="6" creationId="{D7D88CCD-542C-4D09-822D-754C92E2BBA6}"/>
          </ac:inkMkLst>
        </pc:inkChg>
        <pc:inkChg chg="del">
          <ac:chgData name="Ofer Zadikario" userId="f36b4b4543f14e71" providerId="LiveId" clId="{D81D738E-9E46-4492-9342-307C8E043C41}" dt="2020-05-06T22:54:09.032" v="2209" actId="478"/>
          <ac:inkMkLst>
            <pc:docMk/>
            <pc:sldMk cId="4078170407" sldId="353"/>
            <ac:inkMk id="8" creationId="{29411595-E62C-4612-ADD3-7837AFC966CA}"/>
          </ac:inkMkLst>
        </pc:inkChg>
      </pc:sldChg>
      <pc:sldChg chg="addSp delSp modSp mod modAnim">
        <pc:chgData name="Ofer Zadikario" userId="f36b4b4543f14e71" providerId="LiveId" clId="{D81D738E-9E46-4492-9342-307C8E043C41}" dt="2020-05-07T06:41:31.780" v="3430"/>
        <pc:sldMkLst>
          <pc:docMk/>
          <pc:sldMk cId="622735353" sldId="354"/>
        </pc:sldMkLst>
        <pc:spChg chg="mod">
          <ac:chgData name="Ofer Zadikario" userId="f36b4b4543f14e71" providerId="LiveId" clId="{D81D738E-9E46-4492-9342-307C8E043C41}" dt="2020-05-06T23:07:34.604" v="3061" actId="113"/>
          <ac:spMkLst>
            <pc:docMk/>
            <pc:sldMk cId="622735353" sldId="354"/>
            <ac:spMk id="2" creationId="{00000000-0000-0000-0000-000000000000}"/>
          </ac:spMkLst>
        </pc:spChg>
        <pc:spChg chg="add mod">
          <ac:chgData name="Ofer Zadikario" userId="f36b4b4543f14e71" providerId="LiveId" clId="{D81D738E-9E46-4492-9342-307C8E043C41}" dt="2020-05-07T06:35:32.860" v="3225" actId="207"/>
          <ac:spMkLst>
            <pc:docMk/>
            <pc:sldMk cId="622735353" sldId="354"/>
            <ac:spMk id="3" creationId="{83F441D8-EE8E-4559-90CD-48E0651B6039}"/>
          </ac:spMkLst>
        </pc:spChg>
        <pc:spChg chg="add mod">
          <ac:chgData name="Ofer Zadikario" userId="f36b4b4543f14e71" providerId="LiveId" clId="{D81D738E-9E46-4492-9342-307C8E043C41}" dt="2020-05-07T06:35:49.725" v="3237" actId="20577"/>
          <ac:spMkLst>
            <pc:docMk/>
            <pc:sldMk cId="622735353" sldId="354"/>
            <ac:spMk id="4" creationId="{661D4A90-B9C9-43CF-8BEE-7AAE5D8AB6F2}"/>
          </ac:spMkLst>
        </pc:spChg>
        <pc:spChg chg="add mod">
          <ac:chgData name="Ofer Zadikario" userId="f36b4b4543f14e71" providerId="LiveId" clId="{D81D738E-9E46-4492-9342-307C8E043C41}" dt="2020-05-07T06:36:02.461" v="3264" actId="14100"/>
          <ac:spMkLst>
            <pc:docMk/>
            <pc:sldMk cId="622735353" sldId="354"/>
            <ac:spMk id="5" creationId="{FAA24A42-9EF3-41A1-B80C-FAB47C8190AE}"/>
          </ac:spMkLst>
        </pc:spChg>
        <pc:picChg chg="del">
          <ac:chgData name="Ofer Zadikario" userId="f36b4b4543f14e71" providerId="LiveId" clId="{D81D738E-9E46-4492-9342-307C8E043C41}" dt="2020-05-06T23:07:38.310" v="3062" actId="478"/>
          <ac:picMkLst>
            <pc:docMk/>
            <pc:sldMk cId="622735353" sldId="354"/>
            <ac:picMk id="3" creationId="{BC86E0E1-1E4A-4003-B231-363B20A20DFC}"/>
          </ac:picMkLst>
        </pc:picChg>
        <pc:picChg chg="add mod">
          <ac:chgData name="Ofer Zadikario" userId="f36b4b4543f14e71" providerId="LiveId" clId="{D81D738E-9E46-4492-9342-307C8E043C41}" dt="2020-05-07T06:38:04.588" v="3316" actId="1076"/>
          <ac:picMkLst>
            <pc:docMk/>
            <pc:sldMk cId="622735353" sldId="354"/>
            <ac:picMk id="6" creationId="{8893C3CD-3D70-4AF7-877E-261EFE6116DC}"/>
          </ac:picMkLst>
        </pc:picChg>
        <pc:picChg chg="add del mod">
          <ac:chgData name="Ofer Zadikario" userId="f36b4b4543f14e71" providerId="LiveId" clId="{D81D738E-9E46-4492-9342-307C8E043C41}" dt="2020-05-07T06:41:00.269" v="3372" actId="478"/>
          <ac:picMkLst>
            <pc:docMk/>
            <pc:sldMk cId="622735353" sldId="354"/>
            <ac:picMk id="7" creationId="{4A692E07-11DF-4348-A3BC-224A4FAB3B3F}"/>
          </ac:picMkLst>
        </pc:picChg>
        <pc:picChg chg="add mod">
          <ac:chgData name="Ofer Zadikario" userId="f36b4b4543f14e71" providerId="LiveId" clId="{D81D738E-9E46-4492-9342-307C8E043C41}" dt="2020-05-07T06:41:12.032" v="3428" actId="14100"/>
          <ac:picMkLst>
            <pc:docMk/>
            <pc:sldMk cId="622735353" sldId="354"/>
            <ac:picMk id="8" creationId="{C59D08EC-17C3-4136-871B-4FE59B373EC6}"/>
          </ac:picMkLst>
        </pc:picChg>
      </pc:sldChg>
      <pc:sldChg chg="del">
        <pc:chgData name="Ofer Zadikario" userId="f36b4b4543f14e71" providerId="LiveId" clId="{D81D738E-9E46-4492-9342-307C8E043C41}" dt="2020-05-06T23:20:10.360" v="3063" actId="47"/>
        <pc:sldMkLst>
          <pc:docMk/>
          <pc:sldMk cId="863340851" sldId="355"/>
        </pc:sldMkLst>
      </pc:sldChg>
      <pc:sldChg chg="addSp delSp modSp add mod modAnim">
        <pc:chgData name="Ofer Zadikario" userId="f36b4b4543f14e71" providerId="LiveId" clId="{D81D738E-9E46-4492-9342-307C8E043C41}" dt="2020-05-06T22:23:14.341" v="1189" actId="20577"/>
        <pc:sldMkLst>
          <pc:docMk/>
          <pc:sldMk cId="3850777941" sldId="356"/>
        </pc:sldMkLst>
        <pc:spChg chg="mod">
          <ac:chgData name="Ofer Zadikario" userId="f36b4b4543f14e71" providerId="LiveId" clId="{D81D738E-9E46-4492-9342-307C8E043C41}" dt="2020-05-06T22:23:14.341" v="1189" actId="20577"/>
          <ac:spMkLst>
            <pc:docMk/>
            <pc:sldMk cId="3850777941" sldId="356"/>
            <ac:spMk id="2" creationId="{00000000-0000-0000-0000-000000000000}"/>
          </ac:spMkLst>
        </pc:spChg>
        <pc:picChg chg="add mod">
          <ac:chgData name="Ofer Zadikario" userId="f36b4b4543f14e71" providerId="LiveId" clId="{D81D738E-9E46-4492-9342-307C8E043C41}" dt="2020-05-06T22:14:31.828" v="641" actId="1036"/>
          <ac:picMkLst>
            <pc:docMk/>
            <pc:sldMk cId="3850777941" sldId="356"/>
            <ac:picMk id="3" creationId="{7C692593-2DF4-4097-A113-23EE1F1C0E99}"/>
          </ac:picMkLst>
        </pc:picChg>
        <pc:picChg chg="add mod">
          <ac:chgData name="Ofer Zadikario" userId="f36b4b4543f14e71" providerId="LiveId" clId="{D81D738E-9E46-4492-9342-307C8E043C41}" dt="2020-05-06T22:15:04.223" v="696" actId="1036"/>
          <ac:picMkLst>
            <pc:docMk/>
            <pc:sldMk cId="3850777941" sldId="356"/>
            <ac:picMk id="4" creationId="{C9F9D23F-FDB8-485C-9DF0-5394DB4E59B4}"/>
          </ac:picMkLst>
        </pc:picChg>
        <pc:picChg chg="add mod">
          <ac:chgData name="Ofer Zadikario" userId="f36b4b4543f14e71" providerId="LiveId" clId="{D81D738E-9E46-4492-9342-307C8E043C41}" dt="2020-05-06T22:15:36.290" v="772" actId="1038"/>
          <ac:picMkLst>
            <pc:docMk/>
            <pc:sldMk cId="3850777941" sldId="356"/>
            <ac:picMk id="5" creationId="{8482094D-DCF9-45EE-B559-A8E7C60AF832}"/>
          </ac:picMkLst>
        </pc:picChg>
        <pc:picChg chg="del">
          <ac:chgData name="Ofer Zadikario" userId="f36b4b4543f14e71" providerId="LiveId" clId="{D81D738E-9E46-4492-9342-307C8E043C41}" dt="2020-05-06T22:13:42.362" v="549" actId="478"/>
          <ac:picMkLst>
            <pc:docMk/>
            <pc:sldMk cId="3850777941" sldId="356"/>
            <ac:picMk id="6" creationId="{E0D998D4-1FD8-4DDF-B594-68620DE859FC}"/>
          </ac:picMkLst>
        </pc:picChg>
        <pc:picChg chg="add mod">
          <ac:chgData name="Ofer Zadikario" userId="f36b4b4543f14e71" providerId="LiveId" clId="{D81D738E-9E46-4492-9342-307C8E043C41}" dt="2020-05-06T22:16:11.939" v="808" actId="1037"/>
          <ac:picMkLst>
            <pc:docMk/>
            <pc:sldMk cId="3850777941" sldId="356"/>
            <ac:picMk id="7" creationId="{5DAFBA8F-ABAC-41D3-A36E-4235DC9EE454}"/>
          </ac:picMkLst>
        </pc:picChg>
      </pc:sldChg>
      <pc:sldChg chg="addSp delSp modSp add mod modAnim">
        <pc:chgData name="Ofer Zadikario" userId="f36b4b4543f14e71" providerId="LiveId" clId="{D81D738E-9E46-4492-9342-307C8E043C41}" dt="2020-05-06T22:23:25.694" v="1190"/>
        <pc:sldMkLst>
          <pc:docMk/>
          <pc:sldMk cId="190030709" sldId="357"/>
        </pc:sldMkLst>
        <pc:spChg chg="mod">
          <ac:chgData name="Ofer Zadikario" userId="f36b4b4543f14e71" providerId="LiveId" clId="{D81D738E-9E46-4492-9342-307C8E043C41}" dt="2020-05-06T22:23:25.694" v="1190"/>
          <ac:spMkLst>
            <pc:docMk/>
            <pc:sldMk cId="190030709" sldId="357"/>
            <ac:spMk id="2" creationId="{00000000-0000-0000-0000-000000000000}"/>
          </ac:spMkLst>
        </pc:spChg>
        <pc:picChg chg="del">
          <ac:chgData name="Ofer Zadikario" userId="f36b4b4543f14e71" providerId="LiveId" clId="{D81D738E-9E46-4492-9342-307C8E043C41}" dt="2020-05-06T22:16:37.850" v="811" actId="478"/>
          <ac:picMkLst>
            <pc:docMk/>
            <pc:sldMk cId="190030709" sldId="357"/>
            <ac:picMk id="3" creationId="{7C692593-2DF4-4097-A113-23EE1F1C0E99}"/>
          </ac:picMkLst>
        </pc:picChg>
        <pc:picChg chg="del">
          <ac:chgData name="Ofer Zadikario" userId="f36b4b4543f14e71" providerId="LiveId" clId="{D81D738E-9E46-4492-9342-307C8E043C41}" dt="2020-05-06T22:16:35.926" v="810" actId="478"/>
          <ac:picMkLst>
            <pc:docMk/>
            <pc:sldMk cId="190030709" sldId="357"/>
            <ac:picMk id="4" creationId="{C9F9D23F-FDB8-485C-9DF0-5394DB4E59B4}"/>
          </ac:picMkLst>
        </pc:picChg>
        <pc:picChg chg="del">
          <ac:chgData name="Ofer Zadikario" userId="f36b4b4543f14e71" providerId="LiveId" clId="{D81D738E-9E46-4492-9342-307C8E043C41}" dt="2020-05-06T22:16:39.637" v="812" actId="478"/>
          <ac:picMkLst>
            <pc:docMk/>
            <pc:sldMk cId="190030709" sldId="357"/>
            <ac:picMk id="5" creationId="{8482094D-DCF9-45EE-B559-A8E7C60AF832}"/>
          </ac:picMkLst>
        </pc:picChg>
        <pc:picChg chg="add mod">
          <ac:chgData name="Ofer Zadikario" userId="f36b4b4543f14e71" providerId="LiveId" clId="{D81D738E-9E46-4492-9342-307C8E043C41}" dt="2020-05-06T22:17:31.750" v="873" actId="1035"/>
          <ac:picMkLst>
            <pc:docMk/>
            <pc:sldMk cId="190030709" sldId="357"/>
            <ac:picMk id="6" creationId="{41A28CA5-8A7A-4BE0-8201-2A238641CE7E}"/>
          </ac:picMkLst>
        </pc:picChg>
        <pc:picChg chg="mod">
          <ac:chgData name="Ofer Zadikario" userId="f36b4b4543f14e71" providerId="LiveId" clId="{D81D738E-9E46-4492-9342-307C8E043C41}" dt="2020-05-06T22:16:42.686" v="813" actId="1076"/>
          <ac:picMkLst>
            <pc:docMk/>
            <pc:sldMk cId="190030709" sldId="357"/>
            <ac:picMk id="7" creationId="{5DAFBA8F-ABAC-41D3-A36E-4235DC9EE454}"/>
          </ac:picMkLst>
        </pc:picChg>
        <pc:picChg chg="add del mod">
          <ac:chgData name="Ofer Zadikario" userId="f36b4b4543f14e71" providerId="LiveId" clId="{D81D738E-9E46-4492-9342-307C8E043C41}" dt="2020-05-06T22:19:35.834" v="992" actId="478"/>
          <ac:picMkLst>
            <pc:docMk/>
            <pc:sldMk cId="190030709" sldId="357"/>
            <ac:picMk id="8" creationId="{244BCAB6-08D1-41BD-BFB4-D679BBA198DD}"/>
          </ac:picMkLst>
        </pc:picChg>
        <pc:picChg chg="add mod">
          <ac:chgData name="Ofer Zadikario" userId="f36b4b4543f14e71" providerId="LiveId" clId="{D81D738E-9E46-4492-9342-307C8E043C41}" dt="2020-05-06T22:19:41.194" v="1029" actId="1037"/>
          <ac:picMkLst>
            <pc:docMk/>
            <pc:sldMk cId="190030709" sldId="357"/>
            <ac:picMk id="9" creationId="{1D671063-63A0-4C6A-B5C9-CEADBBE7EB6C}"/>
          </ac:picMkLst>
        </pc:picChg>
        <pc:picChg chg="add mod">
          <ac:chgData name="Ofer Zadikario" userId="f36b4b4543f14e71" providerId="LiveId" clId="{D81D738E-9E46-4492-9342-307C8E043C41}" dt="2020-05-06T22:20:29.010" v="1073" actId="1036"/>
          <ac:picMkLst>
            <pc:docMk/>
            <pc:sldMk cId="190030709" sldId="357"/>
            <ac:picMk id="10" creationId="{CFDDE380-F673-4440-B0F1-81AF930EF656}"/>
          </ac:picMkLst>
        </pc:picChg>
      </pc:sldChg>
      <pc:sldChg chg="addSp delSp modSp add mod delAnim modAnim">
        <pc:chgData name="Ofer Zadikario" userId="f36b4b4543f14e71" providerId="LiveId" clId="{D81D738E-9E46-4492-9342-307C8E043C41}" dt="2020-05-06T22:32:44.757" v="1426"/>
        <pc:sldMkLst>
          <pc:docMk/>
          <pc:sldMk cId="537000413" sldId="358"/>
        </pc:sldMkLst>
        <pc:spChg chg="mod">
          <ac:chgData name="Ofer Zadikario" userId="f36b4b4543f14e71" providerId="LiveId" clId="{D81D738E-9E46-4492-9342-307C8E043C41}" dt="2020-05-06T22:24:39.054" v="1289" actId="20577"/>
          <ac:spMkLst>
            <pc:docMk/>
            <pc:sldMk cId="537000413" sldId="358"/>
            <ac:spMk id="2" creationId="{00000000-0000-0000-0000-000000000000}"/>
          </ac:spMkLst>
        </pc:spChg>
        <pc:picChg chg="add mod">
          <ac:chgData name="Ofer Zadikario" userId="f36b4b4543f14e71" providerId="LiveId" clId="{D81D738E-9E46-4492-9342-307C8E043C41}" dt="2020-05-06T22:27:36.273" v="1291" actId="1076"/>
          <ac:picMkLst>
            <pc:docMk/>
            <pc:sldMk cId="537000413" sldId="358"/>
            <ac:picMk id="3" creationId="{813526B9-B14B-42B8-85ED-B4FACB6F42CC}"/>
          </ac:picMkLst>
        </pc:picChg>
        <pc:picChg chg="add mod">
          <ac:chgData name="Ofer Zadikario" userId="f36b4b4543f14e71" providerId="LiveId" clId="{D81D738E-9E46-4492-9342-307C8E043C41}" dt="2020-05-06T22:28:26.452" v="1347" actId="1037"/>
          <ac:picMkLst>
            <pc:docMk/>
            <pc:sldMk cId="537000413" sldId="358"/>
            <ac:picMk id="4" creationId="{F2459B07-13A9-4CBD-8A23-208BFB2C1A53}"/>
          </ac:picMkLst>
        </pc:picChg>
        <pc:picChg chg="add mod">
          <ac:chgData name="Ofer Zadikario" userId="f36b4b4543f14e71" providerId="LiveId" clId="{D81D738E-9E46-4492-9342-307C8E043C41}" dt="2020-05-06T22:29:04.306" v="1422" actId="1036"/>
          <ac:picMkLst>
            <pc:docMk/>
            <pc:sldMk cId="537000413" sldId="358"/>
            <ac:picMk id="5" creationId="{8D07DEC1-09F0-4068-B548-DD8CC55C70A0}"/>
          </ac:picMkLst>
        </pc:picChg>
        <pc:picChg chg="del">
          <ac:chgData name="Ofer Zadikario" userId="f36b4b4543f14e71" providerId="LiveId" clId="{D81D738E-9E46-4492-9342-307C8E043C41}" dt="2020-05-06T22:24:33.713" v="1288" actId="478"/>
          <ac:picMkLst>
            <pc:docMk/>
            <pc:sldMk cId="537000413" sldId="358"/>
            <ac:picMk id="6" creationId="{41A28CA5-8A7A-4BE0-8201-2A238641CE7E}"/>
          </ac:picMkLst>
        </pc:picChg>
        <pc:picChg chg="del">
          <ac:chgData name="Ofer Zadikario" userId="f36b4b4543f14e71" providerId="LiveId" clId="{D81D738E-9E46-4492-9342-307C8E043C41}" dt="2020-05-06T22:24:33.713" v="1288" actId="478"/>
          <ac:picMkLst>
            <pc:docMk/>
            <pc:sldMk cId="537000413" sldId="358"/>
            <ac:picMk id="7" creationId="{5DAFBA8F-ABAC-41D3-A36E-4235DC9EE454}"/>
          </ac:picMkLst>
        </pc:picChg>
        <pc:picChg chg="del">
          <ac:chgData name="Ofer Zadikario" userId="f36b4b4543f14e71" providerId="LiveId" clId="{D81D738E-9E46-4492-9342-307C8E043C41}" dt="2020-05-06T22:24:33.713" v="1288" actId="478"/>
          <ac:picMkLst>
            <pc:docMk/>
            <pc:sldMk cId="537000413" sldId="358"/>
            <ac:picMk id="9" creationId="{1D671063-63A0-4C6A-B5C9-CEADBBE7EB6C}"/>
          </ac:picMkLst>
        </pc:picChg>
        <pc:picChg chg="del">
          <ac:chgData name="Ofer Zadikario" userId="f36b4b4543f14e71" providerId="LiveId" clId="{D81D738E-9E46-4492-9342-307C8E043C41}" dt="2020-05-06T22:24:33.713" v="1288" actId="478"/>
          <ac:picMkLst>
            <pc:docMk/>
            <pc:sldMk cId="537000413" sldId="358"/>
            <ac:picMk id="10" creationId="{CFDDE380-F673-4440-B0F1-81AF930EF656}"/>
          </ac:picMkLst>
        </pc:picChg>
      </pc:sldChg>
      <pc:sldChg chg="addSp delSp modSp add mod">
        <pc:chgData name="Ofer Zadikario" userId="f36b4b4543f14e71" providerId="LiveId" clId="{D81D738E-9E46-4492-9342-307C8E043C41}" dt="2020-05-06T22:39:18.398" v="1682" actId="1076"/>
        <pc:sldMkLst>
          <pc:docMk/>
          <pc:sldMk cId="2853986833" sldId="359"/>
        </pc:sldMkLst>
        <pc:picChg chg="add mod">
          <ac:chgData name="Ofer Zadikario" userId="f36b4b4543f14e71" providerId="LiveId" clId="{D81D738E-9E46-4492-9342-307C8E043C41}" dt="2020-05-06T22:39:18.398" v="1682" actId="1076"/>
          <ac:picMkLst>
            <pc:docMk/>
            <pc:sldMk cId="2853986833" sldId="359"/>
            <ac:picMk id="3" creationId="{DCDE21D1-3B85-411D-B6F5-D35298D9AC85}"/>
          </ac:picMkLst>
        </pc:picChg>
        <pc:picChg chg="del">
          <ac:chgData name="Ofer Zadikario" userId="f36b4b4543f14e71" providerId="LiveId" clId="{D81D738E-9E46-4492-9342-307C8E043C41}" dt="2020-05-06T22:39:04.342" v="1678" actId="478"/>
          <ac:picMkLst>
            <pc:docMk/>
            <pc:sldMk cId="2853986833" sldId="359"/>
            <ac:picMk id="4" creationId="{3C7B60AE-1C49-4839-B4F7-731BC2FC5D0A}"/>
          </ac:picMkLst>
        </pc:picChg>
      </pc:sldChg>
      <pc:sldChg chg="addSp delSp modSp add mod modAnim">
        <pc:chgData name="Ofer Zadikario" userId="f36b4b4543f14e71" providerId="LiveId" clId="{D81D738E-9E46-4492-9342-307C8E043C41}" dt="2020-05-06T22:47:47.032" v="2079"/>
        <pc:sldMkLst>
          <pc:docMk/>
          <pc:sldMk cId="359770691" sldId="360"/>
        </pc:sldMkLst>
        <pc:spChg chg="mod">
          <ac:chgData name="Ofer Zadikario" userId="f36b4b4543f14e71" providerId="LiveId" clId="{D81D738E-9E46-4492-9342-307C8E043C41}" dt="2020-05-06T22:41:22.468" v="1780" actId="20577"/>
          <ac:spMkLst>
            <pc:docMk/>
            <pc:sldMk cId="359770691" sldId="360"/>
            <ac:spMk id="2" creationId="{00000000-0000-0000-0000-000000000000}"/>
          </ac:spMkLst>
        </pc:spChg>
        <pc:spChg chg="mod">
          <ac:chgData name="Ofer Zadikario" userId="f36b4b4543f14e71" providerId="LiveId" clId="{D81D738E-9E46-4492-9342-307C8E043C41}" dt="2020-05-06T22:46:36.393" v="2071" actId="207"/>
          <ac:spMkLst>
            <pc:docMk/>
            <pc:sldMk cId="359770691" sldId="360"/>
            <ac:spMk id="5" creationId="{88E6FE0C-31CE-48C0-9871-EDE2150419B6}"/>
          </ac:spMkLst>
        </pc:spChg>
        <pc:spChg chg="del mod">
          <ac:chgData name="Ofer Zadikario" userId="f36b4b4543f14e71" providerId="LiveId" clId="{D81D738E-9E46-4492-9342-307C8E043C41}" dt="2020-05-06T22:43:14.144" v="1825" actId="478"/>
          <ac:spMkLst>
            <pc:docMk/>
            <pc:sldMk cId="359770691" sldId="360"/>
            <ac:spMk id="7" creationId="{D1BD8C94-FDAB-4C43-B883-D51BA93E6066}"/>
          </ac:spMkLst>
        </pc:spChg>
        <pc:spChg chg="mod">
          <ac:chgData name="Ofer Zadikario" userId="f36b4b4543f14e71" providerId="LiveId" clId="{D81D738E-9E46-4492-9342-307C8E043C41}" dt="2020-05-06T22:43:11.257" v="1824" actId="1038"/>
          <ac:spMkLst>
            <pc:docMk/>
            <pc:sldMk cId="359770691" sldId="360"/>
            <ac:spMk id="10" creationId="{319EA31B-824B-4786-BDA0-A52262A8B27A}"/>
          </ac:spMkLst>
        </pc:spChg>
        <pc:spChg chg="add mod">
          <ac:chgData name="Ofer Zadikario" userId="f36b4b4543f14e71" providerId="LiveId" clId="{D81D738E-9E46-4492-9342-307C8E043C41}" dt="2020-05-06T22:43:11.257" v="1824" actId="1038"/>
          <ac:spMkLst>
            <pc:docMk/>
            <pc:sldMk cId="359770691" sldId="360"/>
            <ac:spMk id="13" creationId="{D28F2EBC-7F45-4103-8D02-029E3E6D6E57}"/>
          </ac:spMkLst>
        </pc:spChg>
        <pc:spChg chg="add mod">
          <ac:chgData name="Ofer Zadikario" userId="f36b4b4543f14e71" providerId="LiveId" clId="{D81D738E-9E46-4492-9342-307C8E043C41}" dt="2020-05-06T22:43:11.257" v="1824" actId="1038"/>
          <ac:spMkLst>
            <pc:docMk/>
            <pc:sldMk cId="359770691" sldId="360"/>
            <ac:spMk id="14" creationId="{9F031579-C0DE-42B1-8E22-3018DF800EFF}"/>
          </ac:spMkLst>
        </pc:spChg>
        <pc:spChg chg="add del mod">
          <ac:chgData name="Ofer Zadikario" userId="f36b4b4543f14e71" providerId="LiveId" clId="{D81D738E-9E46-4492-9342-307C8E043C41}" dt="2020-05-06T22:43:18.172" v="1826" actId="478"/>
          <ac:spMkLst>
            <pc:docMk/>
            <pc:sldMk cId="359770691" sldId="360"/>
            <ac:spMk id="15" creationId="{4F9B83ED-F4A6-4C75-BC0B-DA9BF75A9BD7}"/>
          </ac:spMkLst>
        </pc:spChg>
        <pc:spChg chg="add del mod">
          <ac:chgData name="Ofer Zadikario" userId="f36b4b4543f14e71" providerId="LiveId" clId="{D81D738E-9E46-4492-9342-307C8E043C41}" dt="2020-05-06T22:43:33.357" v="1829" actId="478"/>
          <ac:spMkLst>
            <pc:docMk/>
            <pc:sldMk cId="359770691" sldId="360"/>
            <ac:spMk id="16" creationId="{8A0945CE-B95B-4996-9343-B20FA5AA86EC}"/>
          </ac:spMkLst>
        </pc:spChg>
        <pc:spChg chg="add del mod">
          <ac:chgData name="Ofer Zadikario" userId="f36b4b4543f14e71" providerId="LiveId" clId="{D81D738E-9E46-4492-9342-307C8E043C41}" dt="2020-05-06T22:43:31.292" v="1828" actId="478"/>
          <ac:spMkLst>
            <pc:docMk/>
            <pc:sldMk cId="359770691" sldId="360"/>
            <ac:spMk id="17" creationId="{B1A25507-A02D-4F5E-8F5E-D637F4EF6226}"/>
          </ac:spMkLst>
        </pc:spChg>
        <pc:spChg chg="add del mod">
          <ac:chgData name="Ofer Zadikario" userId="f36b4b4543f14e71" providerId="LiveId" clId="{D81D738E-9E46-4492-9342-307C8E043C41}" dt="2020-05-06T22:43:27.788" v="1827" actId="478"/>
          <ac:spMkLst>
            <pc:docMk/>
            <pc:sldMk cId="359770691" sldId="360"/>
            <ac:spMk id="18" creationId="{212A1FB1-31E6-41FC-BBF8-476F8EA82560}"/>
          </ac:spMkLst>
        </pc:spChg>
        <pc:spChg chg="add mod">
          <ac:chgData name="Ofer Zadikario" userId="f36b4b4543f14e71" providerId="LiveId" clId="{D81D738E-9E46-4492-9342-307C8E043C41}" dt="2020-05-06T22:43:11.257" v="1824" actId="1038"/>
          <ac:spMkLst>
            <pc:docMk/>
            <pc:sldMk cId="359770691" sldId="360"/>
            <ac:spMk id="19" creationId="{AFB8428B-9D66-4A0D-8EA8-13F1F4CB9F5D}"/>
          </ac:spMkLst>
        </pc:spChg>
        <pc:spChg chg="add mod">
          <ac:chgData name="Ofer Zadikario" userId="f36b4b4543f14e71" providerId="LiveId" clId="{D81D738E-9E46-4492-9342-307C8E043C41}" dt="2020-05-06T22:43:11.257" v="1824" actId="1038"/>
          <ac:spMkLst>
            <pc:docMk/>
            <pc:sldMk cId="359770691" sldId="360"/>
            <ac:spMk id="20" creationId="{76BE0219-8CA3-4941-9494-E54173E4DA25}"/>
          </ac:spMkLst>
        </pc:spChg>
        <pc:spChg chg="add mod">
          <ac:chgData name="Ofer Zadikario" userId="f36b4b4543f14e71" providerId="LiveId" clId="{D81D738E-9E46-4492-9342-307C8E043C41}" dt="2020-05-06T22:43:11.257" v="1824" actId="1038"/>
          <ac:spMkLst>
            <pc:docMk/>
            <pc:sldMk cId="359770691" sldId="360"/>
            <ac:spMk id="21" creationId="{75DC9BB3-8BF9-448C-A65D-C0D4EEBDEB39}"/>
          </ac:spMkLst>
        </pc:spChg>
        <pc:spChg chg="add mod">
          <ac:chgData name="Ofer Zadikario" userId="f36b4b4543f14e71" providerId="LiveId" clId="{D81D738E-9E46-4492-9342-307C8E043C41}" dt="2020-05-06T22:43:11.257" v="1824" actId="1038"/>
          <ac:spMkLst>
            <pc:docMk/>
            <pc:sldMk cId="359770691" sldId="360"/>
            <ac:spMk id="22" creationId="{F6278D0A-99DA-4952-89AF-C913F168C242}"/>
          </ac:spMkLst>
        </pc:spChg>
        <pc:spChg chg="add mod">
          <ac:chgData name="Ofer Zadikario" userId="f36b4b4543f14e71" providerId="LiveId" clId="{D81D738E-9E46-4492-9342-307C8E043C41}" dt="2020-05-06T22:43:11.257" v="1824" actId="1038"/>
          <ac:spMkLst>
            <pc:docMk/>
            <pc:sldMk cId="359770691" sldId="360"/>
            <ac:spMk id="23" creationId="{24261D51-1BA4-483A-884F-6B744973FF69}"/>
          </ac:spMkLst>
        </pc:spChg>
        <pc:spChg chg="add mod">
          <ac:chgData name="Ofer Zadikario" userId="f36b4b4543f14e71" providerId="LiveId" clId="{D81D738E-9E46-4492-9342-307C8E043C41}" dt="2020-05-06T22:43:11.257" v="1824" actId="1038"/>
          <ac:spMkLst>
            <pc:docMk/>
            <pc:sldMk cId="359770691" sldId="360"/>
            <ac:spMk id="24" creationId="{A53BC52F-8550-4B62-9CFA-8FE0419C7B32}"/>
          </ac:spMkLst>
        </pc:spChg>
        <pc:spChg chg="add mod">
          <ac:chgData name="Ofer Zadikario" userId="f36b4b4543f14e71" providerId="LiveId" clId="{D81D738E-9E46-4492-9342-307C8E043C41}" dt="2020-05-06T22:47:17.679" v="2075" actId="207"/>
          <ac:spMkLst>
            <pc:docMk/>
            <pc:sldMk cId="359770691" sldId="360"/>
            <ac:spMk id="25" creationId="{3C7511EC-DE1E-4B89-A4A0-CEC4E90E8780}"/>
          </ac:spMkLst>
        </pc:spChg>
        <pc:spChg chg="add mod">
          <ac:chgData name="Ofer Zadikario" userId="f36b4b4543f14e71" providerId="LiveId" clId="{D81D738E-9E46-4492-9342-307C8E043C41}" dt="2020-05-06T22:46:52.497" v="2073" actId="207"/>
          <ac:spMkLst>
            <pc:docMk/>
            <pc:sldMk cId="359770691" sldId="360"/>
            <ac:spMk id="26" creationId="{0186CBE1-2476-4134-A4BB-BED79137E32E}"/>
          </ac:spMkLst>
        </pc:spChg>
        <pc:spChg chg="add mod">
          <ac:chgData name="Ofer Zadikario" userId="f36b4b4543f14e71" providerId="LiveId" clId="{D81D738E-9E46-4492-9342-307C8E043C41}" dt="2020-05-06T22:46:23.670" v="2069" actId="207"/>
          <ac:spMkLst>
            <pc:docMk/>
            <pc:sldMk cId="359770691" sldId="360"/>
            <ac:spMk id="27" creationId="{62356F0C-5363-4117-9BA9-23B75FEC0AC3}"/>
          </ac:spMkLst>
        </pc:spChg>
        <pc:grpChg chg="add del mod">
          <ac:chgData name="Ofer Zadikario" userId="f36b4b4543f14e71" providerId="LiveId" clId="{D81D738E-9E46-4492-9342-307C8E043C41}" dt="2020-05-06T22:43:05.258" v="1784" actId="478"/>
          <ac:grpSpMkLst>
            <pc:docMk/>
            <pc:sldMk cId="359770691" sldId="360"/>
            <ac:grpSpMk id="6" creationId="{F07184AE-00AB-46CE-9FBB-AAC14145E882}"/>
          </ac:grpSpMkLst>
        </pc:grpChg>
        <pc:grpChg chg="add mod">
          <ac:chgData name="Ofer Zadikario" userId="f36b4b4543f14e71" providerId="LiveId" clId="{D81D738E-9E46-4492-9342-307C8E043C41}" dt="2020-05-06T22:43:11.257" v="1824" actId="1038"/>
          <ac:grpSpMkLst>
            <pc:docMk/>
            <pc:sldMk cId="359770691" sldId="360"/>
            <ac:grpSpMk id="9" creationId="{9CD058EC-DBCD-40C7-B307-2AC09027277D}"/>
          </ac:grpSpMkLst>
        </pc:grpChg>
        <pc:picChg chg="del">
          <ac:chgData name="Ofer Zadikario" userId="f36b4b4543f14e71" providerId="LiveId" clId="{D81D738E-9E46-4492-9342-307C8E043C41}" dt="2020-05-06T22:42:47.699" v="1782" actId="478"/>
          <ac:picMkLst>
            <pc:docMk/>
            <pc:sldMk cId="359770691" sldId="360"/>
            <ac:picMk id="3" creationId="{DCDE21D1-3B85-411D-B6F5-D35298D9AC85}"/>
          </ac:picMkLst>
        </pc:picChg>
        <pc:picChg chg="del mod">
          <ac:chgData name="Ofer Zadikario" userId="f36b4b4543f14e71" providerId="LiveId" clId="{D81D738E-9E46-4492-9342-307C8E043C41}" dt="2020-05-06T22:43:05.258" v="1784" actId="478"/>
          <ac:picMkLst>
            <pc:docMk/>
            <pc:sldMk cId="359770691" sldId="360"/>
            <ac:picMk id="8" creationId="{A41BB5EE-5F5E-4F41-8A94-182205F0CFA3}"/>
          </ac:picMkLst>
        </pc:picChg>
        <pc:picChg chg="mod">
          <ac:chgData name="Ofer Zadikario" userId="f36b4b4543f14e71" providerId="LiveId" clId="{D81D738E-9E46-4492-9342-307C8E043C41}" dt="2020-05-06T22:43:11.257" v="1824" actId="1038"/>
          <ac:picMkLst>
            <pc:docMk/>
            <pc:sldMk cId="359770691" sldId="360"/>
            <ac:picMk id="11" creationId="{4313FB64-E2EC-4B82-8E03-4F33C98613AB}"/>
          </ac:picMkLst>
        </pc:picChg>
        <pc:picChg chg="add mod">
          <ac:chgData name="Ofer Zadikario" userId="f36b4b4543f14e71" providerId="LiveId" clId="{D81D738E-9E46-4492-9342-307C8E043C41}" dt="2020-05-06T22:43:11.257" v="1824" actId="1038"/>
          <ac:picMkLst>
            <pc:docMk/>
            <pc:sldMk cId="359770691" sldId="360"/>
            <ac:picMk id="12" creationId="{081415E9-0799-4E02-AF3B-45C4337295F4}"/>
          </ac:picMkLst>
        </pc:picChg>
      </pc:sldChg>
      <pc:sldChg chg="addSp delSp modSp add mod delAnim modAnim">
        <pc:chgData name="Ofer Zadikario" userId="f36b4b4543f14e71" providerId="LiveId" clId="{D81D738E-9E46-4492-9342-307C8E043C41}" dt="2020-05-06T22:52:56.330" v="2151"/>
        <pc:sldMkLst>
          <pc:docMk/>
          <pc:sldMk cId="3756041408" sldId="361"/>
        </pc:sldMkLst>
        <pc:spChg chg="mod">
          <ac:chgData name="Ofer Zadikario" userId="f36b4b4543f14e71" providerId="LiveId" clId="{D81D738E-9E46-4492-9342-307C8E043C41}" dt="2020-05-06T22:50:17.457" v="2143" actId="20577"/>
          <ac:spMkLst>
            <pc:docMk/>
            <pc:sldMk cId="3756041408" sldId="361"/>
            <ac:spMk id="2" creationId="{00000000-0000-0000-0000-000000000000}"/>
          </ac:spMkLst>
        </pc:spChg>
        <pc:picChg chg="del">
          <ac:chgData name="Ofer Zadikario" userId="f36b4b4543f14e71" providerId="LiveId" clId="{D81D738E-9E46-4492-9342-307C8E043C41}" dt="2020-05-06T22:52:22.535" v="2146" actId="478"/>
          <ac:picMkLst>
            <pc:docMk/>
            <pc:sldMk cId="3756041408" sldId="361"/>
            <ac:picMk id="3" creationId="{813526B9-B14B-42B8-85ED-B4FACB6F42CC}"/>
          </ac:picMkLst>
        </pc:picChg>
        <pc:picChg chg="del">
          <ac:chgData name="Ofer Zadikario" userId="f36b4b4543f14e71" providerId="LiveId" clId="{D81D738E-9E46-4492-9342-307C8E043C41}" dt="2020-05-06T22:52:18.256" v="2144" actId="478"/>
          <ac:picMkLst>
            <pc:docMk/>
            <pc:sldMk cId="3756041408" sldId="361"/>
            <ac:picMk id="4" creationId="{F2459B07-13A9-4CBD-8A23-208BFB2C1A53}"/>
          </ac:picMkLst>
        </pc:picChg>
        <pc:picChg chg="del">
          <ac:chgData name="Ofer Zadikario" userId="f36b4b4543f14e71" providerId="LiveId" clId="{D81D738E-9E46-4492-9342-307C8E043C41}" dt="2020-05-06T22:52:20.195" v="2145" actId="478"/>
          <ac:picMkLst>
            <pc:docMk/>
            <pc:sldMk cId="3756041408" sldId="361"/>
            <ac:picMk id="5" creationId="{8D07DEC1-09F0-4068-B548-DD8CC55C70A0}"/>
          </ac:picMkLst>
        </pc:picChg>
        <pc:picChg chg="add mod">
          <ac:chgData name="Ofer Zadikario" userId="f36b4b4543f14e71" providerId="LiveId" clId="{D81D738E-9E46-4492-9342-307C8E043C41}" dt="2020-05-06T22:52:35.345" v="2150" actId="1076"/>
          <ac:picMkLst>
            <pc:docMk/>
            <pc:sldMk cId="3756041408" sldId="361"/>
            <ac:picMk id="6" creationId="{022E4260-06FE-4072-A30B-7AB8E67167C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4400" y="0"/>
            <a:ext cx="2971800" cy="458788"/>
          </a:xfrm>
          <a:prstGeom prst="rect">
            <a:avLst/>
          </a:prstGeom>
        </p:spPr>
        <p:txBody>
          <a:bodyPr vert="horz" lIns="91440" tIns="45720" rIns="91440" bIns="45720" rtlCol="1"/>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של תאריך 2"/>
          <p:cNvSpPr>
            <a:spLocks noGrp="1"/>
          </p:cNvSpPr>
          <p:nvPr>
            <p:ph type="dt" sz="quarter" idx="1"/>
          </p:nvPr>
        </p:nvSpPr>
        <p:spPr>
          <a:xfrm>
            <a:off x="0" y="0"/>
            <a:ext cx="2973600" cy="458788"/>
          </a:xfrm>
          <a:prstGeom prst="rect">
            <a:avLst/>
          </a:prstGeom>
        </p:spPr>
        <p:txBody>
          <a:bodyPr vert="horz" lIns="91440" tIns="45720" rIns="91440" bIns="45720" rtlCol="1"/>
          <a:lstStyle>
            <a:lvl1pPr algn="r" rtl="1">
              <a:defRPr sz="1200"/>
            </a:lvl1pPr>
          </a:lstStyle>
          <a:p>
            <a:pPr algn="l" rtl="1"/>
            <a:fld id="{93408286-191C-4A3F-B1AF-BB78D38479F5}" type="datetime8">
              <a:rPr lang="he-IL" smtClean="0">
                <a:latin typeface="Tahoma" panose="020B0604030504040204" pitchFamily="34" charset="0"/>
                <a:ea typeface="Tahoma" panose="020B0604030504040204" pitchFamily="34" charset="0"/>
                <a:cs typeface="Tahoma" panose="020B0604030504040204" pitchFamily="34" charset="0"/>
              </a:rPr>
              <a:pPr algn="l" rtl="1"/>
              <a:t>10 דצמבר 23</a:t>
            </a:fld>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כותרת תחתונה 3"/>
          <p:cNvSpPr>
            <a:spLocks noGrp="1"/>
          </p:cNvSpPr>
          <p:nvPr>
            <p:ph type="ftr" sz="quarter" idx="2"/>
          </p:nvPr>
        </p:nvSpPr>
        <p:spPr>
          <a:xfrm>
            <a:off x="3884400" y="8685213"/>
            <a:ext cx="2971800" cy="458787"/>
          </a:xfrm>
          <a:prstGeom prst="rect">
            <a:avLst/>
          </a:prstGeom>
        </p:spPr>
        <p:txBody>
          <a:bodyPr vert="horz" lIns="91440" tIns="45720" rIns="91440" bIns="45720" rtlCol="1" anchor="b"/>
          <a:lstStyle>
            <a:lvl1pPr algn="r" rtl="1">
              <a:defRPr sz="1200"/>
            </a:lvl1pPr>
          </a:lstStyle>
          <a:p>
            <a:pP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מספר שקופית 4"/>
          <p:cNvSpPr>
            <a:spLocks noGrp="1"/>
          </p:cNvSpPr>
          <p:nvPr>
            <p:ph type="sldNum" sz="quarter" idx="3"/>
          </p:nvPr>
        </p:nvSpPr>
        <p:spPr>
          <a:xfrm>
            <a:off x="0" y="8685213"/>
            <a:ext cx="2973600" cy="458787"/>
          </a:xfrm>
          <a:prstGeom prst="rect">
            <a:avLst/>
          </a:prstGeom>
        </p:spPr>
        <p:txBody>
          <a:bodyPr vert="horz" lIns="91440" tIns="45720" rIns="91440" bIns="45720" rtlCol="1" anchor="b"/>
          <a:lstStyle>
            <a:lvl1pPr algn="r" rtl="1">
              <a:defRPr sz="1200"/>
            </a:lvl1pPr>
          </a:lstStyle>
          <a:p>
            <a:pPr algn="l" rtl="1"/>
            <a:fld id="{7BAE14B8-3CC9-472D-9BC5-A84D80684DE2}" type="slidenum">
              <a:rPr lang="he-IL">
                <a:latin typeface="Tahoma" panose="020B0604030504040204" pitchFamily="34" charset="0"/>
                <a:ea typeface="Tahoma" panose="020B0604030504040204" pitchFamily="34" charset="0"/>
                <a:cs typeface="Tahoma" panose="020B0604030504040204" pitchFamily="34" charset="0"/>
              </a:rPr>
              <a:pPr algn="l" rtl="1"/>
              <a:t>‹#›</a:t>
            </a:fld>
            <a:endParaRPr lang="he-IL"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4400" y="0"/>
            <a:ext cx="29718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3" name="מציין מיקום של תאריך 2"/>
          <p:cNvSpPr>
            <a:spLocks noGrp="1"/>
          </p:cNvSpPr>
          <p:nvPr>
            <p:ph type="dt" idx="1"/>
          </p:nvPr>
        </p:nvSpPr>
        <p:spPr>
          <a:xfrm>
            <a:off x="0" y="0"/>
            <a:ext cx="2973600" cy="458788"/>
          </a:xfrm>
          <a:prstGeom prst="rect">
            <a:avLst/>
          </a:prstGeom>
        </p:spPr>
        <p:txBody>
          <a:bodyPr vert="horz" lIns="91440" tIns="45720" rIns="91440" bIns="45720" rtlCol="1"/>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C544EB51-7437-4ECB-8F53-BD138F55FBF7}" type="datetime8">
              <a:rPr lang="he-IL" smtClean="0"/>
              <a:pPr/>
              <a:t>10 דצמבר 23</a:t>
            </a:fld>
            <a:endParaRPr lang="he-IL" dirty="0"/>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he-IL" noProof="0" dirty="0"/>
          </a:p>
        </p:txBody>
      </p:sp>
      <p:sp>
        <p:nvSpPr>
          <p:cNvPr id="5" name="מציין מיקום של הערות 4"/>
          <p:cNvSpPr>
            <a:spLocks noGrp="1"/>
          </p:cNvSpPr>
          <p:nvPr>
            <p:ph type="body" sz="quarter" idx="3"/>
          </p:nvPr>
        </p:nvSpPr>
        <p:spPr>
          <a:xfrm>
            <a:off x="685800" y="4400550"/>
            <a:ext cx="5486400" cy="3086100"/>
          </a:xfrm>
          <a:prstGeom prst="rect">
            <a:avLst/>
          </a:prstGeom>
        </p:spPr>
        <p:txBody>
          <a:bodyPr vert="horz" lIns="91440" tIns="45720" rIns="91440" bIns="45720" rtlCol="1"/>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6" name="מציין מיקום של כותרת תחתונה 5"/>
          <p:cNvSpPr>
            <a:spLocks noGrp="1"/>
          </p:cNvSpPr>
          <p:nvPr>
            <p:ph type="ftr" sz="quarter" idx="4"/>
          </p:nvPr>
        </p:nvSpPr>
        <p:spPr>
          <a:xfrm>
            <a:off x="3884400"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dirty="0"/>
          </a:p>
        </p:txBody>
      </p:sp>
      <p:sp>
        <p:nvSpPr>
          <p:cNvPr id="7" name="מציין מיקום של מספר שקופית 6"/>
          <p:cNvSpPr>
            <a:spLocks noGrp="1"/>
          </p:cNvSpPr>
          <p:nvPr>
            <p:ph type="sldNum" sz="quarter" idx="5"/>
          </p:nvPr>
        </p:nvSpPr>
        <p:spPr>
          <a:xfrm>
            <a:off x="0" y="8685213"/>
            <a:ext cx="2973600" cy="458787"/>
          </a:xfrm>
          <a:prstGeom prst="rect">
            <a:avLst/>
          </a:prstGeom>
        </p:spPr>
        <p:txBody>
          <a:bodyPr vert="horz" lIns="91440" tIns="45720" rIns="91440" bIns="45720" rtlCol="1" anchor="b"/>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7FB667E1-E601-4AAF-B95C-B25720D70A60}" type="slidenum">
              <a:rPr lang="he-IL" smtClean="0"/>
              <a:pPr/>
              <a:t>‹#›</a:t>
            </a:fld>
            <a:endParaRPr lang="he-IL" dirty="0"/>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a:t>
            </a:fld>
            <a:endParaRPr lang="he-IL" dirty="0"/>
          </a:p>
        </p:txBody>
      </p:sp>
    </p:spTree>
    <p:extLst>
      <p:ext uri="{BB962C8B-B14F-4D97-AF65-F5344CB8AC3E}">
        <p14:creationId xmlns:p14="http://schemas.microsoft.com/office/powerpoint/2010/main" val="935249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10</a:t>
            </a:fld>
            <a:endParaRPr lang="he-IL" dirty="0"/>
          </a:p>
        </p:txBody>
      </p:sp>
    </p:spTree>
    <p:extLst>
      <p:ext uri="{BB962C8B-B14F-4D97-AF65-F5344CB8AC3E}">
        <p14:creationId xmlns:p14="http://schemas.microsoft.com/office/powerpoint/2010/main" val="3773482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11</a:t>
            </a:fld>
            <a:endParaRPr lang="he-IL" dirty="0"/>
          </a:p>
        </p:txBody>
      </p:sp>
    </p:spTree>
    <p:extLst>
      <p:ext uri="{BB962C8B-B14F-4D97-AF65-F5344CB8AC3E}">
        <p14:creationId xmlns:p14="http://schemas.microsoft.com/office/powerpoint/2010/main" val="488691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12</a:t>
            </a:fld>
            <a:endParaRPr lang="he-IL" dirty="0"/>
          </a:p>
        </p:txBody>
      </p:sp>
    </p:spTree>
    <p:extLst>
      <p:ext uri="{BB962C8B-B14F-4D97-AF65-F5344CB8AC3E}">
        <p14:creationId xmlns:p14="http://schemas.microsoft.com/office/powerpoint/2010/main" val="756888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14</a:t>
            </a:fld>
            <a:endParaRPr lang="he-IL" dirty="0"/>
          </a:p>
        </p:txBody>
      </p:sp>
    </p:spTree>
    <p:extLst>
      <p:ext uri="{BB962C8B-B14F-4D97-AF65-F5344CB8AC3E}">
        <p14:creationId xmlns:p14="http://schemas.microsoft.com/office/powerpoint/2010/main" val="1214029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15</a:t>
            </a:fld>
            <a:endParaRPr lang="he-IL" dirty="0"/>
          </a:p>
        </p:txBody>
      </p:sp>
    </p:spTree>
    <p:extLst>
      <p:ext uri="{BB962C8B-B14F-4D97-AF65-F5344CB8AC3E}">
        <p14:creationId xmlns:p14="http://schemas.microsoft.com/office/powerpoint/2010/main" val="1395891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16</a:t>
            </a:fld>
            <a:endParaRPr lang="he-IL" dirty="0"/>
          </a:p>
        </p:txBody>
      </p:sp>
    </p:spTree>
    <p:extLst>
      <p:ext uri="{BB962C8B-B14F-4D97-AF65-F5344CB8AC3E}">
        <p14:creationId xmlns:p14="http://schemas.microsoft.com/office/powerpoint/2010/main" val="3479127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17</a:t>
            </a:fld>
            <a:endParaRPr lang="he-IL" dirty="0"/>
          </a:p>
        </p:txBody>
      </p:sp>
    </p:spTree>
    <p:extLst>
      <p:ext uri="{BB962C8B-B14F-4D97-AF65-F5344CB8AC3E}">
        <p14:creationId xmlns:p14="http://schemas.microsoft.com/office/powerpoint/2010/main" val="651010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18</a:t>
            </a:fld>
            <a:endParaRPr lang="he-IL" dirty="0"/>
          </a:p>
        </p:txBody>
      </p:sp>
    </p:spTree>
    <p:extLst>
      <p:ext uri="{BB962C8B-B14F-4D97-AF65-F5344CB8AC3E}">
        <p14:creationId xmlns:p14="http://schemas.microsoft.com/office/powerpoint/2010/main" val="1935034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19</a:t>
            </a:fld>
            <a:endParaRPr lang="he-IL" dirty="0"/>
          </a:p>
        </p:txBody>
      </p:sp>
    </p:spTree>
    <p:extLst>
      <p:ext uri="{BB962C8B-B14F-4D97-AF65-F5344CB8AC3E}">
        <p14:creationId xmlns:p14="http://schemas.microsoft.com/office/powerpoint/2010/main" val="20403938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20</a:t>
            </a:fld>
            <a:endParaRPr lang="he-IL" dirty="0"/>
          </a:p>
        </p:txBody>
      </p:sp>
    </p:spTree>
    <p:extLst>
      <p:ext uri="{BB962C8B-B14F-4D97-AF65-F5344CB8AC3E}">
        <p14:creationId xmlns:p14="http://schemas.microsoft.com/office/powerpoint/2010/main" val="1006669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a:t>
            </a:fld>
            <a:endParaRPr lang="he-IL" dirty="0"/>
          </a:p>
        </p:txBody>
      </p:sp>
    </p:spTree>
    <p:extLst>
      <p:ext uri="{BB962C8B-B14F-4D97-AF65-F5344CB8AC3E}">
        <p14:creationId xmlns:p14="http://schemas.microsoft.com/office/powerpoint/2010/main" val="3891940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21</a:t>
            </a:fld>
            <a:endParaRPr lang="he-IL" dirty="0"/>
          </a:p>
        </p:txBody>
      </p:sp>
    </p:spTree>
    <p:extLst>
      <p:ext uri="{BB962C8B-B14F-4D97-AF65-F5344CB8AC3E}">
        <p14:creationId xmlns:p14="http://schemas.microsoft.com/office/powerpoint/2010/main" val="9736642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22</a:t>
            </a:fld>
            <a:endParaRPr lang="he-IL" dirty="0"/>
          </a:p>
        </p:txBody>
      </p:sp>
    </p:spTree>
    <p:extLst>
      <p:ext uri="{BB962C8B-B14F-4D97-AF65-F5344CB8AC3E}">
        <p14:creationId xmlns:p14="http://schemas.microsoft.com/office/powerpoint/2010/main" val="3987373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23</a:t>
            </a:fld>
            <a:endParaRPr lang="he-IL" dirty="0"/>
          </a:p>
        </p:txBody>
      </p:sp>
    </p:spTree>
    <p:extLst>
      <p:ext uri="{BB962C8B-B14F-4D97-AF65-F5344CB8AC3E}">
        <p14:creationId xmlns:p14="http://schemas.microsoft.com/office/powerpoint/2010/main" val="3896277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24</a:t>
            </a:fld>
            <a:endParaRPr lang="he-IL" dirty="0"/>
          </a:p>
        </p:txBody>
      </p:sp>
    </p:spTree>
    <p:extLst>
      <p:ext uri="{BB962C8B-B14F-4D97-AF65-F5344CB8AC3E}">
        <p14:creationId xmlns:p14="http://schemas.microsoft.com/office/powerpoint/2010/main" val="880990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25</a:t>
            </a:fld>
            <a:endParaRPr lang="he-IL" dirty="0"/>
          </a:p>
        </p:txBody>
      </p:sp>
    </p:spTree>
    <p:extLst>
      <p:ext uri="{BB962C8B-B14F-4D97-AF65-F5344CB8AC3E}">
        <p14:creationId xmlns:p14="http://schemas.microsoft.com/office/powerpoint/2010/main" val="24096478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26</a:t>
            </a:fld>
            <a:endParaRPr lang="he-IL" dirty="0"/>
          </a:p>
        </p:txBody>
      </p:sp>
    </p:spTree>
    <p:extLst>
      <p:ext uri="{BB962C8B-B14F-4D97-AF65-F5344CB8AC3E}">
        <p14:creationId xmlns:p14="http://schemas.microsoft.com/office/powerpoint/2010/main" val="2246523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27</a:t>
            </a:fld>
            <a:endParaRPr lang="he-IL" dirty="0"/>
          </a:p>
        </p:txBody>
      </p:sp>
    </p:spTree>
    <p:extLst>
      <p:ext uri="{BB962C8B-B14F-4D97-AF65-F5344CB8AC3E}">
        <p14:creationId xmlns:p14="http://schemas.microsoft.com/office/powerpoint/2010/main" val="3644895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28</a:t>
            </a:fld>
            <a:endParaRPr lang="he-IL" dirty="0"/>
          </a:p>
        </p:txBody>
      </p:sp>
    </p:spTree>
    <p:extLst>
      <p:ext uri="{BB962C8B-B14F-4D97-AF65-F5344CB8AC3E}">
        <p14:creationId xmlns:p14="http://schemas.microsoft.com/office/powerpoint/2010/main" val="22854326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29</a:t>
            </a:fld>
            <a:endParaRPr lang="he-IL" dirty="0"/>
          </a:p>
        </p:txBody>
      </p:sp>
    </p:spTree>
    <p:extLst>
      <p:ext uri="{BB962C8B-B14F-4D97-AF65-F5344CB8AC3E}">
        <p14:creationId xmlns:p14="http://schemas.microsoft.com/office/powerpoint/2010/main" val="12817267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30</a:t>
            </a:fld>
            <a:endParaRPr lang="he-IL" dirty="0"/>
          </a:p>
        </p:txBody>
      </p:sp>
    </p:spTree>
    <p:extLst>
      <p:ext uri="{BB962C8B-B14F-4D97-AF65-F5344CB8AC3E}">
        <p14:creationId xmlns:p14="http://schemas.microsoft.com/office/powerpoint/2010/main" val="3134390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3</a:t>
            </a:fld>
            <a:endParaRPr lang="he-IL" dirty="0"/>
          </a:p>
        </p:txBody>
      </p:sp>
    </p:spTree>
    <p:extLst>
      <p:ext uri="{BB962C8B-B14F-4D97-AF65-F5344CB8AC3E}">
        <p14:creationId xmlns:p14="http://schemas.microsoft.com/office/powerpoint/2010/main" val="31098416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31</a:t>
            </a:fld>
            <a:endParaRPr lang="he-IL" dirty="0"/>
          </a:p>
        </p:txBody>
      </p:sp>
    </p:spTree>
    <p:extLst>
      <p:ext uri="{BB962C8B-B14F-4D97-AF65-F5344CB8AC3E}">
        <p14:creationId xmlns:p14="http://schemas.microsoft.com/office/powerpoint/2010/main" val="1804300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4</a:t>
            </a:fld>
            <a:endParaRPr lang="he-IL" dirty="0"/>
          </a:p>
        </p:txBody>
      </p:sp>
    </p:spTree>
    <p:extLst>
      <p:ext uri="{BB962C8B-B14F-4D97-AF65-F5344CB8AC3E}">
        <p14:creationId xmlns:p14="http://schemas.microsoft.com/office/powerpoint/2010/main" val="1982268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5</a:t>
            </a:fld>
            <a:endParaRPr lang="he-IL" dirty="0"/>
          </a:p>
        </p:txBody>
      </p:sp>
    </p:spTree>
    <p:extLst>
      <p:ext uri="{BB962C8B-B14F-4D97-AF65-F5344CB8AC3E}">
        <p14:creationId xmlns:p14="http://schemas.microsoft.com/office/powerpoint/2010/main" val="2161881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6</a:t>
            </a:fld>
            <a:endParaRPr lang="he-IL" dirty="0"/>
          </a:p>
        </p:txBody>
      </p:sp>
    </p:spTree>
    <p:extLst>
      <p:ext uri="{BB962C8B-B14F-4D97-AF65-F5344CB8AC3E}">
        <p14:creationId xmlns:p14="http://schemas.microsoft.com/office/powerpoint/2010/main" val="1927584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7</a:t>
            </a:fld>
            <a:endParaRPr lang="he-IL" dirty="0"/>
          </a:p>
        </p:txBody>
      </p:sp>
    </p:spTree>
    <p:extLst>
      <p:ext uri="{BB962C8B-B14F-4D97-AF65-F5344CB8AC3E}">
        <p14:creationId xmlns:p14="http://schemas.microsoft.com/office/powerpoint/2010/main" val="2854994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8</a:t>
            </a:fld>
            <a:endParaRPr lang="he-IL" dirty="0"/>
          </a:p>
        </p:txBody>
      </p:sp>
    </p:spTree>
    <p:extLst>
      <p:ext uri="{BB962C8B-B14F-4D97-AF65-F5344CB8AC3E}">
        <p14:creationId xmlns:p14="http://schemas.microsoft.com/office/powerpoint/2010/main" val="2830077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a:lstStyle/>
          <a:p>
            <a:pPr rtl="1"/>
            <a:fld id="{7FB667E1-E601-4AAF-B95C-B25720D70A60}" type="slidenum">
              <a:rPr lang="he-IL" smtClean="0"/>
              <a:t>9</a:t>
            </a:fld>
            <a:endParaRPr lang="he-IL" dirty="0"/>
          </a:p>
        </p:txBody>
      </p:sp>
    </p:spTree>
    <p:extLst>
      <p:ext uri="{BB962C8B-B14F-4D97-AF65-F5344CB8AC3E}">
        <p14:creationId xmlns:p14="http://schemas.microsoft.com/office/powerpoint/2010/main" val="9538806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9" name="תמונה 8" descr="שמש זורחת מעל גבעות מכוסות דש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מלבן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1800" b="0" i="0" u="none" strike="noStrike" kern="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מלבן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1" anchor="ctr"/>
          <a:lstStyle/>
          <a:p>
            <a:pPr algn="ctr" rtl="1"/>
            <a:endParaRPr lang="he-IL" noProof="0" dirty="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ctrTitle"/>
          </p:nvPr>
        </p:nvSpPr>
        <p:spPr>
          <a:xfrm>
            <a:off x="1523999" y="4800600"/>
            <a:ext cx="9144002" cy="1143000"/>
          </a:xfrm>
        </p:spPr>
        <p:txBody>
          <a:bodyPr rtlCol="1" anchor="b">
            <a:noAutofit/>
          </a:bodyPr>
          <a:lstStyle>
            <a:lvl1pPr algn="ctr" rtl="1">
              <a:defRPr sz="4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noProof="0" dirty="0"/>
          </a:p>
        </p:txBody>
      </p:sp>
      <p:sp>
        <p:nvSpPr>
          <p:cNvPr id="3" name="כותרת משנה 2"/>
          <p:cNvSpPr>
            <a:spLocks noGrp="1"/>
          </p:cNvSpPr>
          <p:nvPr>
            <p:ph type="subTitle" idx="1"/>
          </p:nvPr>
        </p:nvSpPr>
        <p:spPr>
          <a:xfrm>
            <a:off x="1522413" y="5943600"/>
            <a:ext cx="9144002" cy="762000"/>
          </a:xfrm>
        </p:spPr>
        <p:txBody>
          <a:bodyPr rtlCol="1">
            <a:normAutofit/>
          </a:bodyPr>
          <a:lstStyle>
            <a:lvl1pPr marL="0" indent="0" algn="ctr" rtl="1">
              <a:spcBef>
                <a:spcPts val="0"/>
              </a:spcBef>
              <a:buNone/>
              <a:defRPr sz="2000" cap="none" baseline="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ctr" rtl="1">
              <a:buNone/>
              <a:defRPr sz="2800"/>
            </a:lvl2pPr>
            <a:lvl3pPr marL="914400" indent="0" algn="ctr" rtl="1">
              <a:buNone/>
              <a:defRPr sz="2400"/>
            </a:lvl3pPr>
            <a:lvl4pPr marL="1371600" indent="0" algn="ctr" rtl="1">
              <a:buNone/>
              <a:defRPr sz="2000"/>
            </a:lvl4pPr>
            <a:lvl5pPr marL="1828800" indent="0" algn="ctr" rtl="1">
              <a:buNone/>
              <a:defRPr sz="2000"/>
            </a:lvl5pPr>
            <a:lvl6pPr marL="2286000" indent="0" algn="ctr" rtl="1">
              <a:buNone/>
              <a:defRPr sz="2000"/>
            </a:lvl6pPr>
            <a:lvl7pPr marL="2743200" indent="0" algn="ctr" rtl="1">
              <a:buNone/>
              <a:defRPr sz="2000"/>
            </a:lvl7pPr>
            <a:lvl8pPr marL="3200400" indent="0" algn="ctr" rtl="1">
              <a:buNone/>
              <a:defRPr sz="2000"/>
            </a:lvl8pPr>
            <a:lvl9pPr marL="3657600" indent="0" algn="ctr" rtl="1">
              <a:buNone/>
              <a:defRPr sz="2000"/>
            </a:lvl9pPr>
          </a:lstStyle>
          <a:p>
            <a:r>
              <a:rPr lang="he-IL"/>
              <a:t>לחץ כדי לערוך סגנון כותרת משנה של תבנית בסיס</a:t>
            </a:r>
            <a:endParaRPr lang="he-IL" dirty="0"/>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תוכן חלופי עם כיתוב">
    <p:spTree>
      <p:nvGrpSpPr>
        <p:cNvPr id="1" name=""/>
        <p:cNvGrpSpPr/>
        <p:nvPr/>
      </p:nvGrpSpPr>
      <p:grpSpPr>
        <a:xfrm>
          <a:off x="0" y="0"/>
          <a:ext cx="0" cy="0"/>
          <a:chOff x="0" y="0"/>
          <a:chExt cx="0" cy="0"/>
        </a:xfrm>
      </p:grpSpPr>
      <p:sp>
        <p:nvSpPr>
          <p:cNvPr id="8" name="מלבן 7"/>
          <p:cNvSpPr/>
          <p:nvPr/>
        </p:nvSpPr>
        <p:spPr bwMode="ltGray">
          <a:xfrm>
            <a:off x="7318248"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1800" b="0" i="0" u="none" strike="noStrike" kern="0" cap="none" spc="0" normalizeH="0" baseline="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a:off x="8078660" y="2362200"/>
            <a:ext cx="3200400" cy="1990725"/>
          </a:xfrm>
        </p:spPr>
        <p:txBody>
          <a:bodyPr rtlCol="1" anchor="b">
            <a:normAutofit/>
          </a:bodyPr>
          <a:lstStyle>
            <a:lvl1pPr algn="r" rtl="1">
              <a:defRPr sz="3400" b="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dirty="0"/>
          </a:p>
        </p:txBody>
      </p:sp>
      <p:sp>
        <p:nvSpPr>
          <p:cNvPr id="4" name="מציין מיקום טקסט 3"/>
          <p:cNvSpPr>
            <a:spLocks noGrp="1"/>
          </p:cNvSpPr>
          <p:nvPr>
            <p:ph type="body" sz="half" idx="2"/>
          </p:nvPr>
        </p:nvSpPr>
        <p:spPr>
          <a:xfrm>
            <a:off x="8078660" y="4367308"/>
            <a:ext cx="3200400" cy="1622012"/>
          </a:xfrm>
        </p:spPr>
        <p:txBody>
          <a:bodyPr rtlCol="1">
            <a:normAutofit/>
          </a:bodyPr>
          <a:lstStyle>
            <a:lvl1pPr marL="0" indent="0" algn="r" rtl="1">
              <a:spcBef>
                <a:spcPts val="1200"/>
              </a:spcBef>
              <a:buNone/>
              <a:defRPr sz="16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p>
        </p:txBody>
      </p:sp>
      <p:sp>
        <p:nvSpPr>
          <p:cNvPr id="3" name="מציין מיקום תוכן 2"/>
          <p:cNvSpPr>
            <a:spLocks noGrp="1"/>
          </p:cNvSpPr>
          <p:nvPr>
            <p:ph idx="1"/>
          </p:nvPr>
        </p:nvSpPr>
        <p:spPr>
          <a:xfrm>
            <a:off x="457200" y="685800"/>
            <a:ext cx="6370320" cy="5486400"/>
          </a:xfrm>
        </p:spPr>
        <p:txBody>
          <a:bodyPr rtlCol="1">
            <a:normAutofit/>
          </a:bodyPr>
          <a:lstStyle>
            <a:lvl1pPr algn="r" rtl="1">
              <a:defRPr sz="2000">
                <a:latin typeface="Tahoma" panose="020B0604030504040204" pitchFamily="34" charset="0"/>
                <a:ea typeface="Tahoma" panose="020B0604030504040204" pitchFamily="34" charset="0"/>
                <a:cs typeface="Tahoma" panose="020B0604030504040204" pitchFamily="34" charset="0"/>
              </a:defRPr>
            </a:lvl1pPr>
            <a:lvl2pPr algn="r" rtl="1">
              <a:defRPr sz="1800">
                <a:latin typeface="Tahoma" panose="020B0604030504040204" pitchFamily="34" charset="0"/>
                <a:ea typeface="Tahoma" panose="020B0604030504040204" pitchFamily="34" charset="0"/>
                <a:cs typeface="Tahoma" panose="020B0604030504040204" pitchFamily="34" charset="0"/>
              </a:defRPr>
            </a:lvl2pPr>
            <a:lvl3pPr algn="r" rtl="1">
              <a:defRPr sz="1600">
                <a:latin typeface="Tahoma" panose="020B0604030504040204" pitchFamily="34" charset="0"/>
                <a:ea typeface="Tahoma" panose="020B0604030504040204" pitchFamily="34" charset="0"/>
                <a:cs typeface="Tahoma" panose="020B0604030504040204" pitchFamily="34" charset="0"/>
              </a:defRPr>
            </a:lvl3pPr>
            <a:lvl4pPr algn="r" rtl="1">
              <a:defRPr sz="1400">
                <a:latin typeface="Tahoma" panose="020B0604030504040204" pitchFamily="34" charset="0"/>
                <a:ea typeface="Tahoma" panose="020B0604030504040204" pitchFamily="34" charset="0"/>
                <a:cs typeface="Tahoma" panose="020B0604030504040204" pitchFamily="34" charset="0"/>
              </a:defRPr>
            </a:lvl4pPr>
            <a:lvl5pPr algn="r" rtl="1">
              <a:defRPr sz="1400">
                <a:latin typeface="Tahoma" panose="020B0604030504040204" pitchFamily="34" charset="0"/>
                <a:ea typeface="Tahoma" panose="020B0604030504040204" pitchFamily="34" charset="0"/>
                <a:cs typeface="Tahoma" panose="020B0604030504040204" pitchFamily="34" charset="0"/>
              </a:defRPr>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6" name="מציין מיקום של כותרת תחתונה 5"/>
          <p:cNvSpPr>
            <a:spLocks noGrp="1"/>
          </p:cNvSpPr>
          <p:nvPr>
            <p:ph type="ftr" sz="quarter" idx="11"/>
          </p:nvPr>
        </p:nvSpPr>
        <p:spPr/>
        <p:txBody>
          <a:bodyPr rtlCol="1"/>
          <a:lstStyle>
            <a:lvl1pPr>
              <a:defRPr>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5" name="מציין מיקום של תאריך 4"/>
          <p:cNvSpPr>
            <a:spLocks noGrp="1"/>
          </p:cNvSpPr>
          <p:nvPr>
            <p:ph type="dt" sz="half" idx="10"/>
          </p:nvPr>
        </p:nvSpPr>
        <p:spPr/>
        <p:txBody>
          <a:bodyPr rtlCol="1"/>
          <a:lstStyle>
            <a:lvl1pPr algn="l" rtl="1">
              <a:defRPr>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2174D080-DCA4-45D3-B2F8-95788556C7F5}" type="datetime8">
              <a:rPr lang="he-IL" smtClean="0"/>
              <a:pPr/>
              <a:t>10 דצמבר 23</a:t>
            </a:fld>
            <a:endParaRPr lang="he-IL" dirty="0"/>
          </a:p>
        </p:txBody>
      </p:sp>
      <p:sp>
        <p:nvSpPr>
          <p:cNvPr id="7" name="מציין מיקום של מספר שקופית 6"/>
          <p:cNvSpPr>
            <a:spLocks noGrp="1"/>
          </p:cNvSpPr>
          <p:nvPr>
            <p:ph type="sldNum" sz="quarter" idx="12"/>
          </p:nvPr>
        </p:nvSpPr>
        <p:spPr/>
        <p:txBody>
          <a:bodyPr rtlCol="1"/>
          <a:lstStyle>
            <a:lvl1pPr algn="l" rtl="1">
              <a:defRPr>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מלבן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he-IL" sz="1800" b="0" i="0" u="none" strike="noStrike" kern="0" cap="none" spc="0" normalizeH="0" baseline="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a:off x="608014" y="2362200"/>
            <a:ext cx="3200400" cy="1993392"/>
          </a:xfrm>
        </p:spPr>
        <p:txBody>
          <a:bodyPr rtlCol="1" anchor="b">
            <a:normAutofit/>
          </a:bodyPr>
          <a:lstStyle>
            <a:lvl1pPr algn="r" rtl="1">
              <a:defRPr sz="3400" b="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של תמונה 2" descr="מציין מיקום ריק להוספת תמונה. לחץ על מציין המיקום ובחר את התמונה שברצונך להוסיף."/>
          <p:cNvSpPr>
            <a:spLocks noGrp="1"/>
          </p:cNvSpPr>
          <p:nvPr>
            <p:ph type="pic" idx="1"/>
          </p:nvPr>
        </p:nvSpPr>
        <p:spPr>
          <a:xfrm>
            <a:off x="4873752" y="0"/>
            <a:ext cx="7315200" cy="6858000"/>
          </a:xfrm>
          <a:solidFill>
            <a:schemeClr val="bg2">
              <a:lumMod val="90000"/>
            </a:schemeClr>
          </a:solidFill>
        </p:spPr>
        <p:txBody>
          <a:bodyPr rtlCol="1"/>
          <a:lstStyle>
            <a:lvl1pPr marL="0" indent="0" algn="ctr" rtl="1">
              <a:buNone/>
              <a:defRPr sz="320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pPr rtl="1"/>
            <a:r>
              <a:rPr lang="he-IL"/>
              <a:t>לחץ על הסמל כדי להוסיף תמונה</a:t>
            </a:r>
            <a:endParaRPr lang="he-IL" dirty="0"/>
          </a:p>
        </p:txBody>
      </p:sp>
      <p:sp>
        <p:nvSpPr>
          <p:cNvPr id="4" name="מציין מיקום טקסט 3"/>
          <p:cNvSpPr>
            <a:spLocks noGrp="1"/>
          </p:cNvSpPr>
          <p:nvPr>
            <p:ph type="body" sz="half" idx="2"/>
          </p:nvPr>
        </p:nvSpPr>
        <p:spPr>
          <a:xfrm>
            <a:off x="608014" y="4355592"/>
            <a:ext cx="3200400" cy="1644614"/>
          </a:xfrm>
        </p:spPr>
        <p:txBody>
          <a:bodyPr rtlCol="1">
            <a:normAutofit/>
          </a:bodyPr>
          <a:lstStyle>
            <a:lvl1pPr marL="0" indent="0" algn="r" rtl="1">
              <a:spcBef>
                <a:spcPts val="1200"/>
              </a:spcBef>
              <a:buNone/>
              <a:defRPr sz="16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p>
        </p:txBody>
      </p:sp>
      <p:sp>
        <p:nvSpPr>
          <p:cNvPr id="6" name="מציין מיקום של כותרת תחתונה 5"/>
          <p:cNvSpPr>
            <a:spLocks noGrp="1"/>
          </p:cNvSpPr>
          <p:nvPr>
            <p:ph type="ftr" sz="quarter" idx="11"/>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5" name="מציין מיקום של תאריך 4"/>
          <p:cNvSpPr>
            <a:spLocks noGrp="1"/>
          </p:cNvSpPr>
          <p:nvPr>
            <p:ph type="dt" sz="half" idx="10"/>
          </p:nvPr>
        </p:nvSpPr>
        <p:spPr/>
        <p:txBody>
          <a:bodyPr rtlCol="1"/>
          <a:lstStyle>
            <a:lvl1pPr>
              <a:defRPr>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fld id="{B7D9574E-2143-4A91-B2C8-A980D1F6D781}" type="datetime8">
              <a:rPr lang="he-IL" smtClean="0"/>
              <a:pPr/>
              <a:t>10 דצמבר 23</a:t>
            </a:fld>
            <a:endParaRPr lang="he-IL" dirty="0"/>
          </a:p>
        </p:txBody>
      </p:sp>
      <p:sp>
        <p:nvSpPr>
          <p:cNvPr id="7" name="מציין מיקום של מספר שקופית 6"/>
          <p:cNvSpPr>
            <a:spLocks noGrp="1"/>
          </p:cNvSpPr>
          <p:nvPr>
            <p:ph type="sldNum" sz="quarter" idx="12"/>
          </p:nvPr>
        </p:nvSpPr>
        <p:spPr/>
        <p:txBody>
          <a:bodyPr rtlCol="1"/>
          <a:lstStyle>
            <a:lvl1pPr>
              <a:defRPr>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rtl="1">
              <a:defRPr/>
            </a:lvl1pPr>
          </a:lstStyle>
          <a:p>
            <a:pPr rtl="1"/>
            <a:r>
              <a:rPr lang="he-IL"/>
              <a:t>לחץ כדי לערוך סגנון כותרת של תבנית בסיס</a:t>
            </a:r>
            <a:endParaRPr lang="he-IL" dirty="0"/>
          </a:p>
        </p:txBody>
      </p:sp>
      <p:sp>
        <p:nvSpPr>
          <p:cNvPr id="3" name="מציין מיקום טקסט אנכי 2"/>
          <p:cNvSpPr>
            <a:spLocks noGrp="1"/>
          </p:cNvSpPr>
          <p:nvPr>
            <p:ph type="body" orient="vert" idx="1"/>
          </p:nvPr>
        </p:nvSpPr>
        <p:spPr/>
        <p:txBody>
          <a:bodyPr vert="eaVert" rtlCol="1"/>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4" name="מציין מיקום של תאריך 3"/>
          <p:cNvSpPr>
            <a:spLocks noGrp="1"/>
          </p:cNvSpPr>
          <p:nvPr>
            <p:ph type="dt" sz="half" idx="10"/>
          </p:nvPr>
        </p:nvSpPr>
        <p:spPr/>
        <p:txBody>
          <a:bodyPr rtlCol="1"/>
          <a:lstStyle>
            <a:lvl1pPr>
              <a:defRPr/>
            </a:lvl1pPr>
          </a:lstStyle>
          <a:p>
            <a:fld id="{06C4B962-D926-424B-AC00-FE1E0ECB640D}" type="datetime8">
              <a:rPr lang="he-IL" smtClean="0"/>
              <a:pPr/>
              <a:t>10 דצמבר 23</a:t>
            </a:fld>
            <a:endParaRPr lang="he-IL" dirty="0"/>
          </a:p>
        </p:txBody>
      </p:sp>
      <p:sp>
        <p:nvSpPr>
          <p:cNvPr id="6" name="מציין מיקום של מספר שקופית 5"/>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274638"/>
            <a:ext cx="2628900" cy="5897562"/>
          </a:xfrm>
        </p:spPr>
        <p:txBody>
          <a:bodyPr vert="eaVert" rtlCol="1"/>
          <a:lstStyle>
            <a:lvl1pPr rtl="1">
              <a:defRPr/>
            </a:lvl1pPr>
          </a:lstStyle>
          <a:p>
            <a:pPr rtl="1"/>
            <a:r>
              <a:rPr lang="he-IL"/>
              <a:t>לחץ כדי לערוך סגנון כותרת של תבנית בסיס</a:t>
            </a:r>
            <a:endParaRPr lang="he-IL" dirty="0"/>
          </a:p>
        </p:txBody>
      </p:sp>
      <p:sp>
        <p:nvSpPr>
          <p:cNvPr id="3" name="מציין מיקום טקסט אנכי 2"/>
          <p:cNvSpPr>
            <a:spLocks noGrp="1"/>
          </p:cNvSpPr>
          <p:nvPr>
            <p:ph type="body" orient="vert" idx="1"/>
          </p:nvPr>
        </p:nvSpPr>
        <p:spPr>
          <a:xfrm>
            <a:off x="838200" y="274638"/>
            <a:ext cx="7734300" cy="5897562"/>
          </a:xfrm>
        </p:spPr>
        <p:txBody>
          <a:bodyPr vert="eaVert" rtlCol="1"/>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4" name="מציין מיקום של תאריך 3"/>
          <p:cNvSpPr>
            <a:spLocks noGrp="1"/>
          </p:cNvSpPr>
          <p:nvPr>
            <p:ph type="dt" sz="half" idx="10"/>
          </p:nvPr>
        </p:nvSpPr>
        <p:spPr/>
        <p:txBody>
          <a:bodyPr rtlCol="1"/>
          <a:lstStyle>
            <a:lvl1pPr>
              <a:defRPr/>
            </a:lvl1pPr>
          </a:lstStyle>
          <a:p>
            <a:fld id="{1FA57BC6-D13C-45A2-AF61-CB59F6BA3E10}" type="datetime8">
              <a:rPr lang="he-IL" smtClean="0"/>
              <a:pPr/>
              <a:t>10 דצמבר 23</a:t>
            </a:fld>
            <a:endParaRPr lang="he-IL" dirty="0"/>
          </a:p>
        </p:txBody>
      </p:sp>
      <p:sp>
        <p:nvSpPr>
          <p:cNvPr id="6" name="מציין מיקום של מספר שקופית 5"/>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rtl="1">
              <a:defRPr/>
            </a:lvl1pPr>
          </a:lstStyle>
          <a:p>
            <a:pPr rtl="1"/>
            <a:r>
              <a:rPr lang="he-IL"/>
              <a:t>לחץ כדי לערוך סגנון כותרת של תבנית בסיס</a:t>
            </a:r>
            <a:endParaRPr lang="he-IL" dirty="0"/>
          </a:p>
        </p:txBody>
      </p:sp>
      <p:sp>
        <p:nvSpPr>
          <p:cNvPr id="3" name="מציין מיקום תוכן 2"/>
          <p:cNvSpPr>
            <a:spLocks noGrp="1"/>
          </p:cNvSpPr>
          <p:nvPr>
            <p:ph idx="1"/>
          </p:nvPr>
        </p:nvSpPr>
        <p:spPr/>
        <p:txBody>
          <a:bodyPr rtlCol="1"/>
          <a:lstStyle>
            <a:lvl6pPr algn="r" rtl="1">
              <a:defRPr/>
            </a:lvl6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של כותרת תחתונה 4"/>
          <p:cNvSpPr>
            <a:spLocks noGrp="1"/>
          </p:cNvSpPr>
          <p:nvPr>
            <p:ph type="ftr" sz="quarter" idx="11"/>
          </p:nvPr>
        </p:nvSpPr>
        <p:spPr/>
        <p:txBody>
          <a:bodyPr rtlCol="1"/>
          <a:lstStyle/>
          <a:p>
            <a:pPr rtl="1"/>
            <a:endParaRPr lang="he-IL" dirty="0"/>
          </a:p>
        </p:txBody>
      </p:sp>
      <p:sp>
        <p:nvSpPr>
          <p:cNvPr id="4" name="מציין מיקום של תאריך 3"/>
          <p:cNvSpPr>
            <a:spLocks noGrp="1"/>
          </p:cNvSpPr>
          <p:nvPr>
            <p:ph type="dt" sz="half" idx="10"/>
          </p:nvPr>
        </p:nvSpPr>
        <p:spPr/>
        <p:txBody>
          <a:bodyPr rtlCol="1"/>
          <a:lstStyle>
            <a:lvl1pPr>
              <a:defRPr/>
            </a:lvl1pPr>
          </a:lstStyle>
          <a:p>
            <a:fld id="{FE218764-B9AD-4A05-A31E-84CE4FE50E8B}" type="datetime8">
              <a:rPr lang="he-IL" smtClean="0"/>
              <a:pPr/>
              <a:t>10 דצמבר 23</a:t>
            </a:fld>
            <a:endParaRPr lang="he-IL" dirty="0"/>
          </a:p>
        </p:txBody>
      </p:sp>
      <p:sp>
        <p:nvSpPr>
          <p:cNvPr id="6" name="מציין מיקום של מספר שקופית 5"/>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Ref idx="1002">
        <a:schemeClr val="bg2"/>
      </p:bgRef>
    </p:bg>
    <p:spTree>
      <p:nvGrpSpPr>
        <p:cNvPr id="1" name=""/>
        <p:cNvGrpSpPr/>
        <p:nvPr/>
      </p:nvGrpSpPr>
      <p:grpSpPr>
        <a:xfrm>
          <a:off x="0" y="0"/>
          <a:ext cx="0" cy="0"/>
          <a:chOff x="0" y="0"/>
          <a:chExt cx="0" cy="0"/>
        </a:xfrm>
      </p:grpSpPr>
      <p:sp>
        <p:nvSpPr>
          <p:cNvPr id="7" name="מלבן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R="0" lvl="0" indent="0" algn="ctr" rtl="1" fontAlgn="auto">
              <a:lnSpc>
                <a:spcPct val="100000"/>
              </a:lnSpc>
              <a:spcBef>
                <a:spcPts val="0"/>
              </a:spcBef>
              <a:spcAft>
                <a:spcPts val="0"/>
              </a:spcAft>
              <a:buClrTx/>
              <a:buSzTx/>
              <a:buFontTx/>
              <a:buNone/>
              <a:tabLst/>
            </a:pPr>
            <a:endParaRPr kumimoji="0" lang="he-IL" b="0" i="0" u="none" strike="noStrike" kern="0" cap="none" spc="0" normalizeH="0" baseline="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8" name="מלבן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1" anchor="ctr"/>
          <a:lstStyle/>
          <a:p>
            <a:pPr algn="ct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a:off x="1524000" y="1143000"/>
            <a:ext cx="9144000" cy="2667000"/>
          </a:xfrm>
        </p:spPr>
        <p:txBody>
          <a:bodyPr rtlCol="1" anchor="b">
            <a:normAutofit/>
          </a:bodyPr>
          <a:lstStyle>
            <a:lvl1pPr algn="ctr" rtl="1">
              <a:defRPr sz="5200" b="0">
                <a:latin typeface="Tahoma" panose="020B0604030504040204" pitchFamily="34" charset="0"/>
                <a:ea typeface="Tahoma" panose="020B0604030504040204" pitchFamily="34" charset="0"/>
                <a:cs typeface="Tahoma" panose="020B0604030504040204" pitchFamily="34" charset="0"/>
              </a:defRPr>
            </a:lvl1p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a:off x="1524000" y="3810000"/>
            <a:ext cx="9144000" cy="1143000"/>
          </a:xfrm>
        </p:spPr>
        <p:txBody>
          <a:bodyPr rtlCol="1" anchor="t">
            <a:normAutofit/>
          </a:bodyPr>
          <a:lstStyle>
            <a:lvl1pPr marL="0" indent="0" algn="ctr" rtl="1">
              <a:spcBef>
                <a:spcPts val="0"/>
              </a:spcBef>
              <a:buNone/>
              <a:defRPr sz="2400" cap="none" baseline="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he-IL"/>
              <a:t>לחץ כדי לערוך סגנונות טקסט של תבנית בסיס</a:t>
            </a:r>
          </a:p>
        </p:txBody>
      </p:sp>
      <p:sp>
        <p:nvSpPr>
          <p:cNvPr id="5" name="מציין מיקום של כותרת תחתונה 4"/>
          <p:cNvSpPr>
            <a:spLocks noGrp="1"/>
          </p:cNvSpPr>
          <p:nvPr>
            <p:ph type="ftr" sz="quarter" idx="11"/>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4" name="מציין מיקום של תאריך 3"/>
          <p:cNvSpPr>
            <a:spLocks noGrp="1"/>
          </p:cNvSpPr>
          <p:nvPr>
            <p:ph type="dt" sz="half" idx="10"/>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fld id="{8A31EF28-7E3D-4A0D-8B1D-EAD0E195C731}" type="datetime8">
              <a:rPr lang="he-IL" smtClean="0"/>
              <a:pPr/>
              <a:t>10 דצמבר 23</a:t>
            </a:fld>
            <a:endParaRPr lang="he-IL" dirty="0"/>
          </a:p>
        </p:txBody>
      </p:sp>
      <p:sp>
        <p:nvSpPr>
          <p:cNvPr id="6" name="מציין מיקום של מספר שקופית 5"/>
          <p:cNvSpPr>
            <a:spLocks noGrp="1"/>
          </p:cNvSpPr>
          <p:nvPr>
            <p:ph type="sldNum" sz="quarter" idx="12"/>
          </p:nvPr>
        </p:nvSpPr>
        <p:spPr/>
        <p:txBody>
          <a:bodyPr rtlCol="1"/>
          <a:lstStyle>
            <a:lvl1pPr>
              <a:defRPr>
                <a:latin typeface="Tahoma" panose="020B0604030504040204" pitchFamily="34" charset="0"/>
                <a:ea typeface="Tahoma" panose="020B0604030504040204" pitchFamily="34" charset="0"/>
                <a:cs typeface="Tahoma" panose="020B0604030504040204" pitchFamily="34" charset="0"/>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חלופית">
    <p:bg>
      <p:bgRef idx="1003">
        <a:schemeClr val="bg2"/>
      </p:bgRef>
    </p:bg>
    <p:spTree>
      <p:nvGrpSpPr>
        <p:cNvPr id="1" name=""/>
        <p:cNvGrpSpPr/>
        <p:nvPr/>
      </p:nvGrpSpPr>
      <p:grpSpPr>
        <a:xfrm>
          <a:off x="0" y="0"/>
          <a:ext cx="0" cy="0"/>
          <a:chOff x="0" y="0"/>
          <a:chExt cx="0" cy="0"/>
        </a:xfrm>
      </p:grpSpPr>
      <p:sp>
        <p:nvSpPr>
          <p:cNvPr id="2" name="כותרת 1"/>
          <p:cNvSpPr>
            <a:spLocks noGrp="1"/>
          </p:cNvSpPr>
          <p:nvPr>
            <p:ph type="title"/>
          </p:nvPr>
        </p:nvSpPr>
        <p:spPr>
          <a:xfrm>
            <a:off x="1524000" y="1143000"/>
            <a:ext cx="9144000" cy="2667000"/>
          </a:xfrm>
        </p:spPr>
        <p:txBody>
          <a:bodyPr rtlCol="1" anchor="b">
            <a:normAutofit/>
          </a:bodyPr>
          <a:lstStyle>
            <a:lvl1pPr algn="ctr" rtl="1">
              <a:defRPr sz="5200" b="0">
                <a:solidFill>
                  <a:schemeClr val="tx1"/>
                </a:solidFill>
              </a:defRPr>
            </a:lvl1pPr>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a:off x="1522413" y="3810000"/>
            <a:ext cx="9144000" cy="1143000"/>
          </a:xfrm>
        </p:spPr>
        <p:txBody>
          <a:bodyPr rtlCol="1" anchor="t">
            <a:normAutofit/>
          </a:bodyPr>
          <a:lstStyle>
            <a:lvl1pPr marL="0" indent="0" algn="ctr" rtl="1">
              <a:spcBef>
                <a:spcPts val="0"/>
              </a:spcBef>
              <a:buNone/>
              <a:defRPr sz="2400" cap="none" baseline="0">
                <a:solidFill>
                  <a:schemeClr val="tx1"/>
                </a:solidFill>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he-IL"/>
              <a:t>לחץ כדי לערוך סגנונות טקסט של תבנית בסיס</a:t>
            </a:r>
          </a:p>
        </p:txBody>
      </p:sp>
      <p:sp>
        <p:nvSpPr>
          <p:cNvPr id="5" name="מציין מיקום של כותרת תחתונה 4"/>
          <p:cNvSpPr>
            <a:spLocks noGrp="1"/>
          </p:cNvSpPr>
          <p:nvPr>
            <p:ph type="ftr" sz="quarter" idx="11"/>
          </p:nvPr>
        </p:nvSpPr>
        <p:spPr/>
        <p:txBody>
          <a:bodyPr rtlCol="1"/>
          <a:lstStyle>
            <a:lvl1pPr algn="r" rtl="1">
              <a:defRPr>
                <a:solidFill>
                  <a:schemeClr val="tx2"/>
                </a:solidFill>
              </a:defRPr>
            </a:lvl1pPr>
          </a:lstStyle>
          <a:p>
            <a:pPr rtl="1"/>
            <a:endParaRPr lang="he-IL" dirty="0"/>
          </a:p>
        </p:txBody>
      </p:sp>
      <p:sp>
        <p:nvSpPr>
          <p:cNvPr id="4" name="מציין מיקום של תאריך 3"/>
          <p:cNvSpPr>
            <a:spLocks noGrp="1"/>
          </p:cNvSpPr>
          <p:nvPr>
            <p:ph type="dt" sz="half" idx="10"/>
          </p:nvPr>
        </p:nvSpPr>
        <p:spPr/>
        <p:txBody>
          <a:bodyPr rtlCol="1"/>
          <a:lstStyle>
            <a:lvl1pPr algn="l" rtl="1">
              <a:defRPr>
                <a:solidFill>
                  <a:schemeClr val="tx2"/>
                </a:solidFill>
              </a:defRPr>
            </a:lvl1pPr>
          </a:lstStyle>
          <a:p>
            <a:fld id="{CA1D98F7-BBB4-4642-B2F6-386FDE1B714A}" type="datetime8">
              <a:rPr lang="he-IL" smtClean="0"/>
              <a:pPr/>
              <a:t>10 דצמבר 23</a:t>
            </a:fld>
            <a:endParaRPr lang="he-IL" dirty="0"/>
          </a:p>
        </p:txBody>
      </p:sp>
      <p:sp>
        <p:nvSpPr>
          <p:cNvPr id="6" name="מציין מיקום של מספר שקופית 5"/>
          <p:cNvSpPr>
            <a:spLocks noGrp="1"/>
          </p:cNvSpPr>
          <p:nvPr>
            <p:ph type="sldNum" sz="quarter" idx="12"/>
          </p:nvPr>
        </p:nvSpPr>
        <p:spPr/>
        <p:txBody>
          <a:bodyPr rtlCol="1"/>
          <a:lstStyle>
            <a:lvl1pPr algn="l" rtl="1">
              <a:defRPr>
                <a:solidFill>
                  <a:schemeClr val="tx2"/>
                </a:solidFill>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lvl1pPr rtl="1">
              <a:defRPr/>
            </a:lvl1pPr>
          </a:lstStyle>
          <a:p>
            <a:pPr rtl="1"/>
            <a:r>
              <a:rPr lang="he-IL"/>
              <a:t>לחץ כדי לערוך סגנון כותרת של תבנית בסיס</a:t>
            </a:r>
            <a:endParaRPr lang="he-IL" dirty="0"/>
          </a:p>
        </p:txBody>
      </p:sp>
      <p:sp>
        <p:nvSpPr>
          <p:cNvPr id="3" name="מציין מיקום תוכן 2"/>
          <p:cNvSpPr>
            <a:spLocks noGrp="1"/>
          </p:cNvSpPr>
          <p:nvPr>
            <p:ph sz="half" idx="1"/>
          </p:nvPr>
        </p:nvSpPr>
        <p:spPr>
          <a:xfrm>
            <a:off x="1341120" y="1901952"/>
            <a:ext cx="4572000" cy="4123944"/>
          </a:xfrm>
        </p:spPr>
        <p:txBody>
          <a:bodyPr rtlCol="1">
            <a:normAutofit/>
          </a:bodyPr>
          <a:lstStyle>
            <a:lvl1pPr algn="r" rtl="1">
              <a:defRPr sz="2000"/>
            </a:lvl1pPr>
            <a:lvl2pPr algn="r" rtl="1">
              <a:defRPr sz="1800"/>
            </a:lvl2pPr>
            <a:lvl3pPr algn="r" rtl="1">
              <a:defRPr sz="1600"/>
            </a:lvl3pPr>
            <a:lvl4pPr algn="r" rtl="1">
              <a:defRPr sz="1400"/>
            </a:lvl4pPr>
            <a:lvl5pPr algn="r" rtl="1">
              <a:defRPr sz="1400"/>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4" name="מציין מיקום תוכן 3"/>
          <p:cNvSpPr>
            <a:spLocks noGrp="1"/>
          </p:cNvSpPr>
          <p:nvPr>
            <p:ph sz="half" idx="2"/>
          </p:nvPr>
        </p:nvSpPr>
        <p:spPr>
          <a:xfrm>
            <a:off x="6278880" y="1901952"/>
            <a:ext cx="4572000" cy="4123944"/>
          </a:xfrm>
        </p:spPr>
        <p:txBody>
          <a:bodyPr rtlCol="1">
            <a:normAutofit/>
          </a:bodyPr>
          <a:lstStyle>
            <a:lvl1pPr algn="r" rtl="1">
              <a:defRPr sz="2000"/>
            </a:lvl1pPr>
            <a:lvl2pPr algn="r" rtl="1">
              <a:defRPr sz="1800"/>
            </a:lvl2pPr>
            <a:lvl3pPr algn="r" rtl="1">
              <a:defRPr sz="1600"/>
            </a:lvl3pPr>
            <a:lvl4pPr algn="r" rtl="1">
              <a:defRPr sz="1400"/>
            </a:lvl4pPr>
            <a:lvl5pPr algn="r" rtl="1">
              <a:defRPr sz="1400"/>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6" name="מציין מיקום של כותרת תחתונה 5"/>
          <p:cNvSpPr>
            <a:spLocks noGrp="1"/>
          </p:cNvSpPr>
          <p:nvPr>
            <p:ph type="ftr" sz="quarter" idx="11"/>
          </p:nvPr>
        </p:nvSpPr>
        <p:spPr/>
        <p:txBody>
          <a:bodyPr rtlCol="1"/>
          <a:lstStyle/>
          <a:p>
            <a:pPr rtl="1"/>
            <a:endParaRPr lang="he-IL" dirty="0"/>
          </a:p>
        </p:txBody>
      </p:sp>
      <p:sp>
        <p:nvSpPr>
          <p:cNvPr id="5" name="מציין מיקום של תאריך 4"/>
          <p:cNvSpPr>
            <a:spLocks noGrp="1"/>
          </p:cNvSpPr>
          <p:nvPr>
            <p:ph type="dt" sz="half" idx="10"/>
          </p:nvPr>
        </p:nvSpPr>
        <p:spPr/>
        <p:txBody>
          <a:bodyPr rtlCol="1"/>
          <a:lstStyle>
            <a:lvl1pPr>
              <a:defRPr/>
            </a:lvl1pPr>
          </a:lstStyle>
          <a:p>
            <a:fld id="{41072186-3A27-43FD-BA50-C25F08521E08}" type="datetime8">
              <a:rPr lang="he-IL" smtClean="0"/>
              <a:pPr/>
              <a:t>10 דצמבר 23</a:t>
            </a:fld>
            <a:endParaRPr lang="he-IL" dirty="0"/>
          </a:p>
        </p:txBody>
      </p:sp>
      <p:sp>
        <p:nvSpPr>
          <p:cNvPr id="7" name="מציין מיקום של מספר שקופית 6"/>
          <p:cNvSpPr>
            <a:spLocks noGrp="1"/>
          </p:cNvSpPr>
          <p:nvPr>
            <p:ph type="sldNum" sz="quarter" idx="12"/>
          </p:nvPr>
        </p:nvSpPr>
        <p:spPr/>
        <p:txBody>
          <a:bodyPr rtlCol="1"/>
          <a:lstStyle/>
          <a:p>
            <a:pPr rtl="1"/>
            <a:fld id="{A0ECE5F2-81AA-4605-B028-6FBA391056AF}" type="slidenum">
              <a:rPr lang="he-IL"/>
              <a:t>‹#›</a:t>
            </a:fld>
            <a:endParaRPr lang="he-IL" dirty="0"/>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1341120" y="466344"/>
            <a:ext cx="9509760" cy="1234440"/>
          </a:xfrm>
        </p:spPr>
        <p:txBody>
          <a:bodyPr rtlCol="1"/>
          <a:lstStyle/>
          <a:p>
            <a:pPr rtl="1"/>
            <a:r>
              <a:rPr lang="he-IL"/>
              <a:t>לחץ כדי לערוך סגנון כותרת של תבנית בסיס</a:t>
            </a:r>
            <a:endParaRPr lang="he-IL" dirty="0"/>
          </a:p>
        </p:txBody>
      </p:sp>
      <p:sp>
        <p:nvSpPr>
          <p:cNvPr id="3" name="מציין מיקום טקסט 2"/>
          <p:cNvSpPr>
            <a:spLocks noGrp="1"/>
          </p:cNvSpPr>
          <p:nvPr>
            <p:ph type="body" idx="1"/>
          </p:nvPr>
        </p:nvSpPr>
        <p:spPr>
          <a:xfrm>
            <a:off x="1341120" y="1837464"/>
            <a:ext cx="4572000" cy="766588"/>
          </a:xfrm>
        </p:spPr>
        <p:txBody>
          <a:bodyPr rtlCol="1" anchor="ctr">
            <a:normAutofit/>
          </a:bodyPr>
          <a:lstStyle>
            <a:lvl1pPr marL="0" indent="0" algn="r" rtl="1">
              <a:spcBef>
                <a:spcPts val="0"/>
              </a:spcBef>
              <a:buNone/>
              <a:defRPr sz="2200" b="0" cap="none" baseline="0"/>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a:t>לחץ כדי לערוך סגנונות טקסט של תבנית בסיס</a:t>
            </a:r>
          </a:p>
        </p:txBody>
      </p:sp>
      <p:sp>
        <p:nvSpPr>
          <p:cNvPr id="4" name="מציין מיקום תוכן 3"/>
          <p:cNvSpPr>
            <a:spLocks noGrp="1"/>
          </p:cNvSpPr>
          <p:nvPr>
            <p:ph sz="half" idx="2"/>
          </p:nvPr>
        </p:nvSpPr>
        <p:spPr>
          <a:xfrm>
            <a:off x="1341120" y="2740732"/>
            <a:ext cx="4572000" cy="3288847"/>
          </a:xfrm>
        </p:spPr>
        <p:txBody>
          <a:bodyPr rtlCol="1">
            <a:normAutofit/>
          </a:bodyPr>
          <a:lstStyle>
            <a:lvl1pPr algn="r" rtl="1">
              <a:defRPr sz="1800"/>
            </a:lvl1pPr>
            <a:lvl2pPr algn="r" rtl="1">
              <a:defRPr sz="1600"/>
            </a:lvl2pPr>
            <a:lvl3pPr algn="r" rtl="1">
              <a:defRPr sz="1400"/>
            </a:lvl3pPr>
            <a:lvl4pPr algn="r" rtl="1">
              <a:defRPr sz="1200"/>
            </a:lvl4pPr>
            <a:lvl5pPr algn="r" rtl="1">
              <a:defRPr sz="1200"/>
            </a:lvl5pPr>
            <a:lvl6pPr algn="r" rtl="1">
              <a:defRPr sz="1200"/>
            </a:lvl6pPr>
            <a:lvl7pPr algn="r" rtl="1">
              <a:defRPr sz="1200"/>
            </a:lvl7pPr>
            <a:lvl8pPr algn="r" rtl="1">
              <a:defRPr sz="1200"/>
            </a:lvl8pPr>
            <a:lvl9pPr algn="r" rtl="1">
              <a:defRPr sz="12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5" name="מציין מיקום טקסט 4"/>
          <p:cNvSpPr>
            <a:spLocks noGrp="1"/>
          </p:cNvSpPr>
          <p:nvPr>
            <p:ph type="body" sz="quarter" idx="3"/>
          </p:nvPr>
        </p:nvSpPr>
        <p:spPr>
          <a:xfrm>
            <a:off x="6278880" y="1837464"/>
            <a:ext cx="4572000" cy="766588"/>
          </a:xfrm>
        </p:spPr>
        <p:txBody>
          <a:bodyPr rtlCol="1" anchor="ctr">
            <a:normAutofit/>
          </a:bodyPr>
          <a:lstStyle>
            <a:lvl1pPr marL="0" indent="0" algn="r" rtl="1">
              <a:spcBef>
                <a:spcPts val="0"/>
              </a:spcBef>
              <a:buNone/>
              <a:defRPr sz="2200" b="0" cap="none" baseline="0"/>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a:t>לחץ כדי לערוך סגנונות טקסט של תבנית בסיס</a:t>
            </a:r>
          </a:p>
        </p:txBody>
      </p:sp>
      <p:sp>
        <p:nvSpPr>
          <p:cNvPr id="6" name="מציין מיקום תוכן 5"/>
          <p:cNvSpPr>
            <a:spLocks noGrp="1"/>
          </p:cNvSpPr>
          <p:nvPr>
            <p:ph sz="quarter" idx="4"/>
          </p:nvPr>
        </p:nvSpPr>
        <p:spPr>
          <a:xfrm>
            <a:off x="6278880" y="2740732"/>
            <a:ext cx="4572000" cy="3288847"/>
          </a:xfrm>
        </p:spPr>
        <p:txBody>
          <a:bodyPr rtlCol="1">
            <a:normAutofit/>
          </a:bodyPr>
          <a:lstStyle>
            <a:lvl1pPr algn="r" rtl="1">
              <a:defRPr sz="1800"/>
            </a:lvl1pPr>
            <a:lvl2pPr algn="r" rtl="1">
              <a:defRPr sz="1600"/>
            </a:lvl2pPr>
            <a:lvl3pPr algn="r" rtl="1">
              <a:defRPr sz="1400"/>
            </a:lvl3pPr>
            <a:lvl4pPr algn="r" rtl="1">
              <a:defRPr sz="1200"/>
            </a:lvl4pPr>
            <a:lvl5pPr algn="r" rtl="1">
              <a:defRPr sz="1200"/>
            </a:lvl5pPr>
            <a:lvl6pPr algn="r" rtl="1">
              <a:defRPr sz="1200"/>
            </a:lvl6pPr>
            <a:lvl7pPr algn="r" rtl="1">
              <a:defRPr sz="1200"/>
            </a:lvl7pPr>
            <a:lvl8pPr algn="r" rtl="1">
              <a:defRPr sz="1200"/>
            </a:lvl8pPr>
            <a:lvl9pPr algn="r" rtl="1">
              <a:defRPr sz="12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8" name="מציין מיקום של כותרת תחתונה 7"/>
          <p:cNvSpPr>
            <a:spLocks noGrp="1"/>
          </p:cNvSpPr>
          <p:nvPr>
            <p:ph type="ftr" sz="quarter" idx="11"/>
          </p:nvPr>
        </p:nvSpPr>
        <p:spPr/>
        <p:txBody>
          <a:bodyPr rtlCol="1"/>
          <a:lstStyle/>
          <a:p>
            <a:pPr rtl="1"/>
            <a:endParaRPr lang="he-IL" dirty="0"/>
          </a:p>
        </p:txBody>
      </p:sp>
      <p:sp>
        <p:nvSpPr>
          <p:cNvPr id="7" name="מציין מיקום של תאריך 6"/>
          <p:cNvSpPr>
            <a:spLocks noGrp="1"/>
          </p:cNvSpPr>
          <p:nvPr>
            <p:ph type="dt" sz="half" idx="10"/>
          </p:nvPr>
        </p:nvSpPr>
        <p:spPr/>
        <p:txBody>
          <a:bodyPr rtlCol="1"/>
          <a:lstStyle>
            <a:lvl1pPr>
              <a:defRPr/>
            </a:lvl1pPr>
          </a:lstStyle>
          <a:p>
            <a:fld id="{8AB9AA41-A953-4132-9B44-4E0513AEC4FC}" type="datetime8">
              <a:rPr lang="he-IL" smtClean="0"/>
              <a:pPr/>
              <a:t>10 דצמבר 23</a:t>
            </a:fld>
            <a:endParaRPr lang="he-IL" dirty="0"/>
          </a:p>
        </p:txBody>
      </p:sp>
      <p:sp>
        <p:nvSpPr>
          <p:cNvPr id="9" name="מציין מיקום של מספר שקופית 8"/>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rtlCol="1"/>
          <a:lstStyle/>
          <a:p>
            <a:pPr rtl="1"/>
            <a:r>
              <a:rPr lang="he-IL"/>
              <a:t>לחץ כדי לערוך סגנון כותרת של תבנית בסיס</a:t>
            </a:r>
            <a:endParaRPr lang="he-IL" dirty="0"/>
          </a:p>
        </p:txBody>
      </p:sp>
      <p:sp>
        <p:nvSpPr>
          <p:cNvPr id="4" name="מציין מיקום של כותרת תחתונה 3"/>
          <p:cNvSpPr>
            <a:spLocks noGrp="1"/>
          </p:cNvSpPr>
          <p:nvPr>
            <p:ph type="ftr" sz="quarter" idx="11"/>
          </p:nvPr>
        </p:nvSpPr>
        <p:spPr/>
        <p:txBody>
          <a:bodyPr rtlCol="1"/>
          <a:lstStyle/>
          <a:p>
            <a:pPr rtl="1"/>
            <a:endParaRPr lang="he-IL" dirty="0"/>
          </a:p>
        </p:txBody>
      </p:sp>
      <p:sp>
        <p:nvSpPr>
          <p:cNvPr id="3" name="מציין מיקום של תאריך 2"/>
          <p:cNvSpPr>
            <a:spLocks noGrp="1"/>
          </p:cNvSpPr>
          <p:nvPr>
            <p:ph type="dt" sz="half" idx="10"/>
          </p:nvPr>
        </p:nvSpPr>
        <p:spPr/>
        <p:txBody>
          <a:bodyPr rtlCol="1"/>
          <a:lstStyle>
            <a:lvl1pPr>
              <a:defRPr/>
            </a:lvl1pPr>
          </a:lstStyle>
          <a:p>
            <a:fld id="{5FF1E4BA-5D86-457F-81D4-527350DD4C7A}" type="datetime8">
              <a:rPr lang="he-IL" smtClean="0"/>
              <a:pPr/>
              <a:t>10 דצמבר 23</a:t>
            </a:fld>
            <a:endParaRPr lang="he-IL" dirty="0"/>
          </a:p>
        </p:txBody>
      </p:sp>
      <p:sp>
        <p:nvSpPr>
          <p:cNvPr id="5" name="מציין מיקום של מספר שקופית 4"/>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3" name="מציין מיקום של כותרת תחתונה 2"/>
          <p:cNvSpPr>
            <a:spLocks noGrp="1"/>
          </p:cNvSpPr>
          <p:nvPr>
            <p:ph type="ftr" sz="quarter" idx="11"/>
          </p:nvPr>
        </p:nvSpPr>
        <p:spPr/>
        <p:txBody>
          <a:bodyPr rtlCol="1"/>
          <a:lstStyle>
            <a:lvl1pPr algn="r" rtl="1">
              <a:defRPr>
                <a:solidFill>
                  <a:schemeClr val="tx2"/>
                </a:solidFill>
              </a:defRPr>
            </a:lvl1pPr>
          </a:lstStyle>
          <a:p>
            <a:pPr rtl="1"/>
            <a:endParaRPr lang="he-IL" dirty="0"/>
          </a:p>
        </p:txBody>
      </p:sp>
      <p:sp>
        <p:nvSpPr>
          <p:cNvPr id="2" name="מציין מיקום של תאריך 1"/>
          <p:cNvSpPr>
            <a:spLocks noGrp="1"/>
          </p:cNvSpPr>
          <p:nvPr>
            <p:ph type="dt" sz="half" idx="10"/>
          </p:nvPr>
        </p:nvSpPr>
        <p:spPr/>
        <p:txBody>
          <a:bodyPr rtlCol="1"/>
          <a:lstStyle>
            <a:lvl1pPr algn="r" rtl="1">
              <a:defRPr>
                <a:solidFill>
                  <a:schemeClr val="tx2"/>
                </a:solidFill>
              </a:defRPr>
            </a:lvl1pPr>
          </a:lstStyle>
          <a:p>
            <a:pPr algn="l"/>
            <a:fld id="{2D48FB61-65B6-4A9E-8CC2-7814F08B8B2D}" type="datetime8">
              <a:rPr lang="he-IL" smtClean="0"/>
              <a:pPr algn="l"/>
              <a:t>10 דצמבר 23</a:t>
            </a:fld>
            <a:endParaRPr lang="he-IL" dirty="0"/>
          </a:p>
        </p:txBody>
      </p:sp>
      <p:sp>
        <p:nvSpPr>
          <p:cNvPr id="4" name="מציין מיקום של מספר שקופית 3"/>
          <p:cNvSpPr>
            <a:spLocks noGrp="1"/>
          </p:cNvSpPr>
          <p:nvPr>
            <p:ph type="sldNum" sz="quarter" idx="12"/>
          </p:nvPr>
        </p:nvSpPr>
        <p:spPr/>
        <p:txBody>
          <a:bodyPr rtlCol="1"/>
          <a:lstStyle>
            <a:lvl1pPr algn="l" rtl="1">
              <a:defRPr>
                <a:solidFill>
                  <a:schemeClr val="tx2"/>
                </a:solidFill>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05800" y="2362200"/>
            <a:ext cx="3200400" cy="1990725"/>
          </a:xfrm>
        </p:spPr>
        <p:txBody>
          <a:bodyPr rtlCol="1" anchor="b">
            <a:normAutofit/>
          </a:bodyPr>
          <a:lstStyle>
            <a:lvl1pPr algn="r" rtl="1">
              <a:defRPr sz="3400" b="0"/>
            </a:lvl1pPr>
          </a:lstStyle>
          <a:p>
            <a:pPr rtl="1"/>
            <a:r>
              <a:rPr lang="he-IL"/>
              <a:t>לחץ כדי לערוך סגנון כותרת של תבנית בסיס</a:t>
            </a:r>
            <a:endParaRPr lang="he-IL" dirty="0"/>
          </a:p>
        </p:txBody>
      </p:sp>
      <p:sp>
        <p:nvSpPr>
          <p:cNvPr id="4" name="מציין מיקום טקסט 3"/>
          <p:cNvSpPr>
            <a:spLocks noGrp="1"/>
          </p:cNvSpPr>
          <p:nvPr>
            <p:ph type="body" sz="half" idx="2"/>
          </p:nvPr>
        </p:nvSpPr>
        <p:spPr>
          <a:xfrm>
            <a:off x="8305800" y="4367308"/>
            <a:ext cx="3200400" cy="1622012"/>
          </a:xfrm>
        </p:spPr>
        <p:txBody>
          <a:bodyPr rtlCol="1">
            <a:normAutofit/>
          </a:bodyPr>
          <a:lstStyle>
            <a:lvl1pPr marL="0" indent="0" algn="r" rtl="1">
              <a:spcBef>
                <a:spcPts val="1200"/>
              </a:spcBef>
              <a:buNone/>
              <a:defRPr sz="1600"/>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a:t>לחץ כדי לערוך סגנונות טקסט של תבנית בסיס</a:t>
            </a:r>
          </a:p>
        </p:txBody>
      </p:sp>
      <p:sp>
        <p:nvSpPr>
          <p:cNvPr id="3" name="מציין מיקום תוכן 2"/>
          <p:cNvSpPr>
            <a:spLocks noGrp="1"/>
          </p:cNvSpPr>
          <p:nvPr>
            <p:ph idx="1"/>
          </p:nvPr>
        </p:nvSpPr>
        <p:spPr>
          <a:xfrm>
            <a:off x="457200" y="685800"/>
            <a:ext cx="7239001" cy="5486400"/>
          </a:xfrm>
        </p:spPr>
        <p:txBody>
          <a:bodyPr rtlCol="1">
            <a:normAutofit/>
          </a:bodyPr>
          <a:lstStyle>
            <a:lvl1pPr algn="r" rtl="1">
              <a:defRPr sz="2000"/>
            </a:lvl1pPr>
            <a:lvl2pPr algn="r" rtl="1">
              <a:defRPr sz="1800"/>
            </a:lvl2pPr>
            <a:lvl3pPr algn="r" rtl="1">
              <a:defRPr sz="1600"/>
            </a:lvl3pPr>
            <a:lvl4pPr algn="r" rtl="1">
              <a:defRPr sz="1400"/>
            </a:lvl4pPr>
            <a:lvl5pPr algn="r" rtl="1">
              <a:defRPr sz="1400"/>
            </a:lvl5pPr>
            <a:lvl6pPr algn="r" rtl="1">
              <a:defRPr sz="1400"/>
            </a:lvl6pPr>
            <a:lvl7pPr algn="r" rtl="1">
              <a:defRPr sz="1400"/>
            </a:lvl7pPr>
            <a:lvl8pPr algn="r" rtl="1">
              <a:defRPr sz="1400"/>
            </a:lvl8pPr>
            <a:lvl9pPr algn="r" rtl="1">
              <a:defRPr sz="1400"/>
            </a:lvl9pPr>
          </a:lstStyle>
          <a:p>
            <a:pPr lvl="0" rtl="1"/>
            <a:r>
              <a:rPr lang="he-IL"/>
              <a:t>לחץ כדי לערוך סגנונות טקסט של תבנית בסיס</a:t>
            </a:r>
          </a:p>
          <a:p>
            <a:pPr lvl="1" rtl="1"/>
            <a:r>
              <a:rPr lang="he-IL"/>
              <a:t>רמה שנייה</a:t>
            </a:r>
          </a:p>
          <a:p>
            <a:pPr lvl="2" rtl="1"/>
            <a:r>
              <a:rPr lang="he-IL"/>
              <a:t>רמה שלישית</a:t>
            </a:r>
          </a:p>
          <a:p>
            <a:pPr lvl="3" rtl="1"/>
            <a:r>
              <a:rPr lang="he-IL"/>
              <a:t>רמה רביעית</a:t>
            </a:r>
          </a:p>
          <a:p>
            <a:pPr lvl="4" rtl="1"/>
            <a:r>
              <a:rPr lang="he-IL"/>
              <a:t>רמה חמישית</a:t>
            </a:r>
            <a:endParaRPr lang="he-IL" dirty="0"/>
          </a:p>
        </p:txBody>
      </p:sp>
      <p:sp>
        <p:nvSpPr>
          <p:cNvPr id="6" name="מציין מיקום של כותרת תחתונה 5"/>
          <p:cNvSpPr>
            <a:spLocks noGrp="1"/>
          </p:cNvSpPr>
          <p:nvPr>
            <p:ph type="ftr" sz="quarter" idx="11"/>
          </p:nvPr>
        </p:nvSpPr>
        <p:spPr/>
        <p:txBody>
          <a:bodyPr rtlCol="1"/>
          <a:lstStyle/>
          <a:p>
            <a:pPr rtl="1"/>
            <a:endParaRPr lang="he-IL" dirty="0"/>
          </a:p>
        </p:txBody>
      </p:sp>
      <p:sp>
        <p:nvSpPr>
          <p:cNvPr id="5" name="מציין מיקום של תאריך 4"/>
          <p:cNvSpPr>
            <a:spLocks noGrp="1"/>
          </p:cNvSpPr>
          <p:nvPr>
            <p:ph type="dt" sz="half" idx="10"/>
          </p:nvPr>
        </p:nvSpPr>
        <p:spPr/>
        <p:txBody>
          <a:bodyPr rtlCol="1"/>
          <a:lstStyle>
            <a:lvl1pPr>
              <a:defRPr/>
            </a:lvl1pPr>
          </a:lstStyle>
          <a:p>
            <a:fld id="{221A13E8-9A85-485B-94B7-5D103837E152}" type="datetime8">
              <a:rPr lang="he-IL" smtClean="0"/>
              <a:pPr/>
              <a:t>10 דצמבר 23</a:t>
            </a:fld>
            <a:endParaRPr lang="he-IL" dirty="0"/>
          </a:p>
        </p:txBody>
      </p:sp>
      <p:sp>
        <p:nvSpPr>
          <p:cNvPr id="7" name="מציין מיקום של מספר שקופית 6"/>
          <p:cNvSpPr>
            <a:spLocks noGrp="1"/>
          </p:cNvSpPr>
          <p:nvPr>
            <p:ph type="sldNum" sz="quarter" idx="12"/>
          </p:nvPr>
        </p:nvSpPr>
        <p:spPr/>
        <p:txBody>
          <a:bodyPr rtlCol="1"/>
          <a:lstStyle/>
          <a:p>
            <a:pPr rtl="1"/>
            <a:fld id="{CA8D9AD5-F248-4919-864A-CFD76CC027D6}" type="slidenum">
              <a:rPr lang="he-IL"/>
              <a:t>‹#›</a:t>
            </a:fld>
            <a:endParaRPr lang="he-IL" dirty="0"/>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מלבן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1" anchor="ctr"/>
          <a:lstStyle/>
          <a:p>
            <a:pPr marR="0" lvl="0" indent="0" algn="ctr" rtl="1" fontAlgn="auto">
              <a:lnSpc>
                <a:spcPct val="100000"/>
              </a:lnSpc>
              <a:spcBef>
                <a:spcPts val="0"/>
              </a:spcBef>
              <a:spcAft>
                <a:spcPts val="0"/>
              </a:spcAft>
              <a:buClrTx/>
              <a:buSzTx/>
              <a:buFontTx/>
              <a:buNone/>
              <a:tabLst/>
            </a:pPr>
            <a:endParaRPr kumimoji="0" lang="he-IL" b="0" i="0" u="none" strike="noStrike" kern="0" cap="none" spc="0" normalizeH="0" baseline="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8" name="מלבן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1" anchor="ctr"/>
          <a:lstStyle/>
          <a:p>
            <a:pPr algn="ctr" rtl="1"/>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2" name="מציין מיקום של כותרת 1"/>
          <p:cNvSpPr>
            <a:spLocks noGrp="1"/>
          </p:cNvSpPr>
          <p:nvPr>
            <p:ph type="title"/>
          </p:nvPr>
        </p:nvSpPr>
        <p:spPr>
          <a:xfrm>
            <a:off x="1341120" y="467360"/>
            <a:ext cx="9509760" cy="1233424"/>
          </a:xfrm>
          <a:prstGeom prst="rect">
            <a:avLst/>
          </a:prstGeom>
        </p:spPr>
        <p:txBody>
          <a:bodyPr vert="horz" lIns="91440" tIns="45720" rIns="91440" bIns="45720" rtlCol="1" anchor="b">
            <a:normAutofit/>
          </a:bodyPr>
          <a:lstStyle/>
          <a:p>
            <a:pPr rtl="1"/>
            <a:r>
              <a:rPr lang="he-IL" dirty="0"/>
              <a:t>לחץ כדי לערוך סגנון כותרת של תבנית בסיס</a:t>
            </a:r>
          </a:p>
        </p:txBody>
      </p:sp>
      <p:sp>
        <p:nvSpPr>
          <p:cNvPr id="3" name="מציין מיקום טקסט 2"/>
          <p:cNvSpPr>
            <a:spLocks noGrp="1"/>
          </p:cNvSpPr>
          <p:nvPr>
            <p:ph type="body" idx="1"/>
          </p:nvPr>
        </p:nvSpPr>
        <p:spPr>
          <a:xfrm>
            <a:off x="1341120" y="1901952"/>
            <a:ext cx="9509760" cy="4127627"/>
          </a:xfrm>
          <a:prstGeom prst="rect">
            <a:avLst/>
          </a:prstGeom>
        </p:spPr>
        <p:txBody>
          <a:bodyPr vert="horz" lIns="91440" tIns="45720" rIns="91440" bIns="45720" rtlCol="1">
            <a:normAutofit/>
          </a:bodyPr>
          <a:lstStyle/>
          <a:p>
            <a:pPr lvl="0" rtl="1"/>
            <a:r>
              <a:rPr lang="he-IL" dirty="0"/>
              <a:t>לחץ כדי לערוך סגנונות טקסט של תבנית בסיס</a:t>
            </a:r>
          </a:p>
          <a:p>
            <a:pPr lvl="1" rtl="1"/>
            <a:r>
              <a:rPr lang="he-IL" dirty="0"/>
              <a:t>רמה שניה</a:t>
            </a:r>
          </a:p>
          <a:p>
            <a:pPr lvl="2" rtl="1"/>
            <a:r>
              <a:rPr lang="he-IL" dirty="0"/>
              <a:t>רמה שלישית</a:t>
            </a:r>
          </a:p>
          <a:p>
            <a:pPr lvl="3" rtl="1"/>
            <a:r>
              <a:rPr lang="he-IL" dirty="0"/>
              <a:t>רמה רביעית</a:t>
            </a:r>
          </a:p>
          <a:p>
            <a:pPr lvl="4" rtl="1"/>
            <a:r>
              <a:rPr lang="he-IL" dirty="0"/>
              <a:t>רמה חמישית</a:t>
            </a:r>
          </a:p>
          <a:p>
            <a:pPr lvl="5" rtl="1"/>
            <a:r>
              <a:rPr lang="he-IL" dirty="0"/>
              <a:t>שישית</a:t>
            </a:r>
          </a:p>
          <a:p>
            <a:pPr lvl="6" rtl="1"/>
            <a:r>
              <a:rPr lang="he-IL" dirty="0"/>
              <a:t>שביעית</a:t>
            </a:r>
          </a:p>
          <a:p>
            <a:pPr lvl="7" rtl="1"/>
            <a:r>
              <a:rPr lang="he-IL" dirty="0"/>
              <a:t>שמינית</a:t>
            </a:r>
          </a:p>
          <a:p>
            <a:pPr lvl="8" rtl="1"/>
            <a:r>
              <a:rPr lang="he-IL" dirty="0"/>
              <a:t>תשיעית</a:t>
            </a:r>
          </a:p>
        </p:txBody>
      </p:sp>
      <p:sp>
        <p:nvSpPr>
          <p:cNvPr id="5" name="מציין מיקום של כותרת תחתונה 4"/>
          <p:cNvSpPr>
            <a:spLocks noGrp="1"/>
          </p:cNvSpPr>
          <p:nvPr>
            <p:ph type="ftr" sz="quarter" idx="3"/>
          </p:nvPr>
        </p:nvSpPr>
        <p:spPr>
          <a:xfrm>
            <a:off x="3690000" y="6601968"/>
            <a:ext cx="7159752" cy="237744"/>
          </a:xfrm>
          <a:prstGeom prst="rect">
            <a:avLst/>
          </a:prstGeom>
        </p:spPr>
        <p:txBody>
          <a:bodyPr vert="horz" lIns="91440" tIns="45720" rIns="91440" bIns="45720" rtlCol="1" anchor="ctr"/>
          <a:lstStyle>
            <a:lvl1pPr algn="r" rtl="1">
              <a:defRPr sz="1100" cap="all" baseline="0">
                <a:solidFill>
                  <a:schemeClr val="bg2"/>
                </a:solidFill>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4" name="מציין מיקום של תאריך 3"/>
          <p:cNvSpPr>
            <a:spLocks noGrp="1"/>
          </p:cNvSpPr>
          <p:nvPr>
            <p:ph type="dt" sz="half" idx="2"/>
          </p:nvPr>
        </p:nvSpPr>
        <p:spPr>
          <a:xfrm>
            <a:off x="2286000" y="6601968"/>
            <a:ext cx="1143000" cy="237744"/>
          </a:xfrm>
          <a:prstGeom prst="rect">
            <a:avLst/>
          </a:prstGeom>
        </p:spPr>
        <p:txBody>
          <a:bodyPr vert="horz" lIns="91440" tIns="45720" rIns="91440" bIns="45720" rtlCol="1" anchor="ctr"/>
          <a:lstStyle>
            <a:lvl1pPr algn="l" rtl="1">
              <a:defRPr sz="1100">
                <a:solidFill>
                  <a:schemeClr val="bg2"/>
                </a:solidFill>
                <a:latin typeface="Tahoma" panose="020B0604030504040204" pitchFamily="34" charset="0"/>
                <a:ea typeface="Tahoma" panose="020B0604030504040204" pitchFamily="34" charset="0"/>
                <a:cs typeface="Tahoma" panose="020B0604030504040204" pitchFamily="34" charset="0"/>
              </a:defRPr>
            </a:lvl1pPr>
          </a:lstStyle>
          <a:p>
            <a:fld id="{E1A69999-6F67-4D06-AF2F-1AEEB328493D}" type="datetime8">
              <a:rPr lang="he-IL" smtClean="0"/>
              <a:pPr/>
              <a:t>10 דצמבר 23</a:t>
            </a:fld>
            <a:endParaRPr lang="he-IL" dirty="0"/>
          </a:p>
        </p:txBody>
      </p:sp>
      <p:sp>
        <p:nvSpPr>
          <p:cNvPr id="6" name="מציין מיקום של מספר שקופית 5"/>
          <p:cNvSpPr>
            <a:spLocks noGrp="1"/>
          </p:cNvSpPr>
          <p:nvPr>
            <p:ph type="sldNum" sz="quarter" idx="4"/>
          </p:nvPr>
        </p:nvSpPr>
        <p:spPr>
          <a:xfrm>
            <a:off x="1341120" y="6601968"/>
            <a:ext cx="640080" cy="237744"/>
          </a:xfrm>
          <a:prstGeom prst="rect">
            <a:avLst/>
          </a:prstGeom>
        </p:spPr>
        <p:txBody>
          <a:bodyPr vert="horz" lIns="91440" tIns="45720" rIns="91440" bIns="45720" rtlCol="1" anchor="ctr"/>
          <a:lstStyle>
            <a:lvl1pPr algn="l" rtl="1">
              <a:defRPr sz="1100">
                <a:solidFill>
                  <a:schemeClr val="bg2"/>
                </a:solidFill>
                <a:latin typeface="Tahoma" panose="020B0604030504040204" pitchFamily="34" charset="0"/>
                <a:ea typeface="Tahoma" panose="020B0604030504040204" pitchFamily="34" charset="0"/>
                <a:cs typeface="Tahoma" panose="020B0604030504040204" pitchFamily="34" charset="0"/>
              </a:defRPr>
            </a:lvl1pPr>
          </a:lstStyle>
          <a:p>
            <a:fld id="{CA8D9AD5-F248-4919-864A-CFD76CC027D6}" type="slidenum">
              <a:rPr lang="he-IL" smtClean="0"/>
              <a:pPr/>
              <a:t>‹#›</a:t>
            </a:fld>
            <a:endParaRPr lang="he-IL" dirty="0"/>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r" defTabSz="914400" rtl="1" eaLnBrk="1" latinLnBrk="0" hangingPunct="1">
        <a:lnSpc>
          <a:spcPct val="90000"/>
        </a:lnSpc>
        <a:spcBef>
          <a:spcPct val="0"/>
        </a:spcBef>
        <a:buFont typeface="Arial" pitchFamily="34" charset="0"/>
        <a:buNone/>
        <a:defRPr sz="3400" kern="120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defRPr>
      </a:lvl1pPr>
    </p:titleStyle>
    <p:bodyStyle>
      <a:lvl1pPr marL="274320" indent="-228600" algn="r" defTabSz="914400" rtl="1"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594360" indent="-228600" algn="r" defTabSz="914400" rtl="1"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914400" indent="-228600" algn="r" defTabSz="914400" rtl="1"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234440" indent="-228600" algn="r" defTabSz="914400" rtl="1"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Tahoma" panose="020B0604030504040204" pitchFamily="34" charset="0"/>
          <a:ea typeface="Tahoma" panose="020B0604030504040204" pitchFamily="34" charset="0"/>
          <a:cs typeface="Tahoma" panose="020B0604030504040204" pitchFamily="34" charset="0"/>
        </a:defRPr>
      </a:lvl4pPr>
      <a:lvl5pPr marL="1554480" indent="-228600" algn="r" defTabSz="914400" rtl="1"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Tahoma" panose="020B0604030504040204" pitchFamily="34" charset="0"/>
          <a:ea typeface="Tahoma" panose="020B0604030504040204" pitchFamily="34" charset="0"/>
          <a:cs typeface="Tahoma" panose="020B0604030504040204" pitchFamily="34" charset="0"/>
        </a:defRPr>
      </a:lvl5pPr>
      <a:lvl6pPr marL="1874520" indent="-228600" algn="r" defTabSz="914400" rtl="1" eaLnBrk="1" latinLnBrk="0" hangingPunct="1">
        <a:lnSpc>
          <a:spcPct val="90000"/>
        </a:lnSpc>
        <a:spcBef>
          <a:spcPts val="800"/>
        </a:spcBef>
        <a:buSzPct val="80000"/>
        <a:buFont typeface="Wingdings" pitchFamily="2" charset="2"/>
        <a:buChar char="§"/>
        <a:defRPr sz="1400" kern="1200">
          <a:solidFill>
            <a:schemeClr val="tx2"/>
          </a:solidFill>
          <a:latin typeface="Tahoma" panose="020B0604030504040204" pitchFamily="34" charset="0"/>
          <a:ea typeface="Tahoma" panose="020B0604030504040204" pitchFamily="34" charset="0"/>
          <a:cs typeface="Tahoma" panose="020B0604030504040204" pitchFamily="34" charset="0"/>
        </a:defRPr>
      </a:lvl6pPr>
      <a:lvl7pPr marL="2194560" indent="-228600" algn="r" defTabSz="914400" rtl="1" eaLnBrk="1" latinLnBrk="0" hangingPunct="1">
        <a:lnSpc>
          <a:spcPct val="90000"/>
        </a:lnSpc>
        <a:spcBef>
          <a:spcPts val="800"/>
        </a:spcBef>
        <a:buSzPct val="80000"/>
        <a:buFont typeface="Wingdings" pitchFamily="2" charset="2"/>
        <a:buChar char="§"/>
        <a:defRPr sz="1400"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7pPr>
      <a:lvl8pPr marL="2514600" indent="-228600" algn="r" defTabSz="914400" rtl="1" eaLnBrk="1" latinLnBrk="0" hangingPunct="1">
        <a:lnSpc>
          <a:spcPct val="90000"/>
        </a:lnSpc>
        <a:spcBef>
          <a:spcPts val="800"/>
        </a:spcBef>
        <a:buSzPct val="80000"/>
        <a:buFont typeface="Wingdings" pitchFamily="2" charset="2"/>
        <a:buChar char="§"/>
        <a:defRPr sz="1400"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8pPr>
      <a:lvl9pPr marL="2834640" indent="-228600" algn="r" defTabSz="914400" rtl="1" eaLnBrk="1" latinLnBrk="0" hangingPunct="1">
        <a:lnSpc>
          <a:spcPct val="90000"/>
        </a:lnSpc>
        <a:spcBef>
          <a:spcPts val="800"/>
        </a:spcBef>
        <a:buSzPct val="80000"/>
        <a:buFont typeface="Wingdings" pitchFamily="2" charset="2"/>
        <a:buChar char="§"/>
        <a:defRPr sz="1400" kern="1200" baseline="0">
          <a:solidFill>
            <a:schemeClr val="tx2"/>
          </a:solidFill>
          <a:latin typeface="Tahoma" panose="020B0604030504040204" pitchFamily="34" charset="0"/>
          <a:ea typeface="Tahoma" panose="020B0604030504040204" pitchFamily="34" charset="0"/>
          <a:cs typeface="Tahoma" panose="020B0604030504040204" pitchFamily="34" charset="0"/>
        </a:defRPr>
      </a:lvl9pPr>
    </p:bodyStyle>
    <p:otherStyle>
      <a:defPPr>
        <a:defRP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rtlCol="1"/>
          <a:lstStyle/>
          <a:p>
            <a:pPr rtl="1"/>
            <a:r>
              <a:rPr lang="en-US" dirty="0">
                <a:latin typeface="Tahoma" panose="020B0604030504040204" pitchFamily="34" charset="0"/>
                <a:ea typeface="Tahoma" panose="020B0604030504040204" pitchFamily="34" charset="0"/>
                <a:cs typeface="Tahoma" panose="020B0604030504040204" pitchFamily="34" charset="0"/>
              </a:rPr>
              <a:t>Events, Threads and Async Methods</a:t>
            </a:r>
            <a:endParaRPr lang="he-IL" dirty="0">
              <a:latin typeface="Tahoma" panose="020B0604030504040204" pitchFamily="34" charset="0"/>
              <a:ea typeface="Tahoma" panose="020B0604030504040204" pitchFamily="34" charset="0"/>
              <a:cs typeface="Tahoma" panose="020B0604030504040204" pitchFamily="34" charset="0"/>
            </a:endParaRPr>
          </a:p>
        </p:txBody>
      </p:sp>
      <p:sp>
        <p:nvSpPr>
          <p:cNvPr id="4" name="כותרת משנה 3"/>
          <p:cNvSpPr>
            <a:spLocks noGrp="1"/>
          </p:cNvSpPr>
          <p:nvPr>
            <p:ph type="subTitle" idx="1"/>
          </p:nvPr>
        </p:nvSpPr>
        <p:spPr/>
        <p:txBody>
          <a:bodyPr rtlCol="1"/>
          <a:lstStyle/>
          <a:p>
            <a:pPr rtl="1"/>
            <a:r>
              <a:rPr lang="he-IL" dirty="0">
                <a:latin typeface="Tahoma" panose="020B0604030504040204" pitchFamily="34" charset="0"/>
                <a:ea typeface="Tahoma" panose="020B0604030504040204" pitchFamily="34" charset="0"/>
                <a:cs typeface="Tahoma" panose="020B0604030504040204" pitchFamily="34" charset="0"/>
              </a:rPr>
              <a:t>הנדסת תוכנה – שכבת יא'</a:t>
            </a:r>
          </a:p>
        </p:txBody>
      </p:sp>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טוב... אז עכשיו אנחנו כמעט מוכנים להכין ארוחת בוקר שלמה. ארוחת הבוקר שלנו תכלול:</a:t>
            </a:r>
            <a:br>
              <a:rPr lang="he-IL" altLang="en-US" sz="2400" dirty="0"/>
            </a:br>
            <a:r>
              <a:rPr lang="he-IL" altLang="en-US" sz="2400" dirty="0"/>
              <a:t>חביתה, שני מלפפונים חתוכים, </a:t>
            </a:r>
            <a:r>
              <a:rPr lang="he-IL" altLang="en-US" sz="2400" dirty="0" err="1"/>
              <a:t>עגבניה</a:t>
            </a:r>
            <a:r>
              <a:rPr lang="he-IL" altLang="en-US" sz="2400" dirty="0"/>
              <a:t> אחת חתוכה, וטוסט.</a:t>
            </a:r>
            <a:br>
              <a:rPr lang="he-IL" altLang="en-US" sz="2400" dirty="0"/>
            </a:br>
            <a:br>
              <a:rPr lang="he-IL" altLang="en-US" sz="2400" dirty="0"/>
            </a:br>
            <a:r>
              <a:rPr lang="he-IL" altLang="en-US" sz="2400" dirty="0"/>
              <a:t>על מנת להכין את כל המרכיבים נגדיר מחלקות נוספות שיורשות מ </a:t>
            </a:r>
            <a:r>
              <a:rPr lang="en-US" altLang="en-US" sz="2400" dirty="0" err="1"/>
              <a:t>TaskExecutor</a:t>
            </a:r>
            <a:br>
              <a:rPr lang="en-US" altLang="en-US" sz="2400" dirty="0"/>
            </a:br>
            <a:br>
              <a:rPr lang="en-US" altLang="en-US" sz="2400" dirty="0"/>
            </a:br>
            <a:br>
              <a:rPr lang="en-US" altLang="en-US" sz="2400" dirty="0"/>
            </a:br>
            <a:br>
              <a:rPr lang="en-US" altLang="en-US" sz="2400" dirty="0"/>
            </a:br>
            <a:br>
              <a:rPr lang="en-US" altLang="en-US" sz="2400" dirty="0"/>
            </a:br>
            <a:endParaRPr lang="he-IL" sz="2400" dirty="0"/>
          </a:p>
        </p:txBody>
      </p:sp>
      <p:sp>
        <p:nvSpPr>
          <p:cNvPr id="5" name="תיבת טקסט 4">
            <a:extLst>
              <a:ext uri="{FF2B5EF4-FFF2-40B4-BE49-F238E27FC236}">
                <a16:creationId xmlns:a16="http://schemas.microsoft.com/office/drawing/2014/main" id="{7C07135C-A3C2-4E08-A41C-F325C999A104}"/>
              </a:ext>
            </a:extLst>
          </p:cNvPr>
          <p:cNvSpPr txBox="1"/>
          <p:nvPr/>
        </p:nvSpPr>
        <p:spPr>
          <a:xfrm>
            <a:off x="263352" y="332656"/>
            <a:ext cx="6094602" cy="5909310"/>
          </a:xfrm>
          <a:prstGeom prst="rect">
            <a:avLst/>
          </a:prstGeom>
          <a:noFill/>
        </p:spPr>
        <p:txBody>
          <a:bodyPr wrap="square">
            <a:spAutoFit/>
          </a:bodyPr>
          <a:lstStyle/>
          <a:p>
            <a:pPr algn="l" rtl="0"/>
            <a:r>
              <a:rPr lang="en-US" sz="1400" dirty="0"/>
              <a:t> class </a:t>
            </a:r>
            <a:r>
              <a:rPr lang="en-US" sz="1400" dirty="0" err="1"/>
              <a:t>Omlette:TaskExecutor</a:t>
            </a:r>
            <a:endParaRPr lang="en-US" sz="1400" dirty="0"/>
          </a:p>
          <a:p>
            <a:pPr algn="l" rtl="0"/>
            <a:r>
              <a:rPr lang="en-US" sz="1400" dirty="0"/>
              <a:t>    {</a:t>
            </a:r>
          </a:p>
          <a:p>
            <a:pPr algn="l" rtl="0"/>
            <a:r>
              <a:rPr lang="en-US" sz="1400" dirty="0"/>
              <a:t>        public </a:t>
            </a:r>
            <a:r>
              <a:rPr lang="en-US" sz="1400" dirty="0" err="1"/>
              <a:t>Omlette</a:t>
            </a:r>
            <a:r>
              <a:rPr lang="en-US" sz="1400" dirty="0"/>
              <a:t>(string name):base(name, 90000)</a:t>
            </a:r>
          </a:p>
          <a:p>
            <a:pPr algn="l" rtl="0"/>
            <a:r>
              <a:rPr lang="en-US" sz="1400" dirty="0"/>
              <a:t>        {</a:t>
            </a:r>
          </a:p>
          <a:p>
            <a:pPr algn="l" rtl="0"/>
            <a:endParaRPr lang="en-US" sz="1400" dirty="0"/>
          </a:p>
          <a:p>
            <a:pPr algn="l" rtl="0"/>
            <a:r>
              <a:rPr lang="en-US" sz="1400" dirty="0"/>
              <a:t>        }</a:t>
            </a:r>
          </a:p>
          <a:p>
            <a:pPr algn="l" rtl="0"/>
            <a:r>
              <a:rPr lang="en-US" sz="1400" dirty="0"/>
              <a:t>    }</a:t>
            </a:r>
          </a:p>
          <a:p>
            <a:pPr algn="l" rtl="0"/>
            <a:endParaRPr lang="en-US" sz="1400" dirty="0"/>
          </a:p>
          <a:p>
            <a:pPr algn="l" rtl="0"/>
            <a:r>
              <a:rPr lang="en-US" sz="1400" dirty="0"/>
              <a:t>    class Cucumber: </a:t>
            </a:r>
            <a:r>
              <a:rPr lang="en-US" sz="1400" dirty="0" err="1"/>
              <a:t>TaskExecutor</a:t>
            </a:r>
            <a:endParaRPr lang="en-US" sz="1400" dirty="0"/>
          </a:p>
          <a:p>
            <a:pPr algn="l" rtl="0"/>
            <a:r>
              <a:rPr lang="en-US" sz="1400" dirty="0"/>
              <a:t>    {</a:t>
            </a:r>
          </a:p>
          <a:p>
            <a:pPr algn="l" rtl="0"/>
            <a:r>
              <a:rPr lang="en-US" sz="1400" dirty="0"/>
              <a:t>        public Cucumber(string name) : base(name, 5000)</a:t>
            </a:r>
          </a:p>
          <a:p>
            <a:pPr algn="l" rtl="0"/>
            <a:r>
              <a:rPr lang="en-US" sz="1400" dirty="0"/>
              <a:t>        { }</a:t>
            </a:r>
          </a:p>
          <a:p>
            <a:pPr algn="l" rtl="0"/>
            <a:r>
              <a:rPr lang="en-US" sz="1400" dirty="0"/>
              <a:t>    }</a:t>
            </a:r>
          </a:p>
          <a:p>
            <a:pPr algn="l" rtl="0"/>
            <a:endParaRPr lang="en-US" sz="1400" dirty="0"/>
          </a:p>
          <a:p>
            <a:pPr algn="l" rtl="0"/>
            <a:r>
              <a:rPr lang="en-US" sz="1400" dirty="0"/>
              <a:t>    class Tomato: </a:t>
            </a:r>
            <a:r>
              <a:rPr lang="en-US" sz="1400" dirty="0" err="1"/>
              <a:t>TaskExecutor</a:t>
            </a:r>
            <a:endParaRPr lang="en-US" sz="1400" dirty="0"/>
          </a:p>
          <a:p>
            <a:pPr algn="l" rtl="0"/>
            <a:r>
              <a:rPr lang="en-US" sz="1400" dirty="0"/>
              <a:t>    {</a:t>
            </a:r>
          </a:p>
          <a:p>
            <a:pPr algn="l" rtl="0"/>
            <a:r>
              <a:rPr lang="en-US" sz="1400" dirty="0"/>
              <a:t>        public Tomato(string name):base(name, 1000)</a:t>
            </a:r>
          </a:p>
          <a:p>
            <a:pPr algn="l" rtl="0"/>
            <a:r>
              <a:rPr lang="en-US" sz="1400" dirty="0"/>
              <a:t>        { }</a:t>
            </a:r>
          </a:p>
          <a:p>
            <a:pPr algn="l" rtl="0"/>
            <a:r>
              <a:rPr lang="en-US" sz="1400" dirty="0"/>
              <a:t>    }</a:t>
            </a:r>
          </a:p>
          <a:p>
            <a:pPr algn="l" rtl="0"/>
            <a:endParaRPr lang="en-US" sz="1400" dirty="0"/>
          </a:p>
          <a:p>
            <a:pPr algn="l" rtl="0"/>
            <a:r>
              <a:rPr lang="en-US" sz="1400" dirty="0"/>
              <a:t>    class Toast: </a:t>
            </a:r>
            <a:r>
              <a:rPr lang="en-US" sz="1400" dirty="0" err="1"/>
              <a:t>TaskExecutor</a:t>
            </a:r>
            <a:endParaRPr lang="en-US" sz="1400" dirty="0"/>
          </a:p>
          <a:p>
            <a:pPr algn="l" rtl="0"/>
            <a:r>
              <a:rPr lang="en-US" sz="1400" dirty="0"/>
              <a:t>    {</a:t>
            </a:r>
          </a:p>
          <a:p>
            <a:pPr algn="l" rtl="0"/>
            <a:r>
              <a:rPr lang="en-US" sz="1400" dirty="0"/>
              <a:t>        public Toast(string name):base(name, 30000)</a:t>
            </a:r>
          </a:p>
          <a:p>
            <a:pPr algn="l" rtl="0"/>
            <a:r>
              <a:rPr lang="en-US" sz="1400" dirty="0"/>
              <a:t>        {</a:t>
            </a:r>
          </a:p>
          <a:p>
            <a:pPr algn="l" rtl="0"/>
            <a:endParaRPr lang="en-US" sz="1400" dirty="0"/>
          </a:p>
          <a:p>
            <a:pPr algn="l" rtl="0"/>
            <a:r>
              <a:rPr lang="en-US" sz="1400" dirty="0"/>
              <a:t>        }</a:t>
            </a:r>
          </a:p>
          <a:p>
            <a:pPr algn="l" rtl="0"/>
            <a:r>
              <a:rPr lang="en-US" sz="1400" dirty="0"/>
              <a:t>    }</a:t>
            </a:r>
            <a:endParaRPr lang="he-IL" sz="1400" dirty="0"/>
          </a:p>
        </p:txBody>
      </p:sp>
    </p:spTree>
    <p:extLst>
      <p:ext uri="{BB962C8B-B14F-4D97-AF65-F5344CB8AC3E}">
        <p14:creationId xmlns:p14="http://schemas.microsoft.com/office/powerpoint/2010/main" val="1016021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נכתוב את התוכנית הבאה שמכינה את ארוחת הבוקר וגם בודקת כמה זמן זה לקח...</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pic>
        <p:nvPicPr>
          <p:cNvPr id="3" name="תמונה 2">
            <a:extLst>
              <a:ext uri="{FF2B5EF4-FFF2-40B4-BE49-F238E27FC236}">
                <a16:creationId xmlns:a16="http://schemas.microsoft.com/office/drawing/2014/main" id="{634AB838-60A4-4A00-B0D8-4AD1067F0173}"/>
              </a:ext>
            </a:extLst>
          </p:cNvPr>
          <p:cNvPicPr>
            <a:picLocks noChangeAspect="1"/>
          </p:cNvPicPr>
          <p:nvPr/>
        </p:nvPicPr>
        <p:blipFill>
          <a:blip r:embed="rId3"/>
          <a:stretch>
            <a:fillRect/>
          </a:stretch>
        </p:blipFill>
        <p:spPr>
          <a:xfrm>
            <a:off x="407368" y="188640"/>
            <a:ext cx="6000750" cy="6248400"/>
          </a:xfrm>
          <a:prstGeom prst="rect">
            <a:avLst/>
          </a:prstGeom>
        </p:spPr>
      </p:pic>
    </p:spTree>
    <p:extLst>
      <p:ext uri="{BB962C8B-B14F-4D97-AF65-F5344CB8AC3E}">
        <p14:creationId xmlns:p14="http://schemas.microsoft.com/office/powerpoint/2010/main" val="151391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אז לקח לנו 131 שניות להכין את ארוחת הבוקר. </a:t>
            </a:r>
            <a:br>
              <a:rPr lang="he-IL" altLang="en-US" sz="2400" dirty="0"/>
            </a:br>
            <a:br>
              <a:rPr lang="he-IL" altLang="en-US" sz="2400" dirty="0"/>
            </a:br>
            <a:r>
              <a:rPr lang="he-IL" altLang="en-US" sz="2400" dirty="0"/>
              <a:t>האם במציאות כך היינו מכינים ארוחת בוקר? האם היינו מחכים שהחביתה תהיה מוכנה כדי לשים את הטוסט בטוסטר? ורק כשזה מוכן היינו מתחילים לחתוך את הירקות?</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pic>
        <p:nvPicPr>
          <p:cNvPr id="3" name="תמונה 2">
            <a:extLst>
              <a:ext uri="{FF2B5EF4-FFF2-40B4-BE49-F238E27FC236}">
                <a16:creationId xmlns:a16="http://schemas.microsoft.com/office/drawing/2014/main" id="{818B78C3-A983-4B67-A363-F162F418DB64}"/>
              </a:ext>
            </a:extLst>
          </p:cNvPr>
          <p:cNvPicPr>
            <a:picLocks noChangeAspect="1"/>
          </p:cNvPicPr>
          <p:nvPr/>
        </p:nvPicPr>
        <p:blipFill>
          <a:blip r:embed="rId3"/>
          <a:stretch>
            <a:fillRect/>
          </a:stretch>
        </p:blipFill>
        <p:spPr>
          <a:xfrm>
            <a:off x="551384" y="135446"/>
            <a:ext cx="4743450" cy="6515100"/>
          </a:xfrm>
          <a:prstGeom prst="rect">
            <a:avLst/>
          </a:prstGeom>
        </p:spPr>
      </p:pic>
    </p:spTree>
    <p:extLst>
      <p:ext uri="{BB962C8B-B14F-4D97-AF65-F5344CB8AC3E}">
        <p14:creationId xmlns:p14="http://schemas.microsoft.com/office/powerpoint/2010/main" val="244691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לבן 6">
            <a:extLst>
              <a:ext uri="{FF2B5EF4-FFF2-40B4-BE49-F238E27FC236}">
                <a16:creationId xmlns:a16="http://schemas.microsoft.com/office/drawing/2014/main" id="{19BA0B43-D7A1-4323-9C82-2B52A8C9E198}"/>
              </a:ext>
            </a:extLst>
          </p:cNvPr>
          <p:cNvSpPr/>
          <p:nvPr/>
        </p:nvSpPr>
        <p:spPr>
          <a:xfrm>
            <a:off x="119336" y="116632"/>
            <a:ext cx="7128792" cy="674136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 name="כותרת 1">
            <a:extLst>
              <a:ext uri="{FF2B5EF4-FFF2-40B4-BE49-F238E27FC236}">
                <a16:creationId xmlns:a16="http://schemas.microsoft.com/office/drawing/2014/main" id="{C47E441A-BCD7-4F70-AADF-79FB75603F66}"/>
              </a:ext>
            </a:extLst>
          </p:cNvPr>
          <p:cNvSpPr>
            <a:spLocks noGrp="1"/>
          </p:cNvSpPr>
          <p:nvPr>
            <p:ph type="title"/>
          </p:nvPr>
        </p:nvSpPr>
        <p:spPr/>
        <p:txBody>
          <a:bodyPr/>
          <a:lstStyle/>
          <a:p>
            <a:r>
              <a:rPr lang="he-IL" dirty="0"/>
              <a:t>איך תוכנית עובדת?</a:t>
            </a:r>
          </a:p>
        </p:txBody>
      </p:sp>
      <p:sp>
        <p:nvSpPr>
          <p:cNvPr id="3" name="מציין מיקום טקסט 2">
            <a:extLst>
              <a:ext uri="{FF2B5EF4-FFF2-40B4-BE49-F238E27FC236}">
                <a16:creationId xmlns:a16="http://schemas.microsoft.com/office/drawing/2014/main" id="{AD070A54-0EC9-4048-AF3A-8A4D3F5FF7C0}"/>
              </a:ext>
            </a:extLst>
          </p:cNvPr>
          <p:cNvSpPr>
            <a:spLocks noGrp="1"/>
          </p:cNvSpPr>
          <p:nvPr>
            <p:ph type="body" sz="half" idx="2"/>
          </p:nvPr>
        </p:nvSpPr>
        <p:spPr/>
        <p:txBody>
          <a:bodyPr/>
          <a:lstStyle/>
          <a:p>
            <a:endParaRPr lang="he-IL"/>
          </a:p>
        </p:txBody>
      </p:sp>
      <p:sp>
        <p:nvSpPr>
          <p:cNvPr id="5" name="מלבן 4">
            <a:extLst>
              <a:ext uri="{FF2B5EF4-FFF2-40B4-BE49-F238E27FC236}">
                <a16:creationId xmlns:a16="http://schemas.microsoft.com/office/drawing/2014/main" id="{DAD60258-D551-4C38-A80A-F86ADE693511}"/>
              </a:ext>
            </a:extLst>
          </p:cNvPr>
          <p:cNvSpPr/>
          <p:nvPr/>
        </p:nvSpPr>
        <p:spPr>
          <a:xfrm>
            <a:off x="767408" y="476672"/>
            <a:ext cx="3096344" cy="4896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Heap</a:t>
            </a:r>
            <a:endParaRPr lang="he-IL" dirty="0"/>
          </a:p>
        </p:txBody>
      </p:sp>
      <p:sp>
        <p:nvSpPr>
          <p:cNvPr id="8" name="תיבת טקסט 7">
            <a:extLst>
              <a:ext uri="{FF2B5EF4-FFF2-40B4-BE49-F238E27FC236}">
                <a16:creationId xmlns:a16="http://schemas.microsoft.com/office/drawing/2014/main" id="{F0C3BA0B-1DF1-4028-831C-D8639837EBC4}"/>
              </a:ext>
            </a:extLst>
          </p:cNvPr>
          <p:cNvSpPr txBox="1"/>
          <p:nvPr/>
        </p:nvSpPr>
        <p:spPr>
          <a:xfrm>
            <a:off x="2730848" y="131458"/>
            <a:ext cx="1944215" cy="369332"/>
          </a:xfrm>
          <a:prstGeom prst="rect">
            <a:avLst/>
          </a:prstGeom>
          <a:noFill/>
        </p:spPr>
        <p:txBody>
          <a:bodyPr wrap="square" rtlCol="1">
            <a:spAutoFit/>
          </a:bodyPr>
          <a:lstStyle/>
          <a:p>
            <a:r>
              <a:rPr lang="en-US" dirty="0">
                <a:solidFill>
                  <a:schemeClr val="bg1"/>
                </a:solidFill>
              </a:rPr>
              <a:t>Process Memory</a:t>
            </a:r>
            <a:endParaRPr lang="he-IL" dirty="0">
              <a:solidFill>
                <a:schemeClr val="bg1"/>
              </a:solidFill>
            </a:endParaRPr>
          </a:p>
        </p:txBody>
      </p:sp>
      <p:sp>
        <p:nvSpPr>
          <p:cNvPr id="9" name="מלבן 8">
            <a:extLst>
              <a:ext uri="{FF2B5EF4-FFF2-40B4-BE49-F238E27FC236}">
                <a16:creationId xmlns:a16="http://schemas.microsoft.com/office/drawing/2014/main" id="{40E85CDA-3F32-44AF-AD28-A7B8F3C0F399}"/>
              </a:ext>
            </a:extLst>
          </p:cNvPr>
          <p:cNvSpPr/>
          <p:nvPr/>
        </p:nvSpPr>
        <p:spPr>
          <a:xfrm>
            <a:off x="767408" y="5373216"/>
            <a:ext cx="5661272" cy="7200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r>
              <a:rPr lang="en-US" dirty="0"/>
              <a:t>Program Code</a:t>
            </a:r>
            <a:endParaRPr lang="he-IL" dirty="0"/>
          </a:p>
        </p:txBody>
      </p:sp>
      <p:sp>
        <p:nvSpPr>
          <p:cNvPr id="6" name="מלבן 5">
            <a:extLst>
              <a:ext uri="{FF2B5EF4-FFF2-40B4-BE49-F238E27FC236}">
                <a16:creationId xmlns:a16="http://schemas.microsoft.com/office/drawing/2014/main" id="{F5F256BC-3E7A-4759-AF4B-8F03ECF4DCBB}"/>
              </a:ext>
            </a:extLst>
          </p:cNvPr>
          <p:cNvSpPr/>
          <p:nvPr/>
        </p:nvSpPr>
        <p:spPr>
          <a:xfrm>
            <a:off x="3863752" y="476672"/>
            <a:ext cx="864096" cy="4896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r>
              <a:rPr lang="en-US" dirty="0"/>
              <a:t>Stack</a:t>
            </a:r>
            <a:endParaRPr lang="he-IL" dirty="0"/>
          </a:p>
        </p:txBody>
      </p:sp>
      <p:sp>
        <p:nvSpPr>
          <p:cNvPr id="10" name="מלבן 9">
            <a:extLst>
              <a:ext uri="{FF2B5EF4-FFF2-40B4-BE49-F238E27FC236}">
                <a16:creationId xmlns:a16="http://schemas.microsoft.com/office/drawing/2014/main" id="{B9E5B815-B280-43E8-B3C8-13E628E596FC}"/>
              </a:ext>
            </a:extLst>
          </p:cNvPr>
          <p:cNvSpPr/>
          <p:nvPr/>
        </p:nvSpPr>
        <p:spPr>
          <a:xfrm>
            <a:off x="3863752" y="4797152"/>
            <a:ext cx="864096"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r>
              <a:rPr lang="en-US" sz="1400" dirty="0"/>
              <a:t>Registers</a:t>
            </a:r>
            <a:endParaRPr lang="he-IL" sz="1400" dirty="0"/>
          </a:p>
        </p:txBody>
      </p:sp>
      <p:grpSp>
        <p:nvGrpSpPr>
          <p:cNvPr id="12" name="קבוצה 11">
            <a:extLst>
              <a:ext uri="{FF2B5EF4-FFF2-40B4-BE49-F238E27FC236}">
                <a16:creationId xmlns:a16="http://schemas.microsoft.com/office/drawing/2014/main" id="{6DD69F93-EE68-4421-87AB-95B6DE8CF20B}"/>
              </a:ext>
            </a:extLst>
          </p:cNvPr>
          <p:cNvGrpSpPr/>
          <p:nvPr/>
        </p:nvGrpSpPr>
        <p:grpSpPr>
          <a:xfrm>
            <a:off x="4727848" y="476672"/>
            <a:ext cx="864096" cy="4896544"/>
            <a:chOff x="3863752" y="476672"/>
            <a:chExt cx="864096" cy="4896544"/>
          </a:xfrm>
        </p:grpSpPr>
        <p:sp>
          <p:nvSpPr>
            <p:cNvPr id="13" name="מלבן 12">
              <a:extLst>
                <a:ext uri="{FF2B5EF4-FFF2-40B4-BE49-F238E27FC236}">
                  <a16:creationId xmlns:a16="http://schemas.microsoft.com/office/drawing/2014/main" id="{08FCE7F7-C2B4-44B6-B8A8-C7F91E78034B}"/>
                </a:ext>
              </a:extLst>
            </p:cNvPr>
            <p:cNvSpPr/>
            <p:nvPr/>
          </p:nvSpPr>
          <p:spPr>
            <a:xfrm>
              <a:off x="3863752" y="476672"/>
              <a:ext cx="864096" cy="4896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r>
                <a:rPr lang="en-US" dirty="0"/>
                <a:t>Stack</a:t>
              </a:r>
              <a:endParaRPr lang="he-IL" dirty="0"/>
            </a:p>
          </p:txBody>
        </p:sp>
        <p:sp>
          <p:nvSpPr>
            <p:cNvPr id="14" name="מלבן 13">
              <a:extLst>
                <a:ext uri="{FF2B5EF4-FFF2-40B4-BE49-F238E27FC236}">
                  <a16:creationId xmlns:a16="http://schemas.microsoft.com/office/drawing/2014/main" id="{8E2F0D17-903B-4D65-919F-3938268C3D40}"/>
                </a:ext>
              </a:extLst>
            </p:cNvPr>
            <p:cNvSpPr/>
            <p:nvPr/>
          </p:nvSpPr>
          <p:spPr>
            <a:xfrm>
              <a:off x="3863752" y="4797152"/>
              <a:ext cx="864096"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r>
                <a:rPr lang="en-US" sz="1400" dirty="0"/>
                <a:t>Registers</a:t>
              </a:r>
              <a:endParaRPr lang="he-IL" sz="1400" dirty="0"/>
            </a:p>
          </p:txBody>
        </p:sp>
      </p:grpSp>
      <p:grpSp>
        <p:nvGrpSpPr>
          <p:cNvPr id="15" name="קבוצה 14">
            <a:extLst>
              <a:ext uri="{FF2B5EF4-FFF2-40B4-BE49-F238E27FC236}">
                <a16:creationId xmlns:a16="http://schemas.microsoft.com/office/drawing/2014/main" id="{4FBA4701-F4B1-4589-BF64-35B1E7DBBC1B}"/>
              </a:ext>
            </a:extLst>
          </p:cNvPr>
          <p:cNvGrpSpPr/>
          <p:nvPr/>
        </p:nvGrpSpPr>
        <p:grpSpPr>
          <a:xfrm>
            <a:off x="5564584" y="476170"/>
            <a:ext cx="864096" cy="4896544"/>
            <a:chOff x="3863752" y="476672"/>
            <a:chExt cx="864096" cy="4896544"/>
          </a:xfrm>
        </p:grpSpPr>
        <p:sp>
          <p:nvSpPr>
            <p:cNvPr id="16" name="מלבן 15">
              <a:extLst>
                <a:ext uri="{FF2B5EF4-FFF2-40B4-BE49-F238E27FC236}">
                  <a16:creationId xmlns:a16="http://schemas.microsoft.com/office/drawing/2014/main" id="{83AE2A07-A5A0-4D70-B99F-51E92ACB2549}"/>
                </a:ext>
              </a:extLst>
            </p:cNvPr>
            <p:cNvSpPr/>
            <p:nvPr/>
          </p:nvSpPr>
          <p:spPr>
            <a:xfrm>
              <a:off x="3863752" y="476672"/>
              <a:ext cx="864096" cy="4896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r>
                <a:rPr lang="en-US" dirty="0"/>
                <a:t>Stack</a:t>
              </a:r>
              <a:endParaRPr lang="he-IL" dirty="0"/>
            </a:p>
          </p:txBody>
        </p:sp>
        <p:sp>
          <p:nvSpPr>
            <p:cNvPr id="17" name="מלבן 16">
              <a:extLst>
                <a:ext uri="{FF2B5EF4-FFF2-40B4-BE49-F238E27FC236}">
                  <a16:creationId xmlns:a16="http://schemas.microsoft.com/office/drawing/2014/main" id="{D41FBE67-BA10-46CB-AFDB-031DF2E96EF0}"/>
                </a:ext>
              </a:extLst>
            </p:cNvPr>
            <p:cNvSpPr/>
            <p:nvPr/>
          </p:nvSpPr>
          <p:spPr>
            <a:xfrm>
              <a:off x="3863752" y="4797152"/>
              <a:ext cx="864096"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1" anchor="ctr"/>
            <a:lstStyle/>
            <a:p>
              <a:pPr algn="ctr"/>
              <a:r>
                <a:rPr lang="en-US" sz="1400" dirty="0"/>
                <a:t>Registers</a:t>
              </a:r>
              <a:endParaRPr lang="he-IL" sz="1400" dirty="0"/>
            </a:p>
          </p:txBody>
        </p:sp>
      </p:grpSp>
      <p:sp>
        <p:nvSpPr>
          <p:cNvPr id="18" name="תיבת טקסט 17">
            <a:extLst>
              <a:ext uri="{FF2B5EF4-FFF2-40B4-BE49-F238E27FC236}">
                <a16:creationId xmlns:a16="http://schemas.microsoft.com/office/drawing/2014/main" id="{A31DBC21-1B9C-4055-BFA2-10BED3A0C273}"/>
              </a:ext>
            </a:extLst>
          </p:cNvPr>
          <p:cNvSpPr txBox="1"/>
          <p:nvPr/>
        </p:nvSpPr>
        <p:spPr>
          <a:xfrm>
            <a:off x="3863752" y="1124744"/>
            <a:ext cx="811311" cy="584775"/>
          </a:xfrm>
          <a:prstGeom prst="rect">
            <a:avLst/>
          </a:prstGeom>
          <a:noFill/>
        </p:spPr>
        <p:txBody>
          <a:bodyPr wrap="square" rtlCol="1">
            <a:spAutoFit/>
          </a:bodyPr>
          <a:lstStyle/>
          <a:p>
            <a:pPr algn="ctr"/>
            <a:r>
              <a:rPr lang="en-US" sz="1600" dirty="0"/>
              <a:t>Main Thread</a:t>
            </a:r>
            <a:endParaRPr lang="he-IL" sz="1600" dirty="0"/>
          </a:p>
        </p:txBody>
      </p:sp>
      <p:sp>
        <p:nvSpPr>
          <p:cNvPr id="19" name="תיבת טקסט 18">
            <a:extLst>
              <a:ext uri="{FF2B5EF4-FFF2-40B4-BE49-F238E27FC236}">
                <a16:creationId xmlns:a16="http://schemas.microsoft.com/office/drawing/2014/main" id="{852A1085-A733-411C-82F1-43D30F8E96E5}"/>
              </a:ext>
            </a:extLst>
          </p:cNvPr>
          <p:cNvSpPr txBox="1"/>
          <p:nvPr/>
        </p:nvSpPr>
        <p:spPr>
          <a:xfrm>
            <a:off x="4753273" y="1124743"/>
            <a:ext cx="811311" cy="523220"/>
          </a:xfrm>
          <a:prstGeom prst="rect">
            <a:avLst/>
          </a:prstGeom>
          <a:noFill/>
        </p:spPr>
        <p:txBody>
          <a:bodyPr wrap="square" rtlCol="1">
            <a:spAutoFit/>
          </a:bodyPr>
          <a:lstStyle/>
          <a:p>
            <a:pPr algn="ctr"/>
            <a:r>
              <a:rPr lang="en-US" sz="1400" dirty="0"/>
              <a:t>Another Thread</a:t>
            </a:r>
            <a:endParaRPr lang="he-IL" sz="1400" dirty="0"/>
          </a:p>
        </p:txBody>
      </p:sp>
      <p:sp>
        <p:nvSpPr>
          <p:cNvPr id="20" name="תיבת טקסט 19">
            <a:extLst>
              <a:ext uri="{FF2B5EF4-FFF2-40B4-BE49-F238E27FC236}">
                <a16:creationId xmlns:a16="http://schemas.microsoft.com/office/drawing/2014/main" id="{B553EFC5-1A54-41F2-93AB-098A53C5A4FA}"/>
              </a:ext>
            </a:extLst>
          </p:cNvPr>
          <p:cNvSpPr txBox="1"/>
          <p:nvPr/>
        </p:nvSpPr>
        <p:spPr>
          <a:xfrm>
            <a:off x="5564584" y="1124743"/>
            <a:ext cx="811311" cy="523220"/>
          </a:xfrm>
          <a:prstGeom prst="rect">
            <a:avLst/>
          </a:prstGeom>
          <a:noFill/>
        </p:spPr>
        <p:txBody>
          <a:bodyPr wrap="square" rtlCol="1">
            <a:spAutoFit/>
          </a:bodyPr>
          <a:lstStyle/>
          <a:p>
            <a:pPr algn="ctr"/>
            <a:r>
              <a:rPr lang="en-US" sz="1400" dirty="0"/>
              <a:t>Another Thread</a:t>
            </a:r>
            <a:endParaRPr lang="he-IL" sz="1400" dirty="0"/>
          </a:p>
        </p:txBody>
      </p:sp>
    </p:spTree>
    <p:extLst>
      <p:ext uri="{BB962C8B-B14F-4D97-AF65-F5344CB8AC3E}">
        <p14:creationId xmlns:p14="http://schemas.microsoft.com/office/powerpoint/2010/main" val="183364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8" grpId="0"/>
      <p:bldP spid="9" grpId="0" animBg="1"/>
      <p:bldP spid="6" grpId="0" animBg="1"/>
      <p:bldP spid="10" grpId="0" animBg="1"/>
      <p:bldP spid="18" grpId="0"/>
      <p:bldP spid="19"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נשפר את אופן הכנת הארוחה בעזרת שימוש ב </a:t>
            </a:r>
            <a:r>
              <a:rPr lang="en-US" altLang="en-US" sz="2400" dirty="0"/>
              <a:t>Threads</a:t>
            </a:r>
            <a:r>
              <a:rPr lang="he-IL" altLang="en-US" sz="2400" dirty="0"/>
              <a:t>! </a:t>
            </a:r>
            <a:r>
              <a:rPr lang="en-US" altLang="en-US" sz="2400" dirty="0"/>
              <a:t>Threads</a:t>
            </a:r>
            <a:r>
              <a:rPr lang="he-IL" altLang="en-US" sz="2400" dirty="0"/>
              <a:t> מאפשרים להריץ מספר קטעי קוד במקביל! לכל </a:t>
            </a:r>
            <a:r>
              <a:rPr lang="en-US" altLang="en-US" sz="2400" dirty="0"/>
              <a:t>Thread</a:t>
            </a:r>
            <a:r>
              <a:rPr lang="he-IL" altLang="en-US" sz="2400" dirty="0"/>
              <a:t> יש מחסנית משלו. ברגע שהמחסנית מתרוקנת, ה </a:t>
            </a:r>
            <a:r>
              <a:rPr lang="en-US" altLang="en-US" sz="2400" dirty="0"/>
              <a:t>Thread</a:t>
            </a:r>
            <a:r>
              <a:rPr lang="he-IL" altLang="en-US" sz="2400" dirty="0"/>
              <a:t> מסתיים (ממש כמו התוכנית הראשית שגם היא רצה ב </a:t>
            </a:r>
            <a:r>
              <a:rPr lang="en-US" altLang="en-US" sz="2400" dirty="0"/>
              <a:t>Thread</a:t>
            </a:r>
            <a:r>
              <a:rPr lang="he-IL" altLang="en-US" sz="2400" dirty="0"/>
              <a:t>)!</a:t>
            </a:r>
            <a:br>
              <a:rPr lang="he-IL" altLang="en-US" sz="2400" dirty="0"/>
            </a:br>
            <a:br>
              <a:rPr lang="he-IL" altLang="en-US" sz="2400" dirty="0"/>
            </a:br>
            <a:r>
              <a:rPr lang="he-IL" altLang="en-US" sz="2400" dirty="0"/>
              <a:t>במקרה שלנו, הגיוני להתחיל להכין את החביתה במחבט, ומייד לשים את הטוסט בטוסטר ואז בזמן ששני אלו נעשים, לחתוך את הסלט!</a:t>
            </a:r>
            <a:br>
              <a:rPr lang="he-IL" altLang="en-US" sz="2400" dirty="0"/>
            </a:br>
            <a:br>
              <a:rPr lang="he-IL" altLang="en-US" sz="2400" dirty="0"/>
            </a:br>
            <a:endParaRPr lang="he-IL" sz="2400" dirty="0"/>
          </a:p>
        </p:txBody>
      </p:sp>
      <p:pic>
        <p:nvPicPr>
          <p:cNvPr id="4" name="תמונה 3">
            <a:extLst>
              <a:ext uri="{FF2B5EF4-FFF2-40B4-BE49-F238E27FC236}">
                <a16:creationId xmlns:a16="http://schemas.microsoft.com/office/drawing/2014/main" id="{2137C994-24C9-4771-A989-580C63E9D9AE}"/>
              </a:ext>
            </a:extLst>
          </p:cNvPr>
          <p:cNvPicPr>
            <a:picLocks noChangeAspect="1"/>
          </p:cNvPicPr>
          <p:nvPr/>
        </p:nvPicPr>
        <p:blipFill>
          <a:blip r:embed="rId3"/>
          <a:stretch>
            <a:fillRect/>
          </a:stretch>
        </p:blipFill>
        <p:spPr>
          <a:xfrm>
            <a:off x="407368" y="96384"/>
            <a:ext cx="6233711" cy="6858000"/>
          </a:xfrm>
          <a:prstGeom prst="rect">
            <a:avLst/>
          </a:prstGeom>
        </p:spPr>
      </p:pic>
      <p:sp>
        <p:nvSpPr>
          <p:cNvPr id="5" name="אליפסה 4">
            <a:extLst>
              <a:ext uri="{FF2B5EF4-FFF2-40B4-BE49-F238E27FC236}">
                <a16:creationId xmlns:a16="http://schemas.microsoft.com/office/drawing/2014/main" id="{A718B49C-D761-4100-9CB9-FF6EA5965992}"/>
              </a:ext>
            </a:extLst>
          </p:cNvPr>
          <p:cNvSpPr/>
          <p:nvPr/>
        </p:nvSpPr>
        <p:spPr>
          <a:xfrm>
            <a:off x="440128" y="1052736"/>
            <a:ext cx="3600400"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אליפסה 5">
            <a:extLst>
              <a:ext uri="{FF2B5EF4-FFF2-40B4-BE49-F238E27FC236}">
                <a16:creationId xmlns:a16="http://schemas.microsoft.com/office/drawing/2014/main" id="{44F71337-DD6A-4603-8A75-8C3AD6A2957F}"/>
              </a:ext>
            </a:extLst>
          </p:cNvPr>
          <p:cNvSpPr/>
          <p:nvPr/>
        </p:nvSpPr>
        <p:spPr>
          <a:xfrm>
            <a:off x="263352" y="2204864"/>
            <a:ext cx="3600400"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3593702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זה הפלט החדש. שימו לב:</a:t>
            </a:r>
            <a:br>
              <a:rPr lang="he-IL" altLang="en-US" sz="2400" dirty="0"/>
            </a:br>
            <a:r>
              <a:rPr lang="he-IL" altLang="en-US" sz="2400" dirty="0"/>
              <a:t>1. רואים שהכנת החביתה והטוסט נעשים במקביל להכנת הירקות!</a:t>
            </a:r>
            <a:br>
              <a:rPr lang="he-IL" altLang="en-US" sz="2400" dirty="0"/>
            </a:br>
            <a:r>
              <a:rPr lang="he-IL" altLang="en-US" sz="2400" dirty="0"/>
              <a:t>2. הפעולה מגיעה לשלב שבו היא מדפיסה שארוחת הבוקר מוכנה לפני שהחביתה והטוסט מוכנים!!!!</a:t>
            </a:r>
            <a:br>
              <a:rPr lang="he-IL" altLang="en-US" sz="2400" dirty="0"/>
            </a:br>
            <a:br>
              <a:rPr lang="he-IL" altLang="en-US" sz="2400" dirty="0"/>
            </a:br>
            <a:r>
              <a:rPr lang="he-IL" altLang="en-US" sz="2400" dirty="0"/>
              <a:t>על מנת לפתור את הבעיה ניתן להשתמש בעובדה שלמרות שכל </a:t>
            </a:r>
            <a:r>
              <a:rPr lang="en-US" altLang="en-US" sz="2400" dirty="0"/>
              <a:t>Thread</a:t>
            </a:r>
            <a:r>
              <a:rPr lang="he-IL" altLang="en-US" sz="2400" dirty="0"/>
              <a:t> רץ במחסנית משלו, עדיין כל ה </a:t>
            </a:r>
            <a:r>
              <a:rPr lang="en-US" altLang="en-US" sz="2400" dirty="0"/>
              <a:t>Threads</a:t>
            </a:r>
            <a:r>
              <a:rPr lang="he-IL" altLang="en-US" sz="2400" dirty="0"/>
              <a:t> משתפים את אותו זיכרון גלובלי ואותו </a:t>
            </a:r>
            <a:r>
              <a:rPr lang="en-US" altLang="en-US" sz="2400" dirty="0"/>
              <a:t>heap</a:t>
            </a:r>
            <a:r>
              <a:rPr lang="he-IL" altLang="en-US" sz="2400" dirty="0"/>
              <a:t>!</a:t>
            </a:r>
            <a:br>
              <a:rPr lang="he-IL" altLang="en-US" sz="2400" dirty="0"/>
            </a:br>
            <a:br>
              <a:rPr lang="he-IL" altLang="en-US" sz="2400" dirty="0"/>
            </a:br>
            <a:r>
              <a:rPr lang="he-IL" altLang="en-US" sz="2400" dirty="0"/>
              <a:t>נגדיר רשימה של כל המצרכים בהכנה ונשמור אותה ב </a:t>
            </a:r>
            <a:r>
              <a:rPr lang="en-US" altLang="en-US" sz="2400" dirty="0"/>
              <a:t>heap</a:t>
            </a:r>
            <a:r>
              <a:rPr lang="he-IL" altLang="en-US" sz="2400" dirty="0"/>
              <a:t>! ברגע שהרשימה תהיה ריקה – נדע שהארוחה מוכנה!</a:t>
            </a:r>
            <a:endParaRPr lang="he-IL" sz="2400" dirty="0"/>
          </a:p>
        </p:txBody>
      </p:sp>
      <p:pic>
        <p:nvPicPr>
          <p:cNvPr id="4" name="תמונה 3">
            <a:extLst>
              <a:ext uri="{FF2B5EF4-FFF2-40B4-BE49-F238E27FC236}">
                <a16:creationId xmlns:a16="http://schemas.microsoft.com/office/drawing/2014/main" id="{225AF189-070B-4526-B0BC-55EAF04A2E6B}"/>
              </a:ext>
            </a:extLst>
          </p:cNvPr>
          <p:cNvPicPr>
            <a:picLocks noChangeAspect="1"/>
          </p:cNvPicPr>
          <p:nvPr/>
        </p:nvPicPr>
        <p:blipFill>
          <a:blip r:embed="rId3"/>
          <a:stretch>
            <a:fillRect/>
          </a:stretch>
        </p:blipFill>
        <p:spPr>
          <a:xfrm>
            <a:off x="1055440" y="0"/>
            <a:ext cx="3517622" cy="6858000"/>
          </a:xfrm>
          <a:prstGeom prst="rect">
            <a:avLst/>
          </a:prstGeom>
        </p:spPr>
      </p:pic>
    </p:spTree>
    <p:extLst>
      <p:ext uri="{BB962C8B-B14F-4D97-AF65-F5344CB8AC3E}">
        <p14:creationId xmlns:p14="http://schemas.microsoft.com/office/powerpoint/2010/main" val="214080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br>
              <a:rPr lang="he-IL" altLang="en-US" sz="2400" dirty="0"/>
            </a:br>
            <a:r>
              <a:rPr lang="he-IL" altLang="en-US" sz="2400" dirty="0"/>
              <a:t>נגדיר רשימה של כל המצרכים בהכנה ונשמור אותה ב </a:t>
            </a:r>
            <a:r>
              <a:rPr lang="en-US" altLang="en-US" sz="2400" dirty="0"/>
              <a:t>heap</a:t>
            </a:r>
            <a:r>
              <a:rPr lang="he-IL" altLang="en-US" sz="2400" dirty="0"/>
              <a:t>! ברגע שהרשימה תהיה ריקה – נדע שהארוחה מוכנה!</a:t>
            </a:r>
            <a:br>
              <a:rPr lang="he-IL" altLang="en-US" sz="2400" dirty="0"/>
            </a:br>
            <a:br>
              <a:rPr lang="he-IL" altLang="en-US" sz="2400" dirty="0"/>
            </a:br>
            <a:r>
              <a:rPr lang="he-IL" altLang="en-US" sz="2400" dirty="0"/>
              <a:t>בכל פעם שמסתיימת הכנה של משהו, נסיר מהרשימה את האובייקט שהסתיים.</a:t>
            </a:r>
            <a:br>
              <a:rPr lang="he-IL" altLang="en-US" sz="2400" dirty="0"/>
            </a:br>
            <a:br>
              <a:rPr lang="he-IL" altLang="en-US" sz="2400" dirty="0"/>
            </a:br>
            <a:r>
              <a:rPr lang="he-IL" altLang="en-US" sz="2400" dirty="0"/>
              <a:t>בפעולה הראשית לבצע </a:t>
            </a:r>
            <a:r>
              <a:rPr lang="en-US" altLang="en-US" sz="2400" dirty="0"/>
              <a:t>while</a:t>
            </a:r>
            <a:r>
              <a:rPr lang="he-IL" altLang="en-US" sz="2400" dirty="0"/>
              <a:t> ריק כל עוד הרשימה לא ריקה!</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pic>
        <p:nvPicPr>
          <p:cNvPr id="3" name="תמונה 2">
            <a:extLst>
              <a:ext uri="{FF2B5EF4-FFF2-40B4-BE49-F238E27FC236}">
                <a16:creationId xmlns:a16="http://schemas.microsoft.com/office/drawing/2014/main" id="{4C861554-1D3E-4AC4-A852-4CB1536AC773}"/>
              </a:ext>
            </a:extLst>
          </p:cNvPr>
          <p:cNvPicPr>
            <a:picLocks noChangeAspect="1"/>
          </p:cNvPicPr>
          <p:nvPr/>
        </p:nvPicPr>
        <p:blipFill>
          <a:blip r:embed="rId3"/>
          <a:stretch>
            <a:fillRect/>
          </a:stretch>
        </p:blipFill>
        <p:spPr>
          <a:xfrm>
            <a:off x="-24680" y="0"/>
            <a:ext cx="5262367" cy="6858000"/>
          </a:xfrm>
          <a:prstGeom prst="rect">
            <a:avLst/>
          </a:prstGeom>
        </p:spPr>
      </p:pic>
      <p:pic>
        <p:nvPicPr>
          <p:cNvPr id="5" name="תמונה 4">
            <a:extLst>
              <a:ext uri="{FF2B5EF4-FFF2-40B4-BE49-F238E27FC236}">
                <a16:creationId xmlns:a16="http://schemas.microsoft.com/office/drawing/2014/main" id="{6EE0E3A1-BE51-44CF-A7CE-2002504701AE}"/>
              </a:ext>
            </a:extLst>
          </p:cNvPr>
          <p:cNvPicPr>
            <a:picLocks noChangeAspect="1"/>
          </p:cNvPicPr>
          <p:nvPr/>
        </p:nvPicPr>
        <p:blipFill>
          <a:blip r:embed="rId4"/>
          <a:stretch>
            <a:fillRect/>
          </a:stretch>
        </p:blipFill>
        <p:spPr>
          <a:xfrm>
            <a:off x="3287688" y="2276872"/>
            <a:ext cx="3724275" cy="1504950"/>
          </a:xfrm>
          <a:prstGeom prst="rect">
            <a:avLst/>
          </a:prstGeom>
        </p:spPr>
      </p:pic>
    </p:spTree>
    <p:extLst>
      <p:ext uri="{BB962C8B-B14F-4D97-AF65-F5344CB8AC3E}">
        <p14:creationId xmlns:p14="http://schemas.microsoft.com/office/powerpoint/2010/main" val="7019791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ועכשיו סדר ההכנה אופטימלי וההכנה לוקחת 90 שניות!</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pic>
        <p:nvPicPr>
          <p:cNvPr id="4" name="תמונה 3">
            <a:extLst>
              <a:ext uri="{FF2B5EF4-FFF2-40B4-BE49-F238E27FC236}">
                <a16:creationId xmlns:a16="http://schemas.microsoft.com/office/drawing/2014/main" id="{B84B7EF8-406E-4784-B6AC-5880EC7DD590}"/>
              </a:ext>
            </a:extLst>
          </p:cNvPr>
          <p:cNvPicPr>
            <a:picLocks noChangeAspect="1"/>
          </p:cNvPicPr>
          <p:nvPr/>
        </p:nvPicPr>
        <p:blipFill>
          <a:blip r:embed="rId3"/>
          <a:stretch>
            <a:fillRect/>
          </a:stretch>
        </p:blipFill>
        <p:spPr>
          <a:xfrm>
            <a:off x="839416" y="0"/>
            <a:ext cx="3574915" cy="6858000"/>
          </a:xfrm>
          <a:prstGeom prst="rect">
            <a:avLst/>
          </a:prstGeom>
        </p:spPr>
      </p:pic>
    </p:spTree>
    <p:extLst>
      <p:ext uri="{BB962C8B-B14F-4D97-AF65-F5344CB8AC3E}">
        <p14:creationId xmlns:p14="http://schemas.microsoft.com/office/powerpoint/2010/main" val="10256720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תרגיל</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sp>
        <p:nvSpPr>
          <p:cNvPr id="5" name="תיבת טקסט 4">
            <a:extLst>
              <a:ext uri="{FF2B5EF4-FFF2-40B4-BE49-F238E27FC236}">
                <a16:creationId xmlns:a16="http://schemas.microsoft.com/office/drawing/2014/main" id="{7C07135C-A3C2-4E08-A41C-F325C999A104}"/>
              </a:ext>
            </a:extLst>
          </p:cNvPr>
          <p:cNvSpPr txBox="1"/>
          <p:nvPr/>
        </p:nvSpPr>
        <p:spPr>
          <a:xfrm>
            <a:off x="551384" y="836712"/>
            <a:ext cx="6094602" cy="5047536"/>
          </a:xfrm>
          <a:prstGeom prst="rect">
            <a:avLst/>
          </a:prstGeom>
          <a:noFill/>
        </p:spPr>
        <p:txBody>
          <a:bodyPr wrap="square">
            <a:spAutoFit/>
          </a:bodyPr>
          <a:lstStyle/>
          <a:p>
            <a:pPr algn="r"/>
            <a:r>
              <a:rPr lang="he-IL" sz="1400" dirty="0"/>
              <a:t>נתונות שתי מחלקות </a:t>
            </a:r>
            <a:r>
              <a:rPr lang="en-US" sz="1400" dirty="0" err="1"/>
              <a:t>ElectricCar</a:t>
            </a:r>
            <a:r>
              <a:rPr lang="he-IL" sz="1400" dirty="0"/>
              <a:t> ו- </a:t>
            </a:r>
            <a:r>
              <a:rPr lang="en-US" sz="1400" dirty="0"/>
              <a:t>Battery</a:t>
            </a:r>
            <a:r>
              <a:rPr lang="he-IL" sz="1400" dirty="0"/>
              <a:t>. יש יחס הכלה בין המחלקות. מכונית חשמלית מכילה בטרייה!</a:t>
            </a:r>
          </a:p>
          <a:p>
            <a:pPr algn="r"/>
            <a:r>
              <a:rPr lang="he-IL" sz="1400" dirty="0"/>
              <a:t>הבטרייה מתרוקנת בכל פעם שהמכונית משתמשת בה על ידי קריאה לפעולה </a:t>
            </a:r>
            <a:r>
              <a:rPr lang="en-US" sz="1400" dirty="0"/>
              <a:t>Usage</a:t>
            </a:r>
            <a:r>
              <a:rPr lang="he-IL" sz="1400" dirty="0"/>
              <a:t>.</a:t>
            </a:r>
          </a:p>
          <a:p>
            <a:pPr algn="r"/>
            <a:r>
              <a:rPr lang="he-IL" sz="1400" dirty="0"/>
              <a:t>כשהבטרייה נגמרת – המכונית נכבית באופן אוטומטי (והתוכנית מפסיקה!)</a:t>
            </a:r>
          </a:p>
          <a:p>
            <a:pPr algn="r"/>
            <a:r>
              <a:rPr lang="he-IL" sz="1400" dirty="0"/>
              <a:t>הבעיה היא שכרגע, אין למכונית חיווי על אחוז הטעינה של הבטרייה!!!</a:t>
            </a:r>
          </a:p>
          <a:p>
            <a:pPr algn="r"/>
            <a:endParaRPr lang="he-IL" sz="1400" dirty="0"/>
          </a:p>
          <a:p>
            <a:pPr algn="r"/>
            <a:r>
              <a:rPr lang="he-IL" sz="1400" dirty="0"/>
              <a:t>עליכם להוסיף אירועים מתאימים למחלקה </a:t>
            </a:r>
            <a:r>
              <a:rPr lang="en-US" sz="1400" dirty="0"/>
              <a:t>Battery</a:t>
            </a:r>
            <a:r>
              <a:rPr lang="he-IL" sz="1400" dirty="0"/>
              <a:t> שיתריעו כאשר טעינת הבטרייה יורדת מתחת ל </a:t>
            </a:r>
            <a:r>
              <a:rPr lang="en-US" sz="1400" dirty="0" err="1"/>
              <a:t>Thershold</a:t>
            </a:r>
            <a:r>
              <a:rPr lang="en-US" sz="1400" dirty="0"/>
              <a:t> </a:t>
            </a:r>
            <a:r>
              <a:rPr lang="he-IL" sz="1400" dirty="0"/>
              <a:t> </a:t>
            </a:r>
            <a:r>
              <a:rPr lang="he-IL" sz="1400" dirty="0" err="1"/>
              <a:t>מסויים</a:t>
            </a:r>
            <a:r>
              <a:rPr lang="he-IL" sz="1400" dirty="0"/>
              <a:t>! וכאשר הטעינה (</a:t>
            </a:r>
            <a:r>
              <a:rPr lang="en-US" sz="1400" dirty="0"/>
              <a:t>Capacity</a:t>
            </a:r>
            <a:r>
              <a:rPr lang="he-IL" sz="1400" dirty="0"/>
              <a:t>) מגיעה לאפס ממש לפני הדממת המנוע!</a:t>
            </a:r>
          </a:p>
          <a:p>
            <a:pPr algn="r"/>
            <a:endParaRPr lang="he-IL" sz="1400" dirty="0"/>
          </a:p>
          <a:p>
            <a:pPr algn="r"/>
            <a:r>
              <a:rPr lang="he-IL" sz="1400" dirty="0"/>
              <a:t>עליכם לשנות את המחלקה </a:t>
            </a:r>
            <a:r>
              <a:rPr lang="en-US" sz="1400" dirty="0" err="1"/>
              <a:t>ElectricCar</a:t>
            </a:r>
            <a:r>
              <a:rPr lang="he-IL" sz="1400" dirty="0"/>
              <a:t> כך שתירשם לקבל את האירועים האלו ותדפיס למסך חיווי מתאים!</a:t>
            </a:r>
          </a:p>
          <a:p>
            <a:pPr algn="r"/>
            <a:endParaRPr lang="he-IL" sz="1400" dirty="0"/>
          </a:p>
          <a:p>
            <a:pPr algn="r"/>
            <a:r>
              <a:rPr lang="he-IL" sz="1400" dirty="0"/>
              <a:t>התוכנית הנתונה יוצרת מכונית ומפעילה את המנוע שלה על ידי קריאה לפעולה </a:t>
            </a:r>
            <a:r>
              <a:rPr lang="en-US" sz="1400" dirty="0" err="1"/>
              <a:t>StartEngine</a:t>
            </a:r>
            <a:r>
              <a:rPr lang="he-IL" sz="1400" dirty="0"/>
              <a:t>.</a:t>
            </a:r>
          </a:p>
          <a:p>
            <a:pPr algn="r"/>
            <a:endParaRPr lang="he-IL" sz="1400" dirty="0"/>
          </a:p>
          <a:p>
            <a:pPr marL="342900" indent="-342900" algn="r">
              <a:buAutoNum type="arabicPeriod"/>
            </a:pPr>
            <a:r>
              <a:rPr lang="he-IL" sz="1400" dirty="0"/>
              <a:t>הפעל את </a:t>
            </a:r>
            <a:r>
              <a:rPr lang="he-IL" sz="1400" dirty="0" err="1"/>
              <a:t>התכנית</a:t>
            </a:r>
            <a:r>
              <a:rPr lang="he-IL" sz="1400" dirty="0"/>
              <a:t> ובדוק שההדפסות נותנות חווי על מצב המנוע וגם כאשר המנוע נכבה.</a:t>
            </a:r>
          </a:p>
          <a:p>
            <a:pPr marL="342900" indent="-342900" algn="r">
              <a:buAutoNum type="arabicPeriod"/>
            </a:pPr>
            <a:r>
              <a:rPr lang="he-IL" sz="1400" dirty="0"/>
              <a:t>כתוב תכנית שתיצור 20 אובייקטים מסוג  </a:t>
            </a:r>
            <a:r>
              <a:rPr lang="en-US" sz="1400" dirty="0" err="1"/>
              <a:t>Elecric</a:t>
            </a:r>
            <a:r>
              <a:rPr lang="en-US" sz="1400" dirty="0"/>
              <a:t> Car</a:t>
            </a:r>
            <a:r>
              <a:rPr lang="he-IL" sz="1400" dirty="0"/>
              <a:t> ותפעיל לכולם את המנוע במקביל בעזרת </a:t>
            </a:r>
            <a:r>
              <a:rPr lang="en-US" sz="1400" dirty="0"/>
              <a:t>Threads</a:t>
            </a:r>
            <a:r>
              <a:rPr lang="he-IL" sz="1400" dirty="0"/>
              <a:t>. התוכנית תסתיים כאשר כל המנועים כבויים.! בכל פעם שמנוע נכבה – תן הודעה מתאימה!</a:t>
            </a:r>
          </a:p>
          <a:p>
            <a:pPr marL="342900" indent="-342900" algn="r">
              <a:buAutoNum type="arabicPeriod"/>
            </a:pPr>
            <a:endParaRPr lang="he-IL" sz="1400" dirty="0"/>
          </a:p>
          <a:p>
            <a:pPr algn="r"/>
            <a:endParaRPr lang="he-IL" sz="1400" dirty="0"/>
          </a:p>
        </p:txBody>
      </p:sp>
    </p:spTree>
    <p:extLst>
      <p:ext uri="{BB962C8B-B14F-4D97-AF65-F5344CB8AC3E}">
        <p14:creationId xmlns:p14="http://schemas.microsoft.com/office/powerpoint/2010/main" val="964937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en-US" altLang="en-US" sz="2400" dirty="0"/>
              <a:t>Async / Await</a:t>
            </a:r>
            <a:br>
              <a:rPr lang="en-US" altLang="en-US" sz="2400" dirty="0"/>
            </a:br>
            <a:br>
              <a:rPr lang="en-US" altLang="en-US" sz="2400" dirty="0"/>
            </a:br>
            <a:r>
              <a:rPr lang="he-IL" altLang="en-US" sz="2400" dirty="0"/>
              <a:t>על מנת להקל על כתיבת קוד א-סינכרוני שתלוי ב </a:t>
            </a:r>
            <a:r>
              <a:rPr lang="en-US" altLang="en-US" sz="2400" dirty="0"/>
              <a:t>Events</a:t>
            </a:r>
            <a:r>
              <a:rPr lang="he-IL" altLang="en-US" sz="2400" dirty="0"/>
              <a:t> ולכן לא רשום בצורה סדרתית, הכניסו לאחרונה לשפת #</a:t>
            </a:r>
            <a:r>
              <a:rPr lang="en-US" altLang="en-US" sz="2400" dirty="0"/>
              <a:t>C</a:t>
            </a:r>
            <a:r>
              <a:rPr lang="he-IL" altLang="en-US" sz="2400" dirty="0"/>
              <a:t> פונקציונליות חדשה.</a:t>
            </a:r>
            <a:br>
              <a:rPr lang="he-IL" altLang="en-US" sz="2400" dirty="0"/>
            </a:br>
            <a:br>
              <a:rPr lang="he-IL" altLang="en-US" sz="2400" dirty="0"/>
            </a:br>
            <a:r>
              <a:rPr lang="he-IL" altLang="en-US" sz="2400" dirty="0"/>
              <a:t>הוגדרו המחלקות </a:t>
            </a:r>
            <a:r>
              <a:rPr lang="en-US" altLang="en-US" sz="2400" dirty="0"/>
              <a:t>Task</a:t>
            </a:r>
            <a:r>
              <a:rPr lang="he-IL" altLang="en-US" sz="2400" dirty="0"/>
              <a:t> ו </a:t>
            </a:r>
            <a:r>
              <a:rPr lang="en-US" altLang="en-US" sz="2400" dirty="0"/>
              <a:t>Task&lt;&gt;</a:t>
            </a:r>
            <a:r>
              <a:rPr lang="he-IL" altLang="en-US" sz="2400" dirty="0"/>
              <a:t> </a:t>
            </a:r>
            <a:br>
              <a:rPr lang="he-IL" altLang="en-US" sz="2400" dirty="0"/>
            </a:br>
            <a:r>
              <a:rPr lang="he-IL" altLang="en-US" sz="2400" dirty="0"/>
              <a:t>שיחד עם הפקודות </a:t>
            </a:r>
            <a:r>
              <a:rPr lang="en-US" altLang="en-US" sz="2400" dirty="0"/>
              <a:t>Async</a:t>
            </a:r>
            <a:r>
              <a:rPr lang="he-IL" altLang="en-US" sz="2400" dirty="0"/>
              <a:t> ו- </a:t>
            </a:r>
            <a:r>
              <a:rPr lang="en-US" altLang="en-US" sz="2400" dirty="0"/>
              <a:t>Await</a:t>
            </a:r>
            <a:r>
              <a:rPr lang="he-IL" altLang="en-US" sz="2400" dirty="0"/>
              <a:t> נותנות מענה יחסית פשוט להרצת משימות במקביל וכתיבת לוגיקה שתלויה בסיום של המשימות האלו.</a:t>
            </a:r>
            <a:br>
              <a:rPr lang="he-IL" altLang="en-US" sz="2400" dirty="0"/>
            </a:br>
            <a:br>
              <a:rPr lang="he-IL" altLang="en-US" sz="2400" dirty="0"/>
            </a:br>
            <a:br>
              <a:rPr lang="he-IL" altLang="en-US" sz="2400" dirty="0"/>
            </a:br>
            <a:endParaRPr lang="he-IL" sz="2400" dirty="0"/>
          </a:p>
        </p:txBody>
      </p:sp>
    </p:spTree>
    <p:extLst>
      <p:ext uri="{BB962C8B-B14F-4D97-AF65-F5344CB8AC3E}">
        <p14:creationId xmlns:p14="http://schemas.microsoft.com/office/powerpoint/2010/main" val="4270567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המטרה שלנו היא להכין ארוחת בוקר!</a:t>
            </a:r>
            <a:br>
              <a:rPr lang="he-IL" altLang="en-US" sz="2400" dirty="0"/>
            </a:br>
            <a:br>
              <a:rPr lang="he-IL" altLang="en-US" sz="2400" dirty="0"/>
            </a:br>
            <a:br>
              <a:rPr lang="he-IL" altLang="en-US" sz="2400" dirty="0"/>
            </a:br>
            <a:r>
              <a:rPr lang="he-IL" altLang="en-US" sz="2400" dirty="0"/>
              <a:t>אבל נתחיל קודם עם החביתה...</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pic>
        <p:nvPicPr>
          <p:cNvPr id="1026" name="Picture 2" descr="חגיגת בוקר">
            <a:extLst>
              <a:ext uri="{FF2B5EF4-FFF2-40B4-BE49-F238E27FC236}">
                <a16:creationId xmlns:a16="http://schemas.microsoft.com/office/drawing/2014/main" id="{A728427C-5136-4021-B327-064AFEC72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44" y="764704"/>
            <a:ext cx="6925960"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14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1800" dirty="0"/>
              <a:t>נחלק את הכנת ארוחת הבוקר לשלוש משימות עיקריות שיכולות להתבצע במקביל: הכנת החביתה, הכנת הטוסט והכנת הסלט (מלפפונים </a:t>
            </a:r>
            <a:r>
              <a:rPr lang="he-IL" altLang="en-US" sz="1800" dirty="0" err="1"/>
              <a:t>ועגבניה</a:t>
            </a:r>
            <a:r>
              <a:rPr lang="he-IL" altLang="en-US" sz="1800" dirty="0"/>
              <a:t> זה אחר זה...)</a:t>
            </a:r>
            <a:br>
              <a:rPr lang="he-IL" altLang="en-US" sz="1800" dirty="0"/>
            </a:br>
            <a:br>
              <a:rPr lang="he-IL" altLang="en-US" sz="1800" dirty="0"/>
            </a:br>
            <a:r>
              <a:rPr lang="he-IL" altLang="en-US" sz="1800" dirty="0"/>
              <a:t>נגדיר לכל משימה פעולה שמחזירה </a:t>
            </a:r>
            <a:r>
              <a:rPr lang="en-US" altLang="en-US" sz="1800" dirty="0"/>
              <a:t>Task</a:t>
            </a:r>
            <a:r>
              <a:rPr lang="he-IL" altLang="en-US" sz="1800" dirty="0"/>
              <a:t> של האובייקט שנוצר במשימה (</a:t>
            </a:r>
            <a:r>
              <a:rPr lang="en-US" altLang="en-US" sz="1800" dirty="0" err="1"/>
              <a:t>Omlette</a:t>
            </a:r>
            <a:r>
              <a:rPr lang="he-IL" altLang="en-US" sz="1800" dirty="0"/>
              <a:t> או </a:t>
            </a:r>
            <a:r>
              <a:rPr lang="en-US" altLang="en-US" sz="1800" dirty="0"/>
              <a:t>Toast</a:t>
            </a:r>
            <a:r>
              <a:rPr lang="he-IL" altLang="en-US" sz="1800" dirty="0"/>
              <a:t> או </a:t>
            </a:r>
            <a:r>
              <a:rPr lang="en-US" altLang="en-US" sz="1800" dirty="0"/>
              <a:t>void</a:t>
            </a:r>
            <a:r>
              <a:rPr lang="he-IL" altLang="en-US" sz="1800" dirty="0"/>
              <a:t> במקרה של סלט)</a:t>
            </a:r>
            <a:br>
              <a:rPr lang="he-IL" altLang="en-US" sz="1800" dirty="0"/>
            </a:br>
            <a:br>
              <a:rPr lang="he-IL" altLang="en-US" sz="1800" dirty="0"/>
            </a:br>
            <a:r>
              <a:rPr lang="he-IL" altLang="en-US" sz="1800" dirty="0"/>
              <a:t>פעולות שמחזירות </a:t>
            </a:r>
            <a:r>
              <a:rPr lang="en-US" altLang="en-US" sz="1800" dirty="0"/>
              <a:t>Task</a:t>
            </a:r>
            <a:r>
              <a:rPr lang="he-IL" altLang="en-US" sz="1800" dirty="0"/>
              <a:t> יכולות להיות מסומנות ב </a:t>
            </a:r>
            <a:r>
              <a:rPr lang="en-US" altLang="en-US" sz="1800" dirty="0"/>
              <a:t>Async</a:t>
            </a:r>
            <a:r>
              <a:rPr lang="he-IL" altLang="en-US" sz="1800" dirty="0"/>
              <a:t> כמו שרואים משמאל. נהוג לקרוא לפעולות כאלו בשם שמסתיים ב </a:t>
            </a:r>
            <a:r>
              <a:rPr lang="en-US" altLang="en-US" sz="1800" dirty="0"/>
              <a:t>Async</a:t>
            </a:r>
            <a:br>
              <a:rPr lang="he-IL" altLang="en-US" sz="1800" dirty="0"/>
            </a:br>
            <a:br>
              <a:rPr lang="he-IL" altLang="en-US" sz="1800" dirty="0"/>
            </a:br>
            <a:r>
              <a:rPr lang="he-IL" altLang="en-US" sz="1800" dirty="0"/>
              <a:t>בתוך פעולות </a:t>
            </a:r>
            <a:r>
              <a:rPr lang="en-US" altLang="en-US" sz="1800" dirty="0"/>
              <a:t>Async</a:t>
            </a:r>
            <a:r>
              <a:rPr lang="he-IL" altLang="en-US" sz="1800" dirty="0"/>
              <a:t> ניתן להשתמש ב </a:t>
            </a:r>
            <a:r>
              <a:rPr lang="en-US" altLang="en-US" sz="1800" dirty="0"/>
              <a:t>await</a:t>
            </a:r>
            <a:r>
              <a:rPr lang="he-IL" altLang="en-US" sz="1800" dirty="0"/>
              <a:t>! </a:t>
            </a:r>
            <a:r>
              <a:rPr lang="en-US" altLang="en-US" sz="1800" dirty="0"/>
              <a:t>Await</a:t>
            </a:r>
            <a:r>
              <a:rPr lang="he-IL" altLang="en-US" sz="1800" dirty="0"/>
              <a:t> נרשם לפני אובייקט </a:t>
            </a:r>
            <a:r>
              <a:rPr lang="en-US" altLang="en-US" sz="1800" dirty="0"/>
              <a:t>Task</a:t>
            </a:r>
            <a:r>
              <a:rPr lang="he-IL" altLang="en-US" sz="1800" dirty="0"/>
              <a:t> ואומר שהקוד יעצור עד שה – </a:t>
            </a:r>
            <a:r>
              <a:rPr lang="en-US" altLang="en-US" sz="1800" dirty="0"/>
              <a:t>Task</a:t>
            </a:r>
            <a:r>
              <a:rPr lang="he-IL" altLang="en-US" sz="1800" dirty="0"/>
              <a:t> יסתיים ובינתיים ימשיך הקוד בפעולה שקראה לפעולה הא-סינכרונית.</a:t>
            </a:r>
            <a:br>
              <a:rPr lang="he-IL" altLang="en-US" sz="1800" dirty="0"/>
            </a:br>
            <a:br>
              <a:rPr lang="he-IL" altLang="en-US" sz="1800" dirty="0"/>
            </a:br>
            <a:r>
              <a:rPr lang="en-US" altLang="en-US" sz="1800" dirty="0" err="1"/>
              <a:t>Task.Run</a:t>
            </a:r>
            <a:r>
              <a:rPr lang="he-IL" altLang="en-US" sz="1800" dirty="0"/>
              <a:t> מקבלת פעולה ומריצה אותה בצורה א-סינכרונית. ה – </a:t>
            </a:r>
            <a:r>
              <a:rPr lang="en-US" altLang="en-US" sz="1800" dirty="0"/>
              <a:t>await</a:t>
            </a:r>
            <a:r>
              <a:rPr lang="he-IL" altLang="en-US" sz="1800" dirty="0"/>
              <a:t> שלפניה אומר לקומפיילר להמתין לפני ביצוע המשימה הבאה </a:t>
            </a:r>
            <a:r>
              <a:rPr lang="he-IL" altLang="en-US" sz="1800" dirty="0" err="1"/>
              <a:t>ובנתיים</a:t>
            </a:r>
            <a:r>
              <a:rPr lang="he-IL" altLang="en-US" sz="1800" dirty="0"/>
              <a:t> ממשיך הקוד בפעולה שקראה לפעולה הזו.</a:t>
            </a:r>
            <a:br>
              <a:rPr lang="he-IL" altLang="en-US" sz="1800" dirty="0"/>
            </a:br>
            <a:endParaRPr lang="he-IL" sz="1800" dirty="0"/>
          </a:p>
        </p:txBody>
      </p:sp>
      <p:pic>
        <p:nvPicPr>
          <p:cNvPr id="5" name="תמונה 4">
            <a:extLst>
              <a:ext uri="{FF2B5EF4-FFF2-40B4-BE49-F238E27FC236}">
                <a16:creationId xmlns:a16="http://schemas.microsoft.com/office/drawing/2014/main" id="{A7A6E30A-0382-4D68-9E09-B506B0ADD335}"/>
              </a:ext>
            </a:extLst>
          </p:cNvPr>
          <p:cNvPicPr>
            <a:picLocks noChangeAspect="1"/>
          </p:cNvPicPr>
          <p:nvPr/>
        </p:nvPicPr>
        <p:blipFill>
          <a:blip r:embed="rId3"/>
          <a:stretch>
            <a:fillRect/>
          </a:stretch>
        </p:blipFill>
        <p:spPr>
          <a:xfrm>
            <a:off x="407368" y="200025"/>
            <a:ext cx="6438900" cy="6457950"/>
          </a:xfrm>
          <a:prstGeom prst="rect">
            <a:avLst/>
          </a:prstGeom>
        </p:spPr>
      </p:pic>
    </p:spTree>
    <p:extLst>
      <p:ext uri="{BB962C8B-B14F-4D97-AF65-F5344CB8AC3E}">
        <p14:creationId xmlns:p14="http://schemas.microsoft.com/office/powerpoint/2010/main" val="24634595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1800" dirty="0"/>
              <a:t>וכך יראה הקוד של הכנת ארוחת הבוקר!</a:t>
            </a:r>
            <a:br>
              <a:rPr lang="he-IL" altLang="en-US" sz="1800" dirty="0"/>
            </a:br>
            <a:br>
              <a:rPr lang="he-IL" altLang="en-US" sz="1800" dirty="0"/>
            </a:br>
            <a:r>
              <a:rPr lang="he-IL" altLang="en-US" sz="1800" dirty="0"/>
              <a:t>שימו לב שאין צורך ושימוש </a:t>
            </a:r>
            <a:r>
              <a:rPr lang="he-IL" altLang="en-US" sz="1800" dirty="0" err="1"/>
              <a:t>בארוע</a:t>
            </a:r>
            <a:r>
              <a:rPr lang="he-IL" altLang="en-US" sz="1800" dirty="0"/>
              <a:t> </a:t>
            </a:r>
            <a:r>
              <a:rPr lang="en-US" altLang="en-US" sz="1800" dirty="0" err="1"/>
              <a:t>OnFinish</a:t>
            </a:r>
            <a:r>
              <a:rPr lang="he-IL" altLang="en-US" sz="1800" dirty="0"/>
              <a:t>! מה שהופך את קריאת הקוד ליותר קלה כי אין קפיצות לפעולות אחרות בצורה א-סינכרונית.</a:t>
            </a:r>
            <a:br>
              <a:rPr lang="he-IL" altLang="en-US" sz="1800" dirty="0"/>
            </a:br>
            <a:br>
              <a:rPr lang="he-IL" altLang="en-US" sz="1800" dirty="0"/>
            </a:br>
            <a:r>
              <a:rPr lang="he-IL" altLang="en-US" sz="1800" dirty="0"/>
              <a:t>הפעולה </a:t>
            </a:r>
            <a:r>
              <a:rPr lang="en-US" altLang="en-US" sz="1800" dirty="0" err="1"/>
              <a:t>WhenAll</a:t>
            </a:r>
            <a:r>
              <a:rPr lang="he-IL" altLang="en-US" sz="1800" dirty="0"/>
              <a:t> של </a:t>
            </a:r>
            <a:r>
              <a:rPr lang="en-US" altLang="en-US" sz="1800" dirty="0"/>
              <a:t>Task</a:t>
            </a:r>
            <a:r>
              <a:rPr lang="he-IL" altLang="en-US" sz="1800" dirty="0"/>
              <a:t> עם ה- </a:t>
            </a:r>
            <a:r>
              <a:rPr lang="en-US" altLang="en-US" sz="1800" dirty="0"/>
              <a:t>Await</a:t>
            </a:r>
            <a:r>
              <a:rPr lang="he-IL" altLang="en-US" sz="1800" dirty="0"/>
              <a:t> לפניה למעשה גורמת לעצירה עד שכל המשימות הסתיימו.</a:t>
            </a:r>
            <a:br>
              <a:rPr lang="he-IL" altLang="en-US" sz="1800" dirty="0"/>
            </a:br>
            <a:br>
              <a:rPr lang="he-IL" altLang="en-US" sz="1800" dirty="0"/>
            </a:br>
            <a:br>
              <a:rPr lang="he-IL" altLang="en-US" sz="1800" dirty="0"/>
            </a:br>
            <a:br>
              <a:rPr lang="he-IL" altLang="en-US" sz="1800" dirty="0"/>
            </a:br>
            <a:br>
              <a:rPr lang="he-IL" altLang="en-US" sz="1800" dirty="0"/>
            </a:br>
            <a:br>
              <a:rPr lang="he-IL" altLang="en-US" sz="1800" dirty="0"/>
            </a:br>
            <a:br>
              <a:rPr lang="he-IL" altLang="en-US" sz="1800" dirty="0"/>
            </a:br>
            <a:br>
              <a:rPr lang="he-IL" altLang="en-US" sz="1800" dirty="0"/>
            </a:br>
            <a:endParaRPr lang="he-IL" sz="1800" dirty="0"/>
          </a:p>
        </p:txBody>
      </p:sp>
      <p:pic>
        <p:nvPicPr>
          <p:cNvPr id="7" name="תמונה 6">
            <a:extLst>
              <a:ext uri="{FF2B5EF4-FFF2-40B4-BE49-F238E27FC236}">
                <a16:creationId xmlns:a16="http://schemas.microsoft.com/office/drawing/2014/main" id="{2217CAF1-97FC-4077-8301-685BCD31B98B}"/>
              </a:ext>
            </a:extLst>
          </p:cNvPr>
          <p:cNvPicPr>
            <a:picLocks noChangeAspect="1"/>
          </p:cNvPicPr>
          <p:nvPr/>
        </p:nvPicPr>
        <p:blipFill>
          <a:blip r:embed="rId3"/>
          <a:stretch>
            <a:fillRect/>
          </a:stretch>
        </p:blipFill>
        <p:spPr>
          <a:xfrm>
            <a:off x="119336" y="908720"/>
            <a:ext cx="6855799" cy="4464496"/>
          </a:xfrm>
          <a:prstGeom prst="rect">
            <a:avLst/>
          </a:prstGeom>
        </p:spPr>
      </p:pic>
    </p:spTree>
    <p:extLst>
      <p:ext uri="{BB962C8B-B14F-4D97-AF65-F5344CB8AC3E}">
        <p14:creationId xmlns:p14="http://schemas.microsoft.com/office/powerpoint/2010/main" val="20379599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1800" dirty="0"/>
              <a:t>ואפשר גם כך, אם רוצים לבצע פעולה כאשר משימה </a:t>
            </a:r>
            <a:r>
              <a:rPr lang="he-IL" altLang="en-US" sz="1800" dirty="0" err="1"/>
              <a:t>מסויימת</a:t>
            </a:r>
            <a:r>
              <a:rPr lang="he-IL" altLang="en-US" sz="1800" dirty="0"/>
              <a:t> מסתיימת בעזרת </a:t>
            </a:r>
            <a:r>
              <a:rPr lang="en-US" altLang="en-US" sz="1800" dirty="0" err="1"/>
              <a:t>Task.WhenAny</a:t>
            </a:r>
            <a:r>
              <a:rPr lang="he-IL" altLang="en-US" sz="1800" dirty="0"/>
              <a:t> שמקבלת אוסף של </a:t>
            </a:r>
            <a:r>
              <a:rPr lang="en-US" altLang="en-US" sz="1800" dirty="0"/>
              <a:t>Tasks</a:t>
            </a:r>
            <a:r>
              <a:rPr lang="he-IL" altLang="en-US" sz="1800" dirty="0"/>
              <a:t> ומחזירה את ה </a:t>
            </a:r>
            <a:r>
              <a:rPr lang="en-US" altLang="en-US" sz="1800" dirty="0"/>
              <a:t>Task</a:t>
            </a:r>
            <a:r>
              <a:rPr lang="he-IL" altLang="en-US" sz="1800" dirty="0"/>
              <a:t> שהסתיים!</a:t>
            </a:r>
            <a:br>
              <a:rPr lang="he-IL" altLang="en-US" sz="1800" dirty="0"/>
            </a:br>
            <a:br>
              <a:rPr lang="he-IL" altLang="en-US" sz="1800" dirty="0"/>
            </a:br>
            <a:r>
              <a:rPr lang="he-IL" altLang="en-US" sz="1800" dirty="0"/>
              <a:t>שימו לב שכדי להוציא את האובייקט המוחזר מהפעולה הא-סינכרונית משתמשים גם ב </a:t>
            </a:r>
            <a:r>
              <a:rPr lang="en-US" altLang="en-US" sz="1800" dirty="0"/>
              <a:t>await</a:t>
            </a:r>
            <a:r>
              <a:rPr lang="he-IL" altLang="en-US" sz="1800" dirty="0"/>
              <a:t> כך:</a:t>
            </a:r>
            <a:br>
              <a:rPr lang="he-IL" altLang="en-US" sz="1800" dirty="0"/>
            </a:br>
            <a:r>
              <a:rPr lang="en-US" altLang="en-US" sz="1800" dirty="0" err="1"/>
              <a:t>Omlette</a:t>
            </a:r>
            <a:r>
              <a:rPr lang="en-US" altLang="en-US" sz="1800" dirty="0"/>
              <a:t> o = await </a:t>
            </a:r>
            <a:r>
              <a:rPr lang="en-US" altLang="en-US" sz="1800" dirty="0" err="1"/>
              <a:t>omlTask</a:t>
            </a:r>
            <a:r>
              <a:rPr lang="en-US" altLang="en-US" sz="1800" dirty="0"/>
              <a:t>;</a:t>
            </a:r>
            <a:br>
              <a:rPr lang="he-IL" altLang="en-US" sz="1800" dirty="0"/>
            </a:br>
            <a:br>
              <a:rPr lang="he-IL" altLang="en-US" sz="1800" dirty="0"/>
            </a:br>
            <a:r>
              <a:rPr lang="he-IL" altLang="en-US" sz="1800" dirty="0"/>
              <a:t>ודבר אחרון... אם הפעולה שקוראת ל </a:t>
            </a:r>
            <a:r>
              <a:rPr lang="en-US" altLang="en-US" sz="1800" dirty="0" err="1"/>
              <a:t>MakeBreakfast</a:t>
            </a:r>
            <a:r>
              <a:rPr lang="he-IL" altLang="en-US" sz="1800" dirty="0"/>
              <a:t> היא הפעולה הראשית, אז גם היא צריכה להיות </a:t>
            </a:r>
            <a:r>
              <a:rPr lang="en-US" altLang="en-US" sz="1800" dirty="0"/>
              <a:t>Async</a:t>
            </a:r>
            <a:r>
              <a:rPr lang="he-IL" altLang="en-US" sz="1800" dirty="0"/>
              <a:t> ולהשתמש ב </a:t>
            </a:r>
            <a:r>
              <a:rPr lang="en-US" altLang="en-US" sz="1800" dirty="0"/>
              <a:t>await</a:t>
            </a:r>
            <a:r>
              <a:rPr lang="he-IL" altLang="en-US" sz="1800" dirty="0"/>
              <a:t> בקריאה שאם לא כן, היא תסתיים לפני שהמשימות הסתיימו!</a:t>
            </a:r>
            <a:br>
              <a:rPr lang="he-IL" altLang="en-US" sz="1800" dirty="0"/>
            </a:br>
            <a:br>
              <a:rPr lang="he-IL" altLang="en-US" sz="1800" dirty="0"/>
            </a:br>
            <a:r>
              <a:rPr lang="he-IL" altLang="en-US" sz="1800" dirty="0"/>
              <a:t>אלטרנטיבה אחרת היא לקרוא לפעולה ולקבל את ה </a:t>
            </a:r>
            <a:r>
              <a:rPr lang="en-US" altLang="en-US" sz="1800" dirty="0"/>
              <a:t>Task</a:t>
            </a:r>
            <a:r>
              <a:rPr lang="he-IL" altLang="en-US" sz="1800" dirty="0"/>
              <a:t> שהיא מחזירה ולקרוא ל – </a:t>
            </a:r>
            <a:r>
              <a:rPr lang="en-US" altLang="en-US" sz="1800" dirty="0" err="1"/>
              <a:t>Task.Wait</a:t>
            </a:r>
            <a:r>
              <a:rPr lang="en-US" altLang="en-US" sz="1800" dirty="0"/>
              <a:t>()</a:t>
            </a:r>
            <a:r>
              <a:rPr lang="he-IL" altLang="en-US" sz="1800" dirty="0"/>
              <a:t>. פעולה זו חוזרת רק אחרי שה </a:t>
            </a:r>
            <a:r>
              <a:rPr lang="en-US" altLang="en-US" sz="1800" dirty="0"/>
              <a:t>Task</a:t>
            </a:r>
            <a:r>
              <a:rPr lang="he-IL" altLang="en-US" sz="1800" dirty="0"/>
              <a:t> נגמר.</a:t>
            </a:r>
            <a:br>
              <a:rPr lang="he-IL" altLang="en-US" sz="1800" dirty="0"/>
            </a:br>
            <a:br>
              <a:rPr lang="he-IL" altLang="en-US" sz="1800" dirty="0"/>
            </a:br>
            <a:br>
              <a:rPr lang="he-IL" altLang="en-US" sz="1800" dirty="0"/>
            </a:br>
            <a:endParaRPr lang="he-IL" sz="1800" dirty="0"/>
          </a:p>
        </p:txBody>
      </p:sp>
      <p:pic>
        <p:nvPicPr>
          <p:cNvPr id="5" name="תמונה 4">
            <a:extLst>
              <a:ext uri="{FF2B5EF4-FFF2-40B4-BE49-F238E27FC236}">
                <a16:creationId xmlns:a16="http://schemas.microsoft.com/office/drawing/2014/main" id="{5C0F4E6F-AF9F-4F57-B922-E86228C200E5}"/>
              </a:ext>
            </a:extLst>
          </p:cNvPr>
          <p:cNvPicPr>
            <a:picLocks noChangeAspect="1"/>
          </p:cNvPicPr>
          <p:nvPr/>
        </p:nvPicPr>
        <p:blipFill>
          <a:blip r:embed="rId3"/>
          <a:stretch>
            <a:fillRect/>
          </a:stretch>
        </p:blipFill>
        <p:spPr>
          <a:xfrm>
            <a:off x="839416" y="0"/>
            <a:ext cx="5391681" cy="6858000"/>
          </a:xfrm>
          <a:prstGeom prst="rect">
            <a:avLst/>
          </a:prstGeom>
        </p:spPr>
      </p:pic>
    </p:spTree>
    <p:extLst>
      <p:ext uri="{BB962C8B-B14F-4D97-AF65-F5344CB8AC3E}">
        <p14:creationId xmlns:p14="http://schemas.microsoft.com/office/powerpoint/2010/main" val="37485807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תרגיל</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sp>
        <p:nvSpPr>
          <p:cNvPr id="5" name="תיבת טקסט 4">
            <a:extLst>
              <a:ext uri="{FF2B5EF4-FFF2-40B4-BE49-F238E27FC236}">
                <a16:creationId xmlns:a16="http://schemas.microsoft.com/office/drawing/2014/main" id="{7C07135C-A3C2-4E08-A41C-F325C999A104}"/>
              </a:ext>
            </a:extLst>
          </p:cNvPr>
          <p:cNvSpPr txBox="1"/>
          <p:nvPr/>
        </p:nvSpPr>
        <p:spPr>
          <a:xfrm>
            <a:off x="551384" y="764704"/>
            <a:ext cx="6094602" cy="738664"/>
          </a:xfrm>
          <a:prstGeom prst="rect">
            <a:avLst/>
          </a:prstGeom>
          <a:noFill/>
        </p:spPr>
        <p:txBody>
          <a:bodyPr wrap="square">
            <a:spAutoFit/>
          </a:bodyPr>
          <a:lstStyle/>
          <a:p>
            <a:pPr algn="r"/>
            <a:endParaRPr lang="he-IL" sz="1400" dirty="0"/>
          </a:p>
          <a:p>
            <a:pPr algn="r"/>
            <a:br>
              <a:rPr lang="en-US" sz="1400" dirty="0"/>
            </a:br>
            <a:r>
              <a:rPr lang="he-IL" sz="1400" dirty="0"/>
              <a:t>דף מצורף</a:t>
            </a:r>
            <a:endParaRPr lang="en-US" sz="1400" dirty="0"/>
          </a:p>
        </p:txBody>
      </p:sp>
    </p:spTree>
    <p:extLst>
      <p:ext uri="{BB962C8B-B14F-4D97-AF65-F5344CB8AC3E}">
        <p14:creationId xmlns:p14="http://schemas.microsoft.com/office/powerpoint/2010/main" val="20155567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פתרון</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pic>
        <p:nvPicPr>
          <p:cNvPr id="5" name="תמונה 4">
            <a:extLst>
              <a:ext uri="{FF2B5EF4-FFF2-40B4-BE49-F238E27FC236}">
                <a16:creationId xmlns:a16="http://schemas.microsoft.com/office/drawing/2014/main" id="{E343B452-136D-4DAE-AD79-DEF28F6EBB94}"/>
              </a:ext>
            </a:extLst>
          </p:cNvPr>
          <p:cNvPicPr>
            <a:picLocks noChangeAspect="1"/>
          </p:cNvPicPr>
          <p:nvPr/>
        </p:nvPicPr>
        <p:blipFill>
          <a:blip r:embed="rId3"/>
          <a:stretch>
            <a:fillRect/>
          </a:stretch>
        </p:blipFill>
        <p:spPr>
          <a:xfrm>
            <a:off x="99390" y="0"/>
            <a:ext cx="7148738" cy="6858000"/>
          </a:xfrm>
          <a:prstGeom prst="rect">
            <a:avLst/>
          </a:prstGeom>
        </p:spPr>
      </p:pic>
    </p:spTree>
    <p:extLst>
      <p:ext uri="{BB962C8B-B14F-4D97-AF65-F5344CB8AC3E}">
        <p14:creationId xmlns:p14="http://schemas.microsoft.com/office/powerpoint/2010/main" val="39295638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en-US" altLang="en-US" sz="2400" dirty="0"/>
              <a:t>Critical Section</a:t>
            </a:r>
            <a:br>
              <a:rPr lang="en-US"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sp>
        <p:nvSpPr>
          <p:cNvPr id="5" name="תיבת טקסט 4">
            <a:extLst>
              <a:ext uri="{FF2B5EF4-FFF2-40B4-BE49-F238E27FC236}">
                <a16:creationId xmlns:a16="http://schemas.microsoft.com/office/drawing/2014/main" id="{7C07135C-A3C2-4E08-A41C-F325C999A104}"/>
              </a:ext>
            </a:extLst>
          </p:cNvPr>
          <p:cNvSpPr txBox="1"/>
          <p:nvPr/>
        </p:nvSpPr>
        <p:spPr>
          <a:xfrm>
            <a:off x="551384" y="764704"/>
            <a:ext cx="6094602" cy="2677656"/>
          </a:xfrm>
          <a:prstGeom prst="rect">
            <a:avLst/>
          </a:prstGeom>
          <a:noFill/>
        </p:spPr>
        <p:txBody>
          <a:bodyPr wrap="square">
            <a:spAutoFit/>
          </a:bodyPr>
          <a:lstStyle/>
          <a:p>
            <a:pPr algn="r"/>
            <a:endParaRPr lang="he-IL" sz="1400" dirty="0"/>
          </a:p>
          <a:p>
            <a:pPr algn="r"/>
            <a:br>
              <a:rPr lang="en-US" sz="1400" dirty="0"/>
            </a:br>
            <a:r>
              <a:rPr lang="he-IL" sz="1400" dirty="0"/>
              <a:t>הוראות למורה:</a:t>
            </a:r>
          </a:p>
          <a:p>
            <a:pPr marL="342900" indent="-342900" algn="r">
              <a:buAutoNum type="arabicPeriod"/>
            </a:pPr>
            <a:r>
              <a:rPr lang="he-IL" sz="1400" dirty="0"/>
              <a:t>עוברים עם התלמידים על הקוד של </a:t>
            </a:r>
            <a:r>
              <a:rPr lang="en-US" sz="1400" dirty="0" err="1"/>
              <a:t>AccountDemo</a:t>
            </a:r>
            <a:r>
              <a:rPr lang="he-IL" sz="1400" dirty="0"/>
              <a:t>! </a:t>
            </a:r>
          </a:p>
          <a:p>
            <a:pPr marL="342900" indent="-342900" algn="r">
              <a:buAutoNum type="arabicPeriod"/>
            </a:pPr>
            <a:r>
              <a:rPr lang="he-IL" sz="1400" dirty="0"/>
              <a:t>שואלים את התלמידים מה יהיה לדעתם הפלט (כולם יאמרו – 0)</a:t>
            </a:r>
          </a:p>
          <a:p>
            <a:pPr marL="342900" indent="-342900" algn="r">
              <a:buAutoNum type="arabicPeriod"/>
            </a:pPr>
            <a:r>
              <a:rPr lang="he-IL" sz="1400" dirty="0"/>
              <a:t>מריצים ורואים שזה לא יוצא אפס... </a:t>
            </a:r>
          </a:p>
          <a:p>
            <a:pPr marL="342900" indent="-342900" algn="r">
              <a:buAutoNum type="arabicPeriod"/>
            </a:pPr>
            <a:r>
              <a:rPr lang="he-IL" sz="1400" dirty="0"/>
              <a:t>דיון – איך זה קרה? מגיעים למסקנה שמספר </a:t>
            </a:r>
            <a:r>
              <a:rPr lang="en-US" sz="1400" dirty="0"/>
              <a:t>Threads</a:t>
            </a:r>
            <a:r>
              <a:rPr lang="he-IL" sz="1400" dirty="0"/>
              <a:t> מריצים את הפעולות במקביל על </a:t>
            </a:r>
            <a:r>
              <a:rPr lang="en-US" sz="1400" dirty="0"/>
              <a:t>data</a:t>
            </a:r>
            <a:r>
              <a:rPr lang="he-IL" sz="1400" dirty="0"/>
              <a:t> משותף!</a:t>
            </a:r>
          </a:p>
          <a:p>
            <a:pPr marL="342900" indent="-342900" algn="r">
              <a:buAutoNum type="arabicPeriod"/>
            </a:pPr>
            <a:r>
              <a:rPr lang="he-IL" sz="1400" dirty="0"/>
              <a:t>מסבירים שהפתרון היחיד הוא לשלוט בקטעים של הקוד שניגשים למשאבים משותפים. לקטעים האלו קוראים </a:t>
            </a:r>
            <a:r>
              <a:rPr lang="en-US" sz="1400" dirty="0"/>
              <a:t>Critical Sections</a:t>
            </a:r>
            <a:endParaRPr lang="he-IL" sz="1400" dirty="0"/>
          </a:p>
          <a:p>
            <a:pPr marL="342900" indent="-342900" algn="r">
              <a:buAutoNum type="arabicPeriod"/>
            </a:pPr>
            <a:r>
              <a:rPr lang="he-IL" sz="1400" dirty="0"/>
              <a:t>מסבירים איך נועלים קטעים כאלו על ידי </a:t>
            </a:r>
            <a:r>
              <a:rPr lang="en-US" sz="1400" dirty="0"/>
              <a:t>lock</a:t>
            </a:r>
            <a:r>
              <a:rPr lang="he-IL" sz="1400" dirty="0"/>
              <a:t> ומשאב משותף (</a:t>
            </a:r>
            <a:r>
              <a:rPr lang="en-US" sz="1400" dirty="0" err="1"/>
              <a:t>balanceLock</a:t>
            </a:r>
            <a:r>
              <a:rPr lang="he-IL" sz="1400" dirty="0"/>
              <a:t>)</a:t>
            </a:r>
          </a:p>
          <a:p>
            <a:pPr marL="342900" indent="-342900" algn="r">
              <a:buAutoNum type="arabicPeriod"/>
            </a:pPr>
            <a:r>
              <a:rPr lang="he-IL" sz="1400" dirty="0"/>
              <a:t>יש להסביר מצב של </a:t>
            </a:r>
            <a:r>
              <a:rPr lang="en-US" sz="1400" dirty="0" err="1"/>
              <a:t>DeadLock</a:t>
            </a:r>
            <a:endParaRPr lang="he-IL" sz="1400" dirty="0"/>
          </a:p>
        </p:txBody>
      </p:sp>
    </p:spTree>
    <p:extLst>
      <p:ext uri="{BB962C8B-B14F-4D97-AF65-F5344CB8AC3E}">
        <p14:creationId xmlns:p14="http://schemas.microsoft.com/office/powerpoint/2010/main" val="24345151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112224" y="685800"/>
            <a:ext cx="3200400" cy="1990725"/>
          </a:xfrm>
        </p:spPr>
        <p:txBody>
          <a:bodyPr rtlCol="1" anchor="b">
            <a:normAutofit/>
          </a:bodyPr>
          <a:lstStyle/>
          <a:p>
            <a:r>
              <a:rPr lang="he-IL" sz="3600" dirty="0"/>
              <a:t>בעיות של עיבוד מקבילי</a:t>
            </a:r>
          </a:p>
        </p:txBody>
      </p:sp>
      <p:pic>
        <p:nvPicPr>
          <p:cNvPr id="4" name="תמונה 3">
            <a:extLst>
              <a:ext uri="{FF2B5EF4-FFF2-40B4-BE49-F238E27FC236}">
                <a16:creationId xmlns:a16="http://schemas.microsoft.com/office/drawing/2014/main" id="{8722ACE6-EF34-44B5-8561-4822A1A8327F}"/>
              </a:ext>
            </a:extLst>
          </p:cNvPr>
          <p:cNvPicPr>
            <a:picLocks noChangeAspect="1"/>
          </p:cNvPicPr>
          <p:nvPr/>
        </p:nvPicPr>
        <p:blipFill>
          <a:blip r:embed="rId3"/>
          <a:stretch>
            <a:fillRect/>
          </a:stretch>
        </p:blipFill>
        <p:spPr>
          <a:xfrm>
            <a:off x="471030" y="685800"/>
            <a:ext cx="6342659" cy="5486400"/>
          </a:xfrm>
          <a:prstGeom prst="rect">
            <a:avLst/>
          </a:prstGeom>
          <a:noFill/>
        </p:spPr>
      </p:pic>
      <p:sp>
        <p:nvSpPr>
          <p:cNvPr id="7" name="כותרת 1">
            <a:extLst>
              <a:ext uri="{FF2B5EF4-FFF2-40B4-BE49-F238E27FC236}">
                <a16:creationId xmlns:a16="http://schemas.microsoft.com/office/drawing/2014/main" id="{CB0C9D88-5A9E-4597-A747-18F1CF14EB63}"/>
              </a:ext>
            </a:extLst>
          </p:cNvPr>
          <p:cNvSpPr txBox="1">
            <a:spLocks/>
          </p:cNvSpPr>
          <p:nvPr/>
        </p:nvSpPr>
        <p:spPr>
          <a:xfrm>
            <a:off x="8184232" y="2852936"/>
            <a:ext cx="3200400" cy="1990725"/>
          </a:xfrm>
          <a:prstGeom prst="rect">
            <a:avLst/>
          </a:prstGeom>
        </p:spPr>
        <p:txBody>
          <a:bodyPr vert="horz" lIns="91440" tIns="45720" rIns="91440" bIns="45720" rtlCol="1" anchor="b">
            <a:normAutofit/>
          </a:bodyPr>
          <a:lstStyle>
            <a:lvl1pPr marL="0" indent="0" algn="r" defTabSz="914400" rtl="1" eaLnBrk="1" latinLnBrk="0" hangingPunct="1">
              <a:lnSpc>
                <a:spcPct val="90000"/>
              </a:lnSpc>
              <a:spcBef>
                <a:spcPct val="0"/>
              </a:spcBef>
              <a:buFont typeface="Arial" pitchFamily="34" charset="0"/>
              <a:buNone/>
              <a:defRPr sz="3400" b="0"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he-IL" sz="1800" dirty="0"/>
              <a:t>לפנינו המחלקה </a:t>
            </a:r>
            <a:r>
              <a:rPr lang="en-US" sz="1800" dirty="0"/>
              <a:t>Account</a:t>
            </a:r>
            <a:r>
              <a:rPr lang="he-IL" sz="1800" dirty="0"/>
              <a:t> המנהלת חשבון בנק</a:t>
            </a:r>
          </a:p>
        </p:txBody>
      </p:sp>
    </p:spTree>
    <p:extLst>
      <p:ext uri="{BB962C8B-B14F-4D97-AF65-F5344CB8AC3E}">
        <p14:creationId xmlns:p14="http://schemas.microsoft.com/office/powerpoint/2010/main" val="2124322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112224" y="685800"/>
            <a:ext cx="3200400" cy="1990725"/>
          </a:xfrm>
        </p:spPr>
        <p:txBody>
          <a:bodyPr rtlCol="1" anchor="b">
            <a:normAutofit/>
          </a:bodyPr>
          <a:lstStyle/>
          <a:p>
            <a:r>
              <a:rPr lang="he-IL" sz="3600" dirty="0"/>
              <a:t>בעיות של עיבוד מקבילי</a:t>
            </a:r>
          </a:p>
        </p:txBody>
      </p:sp>
      <p:sp>
        <p:nvSpPr>
          <p:cNvPr id="7" name="כותרת 1">
            <a:extLst>
              <a:ext uri="{FF2B5EF4-FFF2-40B4-BE49-F238E27FC236}">
                <a16:creationId xmlns:a16="http://schemas.microsoft.com/office/drawing/2014/main" id="{CB0C9D88-5A9E-4597-A747-18F1CF14EB63}"/>
              </a:ext>
            </a:extLst>
          </p:cNvPr>
          <p:cNvSpPr txBox="1">
            <a:spLocks/>
          </p:cNvSpPr>
          <p:nvPr/>
        </p:nvSpPr>
        <p:spPr>
          <a:xfrm>
            <a:off x="8184232" y="2852936"/>
            <a:ext cx="3200400" cy="2880320"/>
          </a:xfrm>
          <a:prstGeom prst="rect">
            <a:avLst/>
          </a:prstGeom>
        </p:spPr>
        <p:txBody>
          <a:bodyPr vert="horz" lIns="91440" tIns="45720" rIns="91440" bIns="45720" rtlCol="1" anchor="b">
            <a:normAutofit/>
          </a:bodyPr>
          <a:lstStyle>
            <a:lvl1pPr marL="0" indent="0" algn="r" defTabSz="914400" rtl="1" eaLnBrk="1" latinLnBrk="0" hangingPunct="1">
              <a:lnSpc>
                <a:spcPct val="90000"/>
              </a:lnSpc>
              <a:spcBef>
                <a:spcPct val="0"/>
              </a:spcBef>
              <a:buFont typeface="Arial" pitchFamily="34" charset="0"/>
              <a:buNone/>
              <a:defRPr sz="3400" b="0"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he-IL" sz="1800" dirty="0"/>
              <a:t>אם נפעיל את </a:t>
            </a:r>
            <a:r>
              <a:rPr lang="en-US" sz="1800" dirty="0"/>
              <a:t>Update</a:t>
            </a:r>
            <a:r>
              <a:rPr lang="he-IL" sz="1800" dirty="0"/>
              <a:t>, כאשר בחשבון </a:t>
            </a:r>
            <a:r>
              <a:rPr lang="en-US" sz="1800" dirty="0"/>
              <a:t>account</a:t>
            </a:r>
            <a:r>
              <a:rPr lang="he-IL" sz="1800" dirty="0"/>
              <a:t> יש 0 שקלים. כמה יהיה בחשבון אחרי הפעולה?</a:t>
            </a:r>
          </a:p>
          <a:p>
            <a:endParaRPr lang="he-IL" sz="1800" dirty="0"/>
          </a:p>
          <a:p>
            <a:r>
              <a:rPr lang="he-IL" sz="1800" dirty="0"/>
              <a:t>ואם נפעיל את </a:t>
            </a:r>
            <a:r>
              <a:rPr lang="en-US" sz="1800" dirty="0"/>
              <a:t>Update</a:t>
            </a:r>
            <a:r>
              <a:rPr lang="he-IL" sz="1800" dirty="0"/>
              <a:t> 100 פעמים במקביל? האם התוצאה תהיה שונה?</a:t>
            </a:r>
          </a:p>
        </p:txBody>
      </p:sp>
      <p:pic>
        <p:nvPicPr>
          <p:cNvPr id="4" name="Picture 3">
            <a:extLst>
              <a:ext uri="{FF2B5EF4-FFF2-40B4-BE49-F238E27FC236}">
                <a16:creationId xmlns:a16="http://schemas.microsoft.com/office/drawing/2014/main" id="{902AB538-66CA-C524-D25D-182339610B8D}"/>
              </a:ext>
            </a:extLst>
          </p:cNvPr>
          <p:cNvPicPr>
            <a:picLocks noChangeAspect="1"/>
          </p:cNvPicPr>
          <p:nvPr/>
        </p:nvPicPr>
        <p:blipFill>
          <a:blip r:embed="rId3"/>
          <a:stretch>
            <a:fillRect/>
          </a:stretch>
        </p:blipFill>
        <p:spPr>
          <a:xfrm>
            <a:off x="47328" y="476672"/>
            <a:ext cx="7169518" cy="6115364"/>
          </a:xfrm>
          <a:prstGeom prst="rect">
            <a:avLst/>
          </a:prstGeom>
        </p:spPr>
      </p:pic>
    </p:spTree>
    <p:extLst>
      <p:ext uri="{BB962C8B-B14F-4D97-AF65-F5344CB8AC3E}">
        <p14:creationId xmlns:p14="http://schemas.microsoft.com/office/powerpoint/2010/main" val="3759576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112224" y="685800"/>
            <a:ext cx="3200400" cy="1990725"/>
          </a:xfrm>
        </p:spPr>
        <p:txBody>
          <a:bodyPr rtlCol="1" anchor="b">
            <a:normAutofit/>
          </a:bodyPr>
          <a:lstStyle/>
          <a:p>
            <a:r>
              <a:rPr lang="he-IL" sz="3600" dirty="0"/>
              <a:t>בעיות של עיבוד מקבילי</a:t>
            </a:r>
          </a:p>
        </p:txBody>
      </p:sp>
      <p:sp>
        <p:nvSpPr>
          <p:cNvPr id="7" name="כותרת 1">
            <a:extLst>
              <a:ext uri="{FF2B5EF4-FFF2-40B4-BE49-F238E27FC236}">
                <a16:creationId xmlns:a16="http://schemas.microsoft.com/office/drawing/2014/main" id="{CB0C9D88-5A9E-4597-A747-18F1CF14EB63}"/>
              </a:ext>
            </a:extLst>
          </p:cNvPr>
          <p:cNvSpPr txBox="1">
            <a:spLocks/>
          </p:cNvSpPr>
          <p:nvPr/>
        </p:nvSpPr>
        <p:spPr>
          <a:xfrm>
            <a:off x="8098272" y="3068960"/>
            <a:ext cx="3200400" cy="2880320"/>
          </a:xfrm>
          <a:prstGeom prst="rect">
            <a:avLst/>
          </a:prstGeom>
        </p:spPr>
        <p:txBody>
          <a:bodyPr vert="horz" lIns="91440" tIns="45720" rIns="91440" bIns="45720" rtlCol="1" anchor="b">
            <a:normAutofit fontScale="92500" lnSpcReduction="10000"/>
          </a:bodyPr>
          <a:lstStyle>
            <a:lvl1pPr marL="0" indent="0" algn="r" defTabSz="914400" rtl="1" eaLnBrk="1" latinLnBrk="0" hangingPunct="1">
              <a:lnSpc>
                <a:spcPct val="90000"/>
              </a:lnSpc>
              <a:spcBef>
                <a:spcPct val="0"/>
              </a:spcBef>
              <a:buFont typeface="Arial" pitchFamily="34" charset="0"/>
              <a:buNone/>
              <a:defRPr sz="3400" b="0"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he-IL" sz="1800" dirty="0"/>
              <a:t>למרות שסכום ההפקדות והמשיכות הוא 0, איכשהו החשבון מכיל יותר מאפס שקלים בתום ההפעלה!</a:t>
            </a:r>
            <a:br>
              <a:rPr lang="en-US" sz="1800" dirty="0"/>
            </a:br>
            <a:br>
              <a:rPr lang="en-US" sz="1800" dirty="0"/>
            </a:br>
            <a:r>
              <a:rPr lang="he-IL" sz="1800" dirty="0"/>
              <a:t>הסיבה היא, ש </a:t>
            </a:r>
            <a:r>
              <a:rPr lang="en-US" sz="1800" dirty="0"/>
              <a:t>Threads</a:t>
            </a:r>
            <a:r>
              <a:rPr lang="he-IL" sz="1800" dirty="0"/>
              <a:t> שונים מעדכנים במקביל את אותו המשתנה (</a:t>
            </a:r>
            <a:r>
              <a:rPr lang="en-US" sz="1800" dirty="0"/>
              <a:t>balance</a:t>
            </a:r>
            <a:r>
              <a:rPr lang="he-IL" sz="1800" dirty="0"/>
              <a:t>) ואין לנו שליטה על נקודות הזמן בהן </a:t>
            </a:r>
            <a:r>
              <a:rPr lang="en-US" sz="1800" dirty="0"/>
              <a:t>Thread</a:t>
            </a:r>
            <a:r>
              <a:rPr lang="he-IL" sz="1800" dirty="0"/>
              <a:t> אחד עוצר ו-</a:t>
            </a:r>
            <a:r>
              <a:rPr lang="en-US" sz="1800" dirty="0"/>
              <a:t>Thread</a:t>
            </a:r>
            <a:r>
              <a:rPr lang="he-IL" sz="1800" dirty="0"/>
              <a:t> אחר מקבל זמן עיבוד!</a:t>
            </a:r>
          </a:p>
          <a:p>
            <a:endParaRPr lang="he-IL" sz="1800" dirty="0"/>
          </a:p>
          <a:p>
            <a:r>
              <a:rPr lang="he-IL" sz="1800" dirty="0"/>
              <a:t>הפתרון – נעילת </a:t>
            </a:r>
            <a:r>
              <a:rPr lang="en-US" sz="1800" dirty="0"/>
              <a:t>Critical Section</a:t>
            </a:r>
            <a:endParaRPr lang="he-IL" sz="1800" dirty="0"/>
          </a:p>
        </p:txBody>
      </p:sp>
      <p:pic>
        <p:nvPicPr>
          <p:cNvPr id="4" name="תמונה 3">
            <a:extLst>
              <a:ext uri="{FF2B5EF4-FFF2-40B4-BE49-F238E27FC236}">
                <a16:creationId xmlns:a16="http://schemas.microsoft.com/office/drawing/2014/main" id="{C026B185-00E4-4D61-A446-7ADF1E2BCD62}"/>
              </a:ext>
            </a:extLst>
          </p:cNvPr>
          <p:cNvPicPr>
            <a:picLocks noChangeAspect="1"/>
          </p:cNvPicPr>
          <p:nvPr/>
        </p:nvPicPr>
        <p:blipFill>
          <a:blip r:embed="rId3"/>
          <a:stretch>
            <a:fillRect/>
          </a:stretch>
        </p:blipFill>
        <p:spPr>
          <a:xfrm>
            <a:off x="335360" y="332656"/>
            <a:ext cx="5153744" cy="1667108"/>
          </a:xfrm>
          <a:prstGeom prst="rect">
            <a:avLst/>
          </a:prstGeom>
        </p:spPr>
      </p:pic>
    </p:spTree>
    <p:extLst>
      <p:ext uri="{BB962C8B-B14F-4D97-AF65-F5344CB8AC3E}">
        <p14:creationId xmlns:p14="http://schemas.microsoft.com/office/powerpoint/2010/main" val="716676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112224" y="685800"/>
            <a:ext cx="3200400" cy="1990725"/>
          </a:xfrm>
        </p:spPr>
        <p:txBody>
          <a:bodyPr rtlCol="1" anchor="b">
            <a:normAutofit/>
          </a:bodyPr>
          <a:lstStyle/>
          <a:p>
            <a:r>
              <a:rPr lang="en-US" sz="3600" dirty="0"/>
              <a:t>Critical Section</a:t>
            </a:r>
            <a:endParaRPr lang="he-IL" sz="3600" dirty="0"/>
          </a:p>
        </p:txBody>
      </p:sp>
      <p:sp>
        <p:nvSpPr>
          <p:cNvPr id="7" name="כותרת 1">
            <a:extLst>
              <a:ext uri="{FF2B5EF4-FFF2-40B4-BE49-F238E27FC236}">
                <a16:creationId xmlns:a16="http://schemas.microsoft.com/office/drawing/2014/main" id="{CB0C9D88-5A9E-4597-A747-18F1CF14EB63}"/>
              </a:ext>
            </a:extLst>
          </p:cNvPr>
          <p:cNvSpPr txBox="1">
            <a:spLocks/>
          </p:cNvSpPr>
          <p:nvPr/>
        </p:nvSpPr>
        <p:spPr>
          <a:xfrm>
            <a:off x="8098272" y="3068960"/>
            <a:ext cx="3200400" cy="2880320"/>
          </a:xfrm>
          <a:prstGeom prst="rect">
            <a:avLst/>
          </a:prstGeom>
        </p:spPr>
        <p:txBody>
          <a:bodyPr vert="horz" lIns="91440" tIns="45720" rIns="91440" bIns="45720" rtlCol="1" anchor="b">
            <a:normAutofit/>
          </a:bodyPr>
          <a:lstStyle>
            <a:lvl1pPr marL="0" indent="0" algn="r" defTabSz="914400" rtl="1" eaLnBrk="1" latinLnBrk="0" hangingPunct="1">
              <a:lnSpc>
                <a:spcPct val="90000"/>
              </a:lnSpc>
              <a:spcBef>
                <a:spcPct val="0"/>
              </a:spcBef>
              <a:buFont typeface="Arial" pitchFamily="34" charset="0"/>
              <a:buNone/>
              <a:defRPr sz="3400" b="0"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he-IL" sz="1800" dirty="0"/>
              <a:t>הקטעים הקריטיים של עדכון ה </a:t>
            </a:r>
            <a:r>
              <a:rPr lang="en-US" sz="1800" dirty="0"/>
              <a:t>balance</a:t>
            </a:r>
            <a:r>
              <a:rPr lang="he-IL" sz="1800" dirty="0"/>
              <a:t> חייבים להיות מבוצעים על ידי </a:t>
            </a:r>
            <a:r>
              <a:rPr lang="en-US" sz="1800" dirty="0"/>
              <a:t>Thread</a:t>
            </a:r>
            <a:r>
              <a:rPr lang="he-IL" sz="1800" dirty="0"/>
              <a:t> אחד בלבד. כלומר עלינו לא לאפשר ליותר מ </a:t>
            </a:r>
            <a:r>
              <a:rPr lang="en-US" sz="1800" dirty="0"/>
              <a:t>Thread</a:t>
            </a:r>
            <a:r>
              <a:rPr lang="he-IL" sz="1800" dirty="0"/>
              <a:t> אחד להריץ את הקטעים הקריטיים בו זמנית. </a:t>
            </a:r>
            <a:r>
              <a:rPr lang="en-US" sz="1800" dirty="0"/>
              <a:t>Thread</a:t>
            </a:r>
            <a:r>
              <a:rPr lang="he-IL" sz="1800" dirty="0"/>
              <a:t> שמגיע לקטע קריטי, ימתין לפני כניסה עד שאף </a:t>
            </a:r>
            <a:r>
              <a:rPr lang="en-US" sz="1800" dirty="0"/>
              <a:t>Thread</a:t>
            </a:r>
            <a:r>
              <a:rPr lang="he-IL" sz="1800" dirty="0"/>
              <a:t> אחר לא נמצא בתוכו!</a:t>
            </a:r>
          </a:p>
        </p:txBody>
      </p:sp>
      <p:pic>
        <p:nvPicPr>
          <p:cNvPr id="5" name="תמונה 4">
            <a:extLst>
              <a:ext uri="{FF2B5EF4-FFF2-40B4-BE49-F238E27FC236}">
                <a16:creationId xmlns:a16="http://schemas.microsoft.com/office/drawing/2014/main" id="{F9ACD501-3990-477E-88B4-EB3128AED273}"/>
              </a:ext>
            </a:extLst>
          </p:cNvPr>
          <p:cNvPicPr>
            <a:picLocks noChangeAspect="1"/>
          </p:cNvPicPr>
          <p:nvPr/>
        </p:nvPicPr>
        <p:blipFill>
          <a:blip r:embed="rId3"/>
          <a:stretch>
            <a:fillRect/>
          </a:stretch>
        </p:blipFill>
        <p:spPr>
          <a:xfrm>
            <a:off x="335360" y="168346"/>
            <a:ext cx="6529821" cy="6521307"/>
          </a:xfrm>
          <a:prstGeom prst="rect">
            <a:avLst/>
          </a:prstGeom>
        </p:spPr>
      </p:pic>
    </p:spTree>
    <p:extLst>
      <p:ext uri="{BB962C8B-B14F-4D97-AF65-F5344CB8AC3E}">
        <p14:creationId xmlns:p14="http://schemas.microsoft.com/office/powerpoint/2010/main" val="254147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נכתוב מחלקה שתדמה את זמן ההכנה של כל שלב בעזרת הפעולה </a:t>
            </a:r>
            <a:r>
              <a:rPr lang="en-US" altLang="en-US" sz="2400" dirty="0" err="1"/>
              <a:t>Thread.Sleep</a:t>
            </a:r>
            <a:br>
              <a:rPr lang="he-IL" altLang="en-US" sz="2400" dirty="0"/>
            </a:br>
            <a:br>
              <a:rPr lang="he-IL" altLang="en-US" sz="2400" dirty="0"/>
            </a:br>
            <a:r>
              <a:rPr lang="he-IL" altLang="en-US" sz="2400" dirty="0"/>
              <a:t>עבור כל פעולה נבנה מחלקה נוספת שיורשת מהמחלקת אב שרשמנו, לדוגמא – הכנה של חביתה היא 90 שניות</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sp>
        <p:nvSpPr>
          <p:cNvPr id="5" name="תיבת טקסט 4">
            <a:extLst>
              <a:ext uri="{FF2B5EF4-FFF2-40B4-BE49-F238E27FC236}">
                <a16:creationId xmlns:a16="http://schemas.microsoft.com/office/drawing/2014/main" id="{7C07135C-A3C2-4E08-A41C-F325C999A104}"/>
              </a:ext>
            </a:extLst>
          </p:cNvPr>
          <p:cNvSpPr txBox="1"/>
          <p:nvPr/>
        </p:nvSpPr>
        <p:spPr>
          <a:xfrm>
            <a:off x="263352" y="548680"/>
            <a:ext cx="6094602" cy="5262979"/>
          </a:xfrm>
          <a:prstGeom prst="rect">
            <a:avLst/>
          </a:prstGeom>
          <a:noFill/>
        </p:spPr>
        <p:txBody>
          <a:bodyPr wrap="square">
            <a:spAutoFit/>
          </a:bodyPr>
          <a:lstStyle/>
          <a:p>
            <a:pPr algn="l" rtl="0"/>
            <a:r>
              <a:rPr lang="en-US" sz="1400" dirty="0"/>
              <a:t> class </a:t>
            </a:r>
            <a:r>
              <a:rPr lang="en-US" sz="1400" dirty="0" err="1"/>
              <a:t>TaskExecutor</a:t>
            </a:r>
            <a:endParaRPr lang="en-US" sz="1400" dirty="0"/>
          </a:p>
          <a:p>
            <a:pPr algn="l" rtl="0"/>
            <a:r>
              <a:rPr lang="en-US" sz="1400" dirty="0"/>
              <a:t> {</a:t>
            </a:r>
          </a:p>
          <a:p>
            <a:pPr algn="l" rtl="0"/>
            <a:r>
              <a:rPr lang="en-US" sz="1400" dirty="0"/>
              <a:t>        private string name;</a:t>
            </a:r>
          </a:p>
          <a:p>
            <a:pPr algn="l" rtl="0"/>
            <a:r>
              <a:rPr lang="en-US" sz="1400" dirty="0"/>
              <a:t>        private int </a:t>
            </a:r>
            <a:r>
              <a:rPr lang="en-US" sz="1400" dirty="0" err="1"/>
              <a:t>timeInMiliSec</a:t>
            </a:r>
            <a:r>
              <a:rPr lang="en-US" sz="1400" dirty="0"/>
              <a:t>;</a:t>
            </a:r>
          </a:p>
          <a:p>
            <a:pPr algn="l" rtl="0"/>
            <a:r>
              <a:rPr lang="en-US" sz="1400" dirty="0"/>
              <a:t>        public </a:t>
            </a:r>
            <a:r>
              <a:rPr lang="en-US" sz="1400" dirty="0" err="1"/>
              <a:t>TaskExecutor</a:t>
            </a:r>
            <a:r>
              <a:rPr lang="en-US" sz="1400" dirty="0"/>
              <a:t>(string name, int </a:t>
            </a:r>
            <a:r>
              <a:rPr lang="en-US" sz="1400" dirty="0" err="1"/>
              <a:t>ms</a:t>
            </a:r>
            <a:r>
              <a:rPr lang="en-US" sz="1400" dirty="0"/>
              <a:t>)</a:t>
            </a:r>
          </a:p>
          <a:p>
            <a:pPr algn="l" rtl="0"/>
            <a:r>
              <a:rPr lang="en-US" sz="1400" dirty="0"/>
              <a:t>        {</a:t>
            </a:r>
          </a:p>
          <a:p>
            <a:pPr algn="l" rtl="0"/>
            <a:r>
              <a:rPr lang="en-US" sz="1400" dirty="0"/>
              <a:t>            </a:t>
            </a:r>
            <a:r>
              <a:rPr lang="en-US" sz="1400" dirty="0" err="1"/>
              <a:t>this.timeInMiliSec</a:t>
            </a:r>
            <a:r>
              <a:rPr lang="en-US" sz="1400" dirty="0"/>
              <a:t> = </a:t>
            </a:r>
            <a:r>
              <a:rPr lang="en-US" sz="1400" dirty="0" err="1"/>
              <a:t>ms</a:t>
            </a:r>
            <a:r>
              <a:rPr lang="en-US" sz="1400" dirty="0"/>
              <a:t>;</a:t>
            </a:r>
          </a:p>
          <a:p>
            <a:pPr algn="l" rtl="0"/>
            <a:r>
              <a:rPr lang="en-US" sz="1400" dirty="0"/>
              <a:t>            this.name = name;</a:t>
            </a:r>
          </a:p>
          <a:p>
            <a:pPr algn="l" rtl="0"/>
            <a:r>
              <a:rPr lang="en-US" sz="1400" dirty="0"/>
              <a:t>        }</a:t>
            </a:r>
          </a:p>
          <a:p>
            <a:pPr algn="l" rtl="0"/>
            <a:endParaRPr lang="en-US" sz="1400" dirty="0"/>
          </a:p>
          <a:p>
            <a:pPr algn="l" rtl="0"/>
            <a:r>
              <a:rPr lang="en-US" sz="1400" dirty="0"/>
              <a:t>        public string Name { get { return this.name;  } }</a:t>
            </a:r>
          </a:p>
          <a:p>
            <a:pPr algn="l" rtl="0"/>
            <a:r>
              <a:rPr lang="en-US" sz="1400" dirty="0"/>
              <a:t>        public void Start()</a:t>
            </a:r>
          </a:p>
          <a:p>
            <a:pPr algn="l" rtl="0"/>
            <a:r>
              <a:rPr lang="en-US" sz="1400" dirty="0"/>
              <a:t>        {</a:t>
            </a:r>
          </a:p>
          <a:p>
            <a:pPr algn="l" rtl="0"/>
            <a:r>
              <a:rPr lang="en-US" sz="1400" dirty="0"/>
              <a:t>	</a:t>
            </a:r>
            <a:r>
              <a:rPr lang="en-US" sz="1400" dirty="0" err="1"/>
              <a:t>Thread.Sleep</a:t>
            </a:r>
            <a:r>
              <a:rPr lang="en-US" sz="1400" dirty="0"/>
              <a:t>(</a:t>
            </a:r>
            <a:r>
              <a:rPr lang="en-US" sz="1400" dirty="0" err="1"/>
              <a:t>this.timeInMiliSec</a:t>
            </a:r>
            <a:r>
              <a:rPr lang="en-US" sz="1400" dirty="0"/>
              <a:t>);</a:t>
            </a:r>
          </a:p>
          <a:p>
            <a:pPr algn="l" rtl="0"/>
            <a:r>
              <a:rPr lang="en-US" sz="1400" dirty="0"/>
              <a:t>        }</a:t>
            </a:r>
          </a:p>
          <a:p>
            <a:pPr algn="l" rtl="0"/>
            <a:r>
              <a:rPr lang="en-US" sz="1400" dirty="0"/>
              <a:t>}</a:t>
            </a:r>
          </a:p>
          <a:p>
            <a:pPr algn="l" rtl="0"/>
            <a:endParaRPr lang="en-US" sz="1400" dirty="0"/>
          </a:p>
          <a:p>
            <a:pPr algn="l" rtl="0"/>
            <a:r>
              <a:rPr lang="en-US" sz="1400" dirty="0"/>
              <a:t> class </a:t>
            </a:r>
            <a:r>
              <a:rPr lang="en-US" sz="1400" dirty="0" err="1"/>
              <a:t>Omlette:TaskExecutor</a:t>
            </a:r>
            <a:endParaRPr lang="en-US" sz="1400" dirty="0"/>
          </a:p>
          <a:p>
            <a:pPr algn="l" rtl="0"/>
            <a:r>
              <a:rPr lang="en-US" sz="1400" dirty="0"/>
              <a:t> {</a:t>
            </a:r>
          </a:p>
          <a:p>
            <a:pPr algn="l" rtl="0"/>
            <a:r>
              <a:rPr lang="en-US" sz="1400" dirty="0"/>
              <a:t>        public </a:t>
            </a:r>
            <a:r>
              <a:rPr lang="en-US" sz="1400" dirty="0" err="1"/>
              <a:t>Omlette</a:t>
            </a:r>
            <a:r>
              <a:rPr lang="en-US" sz="1400" dirty="0"/>
              <a:t>(string name):base(name, 90000)</a:t>
            </a:r>
          </a:p>
          <a:p>
            <a:pPr algn="l" rtl="0"/>
            <a:r>
              <a:rPr lang="en-US" sz="1400" dirty="0"/>
              <a:t>        {</a:t>
            </a:r>
          </a:p>
          <a:p>
            <a:pPr algn="l" rtl="0"/>
            <a:endParaRPr lang="en-US" sz="1400" dirty="0"/>
          </a:p>
          <a:p>
            <a:pPr algn="l" rtl="0"/>
            <a:r>
              <a:rPr lang="en-US" sz="1400" dirty="0"/>
              <a:t>        }</a:t>
            </a:r>
          </a:p>
          <a:p>
            <a:pPr algn="l" rtl="0"/>
            <a:r>
              <a:rPr lang="en-US" sz="1400" dirty="0"/>
              <a:t>}</a:t>
            </a:r>
            <a:endParaRPr lang="he-IL" sz="1400" dirty="0"/>
          </a:p>
        </p:txBody>
      </p:sp>
    </p:spTree>
    <p:extLst>
      <p:ext uri="{BB962C8B-B14F-4D97-AF65-F5344CB8AC3E}">
        <p14:creationId xmlns:p14="http://schemas.microsoft.com/office/powerpoint/2010/main" val="177751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112224" y="685800"/>
            <a:ext cx="3200400" cy="1990725"/>
          </a:xfrm>
        </p:spPr>
        <p:txBody>
          <a:bodyPr rtlCol="1" anchor="b">
            <a:normAutofit/>
          </a:bodyPr>
          <a:lstStyle/>
          <a:p>
            <a:r>
              <a:rPr lang="he-IL" sz="3600" dirty="0"/>
              <a:t>בעיות של נעילות - </a:t>
            </a:r>
            <a:br>
              <a:rPr lang="en-US" sz="3600" dirty="0"/>
            </a:br>
            <a:r>
              <a:rPr lang="en-US" sz="3600" dirty="0"/>
              <a:t>Dead Lock</a:t>
            </a:r>
            <a:endParaRPr lang="he-IL" sz="3600" dirty="0"/>
          </a:p>
        </p:txBody>
      </p:sp>
      <p:sp>
        <p:nvSpPr>
          <p:cNvPr id="7" name="כותרת 1">
            <a:extLst>
              <a:ext uri="{FF2B5EF4-FFF2-40B4-BE49-F238E27FC236}">
                <a16:creationId xmlns:a16="http://schemas.microsoft.com/office/drawing/2014/main" id="{CB0C9D88-5A9E-4597-A747-18F1CF14EB63}"/>
              </a:ext>
            </a:extLst>
          </p:cNvPr>
          <p:cNvSpPr txBox="1">
            <a:spLocks/>
          </p:cNvSpPr>
          <p:nvPr/>
        </p:nvSpPr>
        <p:spPr>
          <a:xfrm>
            <a:off x="8098272" y="3068960"/>
            <a:ext cx="3200400" cy="2880320"/>
          </a:xfrm>
          <a:prstGeom prst="rect">
            <a:avLst/>
          </a:prstGeom>
        </p:spPr>
        <p:txBody>
          <a:bodyPr vert="horz" lIns="91440" tIns="45720" rIns="91440" bIns="45720" rtlCol="1" anchor="b">
            <a:normAutofit/>
          </a:bodyPr>
          <a:lstStyle>
            <a:lvl1pPr marL="0" indent="0" algn="r" defTabSz="914400" rtl="1" eaLnBrk="1" latinLnBrk="0" hangingPunct="1">
              <a:lnSpc>
                <a:spcPct val="90000"/>
              </a:lnSpc>
              <a:spcBef>
                <a:spcPct val="0"/>
              </a:spcBef>
              <a:buFont typeface="Arial" pitchFamily="34" charset="0"/>
              <a:buNone/>
              <a:defRPr sz="3400" b="0"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he-IL" sz="1800" dirty="0"/>
              <a:t>לעיתים שני </a:t>
            </a:r>
            <a:r>
              <a:rPr lang="en-US" sz="1800" dirty="0"/>
              <a:t>Threads</a:t>
            </a:r>
            <a:r>
              <a:rPr lang="he-IL" sz="1800" dirty="0"/>
              <a:t> מחכים לשחרור אותו משאב שתפוס על ידי ה </a:t>
            </a:r>
            <a:r>
              <a:rPr lang="en-US" sz="1800" dirty="0"/>
              <a:t>Thread</a:t>
            </a:r>
            <a:r>
              <a:rPr lang="he-IL" sz="1800" dirty="0"/>
              <a:t> השני! במצב כזה ייווצר </a:t>
            </a:r>
            <a:r>
              <a:rPr lang="en-US" sz="1800" dirty="0" err="1"/>
              <a:t>DeadLock</a:t>
            </a:r>
            <a:r>
              <a:rPr lang="he-IL" sz="1800" dirty="0"/>
              <a:t> והתוכנית תיתקע!</a:t>
            </a:r>
          </a:p>
        </p:txBody>
      </p:sp>
      <p:pic>
        <p:nvPicPr>
          <p:cNvPr id="1026" name="Picture 2" descr="Deadlock in C# in Multithread application">
            <a:extLst>
              <a:ext uri="{FF2B5EF4-FFF2-40B4-BE49-F238E27FC236}">
                <a16:creationId xmlns:a16="http://schemas.microsoft.com/office/drawing/2014/main" id="{7204AB2E-001E-49A3-99DF-0F030CA0B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92" y="1556792"/>
            <a:ext cx="5972175"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573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8112224" y="685800"/>
            <a:ext cx="3200400" cy="1990725"/>
          </a:xfrm>
        </p:spPr>
        <p:txBody>
          <a:bodyPr rtlCol="1" anchor="b">
            <a:normAutofit/>
          </a:bodyPr>
          <a:lstStyle/>
          <a:p>
            <a:r>
              <a:rPr lang="he-IL" sz="3600" dirty="0"/>
              <a:t>בעיות של נעילות - </a:t>
            </a:r>
            <a:br>
              <a:rPr lang="en-US" sz="3600" dirty="0"/>
            </a:br>
            <a:r>
              <a:rPr lang="en-US" sz="3600" dirty="0"/>
              <a:t>Dead Lock</a:t>
            </a:r>
            <a:endParaRPr lang="he-IL" sz="3600" dirty="0"/>
          </a:p>
        </p:txBody>
      </p:sp>
      <p:sp>
        <p:nvSpPr>
          <p:cNvPr id="7" name="כותרת 1">
            <a:extLst>
              <a:ext uri="{FF2B5EF4-FFF2-40B4-BE49-F238E27FC236}">
                <a16:creationId xmlns:a16="http://schemas.microsoft.com/office/drawing/2014/main" id="{CB0C9D88-5A9E-4597-A747-18F1CF14EB63}"/>
              </a:ext>
            </a:extLst>
          </p:cNvPr>
          <p:cNvSpPr txBox="1">
            <a:spLocks/>
          </p:cNvSpPr>
          <p:nvPr/>
        </p:nvSpPr>
        <p:spPr>
          <a:xfrm>
            <a:off x="8098272" y="3068960"/>
            <a:ext cx="3200400" cy="2880320"/>
          </a:xfrm>
          <a:prstGeom prst="rect">
            <a:avLst/>
          </a:prstGeom>
        </p:spPr>
        <p:txBody>
          <a:bodyPr vert="horz" lIns="91440" tIns="45720" rIns="91440" bIns="45720" rtlCol="1" anchor="b">
            <a:normAutofit/>
          </a:bodyPr>
          <a:lstStyle>
            <a:lvl1pPr marL="0" indent="0" algn="r" defTabSz="914400" rtl="1" eaLnBrk="1" latinLnBrk="0" hangingPunct="1">
              <a:lnSpc>
                <a:spcPct val="90000"/>
              </a:lnSpc>
              <a:spcBef>
                <a:spcPct val="0"/>
              </a:spcBef>
              <a:buFont typeface="Arial" pitchFamily="34" charset="0"/>
              <a:buNone/>
              <a:defRPr sz="3400" b="0" kern="12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he-IL" sz="1800" dirty="0"/>
              <a:t>הקטעים הקריטיים של עדכון ה </a:t>
            </a:r>
            <a:r>
              <a:rPr lang="en-US" sz="1800" dirty="0"/>
              <a:t>balance</a:t>
            </a:r>
            <a:r>
              <a:rPr lang="he-IL" sz="1800" dirty="0"/>
              <a:t> חייבים להיות מבוצעים על ידי </a:t>
            </a:r>
            <a:r>
              <a:rPr lang="en-US" sz="1800" dirty="0"/>
              <a:t>Thread</a:t>
            </a:r>
            <a:r>
              <a:rPr lang="he-IL" sz="1800" dirty="0"/>
              <a:t> אחד בלבד. כלומר עלינו לא לאפשר ליותר מ </a:t>
            </a:r>
            <a:r>
              <a:rPr lang="en-US" sz="1800" dirty="0"/>
              <a:t>Thread</a:t>
            </a:r>
            <a:r>
              <a:rPr lang="he-IL" sz="1800" dirty="0"/>
              <a:t> אחד להריץ את הקטעים הקריטיים בו זמנית. </a:t>
            </a:r>
            <a:r>
              <a:rPr lang="en-US" sz="1800" dirty="0"/>
              <a:t>Thread</a:t>
            </a:r>
            <a:r>
              <a:rPr lang="he-IL" sz="1800" dirty="0"/>
              <a:t> שמגיע לקטע קריטי, ימתין לפני כניסה עד שאף </a:t>
            </a:r>
            <a:r>
              <a:rPr lang="en-US" sz="1800" dirty="0"/>
              <a:t>Thread</a:t>
            </a:r>
            <a:r>
              <a:rPr lang="he-IL" sz="1800" dirty="0"/>
              <a:t> אחר לא נמצא בתוכו!</a:t>
            </a:r>
          </a:p>
        </p:txBody>
      </p:sp>
      <p:pic>
        <p:nvPicPr>
          <p:cNvPr id="5" name="Picture 4">
            <a:extLst>
              <a:ext uri="{FF2B5EF4-FFF2-40B4-BE49-F238E27FC236}">
                <a16:creationId xmlns:a16="http://schemas.microsoft.com/office/drawing/2014/main" id="{37208796-07DC-2BBC-4D76-6D8CCF9833D9}"/>
              </a:ext>
            </a:extLst>
          </p:cNvPr>
          <p:cNvPicPr>
            <a:picLocks noChangeAspect="1"/>
          </p:cNvPicPr>
          <p:nvPr/>
        </p:nvPicPr>
        <p:blipFill>
          <a:blip r:embed="rId3"/>
          <a:stretch>
            <a:fillRect/>
          </a:stretch>
        </p:blipFill>
        <p:spPr>
          <a:xfrm>
            <a:off x="263352" y="0"/>
            <a:ext cx="5645603" cy="6858000"/>
          </a:xfrm>
          <a:prstGeom prst="rect">
            <a:avLst/>
          </a:prstGeom>
        </p:spPr>
      </p:pic>
    </p:spTree>
    <p:extLst>
      <p:ext uri="{BB962C8B-B14F-4D97-AF65-F5344CB8AC3E}">
        <p14:creationId xmlns:p14="http://schemas.microsoft.com/office/powerpoint/2010/main" val="680901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t">
            <a:noAutofit/>
          </a:bodyPr>
          <a:lstStyle/>
          <a:p>
            <a:r>
              <a:rPr lang="he-IL" altLang="en-US" sz="2400" dirty="0"/>
              <a:t>אם נריץ את התוכנית הבאה, היא תדפיס את הפלט הבא אחרי 90 שניות...</a:t>
            </a:r>
            <a:r>
              <a:rPr lang="en-US" altLang="en-US" sz="2400" dirty="0"/>
              <a:t> </a:t>
            </a:r>
            <a:br>
              <a:rPr lang="en-US" altLang="en-US" sz="2400" dirty="0"/>
            </a:br>
            <a:br>
              <a:rPr lang="en-US" altLang="en-US" sz="2400" dirty="0"/>
            </a:br>
            <a:r>
              <a:rPr lang="he-IL" altLang="en-US" sz="2400" dirty="0"/>
              <a:t>אבל זה די מבאס לבהות במסך במשך 90 שניות בלי לדעת אם יש התקדמות וכמה זמן עוד נשאר....</a:t>
            </a:r>
            <a:br>
              <a:rPr lang="he-IL" altLang="en-US" sz="2400" dirty="0"/>
            </a:br>
            <a:br>
              <a:rPr lang="he-IL" altLang="en-US" sz="2400" dirty="0"/>
            </a:br>
            <a:r>
              <a:rPr lang="he-IL" altLang="en-US" sz="2400" dirty="0"/>
              <a:t>היה נחמד אם הייתי רואה את קצב ההתקדמות לא?</a:t>
            </a:r>
            <a:br>
              <a:rPr lang="en-US" altLang="en-US" sz="2400" dirty="0"/>
            </a:br>
            <a:br>
              <a:rPr lang="en-US" altLang="en-US" sz="2400" dirty="0"/>
            </a:br>
            <a:r>
              <a:rPr lang="he-IL" altLang="en-US" sz="2400" dirty="0"/>
              <a:t>בשביל שזה יקרה, המחלקה </a:t>
            </a:r>
            <a:r>
              <a:rPr lang="en-US" altLang="en-US" sz="2400" dirty="0" err="1"/>
              <a:t>TaskExecutor</a:t>
            </a:r>
            <a:r>
              <a:rPr lang="he-IL" altLang="en-US" sz="2400" dirty="0"/>
              <a:t> צריכה לקרוא לפעולה שאכתוב בכל פעם שיש התקדמות בהכנה... ואז אוכל להדפיס על המסך את ההתקדמות! או לעשות כל פעולה אחרת.</a:t>
            </a:r>
            <a:br>
              <a:rPr lang="he-IL" altLang="en-US" sz="2400" dirty="0"/>
            </a:br>
            <a:br>
              <a:rPr lang="en-US" altLang="en-US" sz="2400" dirty="0"/>
            </a:br>
            <a:endParaRPr lang="he-IL" sz="2400" dirty="0"/>
          </a:p>
        </p:txBody>
      </p:sp>
      <p:pic>
        <p:nvPicPr>
          <p:cNvPr id="3" name="תמונה 2">
            <a:extLst>
              <a:ext uri="{FF2B5EF4-FFF2-40B4-BE49-F238E27FC236}">
                <a16:creationId xmlns:a16="http://schemas.microsoft.com/office/drawing/2014/main" id="{717E9C9C-2A58-450E-91D4-FDDD5E3C6F60}"/>
              </a:ext>
            </a:extLst>
          </p:cNvPr>
          <p:cNvPicPr>
            <a:picLocks noChangeAspect="1"/>
          </p:cNvPicPr>
          <p:nvPr/>
        </p:nvPicPr>
        <p:blipFill>
          <a:blip r:embed="rId3"/>
          <a:stretch>
            <a:fillRect/>
          </a:stretch>
        </p:blipFill>
        <p:spPr>
          <a:xfrm>
            <a:off x="502523" y="3392996"/>
            <a:ext cx="5868652" cy="1512168"/>
          </a:xfrm>
          <a:prstGeom prst="rect">
            <a:avLst/>
          </a:prstGeom>
        </p:spPr>
      </p:pic>
      <p:pic>
        <p:nvPicPr>
          <p:cNvPr id="6" name="תמונה 5">
            <a:extLst>
              <a:ext uri="{FF2B5EF4-FFF2-40B4-BE49-F238E27FC236}">
                <a16:creationId xmlns:a16="http://schemas.microsoft.com/office/drawing/2014/main" id="{7F42C64B-83A0-4EDA-AB19-5655D1BC0D9B}"/>
              </a:ext>
            </a:extLst>
          </p:cNvPr>
          <p:cNvPicPr>
            <a:picLocks noChangeAspect="1"/>
          </p:cNvPicPr>
          <p:nvPr/>
        </p:nvPicPr>
        <p:blipFill>
          <a:blip r:embed="rId4"/>
          <a:stretch>
            <a:fillRect/>
          </a:stretch>
        </p:blipFill>
        <p:spPr>
          <a:xfrm>
            <a:off x="551384" y="548680"/>
            <a:ext cx="5953125" cy="1866900"/>
          </a:xfrm>
          <a:prstGeom prst="rect">
            <a:avLst/>
          </a:prstGeom>
        </p:spPr>
      </p:pic>
    </p:spTree>
    <p:extLst>
      <p:ext uri="{BB962C8B-B14F-4D97-AF65-F5344CB8AC3E}">
        <p14:creationId xmlns:p14="http://schemas.microsoft.com/office/powerpoint/2010/main" val="2956831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ctr">
            <a:noAutofit/>
          </a:bodyPr>
          <a:lstStyle/>
          <a:p>
            <a:r>
              <a:rPr lang="he-IL" altLang="en-US" sz="2400" dirty="0"/>
              <a:t>בשביל זה הכניסו למבנה המחלקה, רכיב נוסף! </a:t>
            </a:r>
            <a:r>
              <a:rPr lang="en-US" altLang="en-US" sz="2400" dirty="0"/>
              <a:t>Event</a:t>
            </a:r>
            <a:r>
              <a:rPr lang="he-IL" altLang="en-US" sz="2400" dirty="0"/>
              <a:t>!</a:t>
            </a:r>
            <a:br>
              <a:rPr lang="he-IL" altLang="en-US" sz="2400" dirty="0"/>
            </a:br>
            <a:br>
              <a:rPr lang="he-IL" altLang="en-US" sz="2400" dirty="0"/>
            </a:br>
            <a:r>
              <a:rPr lang="en-US" altLang="en-US" sz="2400" dirty="0"/>
              <a:t>Event</a:t>
            </a:r>
            <a:r>
              <a:rPr lang="he-IL" altLang="en-US" sz="2400" dirty="0"/>
              <a:t> הוא אלמנט שניתן להגדיר במחלקה והוא מגדיר הפניה לפעולה שמי שמממש אותה – היא המחלקה שמשתמשת במחלקה שהגדירה את ה </a:t>
            </a:r>
            <a:r>
              <a:rPr lang="en-US" altLang="en-US" sz="2400" dirty="0"/>
              <a:t>Event</a:t>
            </a:r>
            <a:r>
              <a:rPr lang="he-IL" altLang="en-US" sz="2400" dirty="0"/>
              <a:t>.</a:t>
            </a:r>
            <a:br>
              <a:rPr lang="he-IL" altLang="en-US" sz="2400" dirty="0"/>
            </a:br>
            <a:br>
              <a:rPr lang="he-IL" altLang="en-US" sz="2400" dirty="0"/>
            </a:br>
            <a:r>
              <a:rPr lang="he-IL" altLang="en-US" sz="2400" dirty="0"/>
              <a:t>לדוגמא – במחלקה </a:t>
            </a:r>
            <a:r>
              <a:rPr lang="en-US" altLang="en-US" sz="2400" dirty="0" err="1"/>
              <a:t>Omlet</a:t>
            </a:r>
            <a:r>
              <a:rPr lang="he-IL" altLang="en-US" sz="2400" dirty="0"/>
              <a:t> יש </a:t>
            </a:r>
            <a:r>
              <a:rPr lang="en-US" altLang="en-US" sz="2400" dirty="0"/>
              <a:t>Event</a:t>
            </a:r>
            <a:r>
              <a:rPr lang="he-IL" altLang="en-US" sz="2400" dirty="0"/>
              <a:t> והמחלקה </a:t>
            </a:r>
            <a:r>
              <a:rPr lang="en-US" altLang="en-US" sz="2400" dirty="0"/>
              <a:t>Program</a:t>
            </a:r>
            <a:r>
              <a:rPr lang="he-IL" altLang="en-US" sz="2400" dirty="0"/>
              <a:t> נרשמת לקבל את ה </a:t>
            </a:r>
            <a:r>
              <a:rPr lang="en-US" altLang="en-US" sz="2400" dirty="0"/>
              <a:t>Event</a:t>
            </a:r>
            <a:r>
              <a:rPr lang="he-IL" altLang="en-US" sz="2400" dirty="0"/>
              <a:t>! כל פעם שהאירוע יקרה, תתבצע הפעולה שנמצאת במחלקה </a:t>
            </a:r>
            <a:r>
              <a:rPr lang="en-US" altLang="en-US" sz="2400" dirty="0"/>
              <a:t>Program</a:t>
            </a:r>
            <a:r>
              <a:rPr lang="he-IL" altLang="en-US" sz="2400" dirty="0"/>
              <a:t>.</a:t>
            </a:r>
            <a:r>
              <a:rPr lang="en-US" altLang="en-US" sz="2400" dirty="0"/>
              <a:t>  </a:t>
            </a:r>
            <a:r>
              <a:rPr lang="he-IL" altLang="en-US" sz="2400" dirty="0"/>
              <a:t> לפעולה זו קוראים </a:t>
            </a:r>
            <a:r>
              <a:rPr lang="en-US" altLang="en-US" sz="2400" dirty="0"/>
              <a:t>event Handler</a:t>
            </a:r>
            <a:r>
              <a:rPr lang="he-IL" altLang="en-US" sz="2400" dirty="0"/>
              <a:t>.</a:t>
            </a:r>
            <a:endParaRPr lang="he-IL" sz="2400" dirty="0"/>
          </a:p>
        </p:txBody>
      </p:sp>
      <p:sp>
        <p:nvSpPr>
          <p:cNvPr id="3" name="מלבן 2">
            <a:extLst>
              <a:ext uri="{FF2B5EF4-FFF2-40B4-BE49-F238E27FC236}">
                <a16:creationId xmlns:a16="http://schemas.microsoft.com/office/drawing/2014/main" id="{BC3F78EE-4A13-4799-A2D0-FD3BC7CBF006}"/>
              </a:ext>
            </a:extLst>
          </p:cNvPr>
          <p:cNvSpPr/>
          <p:nvPr/>
        </p:nvSpPr>
        <p:spPr>
          <a:xfrm>
            <a:off x="983432" y="2204864"/>
            <a:ext cx="2016224"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Program Class</a:t>
            </a:r>
            <a:br>
              <a:rPr lang="en-US" dirty="0"/>
            </a:br>
            <a:endParaRPr lang="he-IL" dirty="0"/>
          </a:p>
          <a:p>
            <a:pPr algn="ctr"/>
            <a:r>
              <a:rPr lang="en-US" sz="1200" dirty="0"/>
              <a:t>Register to the event</a:t>
            </a:r>
          </a:p>
          <a:p>
            <a:pPr algn="ctr"/>
            <a:r>
              <a:rPr lang="en-US" sz="1200" dirty="0"/>
              <a:t>Implement event handler</a:t>
            </a:r>
            <a:endParaRPr lang="he-IL" sz="1200" dirty="0"/>
          </a:p>
        </p:txBody>
      </p:sp>
      <p:sp>
        <p:nvSpPr>
          <p:cNvPr id="4" name="מלבן 3">
            <a:extLst>
              <a:ext uri="{FF2B5EF4-FFF2-40B4-BE49-F238E27FC236}">
                <a16:creationId xmlns:a16="http://schemas.microsoft.com/office/drawing/2014/main" id="{5D6772DC-35B3-4200-AED0-F34C117314BF}"/>
              </a:ext>
            </a:extLst>
          </p:cNvPr>
          <p:cNvSpPr/>
          <p:nvPr/>
        </p:nvSpPr>
        <p:spPr>
          <a:xfrm>
            <a:off x="4367808" y="2204864"/>
            <a:ext cx="2016224" cy="172819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r>
              <a:rPr lang="en-US" dirty="0" err="1"/>
              <a:t>Omlet</a:t>
            </a:r>
            <a:r>
              <a:rPr lang="en-US" dirty="0"/>
              <a:t> Class</a:t>
            </a:r>
            <a:br>
              <a:rPr lang="en-US" dirty="0"/>
            </a:br>
            <a:br>
              <a:rPr lang="en-US" dirty="0"/>
            </a:br>
            <a:r>
              <a:rPr lang="en-US" sz="1200" dirty="0"/>
              <a:t>Define Delegate</a:t>
            </a:r>
            <a:br>
              <a:rPr lang="en-US" sz="1200" dirty="0"/>
            </a:br>
            <a:r>
              <a:rPr lang="en-US" sz="1200" dirty="0"/>
              <a:t>Define public event</a:t>
            </a:r>
            <a:br>
              <a:rPr lang="en-US" sz="1200" dirty="0"/>
            </a:br>
            <a:r>
              <a:rPr lang="en-US" sz="1200" dirty="0"/>
              <a:t>Fire the event</a:t>
            </a:r>
            <a:endParaRPr lang="he-IL" dirty="0"/>
          </a:p>
        </p:txBody>
      </p:sp>
    </p:spTree>
    <p:extLst>
      <p:ext uri="{BB962C8B-B14F-4D97-AF65-F5344CB8AC3E}">
        <p14:creationId xmlns:p14="http://schemas.microsoft.com/office/powerpoint/2010/main" val="18037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מימוש המחלקה </a:t>
            </a:r>
            <a:r>
              <a:rPr lang="en-US" altLang="en-US" sz="2400" dirty="0"/>
              <a:t>Task Executor</a:t>
            </a:r>
            <a:r>
              <a:rPr lang="he-IL" altLang="en-US" sz="2400" dirty="0"/>
              <a:t> שהמחלקה </a:t>
            </a:r>
            <a:r>
              <a:rPr lang="en-US" altLang="en-US" sz="2400" dirty="0" err="1"/>
              <a:t>Omlet</a:t>
            </a:r>
            <a:r>
              <a:rPr lang="he-IL" altLang="en-US" sz="2400" dirty="0"/>
              <a:t> יורשת ממנו</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sp>
        <p:nvSpPr>
          <p:cNvPr id="5" name="תיבת טקסט 4">
            <a:extLst>
              <a:ext uri="{FF2B5EF4-FFF2-40B4-BE49-F238E27FC236}">
                <a16:creationId xmlns:a16="http://schemas.microsoft.com/office/drawing/2014/main" id="{7C07135C-A3C2-4E08-A41C-F325C999A104}"/>
              </a:ext>
            </a:extLst>
          </p:cNvPr>
          <p:cNvSpPr txBox="1"/>
          <p:nvPr/>
        </p:nvSpPr>
        <p:spPr>
          <a:xfrm>
            <a:off x="254136" y="257155"/>
            <a:ext cx="6489935" cy="6186309"/>
          </a:xfrm>
          <a:prstGeom prst="rect">
            <a:avLst/>
          </a:prstGeom>
          <a:noFill/>
        </p:spPr>
        <p:txBody>
          <a:bodyPr wrap="square">
            <a:spAutoFit/>
          </a:bodyPr>
          <a:lstStyle/>
          <a:p>
            <a:pPr algn="l" rtl="0"/>
            <a:r>
              <a:rPr lang="en-US" sz="1050" dirty="0"/>
              <a:t> </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class</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TaskExecutor</a:t>
            </a:r>
            <a:endParaRPr lang="en-US" sz="1200" dirty="0">
              <a:solidFill>
                <a:srgbClr val="000000"/>
              </a:solidFill>
              <a:latin typeface="Cascadia Mono" panose="020B0609020000020004" pitchFamily="49" charset="0"/>
            </a:endParaRPr>
          </a:p>
          <a:p>
            <a:pPr algn="l" rtl="0"/>
            <a:r>
              <a:rPr lang="en-IL" sz="1200" dirty="0">
                <a:solidFill>
                  <a:srgbClr val="000000"/>
                </a:solidFill>
                <a:latin typeface="Cascadia Mono" panose="020B0609020000020004" pitchFamily="49" charset="0"/>
              </a:rPr>
              <a:t>    {</a:t>
            </a:r>
          </a:p>
          <a:p>
            <a:pPr algn="l" rtl="0"/>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private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name;</a:t>
            </a:r>
          </a:p>
          <a:p>
            <a:pPr algn="l" rtl="0"/>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private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timeInMiliSec</a:t>
            </a:r>
            <a:r>
              <a:rPr lang="en-US" sz="1200" dirty="0">
                <a:solidFill>
                  <a:srgbClr val="000000"/>
                </a:solidFill>
                <a:latin typeface="Cascadia Mono" panose="020B0609020000020004" pitchFamily="49" charset="0"/>
              </a:rPr>
              <a:t>;</a:t>
            </a:r>
          </a:p>
          <a:p>
            <a:pPr algn="l" rtl="0"/>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TaskExecutor</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name,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ms</a:t>
            </a:r>
            <a:r>
              <a:rPr lang="en-US" sz="1200" dirty="0">
                <a:solidFill>
                  <a:srgbClr val="000000"/>
                </a:solidFill>
                <a:latin typeface="Cascadia Mono" panose="020B0609020000020004" pitchFamily="49" charset="0"/>
              </a:rPr>
              <a:t>)</a:t>
            </a:r>
          </a:p>
          <a:p>
            <a:pPr algn="l" rtl="0"/>
            <a:r>
              <a:rPr lang="en-IL" sz="1200" dirty="0">
                <a:solidFill>
                  <a:srgbClr val="000000"/>
                </a:solidFill>
                <a:latin typeface="Cascadia Mono" panose="020B0609020000020004" pitchFamily="49" charset="0"/>
              </a:rPr>
              <a:t>        {</a:t>
            </a:r>
          </a:p>
          <a:p>
            <a:pPr algn="l" rtl="0"/>
            <a:r>
              <a:rPr lang="en-US" sz="1200" dirty="0">
                <a:solidFill>
                  <a:srgbClr val="000000"/>
                </a:solidFill>
                <a:latin typeface="Cascadia Mono" panose="020B0609020000020004" pitchFamily="49" charset="0"/>
              </a:rPr>
              <a:t>            </a:t>
            </a:r>
            <a:r>
              <a:rPr lang="en-US" sz="1200" dirty="0" err="1">
                <a:solidFill>
                  <a:srgbClr val="0000FF"/>
                </a:solidFill>
                <a:latin typeface="Cascadia Mono" panose="020B0609020000020004" pitchFamily="49" charset="0"/>
              </a:rPr>
              <a:t>this</a:t>
            </a:r>
            <a:r>
              <a:rPr lang="en-US" sz="1200" dirty="0" err="1">
                <a:solidFill>
                  <a:srgbClr val="000000"/>
                </a:solidFill>
                <a:latin typeface="Cascadia Mono" panose="020B0609020000020004" pitchFamily="49" charset="0"/>
              </a:rPr>
              <a:t>.timeInMiliSec</a:t>
            </a:r>
            <a:r>
              <a:rPr lang="en-US" sz="1200" dirty="0">
                <a:solidFill>
                  <a:srgbClr val="000000"/>
                </a:solidFill>
                <a:latin typeface="Cascadia Mono" panose="020B0609020000020004" pitchFamily="49" charset="0"/>
              </a:rPr>
              <a:t> = </a:t>
            </a:r>
            <a:r>
              <a:rPr lang="en-US" sz="1200" dirty="0" err="1">
                <a:solidFill>
                  <a:srgbClr val="000000"/>
                </a:solidFill>
                <a:latin typeface="Cascadia Mono" panose="020B0609020000020004" pitchFamily="49" charset="0"/>
              </a:rPr>
              <a:t>ms</a:t>
            </a:r>
            <a:r>
              <a:rPr lang="en-US" sz="1200" dirty="0">
                <a:solidFill>
                  <a:srgbClr val="000000"/>
                </a:solidFill>
                <a:latin typeface="Cascadia Mono" panose="020B0609020000020004" pitchFamily="49" charset="0"/>
              </a:rPr>
              <a:t>;</a:t>
            </a:r>
          </a:p>
          <a:p>
            <a:pPr algn="l" rtl="0"/>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this</a:t>
            </a:r>
            <a:r>
              <a:rPr lang="en-US" sz="1200" dirty="0">
                <a:solidFill>
                  <a:srgbClr val="000000"/>
                </a:solidFill>
                <a:latin typeface="Cascadia Mono" panose="020B0609020000020004" pitchFamily="49" charset="0"/>
              </a:rPr>
              <a:t>.name = name;</a:t>
            </a:r>
          </a:p>
          <a:p>
            <a:pPr algn="l" rtl="0"/>
            <a:r>
              <a:rPr lang="en-IL" sz="1200" dirty="0">
                <a:solidFill>
                  <a:srgbClr val="000000"/>
                </a:solidFill>
                <a:latin typeface="Cascadia Mono" panose="020B0609020000020004" pitchFamily="49" charset="0"/>
              </a:rPr>
              <a:t>        }</a:t>
            </a:r>
          </a:p>
          <a:p>
            <a:pPr algn="l" rtl="0"/>
            <a:endParaRPr lang="en-IL" sz="1200" dirty="0">
              <a:solidFill>
                <a:srgbClr val="000000"/>
              </a:solidFill>
              <a:latin typeface="Cascadia Mono" panose="020B0609020000020004" pitchFamily="49" charset="0"/>
            </a:endParaRPr>
          </a:p>
          <a:p>
            <a:pPr algn="l" rtl="0"/>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Name { </a:t>
            </a:r>
            <a:r>
              <a:rPr lang="en-US" sz="1200" dirty="0">
                <a:solidFill>
                  <a:srgbClr val="0000FF"/>
                </a:solidFill>
                <a:latin typeface="Cascadia Mono" panose="020B0609020000020004" pitchFamily="49" charset="0"/>
              </a:rPr>
              <a:t>get</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return</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this</a:t>
            </a:r>
            <a:r>
              <a:rPr lang="en-US" sz="1200" dirty="0">
                <a:solidFill>
                  <a:srgbClr val="000000"/>
                </a:solidFill>
                <a:latin typeface="Cascadia Mono" panose="020B0609020000020004" pitchFamily="49" charset="0"/>
              </a:rPr>
              <a:t>.name; } }</a:t>
            </a:r>
          </a:p>
          <a:p>
            <a:pPr algn="l" rtl="0"/>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Start()</a:t>
            </a:r>
          </a:p>
          <a:p>
            <a:pPr algn="l" rtl="0"/>
            <a:r>
              <a:rPr lang="en-IL" sz="1200" dirty="0">
                <a:solidFill>
                  <a:srgbClr val="000000"/>
                </a:solidFill>
                <a:latin typeface="Cascadia Mono" panose="020B0609020000020004" pitchFamily="49" charset="0"/>
              </a:rPr>
              <a:t>        {</a:t>
            </a:r>
          </a:p>
          <a:p>
            <a:pPr algn="l" rtl="0"/>
            <a:r>
              <a:rPr lang="en-US" sz="1200" dirty="0">
                <a:solidFill>
                  <a:srgbClr val="000000"/>
                </a:solidFill>
                <a:latin typeface="Cascadia Mono" panose="020B0609020000020004" pitchFamily="49" charset="0"/>
              </a:rPr>
              <a:t>            </a:t>
            </a:r>
            <a:r>
              <a:rPr lang="en-US" sz="1200" dirty="0">
                <a:solidFill>
                  <a:srgbClr val="808080"/>
                </a:solidFill>
                <a:latin typeface="Cascadia Mono" panose="020B0609020000020004" pitchFamily="49" charset="0"/>
              </a:rPr>
              <a:t>#region</a:t>
            </a:r>
            <a:r>
              <a:rPr lang="en-US" sz="1200" dirty="0">
                <a:solidFill>
                  <a:srgbClr val="000000"/>
                </a:solidFill>
                <a:latin typeface="Cascadia Mono" panose="020B0609020000020004" pitchFamily="49" charset="0"/>
              </a:rPr>
              <a:t> With Events</a:t>
            </a:r>
          </a:p>
          <a:p>
            <a:pPr algn="l" rtl="0"/>
            <a:r>
              <a:rPr lang="nn-NO" sz="1200" dirty="0">
                <a:solidFill>
                  <a:srgbClr val="000000"/>
                </a:solidFill>
                <a:latin typeface="Cascadia Mono" panose="020B0609020000020004" pitchFamily="49" charset="0"/>
              </a:rPr>
              <a:t>            </a:t>
            </a:r>
            <a:r>
              <a:rPr lang="nn-NO" sz="1200" dirty="0">
                <a:solidFill>
                  <a:srgbClr val="0000FF"/>
                </a:solidFill>
                <a:latin typeface="Cascadia Mono" panose="020B0609020000020004" pitchFamily="49" charset="0"/>
              </a:rPr>
              <a:t>for</a:t>
            </a:r>
            <a:r>
              <a:rPr lang="nn-NO" sz="1200" dirty="0">
                <a:solidFill>
                  <a:srgbClr val="000000"/>
                </a:solidFill>
                <a:latin typeface="Cascadia Mono" panose="020B0609020000020004" pitchFamily="49" charset="0"/>
              </a:rPr>
              <a:t> (</a:t>
            </a:r>
            <a:r>
              <a:rPr lang="nn-NO" sz="1200" dirty="0">
                <a:solidFill>
                  <a:srgbClr val="0000FF"/>
                </a:solidFill>
                <a:latin typeface="Cascadia Mono" panose="020B0609020000020004" pitchFamily="49" charset="0"/>
              </a:rPr>
              <a:t>int</a:t>
            </a:r>
            <a:r>
              <a:rPr lang="nn-NO" sz="1200" dirty="0">
                <a:solidFill>
                  <a:srgbClr val="000000"/>
                </a:solidFill>
                <a:latin typeface="Cascadia Mono" panose="020B0609020000020004" pitchFamily="49" charset="0"/>
              </a:rPr>
              <a:t> i = 0; i &lt; 25; i++)</a:t>
            </a:r>
          </a:p>
          <a:p>
            <a:pPr algn="l" rtl="0"/>
            <a:r>
              <a:rPr lang="en-IL" sz="1200" dirty="0">
                <a:solidFill>
                  <a:srgbClr val="000000"/>
                </a:solidFill>
                <a:latin typeface="Cascadia Mono" panose="020B0609020000020004" pitchFamily="49" charset="0"/>
              </a:rPr>
              <a:t>            {</a:t>
            </a:r>
          </a:p>
          <a:p>
            <a:pPr algn="l" rtl="0"/>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Thread.Sleep</a:t>
            </a:r>
            <a:r>
              <a:rPr lang="en-US" sz="1200" dirty="0">
                <a:solidFill>
                  <a:srgbClr val="000000"/>
                </a:solidFill>
                <a:latin typeface="Cascadia Mono" panose="020B0609020000020004" pitchFamily="49" charset="0"/>
              </a:rPr>
              <a:t>(</a:t>
            </a:r>
            <a:r>
              <a:rPr lang="en-US" sz="1200" dirty="0" err="1">
                <a:solidFill>
                  <a:srgbClr val="0000FF"/>
                </a:solidFill>
                <a:latin typeface="Cascadia Mono" panose="020B0609020000020004" pitchFamily="49" charset="0"/>
              </a:rPr>
              <a:t>this</a:t>
            </a:r>
            <a:r>
              <a:rPr lang="en-US" sz="1200" dirty="0" err="1">
                <a:solidFill>
                  <a:srgbClr val="000000"/>
                </a:solidFill>
                <a:latin typeface="Cascadia Mono" panose="020B0609020000020004" pitchFamily="49" charset="0"/>
              </a:rPr>
              <a:t>.timeInMiliSec</a:t>
            </a:r>
            <a:r>
              <a:rPr lang="en-US" sz="1200" dirty="0">
                <a:solidFill>
                  <a:srgbClr val="000000"/>
                </a:solidFill>
                <a:latin typeface="Cascadia Mono" panose="020B0609020000020004" pitchFamily="49" charset="0"/>
              </a:rPr>
              <a:t> / 25);</a:t>
            </a:r>
          </a:p>
          <a:p>
            <a:pPr algn="l" rtl="0"/>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if</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OnProgressUpdate</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null</a:t>
            </a:r>
            <a:r>
              <a:rPr lang="en-US" sz="1200" dirty="0">
                <a:solidFill>
                  <a:srgbClr val="000000"/>
                </a:solidFill>
                <a:latin typeface="Cascadia Mono" panose="020B0609020000020004" pitchFamily="49" charset="0"/>
              </a:rPr>
              <a:t>)</a:t>
            </a:r>
          </a:p>
          <a:p>
            <a:pPr algn="l" rtl="0"/>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OnProgressUpdate</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this</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i</a:t>
            </a:r>
            <a:r>
              <a:rPr lang="en-US" sz="1200" dirty="0">
                <a:solidFill>
                  <a:srgbClr val="000000"/>
                </a:solidFill>
                <a:latin typeface="Cascadia Mono" panose="020B0609020000020004" pitchFamily="49" charset="0"/>
              </a:rPr>
              <a:t> + 1) * 4);</a:t>
            </a:r>
          </a:p>
          <a:p>
            <a:pPr algn="l" rtl="0"/>
            <a:r>
              <a:rPr lang="en-IL" sz="1200" dirty="0">
                <a:solidFill>
                  <a:srgbClr val="000000"/>
                </a:solidFill>
                <a:latin typeface="Cascadia Mono" panose="020B0609020000020004" pitchFamily="49" charset="0"/>
              </a:rPr>
              <a:t>            }</a:t>
            </a:r>
          </a:p>
          <a:p>
            <a:pPr algn="l" rtl="0"/>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if</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OnFinish</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null</a:t>
            </a:r>
            <a:r>
              <a:rPr lang="en-US" sz="1200" dirty="0">
                <a:solidFill>
                  <a:srgbClr val="000000"/>
                </a:solidFill>
                <a:latin typeface="Cascadia Mono" panose="020B0609020000020004" pitchFamily="49" charset="0"/>
              </a:rPr>
              <a:t>)</a:t>
            </a:r>
          </a:p>
          <a:p>
            <a:pPr algn="l" rtl="0"/>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OnFinish</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this</a:t>
            </a:r>
            <a:r>
              <a:rPr lang="en-US" sz="1200" dirty="0">
                <a:solidFill>
                  <a:srgbClr val="000000"/>
                </a:solidFill>
                <a:latin typeface="Cascadia Mono" panose="020B0609020000020004" pitchFamily="49" charset="0"/>
              </a:rPr>
              <a:t>);</a:t>
            </a:r>
          </a:p>
          <a:p>
            <a:pPr algn="l" rtl="0"/>
            <a:r>
              <a:rPr lang="en-US" sz="1200" dirty="0">
                <a:solidFill>
                  <a:srgbClr val="000000"/>
                </a:solidFill>
                <a:latin typeface="Cascadia Mono" panose="020B0609020000020004" pitchFamily="49" charset="0"/>
              </a:rPr>
              <a:t>            </a:t>
            </a:r>
            <a:r>
              <a:rPr lang="en-US" sz="1200" dirty="0">
                <a:solidFill>
                  <a:srgbClr val="808080"/>
                </a:solidFill>
                <a:latin typeface="Cascadia Mono" panose="020B0609020000020004" pitchFamily="49" charset="0"/>
              </a:rPr>
              <a:t>#endregion</a:t>
            </a:r>
            <a:endParaRPr lang="en-US" sz="1200" dirty="0">
              <a:solidFill>
                <a:srgbClr val="000000"/>
              </a:solidFill>
              <a:latin typeface="Cascadia Mono" panose="020B0609020000020004" pitchFamily="49" charset="0"/>
            </a:endParaRPr>
          </a:p>
          <a:p>
            <a:pPr algn="l" rtl="0"/>
            <a:r>
              <a:rPr lang="en-IL" sz="1200" dirty="0">
                <a:solidFill>
                  <a:srgbClr val="000000"/>
                </a:solidFill>
                <a:latin typeface="Cascadia Mono" panose="020B0609020000020004" pitchFamily="49" charset="0"/>
              </a:rPr>
              <a:t>        }</a:t>
            </a:r>
          </a:p>
          <a:p>
            <a:pPr algn="l" rtl="0"/>
            <a:r>
              <a:rPr lang="en-US" sz="1200" dirty="0">
                <a:solidFill>
                  <a:srgbClr val="000000"/>
                </a:solidFill>
                <a:latin typeface="Cascadia Mono" panose="020B0609020000020004" pitchFamily="49" charset="0"/>
              </a:rPr>
              <a:t>        </a:t>
            </a:r>
            <a:r>
              <a:rPr lang="en-US" sz="1200" dirty="0">
                <a:solidFill>
                  <a:srgbClr val="808080"/>
                </a:solidFill>
                <a:latin typeface="Cascadia Mono" panose="020B0609020000020004" pitchFamily="49" charset="0"/>
              </a:rPr>
              <a:t>#region</a:t>
            </a:r>
            <a:r>
              <a:rPr lang="en-US" sz="1200" dirty="0">
                <a:solidFill>
                  <a:srgbClr val="000000"/>
                </a:solidFill>
                <a:latin typeface="Cascadia Mono" panose="020B0609020000020004" pitchFamily="49" charset="0"/>
              </a:rPr>
              <a:t> With Events</a:t>
            </a:r>
          </a:p>
          <a:p>
            <a:pPr algn="l" rtl="0"/>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delegate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ProgressEventHandler</a:t>
            </a:r>
            <a:r>
              <a:rPr lang="en-US" sz="1200" dirty="0">
                <a:solidFill>
                  <a:srgbClr val="000000"/>
                </a:solidFill>
                <a:latin typeface="Cascadia Mono" panose="020B0609020000020004" pitchFamily="49" charset="0"/>
              </a:rPr>
              <a:t>(Object sender, </a:t>
            </a:r>
            <a:r>
              <a:rPr lang="en-US" sz="1200" dirty="0">
                <a:solidFill>
                  <a:srgbClr val="0000FF"/>
                </a:solidFill>
                <a:latin typeface="Cascadia Mono" panose="020B0609020000020004" pitchFamily="49" charset="0"/>
              </a:rPr>
              <a:t>int</a:t>
            </a:r>
            <a:r>
              <a:rPr lang="en-US" sz="1200" dirty="0">
                <a:solidFill>
                  <a:srgbClr val="000000"/>
                </a:solidFill>
                <a:latin typeface="Cascadia Mono" panose="020B0609020000020004" pitchFamily="49" charset="0"/>
              </a:rPr>
              <a:t> percent);</a:t>
            </a:r>
          </a:p>
          <a:p>
            <a:pPr algn="l" rtl="0"/>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event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ProgressEventHandler</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OnProgressUpdate</a:t>
            </a:r>
            <a:r>
              <a:rPr lang="en-US" sz="1200" dirty="0">
                <a:solidFill>
                  <a:srgbClr val="000000"/>
                </a:solidFill>
                <a:latin typeface="Cascadia Mono" panose="020B0609020000020004" pitchFamily="49" charset="0"/>
              </a:rPr>
              <a:t>;</a:t>
            </a:r>
          </a:p>
          <a:p>
            <a:pPr algn="l" rtl="0"/>
            <a:endParaRPr lang="en-IL" sz="1200" dirty="0">
              <a:solidFill>
                <a:srgbClr val="000000"/>
              </a:solidFill>
              <a:latin typeface="Cascadia Mono" panose="020B0609020000020004" pitchFamily="49" charset="0"/>
            </a:endParaRPr>
          </a:p>
          <a:p>
            <a:pPr algn="l" rtl="0"/>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delegate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TaskDoneEventHandler</a:t>
            </a:r>
            <a:r>
              <a:rPr lang="en-US" sz="1200" dirty="0">
                <a:solidFill>
                  <a:srgbClr val="000000"/>
                </a:solidFill>
                <a:latin typeface="Cascadia Mono" panose="020B0609020000020004" pitchFamily="49" charset="0"/>
              </a:rPr>
              <a:t>(Object sender);</a:t>
            </a:r>
          </a:p>
          <a:p>
            <a:pPr algn="l" rtl="0"/>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event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TaskDoneEventHandler</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OnFinish</a:t>
            </a:r>
            <a:r>
              <a:rPr lang="en-US" sz="1200" dirty="0">
                <a:solidFill>
                  <a:srgbClr val="000000"/>
                </a:solidFill>
                <a:latin typeface="Cascadia Mono" panose="020B0609020000020004" pitchFamily="49" charset="0"/>
              </a:rPr>
              <a:t>;</a:t>
            </a:r>
          </a:p>
          <a:p>
            <a:pPr algn="l" rtl="0"/>
            <a:r>
              <a:rPr lang="en-US" sz="1200" dirty="0">
                <a:solidFill>
                  <a:srgbClr val="000000"/>
                </a:solidFill>
                <a:latin typeface="Cascadia Mono" panose="020B0609020000020004" pitchFamily="49" charset="0"/>
              </a:rPr>
              <a:t>        </a:t>
            </a:r>
            <a:r>
              <a:rPr lang="en-US" sz="1200" dirty="0">
                <a:solidFill>
                  <a:srgbClr val="808080"/>
                </a:solidFill>
                <a:latin typeface="Cascadia Mono" panose="020B0609020000020004" pitchFamily="49" charset="0"/>
              </a:rPr>
              <a:t>#endregion</a:t>
            </a:r>
            <a:endParaRPr lang="en-US" sz="1200" dirty="0">
              <a:solidFill>
                <a:srgbClr val="000000"/>
              </a:solidFill>
              <a:latin typeface="Cascadia Mono" panose="020B0609020000020004" pitchFamily="49" charset="0"/>
            </a:endParaRPr>
          </a:p>
          <a:p>
            <a:pPr algn="l" rtl="0"/>
            <a:r>
              <a:rPr lang="en-IL" sz="1200" dirty="0">
                <a:solidFill>
                  <a:srgbClr val="000000"/>
                </a:solidFill>
                <a:latin typeface="Cascadia Mono" panose="020B0609020000020004" pitchFamily="49" charset="0"/>
              </a:rPr>
              <a:t>    }</a:t>
            </a:r>
            <a:endParaRPr lang="he-IL" sz="1050" dirty="0"/>
          </a:p>
        </p:txBody>
      </p:sp>
    </p:spTree>
    <p:extLst>
      <p:ext uri="{BB962C8B-B14F-4D97-AF65-F5344CB8AC3E}">
        <p14:creationId xmlns:p14="http://schemas.microsoft.com/office/powerpoint/2010/main" val="69648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והתוכנית (</a:t>
            </a:r>
            <a:r>
              <a:rPr lang="en-US" altLang="en-US" sz="2400" dirty="0"/>
              <a:t>Program</a:t>
            </a:r>
            <a:r>
              <a:rPr lang="he-IL" altLang="en-US" sz="2400" dirty="0"/>
              <a:t>) תראה כך...</a:t>
            </a:r>
            <a:br>
              <a:rPr lang="he-IL" altLang="en-US" sz="2400" dirty="0"/>
            </a:br>
            <a:br>
              <a:rPr lang="he-IL" altLang="en-US" sz="2400" dirty="0"/>
            </a:br>
            <a:r>
              <a:rPr lang="he-IL" altLang="en-US" sz="2400" dirty="0"/>
              <a:t>שימו לב לדרך שבה נרשמים כדי לקבל את ה </a:t>
            </a:r>
            <a:r>
              <a:rPr lang="en-US" altLang="en-US" sz="2400" dirty="0"/>
              <a:t>Event</a:t>
            </a:r>
            <a:r>
              <a:rPr lang="he-IL" altLang="en-US" sz="2400" dirty="0"/>
              <a:t>!</a:t>
            </a:r>
            <a:br>
              <a:rPr lang="he-IL" altLang="en-US" sz="2400" dirty="0"/>
            </a:br>
            <a:br>
              <a:rPr lang="he-IL" altLang="en-US" sz="2400" dirty="0"/>
            </a:br>
            <a:r>
              <a:rPr lang="he-IL" altLang="en-US" sz="2400" dirty="0"/>
              <a:t>שימו לב שהפעולה </a:t>
            </a:r>
            <a:r>
              <a:rPr lang="en-US" altLang="en-US" sz="2400" dirty="0"/>
              <a:t>Progress</a:t>
            </a:r>
            <a:r>
              <a:rPr lang="he-IL" altLang="en-US" sz="2400" dirty="0"/>
              <a:t> חייבת להיות כתובה לפי החתימה של ה </a:t>
            </a:r>
            <a:r>
              <a:rPr lang="en-US" altLang="en-US" sz="2400" dirty="0"/>
              <a:t>delegate</a:t>
            </a:r>
            <a:r>
              <a:rPr lang="he-IL" altLang="en-US" sz="2400" dirty="0"/>
              <a:t> שהוגדר במחלקה ועל פיו הוגדר ה </a:t>
            </a:r>
            <a:r>
              <a:rPr lang="en-US" altLang="en-US" sz="2400" dirty="0"/>
              <a:t>event</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sp>
        <p:nvSpPr>
          <p:cNvPr id="5" name="תיבת טקסט 4">
            <a:extLst>
              <a:ext uri="{FF2B5EF4-FFF2-40B4-BE49-F238E27FC236}">
                <a16:creationId xmlns:a16="http://schemas.microsoft.com/office/drawing/2014/main" id="{7C07135C-A3C2-4E08-A41C-F325C999A104}"/>
              </a:ext>
            </a:extLst>
          </p:cNvPr>
          <p:cNvSpPr txBox="1"/>
          <p:nvPr/>
        </p:nvSpPr>
        <p:spPr>
          <a:xfrm>
            <a:off x="255570" y="836712"/>
            <a:ext cx="6094602" cy="4185761"/>
          </a:xfrm>
          <a:prstGeom prst="rect">
            <a:avLst/>
          </a:prstGeom>
          <a:noFill/>
        </p:spPr>
        <p:txBody>
          <a:bodyPr wrap="square">
            <a:spAutoFit/>
          </a:bodyPr>
          <a:lstStyle/>
          <a:p>
            <a:pPr algn="l" rtl="0"/>
            <a:r>
              <a:rPr lang="en-US" sz="1400" dirty="0"/>
              <a:t>     public static void RunDemo_2()</a:t>
            </a:r>
          </a:p>
          <a:p>
            <a:pPr algn="l" rtl="0"/>
            <a:r>
              <a:rPr lang="en-US" sz="1400" dirty="0"/>
              <a:t>      {</a:t>
            </a:r>
          </a:p>
          <a:p>
            <a:pPr algn="l" rtl="0"/>
            <a:r>
              <a:rPr lang="en-US" sz="1400" dirty="0"/>
              <a:t>            </a:t>
            </a:r>
            <a:r>
              <a:rPr lang="en-US" sz="1400" dirty="0" err="1"/>
              <a:t>Console.WriteLine</a:t>
            </a:r>
            <a:r>
              <a:rPr lang="en-US" sz="1400" dirty="0"/>
              <a:t>("Start preparing </a:t>
            </a:r>
            <a:r>
              <a:rPr lang="en-US" sz="1400" dirty="0" err="1"/>
              <a:t>myOmlette</a:t>
            </a:r>
            <a:r>
              <a:rPr lang="en-US" sz="1400" dirty="0"/>
              <a:t>...");</a:t>
            </a:r>
          </a:p>
          <a:p>
            <a:pPr algn="l" rtl="0"/>
            <a:r>
              <a:rPr lang="en-US" sz="1400" dirty="0"/>
              <a:t>            </a:t>
            </a:r>
            <a:r>
              <a:rPr lang="en-US" sz="1400" dirty="0" err="1"/>
              <a:t>Omlette</a:t>
            </a:r>
            <a:r>
              <a:rPr lang="en-US" sz="1400" dirty="0"/>
              <a:t> </a:t>
            </a:r>
            <a:r>
              <a:rPr lang="en-US" sz="1400" dirty="0" err="1"/>
              <a:t>oml</a:t>
            </a:r>
            <a:r>
              <a:rPr lang="en-US" sz="1400" dirty="0"/>
              <a:t> = new </a:t>
            </a:r>
            <a:r>
              <a:rPr lang="en-US" sz="1400" dirty="0" err="1"/>
              <a:t>Omlete</a:t>
            </a:r>
            <a:r>
              <a:rPr lang="en-US" sz="1400" dirty="0"/>
              <a:t>(“</a:t>
            </a:r>
            <a:r>
              <a:rPr lang="en-US" sz="1400" dirty="0" err="1"/>
              <a:t>myOmlette</a:t>
            </a:r>
            <a:r>
              <a:rPr lang="en-US" sz="1400" dirty="0"/>
              <a:t>");</a:t>
            </a:r>
          </a:p>
          <a:p>
            <a:pPr algn="l" rtl="0"/>
            <a:r>
              <a:rPr lang="en-US" sz="1400" dirty="0"/>
              <a:t>            //Register to get the event!</a:t>
            </a:r>
          </a:p>
          <a:p>
            <a:pPr algn="l" rtl="0"/>
            <a:r>
              <a:rPr lang="en-US" sz="1400" dirty="0"/>
              <a:t>            </a:t>
            </a:r>
            <a:r>
              <a:rPr lang="en-US" sz="1400" dirty="0" err="1"/>
              <a:t>oml.OnProgressUpdate</a:t>
            </a:r>
            <a:r>
              <a:rPr lang="en-US" sz="1400" dirty="0"/>
              <a:t> += Progress;</a:t>
            </a:r>
          </a:p>
          <a:p>
            <a:pPr algn="l" rtl="0"/>
            <a:r>
              <a:rPr lang="en-US" sz="1400" dirty="0"/>
              <a:t>            //Start preparing</a:t>
            </a:r>
          </a:p>
          <a:p>
            <a:pPr algn="l" rtl="0"/>
            <a:r>
              <a:rPr lang="en-US" sz="1400" dirty="0"/>
              <a:t>            </a:t>
            </a:r>
            <a:r>
              <a:rPr lang="en-US" sz="1400" dirty="0" err="1"/>
              <a:t>oml.Start</a:t>
            </a:r>
            <a:r>
              <a:rPr lang="en-US" sz="1400" dirty="0"/>
              <a:t>();</a:t>
            </a:r>
          </a:p>
          <a:p>
            <a:pPr algn="l" rtl="0"/>
            <a:r>
              <a:rPr lang="en-US" sz="1400" dirty="0"/>
              <a:t>        }	</a:t>
            </a:r>
          </a:p>
          <a:p>
            <a:pPr algn="l" rtl="0"/>
            <a:endParaRPr lang="en-US" sz="1400" dirty="0"/>
          </a:p>
          <a:p>
            <a:pPr algn="l" rtl="0"/>
            <a:r>
              <a:rPr lang="en-US" sz="1400" dirty="0"/>
              <a:t>        //The event </a:t>
            </a:r>
            <a:r>
              <a:rPr lang="en-US" sz="1400" dirty="0" err="1"/>
              <a:t>OnProgressUpdate</a:t>
            </a:r>
            <a:r>
              <a:rPr lang="en-US" sz="1400" dirty="0"/>
              <a:t> will fire this function! </a:t>
            </a:r>
          </a:p>
          <a:p>
            <a:pPr algn="l" rtl="0"/>
            <a:r>
              <a:rPr lang="en-US" sz="1400" dirty="0"/>
              <a:t>        static void Progress(Object sender, int percent)</a:t>
            </a:r>
          </a:p>
          <a:p>
            <a:pPr algn="l" rtl="0"/>
            <a:r>
              <a:rPr lang="en-US" sz="1400" dirty="0"/>
              <a:t>        {</a:t>
            </a:r>
          </a:p>
          <a:p>
            <a:pPr algn="l" rtl="0"/>
            <a:r>
              <a:rPr lang="en-US" sz="1400" dirty="0"/>
              <a:t>            if (sender is </a:t>
            </a:r>
            <a:r>
              <a:rPr lang="en-US" sz="1400" dirty="0" err="1"/>
              <a:t>TaskExecutor</a:t>
            </a:r>
            <a:r>
              <a:rPr lang="en-US" sz="1400" dirty="0"/>
              <a:t>)</a:t>
            </a:r>
          </a:p>
          <a:p>
            <a:pPr algn="l" rtl="0"/>
            <a:r>
              <a:rPr lang="en-US" sz="1400" dirty="0"/>
              <a:t>            {</a:t>
            </a:r>
          </a:p>
          <a:p>
            <a:pPr algn="l" rtl="0"/>
            <a:r>
              <a:rPr lang="en-US" sz="1400" dirty="0"/>
              <a:t>                </a:t>
            </a:r>
            <a:r>
              <a:rPr lang="en-US" sz="1400" dirty="0" err="1"/>
              <a:t>TaskExecutor</a:t>
            </a:r>
            <a:r>
              <a:rPr lang="en-US" sz="1400" dirty="0"/>
              <a:t> obj = (</a:t>
            </a:r>
            <a:r>
              <a:rPr lang="en-US" sz="1400" dirty="0" err="1"/>
              <a:t>TaskExecutor</a:t>
            </a:r>
            <a:r>
              <a:rPr lang="en-US" sz="1400" dirty="0"/>
              <a:t>)sender;</a:t>
            </a:r>
          </a:p>
          <a:p>
            <a:pPr algn="l" rtl="0"/>
            <a:r>
              <a:rPr lang="en-US" sz="1400" dirty="0"/>
              <a:t>                </a:t>
            </a:r>
            <a:r>
              <a:rPr lang="en-US" sz="1400" dirty="0" err="1"/>
              <a:t>Console.WriteLine</a:t>
            </a:r>
            <a:r>
              <a:rPr lang="en-US" sz="1400" dirty="0"/>
              <a:t>($"Progress for {</a:t>
            </a:r>
            <a:r>
              <a:rPr lang="en-US" sz="1400" dirty="0" err="1"/>
              <a:t>obj.Name</a:t>
            </a:r>
            <a:r>
              <a:rPr lang="en-US" sz="1400" dirty="0"/>
              <a:t>}: {percent}%");</a:t>
            </a:r>
          </a:p>
          <a:p>
            <a:pPr algn="l" rtl="0"/>
            <a:r>
              <a:rPr lang="en-US" sz="1400" dirty="0"/>
              <a:t>            }</a:t>
            </a:r>
          </a:p>
          <a:p>
            <a:pPr algn="l" rtl="0"/>
            <a:r>
              <a:rPr lang="en-US" sz="1400" dirty="0"/>
              <a:t>        }</a:t>
            </a:r>
            <a:endParaRPr lang="he-IL" sz="1400" dirty="0"/>
          </a:p>
        </p:txBody>
      </p:sp>
    </p:spTree>
    <p:extLst>
      <p:ext uri="{BB962C8B-B14F-4D97-AF65-F5344CB8AC3E}">
        <p14:creationId xmlns:p14="http://schemas.microsoft.com/office/powerpoint/2010/main" val="57963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והפלט...</a:t>
            </a:r>
            <a:br>
              <a:rPr lang="he-IL" altLang="en-US" sz="2400" dirty="0"/>
            </a:br>
            <a:br>
              <a:rPr lang="he-IL" altLang="en-US" sz="2400" dirty="0"/>
            </a:br>
            <a:r>
              <a:rPr lang="he-IL" altLang="en-US" sz="2400" dirty="0"/>
              <a:t>קצת יותר ידידותי</a:t>
            </a: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br>
              <a:rPr lang="he-IL" altLang="en-US" sz="2400" dirty="0"/>
            </a:br>
            <a:endParaRPr lang="he-IL" sz="2400" dirty="0"/>
          </a:p>
        </p:txBody>
      </p:sp>
      <p:pic>
        <p:nvPicPr>
          <p:cNvPr id="3" name="תמונה 2">
            <a:extLst>
              <a:ext uri="{FF2B5EF4-FFF2-40B4-BE49-F238E27FC236}">
                <a16:creationId xmlns:a16="http://schemas.microsoft.com/office/drawing/2014/main" id="{D1528452-1252-4211-8709-1E26F8D5B13A}"/>
              </a:ext>
            </a:extLst>
          </p:cNvPr>
          <p:cNvPicPr>
            <a:picLocks noChangeAspect="1"/>
          </p:cNvPicPr>
          <p:nvPr/>
        </p:nvPicPr>
        <p:blipFill>
          <a:blip r:embed="rId3"/>
          <a:stretch>
            <a:fillRect/>
          </a:stretch>
        </p:blipFill>
        <p:spPr>
          <a:xfrm>
            <a:off x="695400" y="620688"/>
            <a:ext cx="4727341" cy="3456384"/>
          </a:xfrm>
          <a:prstGeom prst="rect">
            <a:avLst/>
          </a:prstGeom>
        </p:spPr>
      </p:pic>
    </p:spTree>
    <p:extLst>
      <p:ext uri="{BB962C8B-B14F-4D97-AF65-F5344CB8AC3E}">
        <p14:creationId xmlns:p14="http://schemas.microsoft.com/office/powerpoint/2010/main" val="4115137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7392144" y="44624"/>
            <a:ext cx="4536504" cy="6696744"/>
          </a:xfrm>
        </p:spPr>
        <p:txBody>
          <a:bodyPr rtlCol="1" anchor="b">
            <a:noAutofit/>
          </a:bodyPr>
          <a:lstStyle/>
          <a:p>
            <a:r>
              <a:rPr lang="he-IL" altLang="en-US" sz="2400" dirty="0"/>
              <a:t>לסיכום במחלקה </a:t>
            </a:r>
            <a:r>
              <a:rPr lang="en-US" altLang="en-US" sz="2400" dirty="0" err="1"/>
              <a:t>TaskExecutor</a:t>
            </a:r>
            <a:r>
              <a:rPr lang="he-IL" altLang="en-US" sz="2400" dirty="0"/>
              <a:t>:</a:t>
            </a:r>
            <a:br>
              <a:rPr lang="he-IL" altLang="en-US" sz="2400" dirty="0"/>
            </a:br>
            <a:r>
              <a:rPr lang="he-IL" altLang="en-US" sz="2400" dirty="0"/>
              <a:t>1. קודם מגדירים את החתימה של הפעולה בעזרת </a:t>
            </a:r>
            <a:r>
              <a:rPr lang="en-US" altLang="en-US" sz="2400" dirty="0"/>
              <a:t>delegate</a:t>
            </a:r>
            <a:br>
              <a:rPr lang="he-IL" altLang="en-US" sz="2400" dirty="0"/>
            </a:br>
            <a:r>
              <a:rPr lang="he-IL" altLang="en-US" sz="2400" dirty="0"/>
              <a:t>2. מגדירים את ה </a:t>
            </a:r>
            <a:r>
              <a:rPr lang="en-US" altLang="en-US" sz="2400" dirty="0"/>
              <a:t>Event</a:t>
            </a:r>
            <a:r>
              <a:rPr lang="he-IL" altLang="en-US" sz="2400" dirty="0"/>
              <a:t> שזה בעצם משתנה שהטיפוס שלו – הפניה לפעולה לפי החתימה שמוגדרת ב </a:t>
            </a:r>
            <a:r>
              <a:rPr lang="en-US" altLang="en-US" sz="2400" dirty="0"/>
              <a:t>delegate</a:t>
            </a:r>
            <a:br>
              <a:rPr lang="en-US" altLang="en-US" sz="2400" dirty="0"/>
            </a:br>
            <a:r>
              <a:rPr lang="he-IL" altLang="en-US" sz="2400" dirty="0"/>
              <a:t>במחלקה של התוכנית:</a:t>
            </a:r>
            <a:br>
              <a:rPr lang="he-IL" altLang="en-US" sz="2400" dirty="0"/>
            </a:br>
            <a:r>
              <a:rPr lang="he-IL" altLang="en-US" sz="2400" dirty="0"/>
              <a:t>1. בתוכנית מגדירים פעולה מתאימה</a:t>
            </a:r>
            <a:br>
              <a:rPr lang="he-IL" altLang="en-US" sz="2400" dirty="0"/>
            </a:br>
            <a:r>
              <a:rPr lang="he-IL" altLang="en-US" sz="2400" dirty="0"/>
              <a:t>2. במקום המתאים – קוראים ל </a:t>
            </a:r>
            <a:r>
              <a:rPr lang="en-US" altLang="en-US" sz="2400" dirty="0"/>
              <a:t>Event</a:t>
            </a:r>
            <a:r>
              <a:rPr lang="he-IL" altLang="en-US" sz="2400" dirty="0"/>
              <a:t>!</a:t>
            </a:r>
            <a:br>
              <a:rPr lang="he-IL" altLang="en-US" sz="2400" dirty="0"/>
            </a:br>
            <a:r>
              <a:rPr lang="he-IL" altLang="en-US" sz="2400" dirty="0"/>
              <a:t>3. נרשמים ל </a:t>
            </a:r>
            <a:r>
              <a:rPr lang="en-US" altLang="en-US" sz="2400" dirty="0"/>
              <a:t>event</a:t>
            </a:r>
            <a:r>
              <a:rPr lang="he-IL" altLang="en-US" sz="2400" dirty="0"/>
              <a:t> על ידי האופרטור =+</a:t>
            </a:r>
            <a:br>
              <a:rPr lang="he-IL" altLang="en-US" sz="2400" dirty="0"/>
            </a:br>
            <a:r>
              <a:rPr lang="he-IL" altLang="en-US" sz="2400" dirty="0"/>
              <a:t>4. הערה חשובה: הרבה "צרכנים" יכולים להירשם לקבל את אותו ה </a:t>
            </a:r>
            <a:r>
              <a:rPr lang="en-US" altLang="en-US" sz="2400" dirty="0"/>
              <a:t>Event</a:t>
            </a:r>
            <a:r>
              <a:rPr lang="he-IL" altLang="en-US" sz="2400" dirty="0"/>
              <a:t>!</a:t>
            </a:r>
            <a:br>
              <a:rPr lang="he-IL" altLang="en-US" sz="2400" dirty="0"/>
            </a:br>
            <a:br>
              <a:rPr lang="he-IL" altLang="en-US" sz="2400" dirty="0"/>
            </a:br>
            <a:endParaRPr lang="he-IL" sz="2400" dirty="0"/>
          </a:p>
        </p:txBody>
      </p:sp>
      <p:sp>
        <p:nvSpPr>
          <p:cNvPr id="4" name="תיבת טקסט 3">
            <a:extLst>
              <a:ext uri="{FF2B5EF4-FFF2-40B4-BE49-F238E27FC236}">
                <a16:creationId xmlns:a16="http://schemas.microsoft.com/office/drawing/2014/main" id="{D4C032E4-7FD4-4544-ABAA-3EF944942D2E}"/>
              </a:ext>
            </a:extLst>
          </p:cNvPr>
          <p:cNvSpPr txBox="1"/>
          <p:nvPr/>
        </p:nvSpPr>
        <p:spPr>
          <a:xfrm>
            <a:off x="0" y="-69492"/>
            <a:ext cx="4761743" cy="3477875"/>
          </a:xfrm>
          <a:prstGeom prst="rect">
            <a:avLst/>
          </a:prstGeom>
          <a:noFill/>
        </p:spPr>
        <p:txBody>
          <a:bodyPr wrap="square">
            <a:spAutoFit/>
          </a:bodyPr>
          <a:lstStyle/>
          <a:p>
            <a:pPr algn="l" rtl="0"/>
            <a:r>
              <a:rPr lang="en-US" sz="1100" dirty="0"/>
              <a:t> class </a:t>
            </a:r>
            <a:r>
              <a:rPr lang="en-US" sz="1100" dirty="0" err="1"/>
              <a:t>TaskExecutor</a:t>
            </a:r>
            <a:endParaRPr lang="en-US" sz="1100" dirty="0"/>
          </a:p>
          <a:p>
            <a:pPr algn="l" rtl="0"/>
            <a:r>
              <a:rPr lang="en-US" sz="1100" dirty="0"/>
              <a:t>    {</a:t>
            </a:r>
          </a:p>
          <a:p>
            <a:pPr algn="l" rtl="0"/>
            <a:r>
              <a:rPr lang="en-US" sz="1100" dirty="0"/>
              <a:t>        public void Start()</a:t>
            </a:r>
          </a:p>
          <a:p>
            <a:pPr algn="l" rtl="0"/>
            <a:r>
              <a:rPr lang="en-US" sz="1100" dirty="0"/>
              <a:t>        {</a:t>
            </a:r>
          </a:p>
          <a:p>
            <a:pPr algn="l" rtl="0"/>
            <a:r>
              <a:rPr lang="en-US" sz="1100" dirty="0"/>
              <a:t>            for (int </a:t>
            </a:r>
            <a:r>
              <a:rPr lang="en-US" sz="1100" dirty="0" err="1"/>
              <a:t>i</a:t>
            </a:r>
            <a:r>
              <a:rPr lang="en-US" sz="1100" dirty="0"/>
              <a:t> = 0; </a:t>
            </a:r>
            <a:r>
              <a:rPr lang="en-US" sz="1100" dirty="0" err="1"/>
              <a:t>i</a:t>
            </a:r>
            <a:r>
              <a:rPr lang="en-US" sz="1100" dirty="0"/>
              <a:t> &lt; 10; </a:t>
            </a:r>
            <a:r>
              <a:rPr lang="en-US" sz="1100" dirty="0" err="1"/>
              <a:t>i</a:t>
            </a:r>
            <a:r>
              <a:rPr lang="en-US" sz="1100" dirty="0"/>
              <a:t>++)</a:t>
            </a:r>
          </a:p>
          <a:p>
            <a:pPr algn="l" rtl="0"/>
            <a:r>
              <a:rPr lang="en-US" sz="1100" dirty="0"/>
              <a:t>            {</a:t>
            </a:r>
          </a:p>
          <a:p>
            <a:pPr algn="l" rtl="0"/>
            <a:r>
              <a:rPr lang="en-US" sz="1100" dirty="0"/>
              <a:t>                </a:t>
            </a:r>
            <a:r>
              <a:rPr lang="en-US" sz="1100" dirty="0" err="1"/>
              <a:t>Thread.Sleep</a:t>
            </a:r>
            <a:r>
              <a:rPr lang="en-US" sz="1100" dirty="0"/>
              <a:t>(</a:t>
            </a:r>
            <a:r>
              <a:rPr lang="en-US" sz="1100" dirty="0" err="1"/>
              <a:t>this.timeInMiliSec</a:t>
            </a:r>
            <a:r>
              <a:rPr lang="en-US" sz="1100" dirty="0"/>
              <a:t> / 10);</a:t>
            </a:r>
          </a:p>
          <a:p>
            <a:pPr algn="l" rtl="0"/>
            <a:r>
              <a:rPr lang="en-US" sz="1100" dirty="0"/>
              <a:t>                if (</a:t>
            </a:r>
            <a:r>
              <a:rPr lang="en-US" sz="1100" dirty="0" err="1"/>
              <a:t>OnProgressUpdate</a:t>
            </a:r>
            <a:r>
              <a:rPr lang="en-US" sz="1100" dirty="0"/>
              <a:t> != null)</a:t>
            </a:r>
          </a:p>
          <a:p>
            <a:pPr algn="l" rtl="0"/>
            <a:r>
              <a:rPr lang="en-US" sz="1100" dirty="0"/>
              <a:t>                    </a:t>
            </a:r>
            <a:r>
              <a:rPr lang="en-US" sz="1100" dirty="0" err="1"/>
              <a:t>OnProgressUpdate</a:t>
            </a:r>
            <a:r>
              <a:rPr lang="en-US" sz="1100" dirty="0"/>
              <a:t>(this, (i+1) * 10);</a:t>
            </a:r>
          </a:p>
          <a:p>
            <a:pPr algn="l" rtl="0"/>
            <a:r>
              <a:rPr lang="en-US" sz="1100" dirty="0"/>
              <a:t>            }</a:t>
            </a:r>
          </a:p>
          <a:p>
            <a:pPr algn="l" rtl="0"/>
            <a:r>
              <a:rPr lang="en-US" sz="1100" dirty="0"/>
              <a:t>            if (</a:t>
            </a:r>
            <a:r>
              <a:rPr lang="en-US" sz="1100" dirty="0" err="1"/>
              <a:t>OnFinish</a:t>
            </a:r>
            <a:r>
              <a:rPr lang="en-US" sz="1100" dirty="0"/>
              <a:t> != null)</a:t>
            </a:r>
          </a:p>
          <a:p>
            <a:pPr algn="l" rtl="0"/>
            <a:r>
              <a:rPr lang="en-US" sz="1100" dirty="0"/>
              <a:t>                </a:t>
            </a:r>
            <a:r>
              <a:rPr lang="en-US" sz="1100" dirty="0" err="1"/>
              <a:t>OnFinish</a:t>
            </a:r>
            <a:r>
              <a:rPr lang="en-US" sz="1100" dirty="0"/>
              <a:t>(this);</a:t>
            </a:r>
          </a:p>
          <a:p>
            <a:pPr algn="l" rtl="0"/>
            <a:r>
              <a:rPr lang="en-US" sz="1100" dirty="0"/>
              <a:t>        }</a:t>
            </a:r>
          </a:p>
          <a:p>
            <a:pPr algn="l" rtl="0"/>
            <a:endParaRPr lang="en-US" sz="1100" dirty="0"/>
          </a:p>
          <a:p>
            <a:pPr algn="l" rtl="0"/>
            <a:r>
              <a:rPr lang="en-US" sz="1100" dirty="0"/>
              <a:t>        public delegate void </a:t>
            </a:r>
            <a:r>
              <a:rPr lang="en-US" sz="1100" dirty="0" err="1"/>
              <a:t>ProgressEventHandler</a:t>
            </a:r>
            <a:r>
              <a:rPr lang="en-US" sz="1100" dirty="0"/>
              <a:t>(Object sender, int percent);</a:t>
            </a:r>
          </a:p>
          <a:p>
            <a:pPr algn="l" rtl="0"/>
            <a:r>
              <a:rPr lang="en-US" sz="1100" dirty="0"/>
              <a:t>        public event </a:t>
            </a:r>
            <a:r>
              <a:rPr lang="en-US" sz="1100" dirty="0" err="1"/>
              <a:t>ProgressEventHandler</a:t>
            </a:r>
            <a:r>
              <a:rPr lang="en-US" sz="1100" dirty="0"/>
              <a:t> </a:t>
            </a:r>
            <a:r>
              <a:rPr lang="en-US" sz="1100" dirty="0" err="1"/>
              <a:t>OnProgressUpdate</a:t>
            </a:r>
            <a:r>
              <a:rPr lang="en-US" sz="1100" dirty="0"/>
              <a:t>;</a:t>
            </a:r>
          </a:p>
          <a:p>
            <a:pPr algn="l" rtl="0"/>
            <a:r>
              <a:rPr lang="en-US" sz="1100" dirty="0"/>
              <a:t>        </a:t>
            </a:r>
          </a:p>
          <a:p>
            <a:pPr algn="l" rtl="0"/>
            <a:r>
              <a:rPr lang="en-US" sz="1100" dirty="0"/>
              <a:t>        public delegate void </a:t>
            </a:r>
            <a:r>
              <a:rPr lang="en-US" sz="1100" dirty="0" err="1"/>
              <a:t>TaskDoneEventHandler</a:t>
            </a:r>
            <a:r>
              <a:rPr lang="en-US" sz="1100" dirty="0"/>
              <a:t>(Object sender);</a:t>
            </a:r>
          </a:p>
          <a:p>
            <a:pPr algn="l" rtl="0"/>
            <a:r>
              <a:rPr lang="en-US" sz="1100" dirty="0"/>
              <a:t>        public event </a:t>
            </a:r>
            <a:r>
              <a:rPr lang="en-US" sz="1100" dirty="0" err="1"/>
              <a:t>TaskDoneEventHandler</a:t>
            </a:r>
            <a:r>
              <a:rPr lang="en-US" sz="1100" dirty="0"/>
              <a:t> </a:t>
            </a:r>
            <a:r>
              <a:rPr lang="en-US" sz="1100" dirty="0" err="1"/>
              <a:t>OnFinish</a:t>
            </a:r>
            <a:r>
              <a:rPr lang="en-US" sz="1100" dirty="0"/>
              <a:t>;</a:t>
            </a:r>
          </a:p>
          <a:p>
            <a:pPr algn="l" rtl="0"/>
            <a:r>
              <a:rPr lang="en-US" sz="1100" dirty="0"/>
              <a:t>    }</a:t>
            </a:r>
            <a:endParaRPr lang="he-IL" sz="1100" dirty="0"/>
          </a:p>
        </p:txBody>
      </p:sp>
      <p:sp>
        <p:nvSpPr>
          <p:cNvPr id="5" name="תיבת טקסט 4">
            <a:extLst>
              <a:ext uri="{FF2B5EF4-FFF2-40B4-BE49-F238E27FC236}">
                <a16:creationId xmlns:a16="http://schemas.microsoft.com/office/drawing/2014/main" id="{D246AFD4-A299-4DE0-A8E2-6F2C8FE03243}"/>
              </a:ext>
            </a:extLst>
          </p:cNvPr>
          <p:cNvSpPr txBox="1"/>
          <p:nvPr/>
        </p:nvSpPr>
        <p:spPr>
          <a:xfrm>
            <a:off x="-17658" y="3263023"/>
            <a:ext cx="6094602" cy="3600986"/>
          </a:xfrm>
          <a:prstGeom prst="rect">
            <a:avLst/>
          </a:prstGeom>
          <a:noFill/>
        </p:spPr>
        <p:txBody>
          <a:bodyPr wrap="square">
            <a:spAutoFit/>
          </a:bodyPr>
          <a:lstStyle/>
          <a:p>
            <a:pPr algn="l" rtl="0"/>
            <a:r>
              <a:rPr lang="en-US" sz="1200" dirty="0"/>
              <a:t>     public static void RunDemo_1()</a:t>
            </a:r>
          </a:p>
          <a:p>
            <a:pPr algn="l" rtl="0"/>
            <a:r>
              <a:rPr lang="en-US" sz="1200" dirty="0"/>
              <a:t>      {</a:t>
            </a:r>
          </a:p>
          <a:p>
            <a:pPr algn="l" rtl="0"/>
            <a:r>
              <a:rPr lang="en-US" sz="1200" dirty="0"/>
              <a:t>            </a:t>
            </a:r>
            <a:r>
              <a:rPr lang="en-US" sz="1200" dirty="0" err="1"/>
              <a:t>Console.WriteLine</a:t>
            </a:r>
            <a:r>
              <a:rPr lang="en-US" sz="1200" dirty="0"/>
              <a:t>("Start preparing </a:t>
            </a:r>
            <a:r>
              <a:rPr lang="en-US" sz="1200" dirty="0" err="1"/>
              <a:t>myOmlette</a:t>
            </a:r>
            <a:r>
              <a:rPr lang="en-US" sz="1200" dirty="0"/>
              <a:t>...");</a:t>
            </a:r>
          </a:p>
          <a:p>
            <a:pPr algn="l" rtl="0"/>
            <a:r>
              <a:rPr lang="en-US" sz="1200" dirty="0"/>
              <a:t>            </a:t>
            </a:r>
            <a:r>
              <a:rPr lang="en-US" sz="1200" dirty="0" err="1"/>
              <a:t>Omlete</a:t>
            </a:r>
            <a:r>
              <a:rPr lang="en-US" sz="1200" dirty="0"/>
              <a:t> </a:t>
            </a:r>
            <a:r>
              <a:rPr lang="en-US" sz="1200" dirty="0" err="1"/>
              <a:t>oml</a:t>
            </a:r>
            <a:r>
              <a:rPr lang="en-US" sz="1200" dirty="0"/>
              <a:t> = new </a:t>
            </a:r>
            <a:r>
              <a:rPr lang="en-US" sz="1200" dirty="0" err="1"/>
              <a:t>Omlete</a:t>
            </a:r>
            <a:r>
              <a:rPr lang="en-US" sz="1200" dirty="0"/>
              <a:t>("</a:t>
            </a:r>
            <a:r>
              <a:rPr lang="en-US" sz="1200" dirty="0" err="1"/>
              <a:t>myOmlette</a:t>
            </a:r>
            <a:r>
              <a:rPr lang="en-US" sz="1200" dirty="0"/>
              <a:t>");</a:t>
            </a:r>
          </a:p>
          <a:p>
            <a:pPr algn="l" rtl="0"/>
            <a:r>
              <a:rPr lang="en-US" sz="1200" dirty="0"/>
              <a:t>            //Register to get the event!</a:t>
            </a:r>
          </a:p>
          <a:p>
            <a:pPr algn="l" rtl="0"/>
            <a:r>
              <a:rPr lang="en-US" sz="1200" dirty="0"/>
              <a:t>            </a:t>
            </a:r>
            <a:r>
              <a:rPr lang="en-US" sz="1200" dirty="0" err="1"/>
              <a:t>oml.OnProgressUpdate</a:t>
            </a:r>
            <a:r>
              <a:rPr lang="en-US" sz="1200" dirty="0"/>
              <a:t> += Progress;</a:t>
            </a:r>
          </a:p>
          <a:p>
            <a:pPr algn="l" rtl="0"/>
            <a:r>
              <a:rPr lang="en-US" sz="1200" dirty="0"/>
              <a:t>            //Start preparing</a:t>
            </a:r>
          </a:p>
          <a:p>
            <a:pPr algn="l" rtl="0"/>
            <a:r>
              <a:rPr lang="en-US" sz="1200" dirty="0"/>
              <a:t>            </a:t>
            </a:r>
            <a:r>
              <a:rPr lang="en-US" sz="1200" dirty="0" err="1"/>
              <a:t>oml.Start</a:t>
            </a:r>
            <a:r>
              <a:rPr lang="en-US" sz="1200" dirty="0"/>
              <a:t>();</a:t>
            </a:r>
          </a:p>
          <a:p>
            <a:pPr algn="l" rtl="0"/>
            <a:r>
              <a:rPr lang="en-US" sz="1200" dirty="0"/>
              <a:t>        }</a:t>
            </a:r>
          </a:p>
          <a:p>
            <a:pPr algn="l" rtl="0"/>
            <a:endParaRPr lang="en-US" sz="1200" dirty="0"/>
          </a:p>
          <a:p>
            <a:pPr algn="l" rtl="0"/>
            <a:r>
              <a:rPr lang="en-US" sz="1200" dirty="0"/>
              <a:t>        //The event </a:t>
            </a:r>
            <a:r>
              <a:rPr lang="en-US" sz="1200" dirty="0" err="1"/>
              <a:t>OnProgressUpdate</a:t>
            </a:r>
            <a:r>
              <a:rPr lang="en-US" sz="1200" dirty="0"/>
              <a:t> will fire this function! </a:t>
            </a:r>
          </a:p>
          <a:p>
            <a:pPr algn="l" rtl="0"/>
            <a:r>
              <a:rPr lang="en-US" sz="1200" dirty="0"/>
              <a:t>        static void Progress(Object sender, int percent)</a:t>
            </a:r>
          </a:p>
          <a:p>
            <a:pPr algn="l" rtl="0"/>
            <a:r>
              <a:rPr lang="en-US" sz="1200" dirty="0"/>
              <a:t>        {</a:t>
            </a:r>
          </a:p>
          <a:p>
            <a:pPr algn="l" rtl="0"/>
            <a:r>
              <a:rPr lang="en-US" sz="1200" dirty="0"/>
              <a:t>            if (sender is </a:t>
            </a:r>
            <a:r>
              <a:rPr lang="en-US" sz="1200" dirty="0" err="1"/>
              <a:t>TaskExecutor</a:t>
            </a:r>
            <a:r>
              <a:rPr lang="en-US" sz="1200" dirty="0"/>
              <a:t>)</a:t>
            </a:r>
          </a:p>
          <a:p>
            <a:pPr algn="l" rtl="0"/>
            <a:r>
              <a:rPr lang="en-US" sz="1200" dirty="0"/>
              <a:t>            {</a:t>
            </a:r>
          </a:p>
          <a:p>
            <a:pPr algn="l" rtl="0"/>
            <a:r>
              <a:rPr lang="en-US" sz="1200" dirty="0"/>
              <a:t>                </a:t>
            </a:r>
            <a:r>
              <a:rPr lang="en-US" sz="1200" dirty="0" err="1"/>
              <a:t>TaskExecutor</a:t>
            </a:r>
            <a:r>
              <a:rPr lang="en-US" sz="1200" dirty="0"/>
              <a:t> obj = (</a:t>
            </a:r>
            <a:r>
              <a:rPr lang="en-US" sz="1200" dirty="0" err="1"/>
              <a:t>TaskExecutor</a:t>
            </a:r>
            <a:r>
              <a:rPr lang="en-US" sz="1200" dirty="0"/>
              <a:t>)sender;</a:t>
            </a:r>
          </a:p>
          <a:p>
            <a:pPr algn="l" rtl="0"/>
            <a:r>
              <a:rPr lang="en-US" sz="1200" dirty="0"/>
              <a:t>                </a:t>
            </a:r>
            <a:r>
              <a:rPr lang="en-US" sz="1200" dirty="0" err="1"/>
              <a:t>Console.WriteLine</a:t>
            </a:r>
            <a:r>
              <a:rPr lang="en-US" sz="1200" dirty="0"/>
              <a:t>($"Progress for {</a:t>
            </a:r>
            <a:r>
              <a:rPr lang="en-US" sz="1200" dirty="0" err="1"/>
              <a:t>obj.Name</a:t>
            </a:r>
            <a:r>
              <a:rPr lang="en-US" sz="1200" dirty="0"/>
              <a:t>}: {percent}%");</a:t>
            </a:r>
          </a:p>
          <a:p>
            <a:pPr algn="l" rtl="0"/>
            <a:r>
              <a:rPr lang="en-US" sz="1200" dirty="0"/>
              <a:t>            }</a:t>
            </a:r>
          </a:p>
          <a:p>
            <a:pPr algn="l" rtl="0"/>
            <a:r>
              <a:rPr lang="en-US" sz="1200" dirty="0"/>
              <a:t>        }</a:t>
            </a:r>
            <a:endParaRPr lang="he-IL" sz="1200" dirty="0"/>
          </a:p>
        </p:txBody>
      </p:sp>
      <p:cxnSp>
        <p:nvCxnSpPr>
          <p:cNvPr id="7" name="מחבר חץ ישר 6">
            <a:extLst>
              <a:ext uri="{FF2B5EF4-FFF2-40B4-BE49-F238E27FC236}">
                <a16:creationId xmlns:a16="http://schemas.microsoft.com/office/drawing/2014/main" id="{EEC04570-6486-40B4-97D3-2DC3F79E39F4}"/>
              </a:ext>
            </a:extLst>
          </p:cNvPr>
          <p:cNvCxnSpPr/>
          <p:nvPr/>
        </p:nvCxnSpPr>
        <p:spPr>
          <a:xfrm flipH="1">
            <a:off x="1199456" y="1916832"/>
            <a:ext cx="1440160" cy="4320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מחבר חץ ישר 7">
            <a:extLst>
              <a:ext uri="{FF2B5EF4-FFF2-40B4-BE49-F238E27FC236}">
                <a16:creationId xmlns:a16="http://schemas.microsoft.com/office/drawing/2014/main" id="{3A5EA70A-7E08-4C4D-8135-4A97D91FA3F2}"/>
              </a:ext>
            </a:extLst>
          </p:cNvPr>
          <p:cNvCxnSpPr>
            <a:cxnSpLocks/>
          </p:cNvCxnSpPr>
          <p:nvPr/>
        </p:nvCxnSpPr>
        <p:spPr>
          <a:xfrm flipH="1" flipV="1">
            <a:off x="3585952" y="2655588"/>
            <a:ext cx="1833392" cy="8558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מחבר חץ ישר 9">
            <a:extLst>
              <a:ext uri="{FF2B5EF4-FFF2-40B4-BE49-F238E27FC236}">
                <a16:creationId xmlns:a16="http://schemas.microsoft.com/office/drawing/2014/main" id="{07EE9347-0379-4AD3-936C-843B5CA152BF}"/>
              </a:ext>
            </a:extLst>
          </p:cNvPr>
          <p:cNvCxnSpPr>
            <a:cxnSpLocks/>
          </p:cNvCxnSpPr>
          <p:nvPr/>
        </p:nvCxnSpPr>
        <p:spPr>
          <a:xfrm flipH="1">
            <a:off x="2365309" y="4653135"/>
            <a:ext cx="1473353" cy="4605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מחבר חץ ישר 13">
            <a:extLst>
              <a:ext uri="{FF2B5EF4-FFF2-40B4-BE49-F238E27FC236}">
                <a16:creationId xmlns:a16="http://schemas.microsoft.com/office/drawing/2014/main" id="{CFFF65B6-A4DC-4790-916C-DF80D05B7D56}"/>
              </a:ext>
            </a:extLst>
          </p:cNvPr>
          <p:cNvCxnSpPr>
            <a:cxnSpLocks/>
          </p:cNvCxnSpPr>
          <p:nvPr/>
        </p:nvCxnSpPr>
        <p:spPr>
          <a:xfrm flipH="1">
            <a:off x="2207568" y="3930234"/>
            <a:ext cx="2655467" cy="31050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מחבר חץ ישר 15">
            <a:extLst>
              <a:ext uri="{FF2B5EF4-FFF2-40B4-BE49-F238E27FC236}">
                <a16:creationId xmlns:a16="http://schemas.microsoft.com/office/drawing/2014/main" id="{5B9359F1-BCA0-4644-AE49-4A287413027B}"/>
              </a:ext>
            </a:extLst>
          </p:cNvPr>
          <p:cNvCxnSpPr>
            <a:cxnSpLocks/>
          </p:cNvCxnSpPr>
          <p:nvPr/>
        </p:nvCxnSpPr>
        <p:spPr>
          <a:xfrm flipH="1" flipV="1">
            <a:off x="1703512" y="1512729"/>
            <a:ext cx="3345560" cy="2431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462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עיצוב רצועות כחול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_9533077_TF03417271.potx" id="{6F278D15-03DF-40F9-8F0B-254B8FB984E9}" vid="{2DD84036-2213-47B0-A05E-3766B73D67AA}"/>
    </a:ext>
  </a:extLst>
</a:theme>
</file>

<file path=ppt/theme/theme2.xml><?xml version="1.0" encoding="utf-8"?>
<a:theme xmlns:a="http://schemas.openxmlformats.org/drawingml/2006/main" name="ערכת נושא של Offic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ערכת נושא של Offic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3842</TotalTime>
  <Words>2446</Words>
  <Application>Microsoft Office PowerPoint</Application>
  <PresentationFormat>Widescreen</PresentationFormat>
  <Paragraphs>253</Paragraphs>
  <Slides>31</Slides>
  <Notes>30</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Cascadia Mono</vt:lpstr>
      <vt:lpstr>Corbel</vt:lpstr>
      <vt:lpstr>Tahoma</vt:lpstr>
      <vt:lpstr>Wingdings</vt:lpstr>
      <vt:lpstr>עיצוב רצועות כחול 16x9</vt:lpstr>
      <vt:lpstr>Events, Threads and Async Methods</vt:lpstr>
      <vt:lpstr>המטרה שלנו היא להכין ארוחת בוקר!   אבל נתחיל קודם עם החביתה...          </vt:lpstr>
      <vt:lpstr>נכתוב מחלקה שתדמה את זמן ההכנה של כל שלב בעזרת הפעולה Thread.Sleep  עבור כל פעולה נבנה מחלקה נוספת שיורשת מהמחלקת אב שרשמנו, לדוגמא – הכנה של חביתה היא 90 שניות         </vt:lpstr>
      <vt:lpstr>אם נריץ את התוכנית הבאה, היא תדפיס את הפלט הבא אחרי 90 שניות...   אבל זה די מבאס לבהות במסך במשך 90 שניות בלי לדעת אם יש התקדמות וכמה זמן עוד נשאר....  היה נחמד אם הייתי רואה את קצב ההתקדמות לא?  בשביל שזה יקרה, המחלקה TaskExecutor צריכה לקרוא לפעולה שאכתוב בכל פעם שיש התקדמות בהכנה... ואז אוכל להדפיס על המסך את ההתקדמות! או לעשות כל פעולה אחרת.  </vt:lpstr>
      <vt:lpstr>בשביל זה הכניסו למבנה המחלקה, רכיב נוסף! Event!  Event הוא אלמנט שניתן להגדיר במחלקה והוא מגדיר הפניה לפעולה שמי שמממש אותה – היא המחלקה שמשתמשת במחלקה שהגדירה את ה Event.  לדוגמא – במחלקה Omlet יש Event והמחלקה Program נרשמת לקבל את ה Event! כל פעם שהאירוע יקרה, תתבצע הפעולה שנמצאת במחלקה Program.   לפעולה זו קוראים event Handler.</vt:lpstr>
      <vt:lpstr>מימוש המחלקה Task Executor שהמחלקה Omlet יורשת ממנו        </vt:lpstr>
      <vt:lpstr>והתוכנית (Program) תראה כך...  שימו לב לדרך שבה נרשמים כדי לקבל את ה Event!  שימו לב שהפעולה Progress חייבת להיות כתובה לפי החתימה של ה delegate שהוגדר במחלקה ועל פיו הוגדר ה event      </vt:lpstr>
      <vt:lpstr>והפלט...  קצת יותר ידידותי         </vt:lpstr>
      <vt:lpstr>לסיכום במחלקה TaskExecutor: 1. קודם מגדירים את החתימה של הפעולה בעזרת delegate 2. מגדירים את ה Event שזה בעצם משתנה שהטיפוס שלו – הפניה לפעולה לפי החתימה שמוגדרת ב delegate במחלקה של התוכנית: 1. בתוכנית מגדירים פעולה מתאימה 2. במקום המתאים – קוראים ל Event! 3. נרשמים ל event על ידי האופרטור =+ 4. הערה חשובה: הרבה "צרכנים" יכולים להירשם לקבל את אותו ה Event!  </vt:lpstr>
      <vt:lpstr>טוב... אז עכשיו אנחנו כמעט מוכנים להכין ארוחת בוקר שלמה. ארוחת הבוקר שלנו תכלול: חביתה, שני מלפפונים חתוכים, עגבניה אחת חתוכה, וטוסט.  על מנת להכין את כל המרכיבים נגדיר מחלקות נוספות שיורשות מ TaskExecutor     </vt:lpstr>
      <vt:lpstr>נכתוב את התוכנית הבאה שמכינה את ארוחת הבוקר וגם בודקת כמה זמן זה לקח...         </vt:lpstr>
      <vt:lpstr>אז לקח לנו 131 שניות להכין את ארוחת הבוקר.   האם במציאות כך היינו מכינים ארוחת בוקר? האם היינו מחכים שהחביתה תהיה מוכנה כדי לשים את הטוסט בטוסטר? ורק כשזה מוכן היינו מתחילים לחתוך את הירקות?      </vt:lpstr>
      <vt:lpstr>איך תוכנית עובדת?</vt:lpstr>
      <vt:lpstr>נשפר את אופן הכנת הארוחה בעזרת שימוש ב Threads! Threads מאפשרים להריץ מספר קטעי קוד במקביל! לכל Thread יש מחסנית משלו. ברגע שהמחסנית מתרוקנת, ה Thread מסתיים (ממש כמו התוכנית הראשית שגם היא רצה ב Thread)!  במקרה שלנו, הגיוני להתחיל להכין את החביתה במחבט, ומייד לשים את הטוסט בטוסטר ואז בזמן ששני אלו נעשים, לחתוך את הסלט!  </vt:lpstr>
      <vt:lpstr>זה הפלט החדש. שימו לב: 1. רואים שהכנת החביתה והטוסט נעשים במקביל להכנת הירקות! 2. הפעולה מגיעה לשלב שבו היא מדפיסה שארוחת הבוקר מוכנה לפני שהחביתה והטוסט מוכנים!!!!  על מנת לפתור את הבעיה ניתן להשתמש בעובדה שלמרות שכל Thread רץ במחסנית משלו, עדיין כל ה Threads משתפים את אותו זיכרון גלובלי ואותו heap!  נגדיר רשימה של כל המצרכים בהכנה ונשמור אותה ב heap! ברגע שהרשימה תהיה ריקה – נדע שהארוחה מוכנה!</vt:lpstr>
      <vt:lpstr> נגדיר רשימה של כל המצרכים בהכנה ונשמור אותה ב heap! ברגע שהרשימה תהיה ריקה – נדע שהארוחה מוכנה!  בכל פעם שמסתיימת הכנה של משהו, נסיר מהרשימה את האובייקט שהסתיים.  בפעולה הראשית לבצע while ריק כל עוד הרשימה לא ריקה!        </vt:lpstr>
      <vt:lpstr>ועכשיו סדר ההכנה אופטימלי וההכנה לוקחת 90 שניות!         </vt:lpstr>
      <vt:lpstr>תרגיל          </vt:lpstr>
      <vt:lpstr>Async / Await  על מנת להקל על כתיבת קוד א-סינכרוני שתלוי ב Events ולכן לא רשום בצורה סדרתית, הכניסו לאחרונה לשפת #C פונקציונליות חדשה.  הוגדרו המחלקות Task ו Task&lt;&gt;  שיחד עם הפקודות Async ו- Await נותנות מענה יחסית פשוט להרצת משימות במקביל וכתיבת לוגיקה שתלויה בסיום של המשימות האלו.   </vt:lpstr>
      <vt:lpstr>נחלק את הכנת ארוחת הבוקר לשלוש משימות עיקריות שיכולות להתבצע במקביל: הכנת החביתה, הכנת הטוסט והכנת הסלט (מלפפונים ועגבניה זה אחר זה...)  נגדיר לכל משימה פעולה שמחזירה Task של האובייקט שנוצר במשימה (Omlette או Toast או void במקרה של סלט)  פעולות שמחזירות Task יכולות להיות מסומנות ב Async כמו שרואים משמאל. נהוג לקרוא לפעולות כאלו בשם שמסתיים ב Async  בתוך פעולות Async ניתן להשתמש ב await! Await נרשם לפני אובייקט Task ואומר שהקוד יעצור עד שה – Task יסתיים ובינתיים ימשיך הקוד בפעולה שקראה לפעולה הא-סינכרונית.  Task.Run מקבלת פעולה ומריצה אותה בצורה א-סינכרונית. ה – await שלפניה אומר לקומפיילר להמתין לפני ביצוע המשימה הבאה ובנתיים ממשיך הקוד בפעולה שקראה לפעולה הזו. </vt:lpstr>
      <vt:lpstr>וכך יראה הקוד של הכנת ארוחת הבוקר!  שימו לב שאין צורך ושימוש בארוע OnFinish! מה שהופך את קריאת הקוד ליותר קלה כי אין קפיצות לפעולות אחרות בצורה א-סינכרונית.  הפעולה WhenAll של Task עם ה- Await לפניה למעשה גורמת לעצירה עד שכל המשימות הסתיימו.        </vt:lpstr>
      <vt:lpstr>ואפשר גם כך, אם רוצים לבצע פעולה כאשר משימה מסויימת מסתיימת בעזרת Task.WhenAny שמקבלת אוסף של Tasks ומחזירה את ה Task שהסתיים!  שימו לב שכדי להוציא את האובייקט המוחזר מהפעולה הא-סינכרונית משתמשים גם ב await כך: Omlette o = await omlTask;  ודבר אחרון... אם הפעולה שקוראת ל MakeBreakfast היא הפעולה הראשית, אז גם היא צריכה להיות Async ולהשתמש ב await בקריאה שאם לא כן, היא תסתיים לפני שהמשימות הסתיימו!  אלטרנטיבה אחרת היא לקרוא לפעולה ולקבל את ה Task שהיא מחזירה ולקרוא ל – Task.Wait(). פעולה זו חוזרת רק אחרי שה Task נגמר.   </vt:lpstr>
      <vt:lpstr>תרגיל          </vt:lpstr>
      <vt:lpstr>פתרון          </vt:lpstr>
      <vt:lpstr>Critical Section           </vt:lpstr>
      <vt:lpstr>בעיות של עיבוד מקבילי</vt:lpstr>
      <vt:lpstr>בעיות של עיבוד מקבילי</vt:lpstr>
      <vt:lpstr>בעיות של עיבוד מקבילי</vt:lpstr>
      <vt:lpstr>Critical Section</vt:lpstr>
      <vt:lpstr>בעיות של נעילות -  Dead Lock</vt:lpstr>
      <vt:lpstr>בעיות של נעילות -  Dead Lock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שמונה מלכות</dc:title>
  <dc:creator>Ofer Zadikario</dc:creator>
  <cp:lastModifiedBy>Ofer Zadikario</cp:lastModifiedBy>
  <cp:revision>18</cp:revision>
  <dcterms:created xsi:type="dcterms:W3CDTF">2020-05-06T22:11:51Z</dcterms:created>
  <dcterms:modified xsi:type="dcterms:W3CDTF">2023-12-10T11:55:43Z</dcterms:modified>
</cp:coreProperties>
</file>