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C073E4-C326-45DE-B4AC-0ADB395BFEA3}">
          <p14:sldIdLst>
            <p14:sldId id="256"/>
            <p14:sldId id="257"/>
            <p14:sldId id="260"/>
            <p14:sldId id="258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>
        <p:scale>
          <a:sx n="105" d="100"/>
          <a:sy n="105" d="100"/>
        </p:scale>
        <p:origin x="17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6AF6-0269-38FD-C048-DBED9F8C4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D245E-C445-83A3-4B89-9ABD506C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AC37-A6FF-8BDF-10DC-1910DB12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7C7-6C97-DACE-2982-BE346FE5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50887-16C7-FFBB-5224-104A6AA1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3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B3ED-186D-3C8C-A2E1-1D20EF09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7E787-4101-E8F8-743A-68D14F6E5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EAC8-D084-F164-A3DF-E1AAA98B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A8AC1-E520-EA63-DF35-F0D1CDC0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DA08-BA99-ABED-ABE6-357B348E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3E0CE-0186-C7CB-DB24-0BEBAC6EA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D775B-1B7D-9AB1-AA24-E9659ECC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FD4F-7402-4679-0FA8-C9358114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F0714-D953-BDE6-2D77-753C2854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E4110-3933-EB55-AF2A-9512AAC2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30D5-E03D-1AB3-2A27-D86450F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BBE-9077-7AB8-4B49-FD8E69A9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B910-81A1-5F79-C8E7-0DD78509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B158-6AF5-5CBC-C11C-16EFDE85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2783-2394-179F-13A9-FD5A09B1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3F1A-2B69-67B2-2979-1046775B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62B31-0FEA-A7A4-6E81-C1CEAE97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CF980-0CA6-AE44-8F4F-E94233D5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A29F9-D22F-34B2-0871-5BDE24A8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E6F2F-514C-99A1-DEE3-AD7F08F1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1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8BD8-A9E9-FD35-29DA-DBC68FC2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582E-6A05-F3DA-33E5-E43BDE92D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2CCD9-4541-9DBA-DBFB-9D0480521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5DCE-603B-B10C-6C86-642B970A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A0F09-FB41-C97A-83EF-53513C84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46210-ECA7-E713-54E8-1E70FDDC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0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63CE-ADBC-ED5F-D4D4-FE9A4273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4A4FA-EADC-5C38-2425-D4834788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49C95-511E-BC12-F350-758CB832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D9583-7C86-F57C-8736-10C58AE05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AE888-E590-7D8A-A6BE-96E8B5BE2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017DC-6AC9-010F-3AB4-9268412E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A5A2B-0F6F-183D-8C78-C3E17C9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5CECE-61BB-37F7-47DD-0C05AC6C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C8DE-4AFF-2F35-8593-575F6AE2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B7A1E-395E-9534-F386-1ADAB17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CE20B-0F22-FE61-E3D1-CF83CE96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F6F0B-2CBA-42DB-B71F-EC2BCAC3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BAEF5-E624-B723-E4D3-F7EB4FAA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CF5AD-3DDF-005D-BA85-66943493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6C4DE-5AE6-BA4A-1417-757577D2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1FCF-C81C-BF48-2E5D-FEFF677D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ED63-B68D-69DF-5B0D-78F4997C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D0C54-234A-B980-7261-6BB697E4A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A6137-76B6-CACF-7A93-83DD519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EC83A-55AD-AB6F-F2DF-12CD6DF8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C58DD-9AB7-9A21-ABA8-B159CBB5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3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9944-816B-C2F4-D082-0CFE2E52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80F81-A57D-1A5A-C719-0E9B6CA46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6F0E-714B-A2E1-43DA-CD37817E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7923E-E8EE-7B59-9EA6-8C11D158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225CA-5E7F-F4FD-ED64-549A995F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A2DEB-13E2-BE34-463D-2E5F192C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79DE8-FDA6-5210-75B5-9F1B00E6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971AA-BCC2-BB32-47FF-61727250B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17FB-6E2C-9776-3CAA-534657B4B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3A498-7A41-4EB5-B04A-75FF3D223FD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1187E-5F56-1485-77E9-4E24C6B37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AD03-1C8B-F381-0CDF-C9694458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EB531-8EE1-4C6B-B3A1-554DBEBBF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0CEC-09B8-532D-F0B2-A1D7062E3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Inverse Design of Optimal Airfoil Geometries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AB57B-75AA-9FDD-3A0F-2EAEF236F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F2C6-5D04-08D2-326A-B9C790BC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8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C78B0-A7FE-48B4-D9D9-D8C9B25C3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585" y="1362960"/>
            <a:ext cx="7011749" cy="4792491"/>
          </a:xfrm>
        </p:spPr>
      </p:pic>
    </p:spTree>
    <p:extLst>
      <p:ext uri="{BB962C8B-B14F-4D97-AF65-F5344CB8AC3E}">
        <p14:creationId xmlns:p14="http://schemas.microsoft.com/office/powerpoint/2010/main" val="394755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AE45D-F6F7-3C9B-A4B0-4C25EB293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2782-19CB-10C8-F452-7ABA4B6D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6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156CD6-B398-CA1C-298E-AC2F5285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40" y="1238815"/>
            <a:ext cx="6884202" cy="47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3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DF8F9-2436-257A-0051-8CE44AC23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AD3A-D7FD-3574-BCB3-A7164C42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6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7E913B-CB48-AD01-0FE9-5FE4E2718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88" y="1290132"/>
            <a:ext cx="7056623" cy="4974800"/>
          </a:xfrm>
        </p:spPr>
      </p:pic>
    </p:spTree>
    <p:extLst>
      <p:ext uri="{BB962C8B-B14F-4D97-AF65-F5344CB8AC3E}">
        <p14:creationId xmlns:p14="http://schemas.microsoft.com/office/powerpoint/2010/main" val="170728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09505-CA3B-F285-FF54-7205D291F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5AB7-5894-2C56-25A1-05DBB13F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3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5" name="Content Placeholder 5" descr="A collage of graphs&#10;&#10;AI-generated content may be incorrect.">
            <a:extLst>
              <a:ext uri="{FF2B5EF4-FFF2-40B4-BE49-F238E27FC236}">
                <a16:creationId xmlns:a16="http://schemas.microsoft.com/office/drawing/2014/main" id="{135EB13E-22C0-15B8-36B3-4685376D1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22" y="841573"/>
            <a:ext cx="6619285" cy="5664686"/>
          </a:xfrm>
        </p:spPr>
      </p:pic>
    </p:spTree>
    <p:extLst>
      <p:ext uri="{BB962C8B-B14F-4D97-AF65-F5344CB8AC3E}">
        <p14:creationId xmlns:p14="http://schemas.microsoft.com/office/powerpoint/2010/main" val="268507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B5EE-DA49-0DBE-D8BC-6E80E384E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1FF2-0225-D325-0BD8-AD24DBA1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13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09F3F-AA5E-CF64-FFD6-80E1571C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5" y="1019595"/>
            <a:ext cx="11716249" cy="32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0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Inverse Design of Optimal Airfoil Geometries</vt:lpstr>
      <vt:lpstr>Data Visualization</vt:lpstr>
      <vt:lpstr>Data Visualization</vt:lpstr>
      <vt:lpstr>Data Visualization</vt:lpstr>
      <vt:lpstr>Data Visualization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Harvir Ghuman</dc:creator>
  <cp:lastModifiedBy>Harvir Ghuman</cp:lastModifiedBy>
  <cp:revision>2</cp:revision>
  <dcterms:created xsi:type="dcterms:W3CDTF">2025-05-01T21:49:06Z</dcterms:created>
  <dcterms:modified xsi:type="dcterms:W3CDTF">2025-05-03T01:05:06Z</dcterms:modified>
</cp:coreProperties>
</file>