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7690" r:id="rId2"/>
    <p:sldId id="7694" r:id="rId3"/>
    <p:sldId id="7728" r:id="rId4"/>
    <p:sldId id="7729" r:id="rId5"/>
    <p:sldId id="7730" r:id="rId6"/>
    <p:sldId id="7731" r:id="rId7"/>
    <p:sldId id="7733" r:id="rId8"/>
    <p:sldId id="7732" r:id="rId9"/>
    <p:sldId id="7734" r:id="rId10"/>
    <p:sldId id="7735" r:id="rId11"/>
    <p:sldId id="7736" r:id="rId12"/>
    <p:sldId id="752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 Jan" initials="PJ" lastIdx="2" clrIdx="0">
    <p:extLst>
      <p:ext uri="{19B8F6BF-5375-455C-9EA6-DF929625EA0E}">
        <p15:presenceInfo xmlns:p15="http://schemas.microsoft.com/office/powerpoint/2012/main" userId="e9abed61bdb5c2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5317" autoAdjust="0"/>
  </p:normalViewPr>
  <p:slideViewPr>
    <p:cSldViewPr snapToGrid="0">
      <p:cViewPr varScale="1">
        <p:scale>
          <a:sx n="68" d="100"/>
          <a:sy n="68" d="100"/>
        </p:scale>
        <p:origin x="72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60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A99781D-8CC5-3888-5356-106C252AAA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400415-194A-E754-81A9-FB4D628EE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C5146-FE87-45DC-9F7A-852F97AD3525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66F587-7FAC-1557-2F5B-0AADA8C921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8FA03A-4728-AFD2-A44B-354D8E0860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0167D-598F-478A-87DE-32B72930B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90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51325-44B5-4B15-A551-A61A79A305D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793FC-B9DE-4853-870F-B5DB9A952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0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138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3882FB3-418F-49F1-A1A6-86E3E5219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99"/>
          <a:stretch/>
        </p:blipFill>
        <p:spPr>
          <a:xfrm>
            <a:off x="0" y="0"/>
            <a:ext cx="4595964" cy="46604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124955D-E53E-4330-81C9-6DE22EF19B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6206" y="1432211"/>
            <a:ext cx="4935794" cy="5425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432F1D-C345-6F68-03F2-CA301D43C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139" y="2577382"/>
            <a:ext cx="8169721" cy="1373647"/>
          </a:xfrm>
        </p:spPr>
        <p:txBody>
          <a:bodyPr anchor="ctr">
            <a:normAutofit/>
          </a:bodyPr>
          <a:lstStyle>
            <a:lvl1pPr algn="ctr">
              <a:defRPr sz="4400" b="1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椭圆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62A9A5AA-6DE7-18F5-8E6C-CB43E191A403}"/>
              </a:ext>
            </a:extLst>
          </p:cNvPr>
          <p:cNvSpPr/>
          <p:nvPr userDrawn="1"/>
        </p:nvSpPr>
        <p:spPr>
          <a:xfrm>
            <a:off x="6017623" y="4837332"/>
            <a:ext cx="163773" cy="163773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44C24D63-C12A-25FC-6C3A-15C6F620994B}"/>
              </a:ext>
            </a:extLst>
          </p:cNvPr>
          <p:cNvSpPr/>
          <p:nvPr userDrawn="1"/>
        </p:nvSpPr>
        <p:spPr>
          <a:xfrm>
            <a:off x="6281483" y="4919114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0F8191E4-A18B-52C7-C513-D24B8AA69514}"/>
              </a:ext>
            </a:extLst>
          </p:cNvPr>
          <p:cNvSpPr/>
          <p:nvPr userDrawn="1"/>
        </p:nvSpPr>
        <p:spPr>
          <a:xfrm flipH="1">
            <a:off x="2750971" y="4919114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5C35-7803-6D59-AFD6-C5546255C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58400" y="6571955"/>
            <a:ext cx="2124894" cy="286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TW"/>
              <a:t>Php &amp; my sql </a:t>
            </a:r>
            <a:r>
              <a:rPr lang="zh-TW" altLang="en-US"/>
              <a:t> 課程                  </a:t>
            </a:r>
            <a:fld id="{44C17B34-3B2B-4648-8E11-108A0E01146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8449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6 L 1.04167E-6 1.1111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1.11111E-6 L -2.29167E-6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  <p:bldP spid="5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7728734-F8F9-4C88-993B-AD792CD56D89}"/>
              </a:ext>
            </a:extLst>
          </p:cNvPr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6DC0884-6A83-48BA-AAF8-3B7EB24F2D4E}"/>
                </a:ext>
              </a:extLst>
            </p:cNvPr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349408B6-9696-4A5B-A103-E1EE4FB46197}"/>
                  </a:ext>
                </a:extLst>
              </p:cNvPr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C7BAA39-3124-4873-A47F-BED4F34F6883}"/>
                  </a:ext>
                </a:extLst>
              </p:cNvPr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4B5EC67-E582-47F5-AD80-247E1E58B109}"/>
                </a:ext>
              </a:extLst>
            </p:cNvPr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A75435F8-A470-4185-91DA-FD983119D8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565"/>
          <a:stretch/>
        </p:blipFill>
        <p:spPr>
          <a:xfrm>
            <a:off x="5372100" y="6019799"/>
            <a:ext cx="6819900" cy="83820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B3CD0BC-D18B-4A9C-ADD3-6443622D574A}"/>
              </a:ext>
            </a:extLst>
          </p:cNvPr>
          <p:cNvSpPr/>
          <p:nvPr userDrawn="1"/>
        </p:nvSpPr>
        <p:spPr>
          <a:xfrm>
            <a:off x="0" y="6429375"/>
            <a:ext cx="5372100" cy="428625"/>
          </a:xfrm>
          <a:prstGeom prst="rect">
            <a:avLst/>
          </a:prstGeom>
          <a:gradFill flip="none" rotWithShape="1">
            <a:gsLst>
              <a:gs pos="58000">
                <a:schemeClr val="accent2"/>
              </a:gs>
              <a:gs pos="58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BEE157-F2A3-9A93-9707-9D296874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64" y="171177"/>
            <a:ext cx="10701092" cy="569052"/>
          </a:xfrm>
        </p:spPr>
        <p:txBody>
          <a:bodyPr>
            <a:normAutofit/>
          </a:bodyPr>
          <a:lstStyle>
            <a:lvl1pPr>
              <a:defRPr sz="320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15B001-787B-FFB5-6B2A-6EE1F3880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765" y="872155"/>
            <a:ext cx="10701092" cy="5049254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E09D2A5-33AF-B7F8-966B-BA582D5C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6473" y="6054635"/>
            <a:ext cx="6497076" cy="274320"/>
          </a:xfrm>
        </p:spPr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BAD842-DBB7-F5EA-1788-9FB8BD0F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5516" y="6053335"/>
            <a:ext cx="1071936" cy="274320"/>
          </a:xfrm>
        </p:spPr>
        <p:txBody>
          <a:bodyPr/>
          <a:lstStyle>
            <a:lvl1pPr algn="r">
              <a:defRPr b="1"/>
            </a:lvl1pPr>
          </a:lstStyle>
          <a:p>
            <a:pPr>
              <a:defRPr/>
            </a:pPr>
            <a:fld id="{A664C07F-1B4E-4B53-AA43-54279C4DA7C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996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EA2FAB7-23F0-91EE-3B46-AE9A0469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6" y="315250"/>
            <a:ext cx="11136519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2364DB-2433-6FEA-3E13-41BCDB08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587" y="2016034"/>
            <a:ext cx="1113652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42B31BD-0CB1-21AE-3C7D-ADF3F224F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588" y="6200738"/>
            <a:ext cx="246805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5ED0061-284E-1375-EBF5-3B69A4916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83557" y="6200738"/>
            <a:ext cx="728834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86B3E7E-4EBB-C1F2-2727-E4DAE819A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5552" y="6200738"/>
            <a:ext cx="111555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4C17B34-3B2B-4648-8E11-108A0E01146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89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t/server-case-computer-computer-pc-30901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E3508-983E-3A58-294C-9FCE4E11E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/>
              <a:t>PHP&amp;MySQL</a:t>
            </a:r>
            <a:r>
              <a:rPr lang="zh-TW" altLang="en-US" dirty="0"/>
              <a:t>程式設計</a:t>
            </a:r>
          </a:p>
        </p:txBody>
      </p:sp>
    </p:spTree>
    <p:extLst>
      <p:ext uri="{BB962C8B-B14F-4D97-AF65-F5344CB8AC3E}">
        <p14:creationId xmlns:p14="http://schemas.microsoft.com/office/powerpoint/2010/main" val="403933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A5A69-F03A-B560-2895-B93D103E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F4DD5-FD68-463D-D8E0-1D7002A5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8C75B1-0652-0B95-27F7-EA6B6065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40" y="740229"/>
            <a:ext cx="8211696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6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3034B-6774-EB27-7284-F27B9EBF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DE44D-A6A5-B131-0779-7CD14B30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E25A1D-92A3-EA80-73BA-4CC09676C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59" y="740229"/>
            <a:ext cx="11142482" cy="55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0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808EFFE6-24F3-422D-BAEF-879F975C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012" y="1447799"/>
            <a:ext cx="2085975" cy="239191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E55389B-0E4D-4566-A0F3-592CBE5FE612}"/>
              </a:ext>
            </a:extLst>
          </p:cNvPr>
          <p:cNvSpPr txBox="1"/>
          <p:nvPr/>
        </p:nvSpPr>
        <p:spPr>
          <a:xfrm>
            <a:off x="5053012" y="2228260"/>
            <a:ext cx="208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PHP</a:t>
            </a:r>
            <a:endParaRPr lang="zh-CN" altLang="en-US" sz="4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8" name="文本框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C4575056-F84E-4A45-8200-A3C96F6288AE}"/>
              </a:ext>
            </a:extLst>
          </p:cNvPr>
          <p:cNvSpPr txBox="1"/>
          <p:nvPr/>
        </p:nvSpPr>
        <p:spPr>
          <a:xfrm>
            <a:off x="2640750" y="3962792"/>
            <a:ext cx="69105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defTabSz="914400"/>
            <a:r>
              <a:rPr lang="en-US" altLang="zh-TW" sz="4800" spc="-1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THANK</a:t>
            </a:r>
            <a:r>
              <a:rPr lang="zh-TW" altLang="en-US" sz="4800" spc="-1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 </a:t>
            </a:r>
            <a:r>
              <a:rPr lang="en-US" altLang="zh-TW" sz="4800" spc="-1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YOU</a:t>
            </a:r>
            <a:endParaRPr lang="zh-CN" altLang="en-US" sz="4800" spc="-1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0331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3796 L 4.16667E-6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89EFA-24D6-0F79-510C-B67876BC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63652F1-0F91-2624-55DF-2FB5E8A14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11" y="2880745"/>
            <a:ext cx="1296987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1A7CBDE-F1A4-1B3F-82DA-D0AC6297A0B8}"/>
              </a:ext>
            </a:extLst>
          </p:cNvPr>
          <p:cNvCxnSpPr>
            <a:cxnSpLocks/>
          </p:cNvCxnSpPr>
          <p:nvPr/>
        </p:nvCxnSpPr>
        <p:spPr>
          <a:xfrm>
            <a:off x="2424799" y="3213301"/>
            <a:ext cx="8766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FB754E1-BFA4-AD36-6818-745C3CDF8353}"/>
              </a:ext>
            </a:extLst>
          </p:cNvPr>
          <p:cNvCxnSpPr>
            <a:cxnSpLocks/>
          </p:cNvCxnSpPr>
          <p:nvPr/>
        </p:nvCxnSpPr>
        <p:spPr>
          <a:xfrm>
            <a:off x="2350884" y="4043223"/>
            <a:ext cx="786952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22">
            <a:extLst>
              <a:ext uri="{FF2B5EF4-FFF2-40B4-BE49-F238E27FC236}">
                <a16:creationId xmlns:a16="http://schemas.microsoft.com/office/drawing/2014/main" id="{F9491DBE-189B-F6D0-368C-5F9C38896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01785"/>
            <a:ext cx="26461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 eaLnBrk="1" hangingPunct="1"/>
            <a:r>
              <a:rPr lang="zh-TW" altLang="en-US" dirty="0"/>
              <a:t>個人電腦</a:t>
            </a:r>
            <a:endParaRPr lang="en-US" altLang="zh-TW" dirty="0"/>
          </a:p>
          <a:p>
            <a:pPr algn="ctr" eaLnBrk="1" hangingPunct="1"/>
            <a:r>
              <a:rPr lang="zh-TW" altLang="en-US" dirty="0"/>
              <a:t>瀏覽器</a:t>
            </a:r>
            <a:endParaRPr lang="en-US" altLang="zh-TW" dirty="0"/>
          </a:p>
          <a:p>
            <a:pPr algn="ctr" eaLnBrk="1" hangingPunct="1"/>
            <a:r>
              <a:rPr lang="en-US" altLang="zh-TW" dirty="0"/>
              <a:t>(Microsoft Edge)</a:t>
            </a:r>
          </a:p>
          <a:p>
            <a:pPr algn="ctr" eaLnBrk="1" hangingPunct="1"/>
            <a:r>
              <a:rPr lang="en-US" altLang="zh-TW" dirty="0"/>
              <a:t>(Google Chrome)</a:t>
            </a:r>
            <a:endParaRPr lang="zh-TW" altLang="en-US" dirty="0"/>
          </a:p>
        </p:txBody>
      </p:sp>
      <p:sp>
        <p:nvSpPr>
          <p:cNvPr id="9" name="文字方塊 23">
            <a:extLst>
              <a:ext uri="{FF2B5EF4-FFF2-40B4-BE49-F238E27FC236}">
                <a16:creationId xmlns:a16="http://schemas.microsoft.com/office/drawing/2014/main" id="{AE109DE7-4615-2854-754C-4E9B0709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317" y="4351052"/>
            <a:ext cx="22736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dirty="0"/>
              <a:t>Apache </a:t>
            </a:r>
            <a:r>
              <a:rPr lang="zh-TW" altLang="en-US" dirty="0"/>
              <a:t>網站伺服器</a:t>
            </a:r>
            <a:endParaRPr lang="en-US" altLang="zh-TW" dirty="0"/>
          </a:p>
          <a:p>
            <a:pPr eaLnBrk="1" hangingPunct="1"/>
            <a:r>
              <a:rPr lang="en-US" altLang="zh-TW" dirty="0"/>
              <a:t>PHP</a:t>
            </a:r>
            <a:r>
              <a:rPr lang="zh-TW" altLang="en-US" dirty="0"/>
              <a:t> 翻譯器</a:t>
            </a:r>
            <a:endParaRPr lang="en-US" altLang="zh-TW" dirty="0"/>
          </a:p>
          <a:p>
            <a:pPr eaLnBrk="1" hangingPunct="1"/>
            <a:r>
              <a:rPr lang="en-US" altLang="zh-TW" dirty="0"/>
              <a:t>202.10.x.x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BFEC7CD-115D-D0B9-1C61-712A15F0C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74424" y="1918359"/>
            <a:ext cx="1727032" cy="2239123"/>
          </a:xfrm>
          <a:prstGeom prst="rect">
            <a:avLst/>
          </a:prstGeom>
        </p:spPr>
      </p:pic>
      <p:sp>
        <p:nvSpPr>
          <p:cNvPr id="14" name="雲朵形 13">
            <a:extLst>
              <a:ext uri="{FF2B5EF4-FFF2-40B4-BE49-F238E27FC236}">
                <a16:creationId xmlns:a16="http://schemas.microsoft.com/office/drawing/2014/main" id="{4B5815AE-FBD6-D095-D2B3-25994EFA5A7D}"/>
              </a:ext>
            </a:extLst>
          </p:cNvPr>
          <p:cNvSpPr/>
          <p:nvPr/>
        </p:nvSpPr>
        <p:spPr>
          <a:xfrm>
            <a:off x="3817707" y="2618851"/>
            <a:ext cx="1524160" cy="170141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Internet</a:t>
            </a:r>
            <a:endParaRPr lang="zh-TW" altLang="en-US" dirty="0"/>
          </a:p>
        </p:txBody>
      </p:sp>
      <p:sp>
        <p:nvSpPr>
          <p:cNvPr id="21" name="雲朵形 20">
            <a:extLst>
              <a:ext uri="{FF2B5EF4-FFF2-40B4-BE49-F238E27FC236}">
                <a16:creationId xmlns:a16="http://schemas.microsoft.com/office/drawing/2014/main" id="{2F1E5226-6738-EA5F-D486-B37B32C539FB}"/>
              </a:ext>
            </a:extLst>
          </p:cNvPr>
          <p:cNvSpPr/>
          <p:nvPr/>
        </p:nvSpPr>
        <p:spPr>
          <a:xfrm>
            <a:off x="8068954" y="2400369"/>
            <a:ext cx="1524160" cy="170141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Internet</a:t>
            </a:r>
            <a:endParaRPr lang="zh-TW" altLang="en-US" dirty="0"/>
          </a:p>
        </p:txBody>
      </p:sp>
      <p:sp>
        <p:nvSpPr>
          <p:cNvPr id="22" name="文字方塊 23">
            <a:extLst>
              <a:ext uri="{FF2B5EF4-FFF2-40B4-BE49-F238E27FC236}">
                <a16:creationId xmlns:a16="http://schemas.microsoft.com/office/drawing/2014/main" id="{D5ECE059-C523-04C6-9552-C974C110C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8366" y="5302114"/>
            <a:ext cx="2273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/>
            <a:r>
              <a:rPr lang="zh-TW" altLang="en-US" b="1" dirty="0"/>
              <a:t>資料庫伺服器</a:t>
            </a:r>
            <a:endParaRPr lang="en-US" altLang="zh-TW" b="1" dirty="0"/>
          </a:p>
          <a:p>
            <a:pPr eaLnBrk="1" hangingPunct="1"/>
            <a:r>
              <a:rPr lang="en-US" altLang="zh-TW" b="1" dirty="0"/>
              <a:t>MySQL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215DBDC7-F6FA-14C9-F772-D16432B4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038366" y="2982223"/>
            <a:ext cx="1727032" cy="2239123"/>
          </a:xfrm>
          <a:prstGeom prst="rect">
            <a:avLst/>
          </a:prstGeom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FB9115F-716A-0397-D744-AA817D1E0009}"/>
              </a:ext>
            </a:extLst>
          </p:cNvPr>
          <p:cNvCxnSpPr>
            <a:cxnSpLocks/>
          </p:cNvCxnSpPr>
          <p:nvPr/>
        </p:nvCxnSpPr>
        <p:spPr>
          <a:xfrm>
            <a:off x="9593114" y="3589343"/>
            <a:ext cx="303296" cy="3989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A2C459F-CB73-6FC7-C4FE-1D9180CFAA4B}"/>
              </a:ext>
            </a:extLst>
          </p:cNvPr>
          <p:cNvCxnSpPr>
            <a:cxnSpLocks/>
          </p:cNvCxnSpPr>
          <p:nvPr/>
        </p:nvCxnSpPr>
        <p:spPr>
          <a:xfrm>
            <a:off x="9379279" y="3988290"/>
            <a:ext cx="551080" cy="508991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87768F18-B09F-0304-10B6-E3AB9880C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27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F159F-40C0-F472-5D6E-12DE027B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script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B0136-3F1A-0322-856A-8FBAADC0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&lt;script&gt;</a:t>
            </a:r>
          </a:p>
          <a:p>
            <a:pPr marL="0" indent="0">
              <a:buNone/>
            </a:pPr>
            <a:r>
              <a:rPr lang="en-US" altLang="zh-TW" dirty="0"/>
              <a:t> function </a:t>
            </a:r>
            <a:r>
              <a:rPr lang="en-US" altLang="zh-TW" dirty="0" err="1"/>
              <a:t>redirectDialog</a:t>
            </a:r>
            <a:r>
              <a:rPr lang="en-US" altLang="zh-TW" dirty="0"/>
              <a:t>(filename, mode, msg) {</a:t>
            </a:r>
          </a:p>
          <a:p>
            <a:pPr marL="0" indent="0">
              <a:buNone/>
            </a:pPr>
            <a:r>
              <a:rPr lang="en-US" altLang="zh-TW" dirty="0"/>
              <a:t>        alert(msg);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location.replace</a:t>
            </a:r>
            <a:r>
              <a:rPr lang="en-US" altLang="zh-TW" dirty="0"/>
              <a:t>(filename + "?mode=" + mode);</a:t>
            </a:r>
          </a:p>
          <a:p>
            <a:pPr marL="0" indent="0">
              <a:buNone/>
            </a:pPr>
            <a:r>
              <a:rPr lang="en-US" altLang="zh-TW" dirty="0"/>
              <a:t>    }   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</a:p>
          <a:p>
            <a:pPr marL="0" indent="0">
              <a:buNone/>
            </a:pPr>
            <a:r>
              <a:rPr lang="en-US" altLang="zh-TW" dirty="0"/>
              <a:t>  function </a:t>
            </a:r>
            <a:r>
              <a:rPr lang="en-US" altLang="zh-TW" dirty="0" err="1"/>
              <a:t>deleteConfirm</a:t>
            </a:r>
            <a:r>
              <a:rPr lang="en-US" altLang="zh-TW" dirty="0"/>
              <a:t>(filename, id) {</a:t>
            </a:r>
          </a:p>
          <a:p>
            <a:pPr marL="0" indent="0">
              <a:buNone/>
            </a:pPr>
            <a:r>
              <a:rPr lang="en-US" altLang="zh-TW" dirty="0"/>
              <a:t>                if (confirm("</a:t>
            </a:r>
            <a:r>
              <a:rPr lang="zh-TW" altLang="en-US" dirty="0"/>
              <a:t>警告：</a:t>
            </a:r>
            <a:r>
              <a:rPr lang="en-US" altLang="zh-TW" dirty="0"/>
              <a:t>\n  </a:t>
            </a:r>
            <a:r>
              <a:rPr lang="zh-TW" altLang="en-US" dirty="0"/>
              <a:t>確定刪除編號為 </a:t>
            </a:r>
            <a:r>
              <a:rPr lang="en-US" altLang="zh-TW" dirty="0"/>
              <a:t>" + id + " </a:t>
            </a:r>
            <a:r>
              <a:rPr lang="zh-TW" altLang="en-US" dirty="0"/>
              <a:t>的資料嗎</a:t>
            </a:r>
            <a:r>
              <a:rPr lang="en-US" altLang="zh-TW" dirty="0"/>
              <a:t>?") == 1)</a:t>
            </a:r>
          </a:p>
          <a:p>
            <a:pPr marL="0" indent="0">
              <a:buNone/>
            </a:pPr>
            <a:r>
              <a:rPr lang="en-US" altLang="zh-TW" dirty="0"/>
              <a:t>                    </a:t>
            </a:r>
            <a:r>
              <a:rPr lang="en-US" altLang="zh-TW" dirty="0" err="1"/>
              <a:t>location.replace</a:t>
            </a:r>
            <a:r>
              <a:rPr lang="en-US" altLang="zh-TW" dirty="0"/>
              <a:t>(filename + "?mode=</a:t>
            </a:r>
            <a:r>
              <a:rPr lang="en-US" altLang="zh-TW" dirty="0" err="1"/>
              <a:t>delete&amp;id</a:t>
            </a:r>
            <a:r>
              <a:rPr lang="en-US" altLang="zh-TW" dirty="0"/>
              <a:t>=" + id);</a:t>
            </a:r>
          </a:p>
          <a:p>
            <a:pPr marL="0" indent="0">
              <a:buNone/>
            </a:pPr>
            <a:r>
              <a:rPr lang="en-US" altLang="zh-TW" dirty="0"/>
              <a:t>                else</a:t>
            </a:r>
          </a:p>
          <a:p>
            <a:pPr marL="0" indent="0">
              <a:buNone/>
            </a:pPr>
            <a:r>
              <a:rPr lang="en-US" altLang="zh-TW" dirty="0"/>
              <a:t>                    return false;</a:t>
            </a:r>
          </a:p>
          <a:p>
            <a:pPr marL="0" indent="0">
              <a:buNone/>
            </a:pPr>
            <a:r>
              <a:rPr lang="en-US" altLang="zh-TW" dirty="0"/>
              <a:t>            }</a:t>
            </a:r>
          </a:p>
          <a:p>
            <a:pPr marL="0" indent="0">
              <a:buNone/>
            </a:pPr>
            <a:r>
              <a:rPr lang="en-US" altLang="zh-TW" dirty="0"/>
              <a:t>&lt;/script&gt;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232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3EB114-2E70-215E-7A69-D30D38D1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瀏覽資料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E7403D-10C0-E7B2-0E4C-72C9ED3D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     // </a:t>
            </a:r>
            <a:r>
              <a:rPr lang="zh-TW" altLang="en-US" dirty="0"/>
              <a:t>建立</a:t>
            </a:r>
            <a:r>
              <a:rPr lang="en-US" altLang="zh-TW" dirty="0"/>
              <a:t>MySQL</a:t>
            </a:r>
            <a:r>
              <a:rPr lang="zh-TW" altLang="en-US" dirty="0"/>
              <a:t>的資料庫連接 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require '</a:t>
            </a:r>
            <a:r>
              <a:rPr lang="en-US" altLang="zh-TW" dirty="0" err="1"/>
              <a:t>db_open.php</a:t>
            </a:r>
            <a:r>
              <a:rPr lang="en-US" altLang="zh-TW" dirty="0"/>
              <a:t>’;</a:t>
            </a:r>
          </a:p>
          <a:p>
            <a:pPr marL="0" indent="0">
              <a:buNone/>
            </a:pPr>
            <a:r>
              <a:rPr lang="en-US" altLang="zh-TW" dirty="0"/>
              <a:t>	// </a:t>
            </a:r>
            <a:r>
              <a:rPr lang="zh-TW" altLang="en-US" dirty="0"/>
              <a:t>指定</a:t>
            </a:r>
            <a:r>
              <a:rPr lang="en-US" altLang="zh-TW" dirty="0"/>
              <a:t>SQL</a:t>
            </a:r>
            <a:r>
              <a:rPr lang="zh-TW" altLang="en-US" dirty="0"/>
              <a:t>查詢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zh-TW" altLang="en-US" dirty="0"/>
              <a:t>   </a:t>
            </a:r>
            <a:r>
              <a:rPr lang="en-US" altLang="zh-TW" dirty="0"/>
              <a:t>$</a:t>
            </a:r>
            <a:r>
              <a:rPr lang="en-US" altLang="zh-TW" dirty="0" err="1"/>
              <a:t>sql</a:t>
            </a:r>
            <a:r>
              <a:rPr lang="en-US" altLang="zh-TW" dirty="0"/>
              <a:t> = "SELECT * FROM member order by mid </a:t>
            </a:r>
            <a:r>
              <a:rPr lang="en-US" altLang="zh-TW" dirty="0" err="1"/>
              <a:t>asc</a:t>
            </a:r>
            <a:r>
              <a:rPr lang="en-US" altLang="zh-TW" dirty="0"/>
              <a:t>"; </a:t>
            </a:r>
          </a:p>
          <a:p>
            <a:pPr marL="0" indent="0">
              <a:buNone/>
            </a:pPr>
            <a:r>
              <a:rPr lang="en-US" altLang="zh-TW" dirty="0"/>
              <a:t>	// </a:t>
            </a:r>
            <a:r>
              <a:rPr lang="zh-TW" altLang="en-US" dirty="0"/>
              <a:t>送出查詢的</a:t>
            </a:r>
            <a:r>
              <a:rPr lang="en-US" altLang="zh-TW" dirty="0"/>
              <a:t>SQL</a:t>
            </a:r>
            <a:r>
              <a:rPr lang="zh-TW" altLang="en-US" dirty="0"/>
              <a:t>指令</a:t>
            </a:r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if ( $result = </a:t>
            </a:r>
            <a:r>
              <a:rPr lang="en-US" altLang="zh-TW" dirty="0" err="1"/>
              <a:t>mysqli_query</a:t>
            </a:r>
            <a:r>
              <a:rPr lang="en-US" altLang="zh-TW" dirty="0"/>
              <a:t>($link, $</a:t>
            </a:r>
            <a:r>
              <a:rPr lang="en-US" altLang="zh-TW" dirty="0" err="1"/>
              <a:t>sql</a:t>
            </a:r>
            <a:r>
              <a:rPr lang="en-US" altLang="zh-TW" dirty="0"/>
              <a:t>)) {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          </a:t>
            </a:r>
            <a:r>
              <a:rPr lang="zh-TW" altLang="en-US" dirty="0"/>
              <a:t>          </a:t>
            </a:r>
            <a:r>
              <a:rPr lang="en-US" altLang="zh-TW" dirty="0"/>
              <a:t>	$</a:t>
            </a:r>
            <a:r>
              <a:rPr lang="en-US" altLang="zh-TW" dirty="0" err="1"/>
              <a:t>total_records</a:t>
            </a:r>
            <a:r>
              <a:rPr lang="en-US" altLang="zh-TW" dirty="0"/>
              <a:t>=</a:t>
            </a:r>
            <a:r>
              <a:rPr lang="en-US" altLang="zh-TW" dirty="0" err="1"/>
              <a:t>mysqli_num_rows</a:t>
            </a:r>
            <a:r>
              <a:rPr lang="en-US" altLang="zh-TW" dirty="0"/>
              <a:t>($result); // </a:t>
            </a:r>
            <a:r>
              <a:rPr lang="zh-TW" altLang="en-US" dirty="0"/>
              <a:t>取得記錄數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254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2DE14-A434-2673-1984-FD25D14D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12F79-E6C0-EF4C-5614-F62532D2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7EBBA5-BCF4-8257-CC81-0977246D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64" y="936591"/>
            <a:ext cx="7303090" cy="528038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6059B15-29A8-5AB2-FB20-51794295B1EA}"/>
              </a:ext>
            </a:extLst>
          </p:cNvPr>
          <p:cNvSpPr txBox="1"/>
          <p:nvPr/>
        </p:nvSpPr>
        <p:spPr>
          <a:xfrm>
            <a:off x="6909848" y="3068952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solidFill>
                  <a:srgbClr val="FF0000"/>
                </a:solidFill>
              </a:rPr>
              <a:t>陣列</a:t>
            </a:r>
          </a:p>
        </p:txBody>
      </p:sp>
    </p:spTree>
    <p:extLst>
      <p:ext uri="{BB962C8B-B14F-4D97-AF65-F5344CB8AC3E}">
        <p14:creationId xmlns:p14="http://schemas.microsoft.com/office/powerpoint/2010/main" val="229712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EAE5C-12B3-3FB7-5010-3F93C213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6C386-6BA0-CB3B-BF59-41614FAB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32" y="740229"/>
            <a:ext cx="11830638" cy="51811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sz="9600" dirty="0"/>
              <a:t>while( </a:t>
            </a:r>
            <a:r>
              <a:rPr lang="en-US" altLang="zh-TW" sz="9600" dirty="0">
                <a:highlight>
                  <a:srgbClr val="FFFF00"/>
                </a:highlight>
              </a:rPr>
              <a:t>$row = </a:t>
            </a:r>
            <a:r>
              <a:rPr lang="en-US" altLang="zh-TW" sz="9600" dirty="0" err="1">
                <a:highlight>
                  <a:srgbClr val="FFFF00"/>
                </a:highlight>
              </a:rPr>
              <a:t>mysqli_fetch_assoc</a:t>
            </a:r>
            <a:r>
              <a:rPr lang="en-US" altLang="zh-TW" sz="9600" dirty="0">
                <a:highlight>
                  <a:srgbClr val="FFFF00"/>
                </a:highlight>
              </a:rPr>
              <a:t>($result) </a:t>
            </a:r>
            <a:r>
              <a:rPr lang="en-US" altLang="zh-TW" sz="9600" dirty="0"/>
              <a:t>{ //</a:t>
            </a:r>
            <a:r>
              <a:rPr lang="zh-TW" altLang="en-US" sz="9600" dirty="0"/>
              <a:t>讀取每列資料</a:t>
            </a:r>
            <a:endParaRPr lang="en-US" altLang="zh-TW" sz="9600" dirty="0"/>
          </a:p>
          <a:p>
            <a:pPr marL="0" indent="0">
              <a:buNone/>
            </a:pPr>
            <a:r>
              <a:rPr lang="en-US" altLang="zh-TW" sz="9600" dirty="0"/>
              <a:t>        echo "&lt;tr&gt;\n";</a:t>
            </a:r>
          </a:p>
          <a:p>
            <a:pPr marL="0" indent="0">
              <a:buNone/>
            </a:pPr>
            <a:r>
              <a:rPr lang="en-US" altLang="zh-TW" sz="9600" dirty="0"/>
              <a:t>        echo “&lt;</a:t>
            </a:r>
            <a:r>
              <a:rPr lang="en-US" altLang="zh-TW" sz="9600" dirty="0" err="1"/>
              <a:t>th</a:t>
            </a:r>
            <a:r>
              <a:rPr lang="en-US" altLang="zh-TW" sz="9600" dirty="0"/>
              <a:t> scope=\”row\“&gt;”.$row[‘mid’].“&lt;/</a:t>
            </a:r>
            <a:r>
              <a:rPr lang="en-US" altLang="zh-TW" sz="9600" dirty="0" err="1"/>
              <a:t>th</a:t>
            </a:r>
            <a:r>
              <a:rPr lang="en-US" altLang="zh-TW" sz="9600" dirty="0"/>
              <a:t>&gt;\n”; //</a:t>
            </a:r>
            <a:r>
              <a:rPr lang="zh-TW" altLang="en-US" sz="9600" dirty="0"/>
              <a:t>將欄位輸出</a:t>
            </a:r>
            <a:endParaRPr lang="en-US" altLang="zh-TW" sz="9600" dirty="0"/>
          </a:p>
          <a:p>
            <a:pPr marL="0" indent="0">
              <a:buNone/>
            </a:pPr>
            <a:r>
              <a:rPr lang="en-US" altLang="zh-TW" sz="9600" dirty="0"/>
              <a:t>        echo "&lt;td&gt;".$row["</a:t>
            </a:r>
            <a:r>
              <a:rPr lang="en-US" altLang="zh-TW" sz="9600" dirty="0" err="1"/>
              <a:t>mname</a:t>
            </a:r>
            <a:r>
              <a:rPr lang="en-US" altLang="zh-TW" sz="9600" dirty="0"/>
              <a:t>"]."&lt;/td&gt;\n";</a:t>
            </a:r>
          </a:p>
          <a:p>
            <a:pPr marL="0" indent="0">
              <a:buNone/>
            </a:pPr>
            <a:r>
              <a:rPr lang="en-US" altLang="zh-TW" sz="9600" dirty="0"/>
              <a:t>        echo "&lt;td&gt;".$row["passwd"]."&lt;/td&gt;\n";</a:t>
            </a:r>
          </a:p>
          <a:p>
            <a:pPr marL="0" indent="0">
              <a:buNone/>
            </a:pPr>
            <a:r>
              <a:rPr lang="en-US" altLang="zh-TW" sz="9600" dirty="0"/>
              <a:t>        echo "&lt;td&gt;".$row["</a:t>
            </a:r>
            <a:r>
              <a:rPr lang="en-US" altLang="zh-TW" sz="9600" dirty="0" err="1"/>
              <a:t>lastlogindatetime</a:t>
            </a:r>
            <a:r>
              <a:rPr lang="en-US" altLang="zh-TW" sz="9600" dirty="0"/>
              <a:t>"]."&lt;/td&gt;\n";</a:t>
            </a:r>
          </a:p>
          <a:p>
            <a:pPr marL="0" indent="0">
              <a:buNone/>
            </a:pPr>
            <a:r>
              <a:rPr lang="en-US" altLang="zh-TW" sz="9600" dirty="0"/>
              <a:t>                                                </a:t>
            </a:r>
          </a:p>
          <a:p>
            <a:pPr marL="0" indent="0">
              <a:buNone/>
            </a:pPr>
            <a:r>
              <a:rPr lang="en-US" altLang="zh-TW" sz="9600" dirty="0"/>
              <a:t>       </a:t>
            </a:r>
            <a:r>
              <a:rPr lang="zh-TW" altLang="en-US" sz="9600" dirty="0"/>
              <a:t> </a:t>
            </a:r>
            <a:r>
              <a:rPr lang="en-US" altLang="zh-TW" sz="9600" dirty="0"/>
              <a:t>echo "&lt;td&gt;&lt;a </a:t>
            </a:r>
            <a:r>
              <a:rPr lang="en-US" altLang="zh-TW" sz="9600" dirty="0" err="1"/>
              <a:t>href</a:t>
            </a:r>
            <a:r>
              <a:rPr lang="en-US" altLang="zh-TW" sz="9600" dirty="0"/>
              <a:t>=\"</a:t>
            </a:r>
            <a:r>
              <a:rPr lang="en-US" altLang="zh-TW" sz="9600" dirty="0" err="1"/>
              <a:t>memberdetail.php?mode</a:t>
            </a:r>
            <a:r>
              <a:rPr lang="en-US" altLang="zh-TW" sz="9600" dirty="0"/>
              <a:t>=</a:t>
            </a:r>
            <a:r>
              <a:rPr lang="en-US" altLang="zh-TW" sz="9600" dirty="0" err="1"/>
              <a:t>update&amp;mid</a:t>
            </a:r>
            <a:r>
              <a:rPr lang="en-US" altLang="zh-TW" sz="9600" dirty="0"/>
              <a:t>=".$row['mid']."\"&gt;&lt;button type=\"button\" class=\"</a:t>
            </a:r>
            <a:r>
              <a:rPr lang="en-US" altLang="zh-TW" sz="9600" dirty="0" err="1"/>
              <a:t>btn</a:t>
            </a:r>
            <a:r>
              <a:rPr lang="en-US" altLang="zh-TW" sz="9600" dirty="0"/>
              <a:t> </a:t>
            </a:r>
            <a:r>
              <a:rPr lang="en-US" altLang="zh-TW" sz="9600" dirty="0" err="1"/>
              <a:t>btn</a:t>
            </a:r>
            <a:r>
              <a:rPr lang="en-US" altLang="zh-TW" sz="9600" dirty="0"/>
              <a:t> </a:t>
            </a:r>
            <a:r>
              <a:rPr lang="en-US" altLang="zh-TW" sz="9600" dirty="0" err="1"/>
              <a:t>btn</a:t>
            </a:r>
            <a:r>
              <a:rPr lang="en-US" altLang="zh-TW" sz="9600" dirty="0"/>
              <a:t>-info </a:t>
            </a:r>
            <a:r>
              <a:rPr lang="en-US" altLang="zh-TW" sz="9600" dirty="0" err="1"/>
              <a:t>btn</a:t>
            </a:r>
            <a:r>
              <a:rPr lang="en-US" altLang="zh-TW" sz="9600" dirty="0"/>
              <a:t> </a:t>
            </a:r>
            <a:r>
              <a:rPr lang="en-US" altLang="zh-TW" sz="9600" dirty="0" err="1"/>
              <a:t>btn</a:t>
            </a:r>
            <a:r>
              <a:rPr lang="en-US" altLang="zh-TW" sz="9600" dirty="0"/>
              <a:t>-flat </a:t>
            </a:r>
            <a:r>
              <a:rPr lang="en-US" altLang="zh-TW" sz="9600" dirty="0" err="1"/>
              <a:t>btn</a:t>
            </a:r>
            <a:r>
              <a:rPr lang="en-US" altLang="zh-TW" sz="9600" dirty="0"/>
              <a:t>-addon </a:t>
            </a:r>
            <a:r>
              <a:rPr lang="en-US" altLang="zh-TW" sz="9600" dirty="0" err="1"/>
              <a:t>btn-sm</a:t>
            </a:r>
            <a:r>
              <a:rPr lang="en-US" altLang="zh-TW" sz="9600" dirty="0"/>
              <a:t> m-b-5 m-l-5\"&gt;&lt;</a:t>
            </a:r>
            <a:r>
              <a:rPr lang="en-US" altLang="zh-TW" sz="9600" dirty="0" err="1"/>
              <a:t>i</a:t>
            </a:r>
            <a:r>
              <a:rPr lang="en-US" altLang="zh-TW" sz="9600" dirty="0"/>
              <a:t> class=\"</a:t>
            </a:r>
            <a:r>
              <a:rPr lang="en-US" altLang="zh-TW" sz="9600" dirty="0" err="1"/>
              <a:t>ti</a:t>
            </a:r>
            <a:r>
              <a:rPr lang="en-US" altLang="zh-TW" sz="9600" dirty="0"/>
              <a:t>-pencil-alt\"&gt;&lt;/</a:t>
            </a:r>
            <a:r>
              <a:rPr lang="en-US" altLang="zh-TW" sz="9600" dirty="0" err="1"/>
              <a:t>i</a:t>
            </a:r>
            <a:r>
              <a:rPr lang="en-US" altLang="zh-TW" sz="9600" dirty="0"/>
              <a:t>&gt;</a:t>
            </a:r>
            <a:r>
              <a:rPr lang="zh-TW" altLang="en-US" sz="9600" dirty="0"/>
              <a:t>修改</a:t>
            </a:r>
            <a:r>
              <a:rPr lang="en-US" altLang="zh-TW" sz="9600" dirty="0"/>
              <a:t>&lt;/button&gt;&lt;/a&gt;\n";</a:t>
            </a:r>
          </a:p>
          <a:p>
            <a:pPr marL="0" indent="0">
              <a:buNone/>
            </a:pPr>
            <a:r>
              <a:rPr lang="en-US" altLang="zh-TW" sz="9600" dirty="0"/>
              <a:t>      </a:t>
            </a:r>
            <a:r>
              <a:rPr lang="zh-TW" altLang="en-US" sz="9600" dirty="0"/>
              <a:t> </a:t>
            </a:r>
            <a:r>
              <a:rPr lang="en-US" altLang="zh-TW" sz="9600" dirty="0"/>
              <a:t> echo "&lt;button type=\"button\" class=\"</a:t>
            </a:r>
            <a:r>
              <a:rPr lang="en-US" altLang="zh-TW" sz="9600" dirty="0" err="1"/>
              <a:t>btn</a:t>
            </a:r>
            <a:r>
              <a:rPr lang="en-US" altLang="zh-TW" sz="9600" dirty="0"/>
              <a:t> </a:t>
            </a:r>
            <a:r>
              <a:rPr lang="en-US" altLang="zh-TW" sz="9600" dirty="0" err="1"/>
              <a:t>btn</a:t>
            </a:r>
            <a:r>
              <a:rPr lang="en-US" altLang="zh-TW" sz="9600" dirty="0"/>
              <a:t> </a:t>
            </a:r>
            <a:r>
              <a:rPr lang="en-US" altLang="zh-TW" sz="9600" dirty="0" err="1"/>
              <a:t>btn</a:t>
            </a:r>
            <a:r>
              <a:rPr lang="en-US" altLang="zh-TW" sz="9600" dirty="0"/>
              <a:t>-default </a:t>
            </a:r>
            <a:r>
              <a:rPr lang="en-US" altLang="zh-TW" sz="9600" dirty="0" err="1"/>
              <a:t>btn</a:t>
            </a:r>
            <a:r>
              <a:rPr lang="en-US" altLang="zh-TW" sz="9600" dirty="0"/>
              <a:t> </a:t>
            </a:r>
            <a:r>
              <a:rPr lang="en-US" altLang="zh-TW" sz="9600" dirty="0" err="1"/>
              <a:t>btn</a:t>
            </a:r>
            <a:r>
              <a:rPr lang="en-US" altLang="zh-TW" sz="9600" dirty="0"/>
              <a:t>-flat </a:t>
            </a:r>
            <a:r>
              <a:rPr lang="en-US" altLang="zh-TW" sz="9600" dirty="0" err="1"/>
              <a:t>btn</a:t>
            </a:r>
            <a:r>
              <a:rPr lang="en-US" altLang="zh-TW" sz="9600" dirty="0"/>
              <a:t>-addon </a:t>
            </a:r>
            <a:r>
              <a:rPr lang="en-US" altLang="zh-TW" sz="9600" dirty="0" err="1"/>
              <a:t>btn-sm</a:t>
            </a:r>
            <a:r>
              <a:rPr lang="en-US" altLang="zh-TW" sz="9600" dirty="0"/>
              <a:t> m-b-5 m-l-5\" onclick=\"</a:t>
            </a:r>
            <a:r>
              <a:rPr lang="en-US" altLang="zh-TW" sz="9600" dirty="0" err="1"/>
              <a:t>javascript:deleteConfirm</a:t>
            </a:r>
            <a:r>
              <a:rPr lang="en-US" altLang="zh-TW" sz="9600" dirty="0"/>
              <a:t>('</a:t>
            </a:r>
            <a:r>
              <a:rPr lang="en-US" altLang="zh-TW" sz="9600" dirty="0" err="1"/>
              <a:t>member.php</a:t>
            </a:r>
            <a:r>
              <a:rPr lang="en-US" altLang="zh-TW" sz="9600" dirty="0"/>
              <a:t>', '".$row["mid"]."')\"&gt;&lt;</a:t>
            </a:r>
            <a:r>
              <a:rPr lang="en-US" altLang="zh-TW" sz="9600" dirty="0" err="1"/>
              <a:t>i</a:t>
            </a:r>
            <a:r>
              <a:rPr lang="en-US" altLang="zh-TW" sz="9600" dirty="0"/>
              <a:t> class=\"</a:t>
            </a:r>
            <a:r>
              <a:rPr lang="en-US" altLang="zh-TW" sz="9600" dirty="0" err="1"/>
              <a:t>ti</a:t>
            </a:r>
            <a:r>
              <a:rPr lang="en-US" altLang="zh-TW" sz="9600" dirty="0"/>
              <a:t>-trash\"&gt;&lt;/</a:t>
            </a:r>
            <a:r>
              <a:rPr lang="en-US" altLang="zh-TW" sz="9600" dirty="0" err="1"/>
              <a:t>i</a:t>
            </a:r>
            <a:r>
              <a:rPr lang="en-US" altLang="zh-TW" sz="9600" dirty="0"/>
              <a:t>&gt;</a:t>
            </a:r>
            <a:r>
              <a:rPr lang="zh-TW" altLang="en-US" sz="9600" dirty="0"/>
              <a:t>刪除</a:t>
            </a:r>
            <a:r>
              <a:rPr lang="en-US" altLang="zh-TW" sz="9600" dirty="0"/>
              <a:t>&lt;/button&gt;&lt;/td&gt;";</a:t>
            </a:r>
          </a:p>
          <a:p>
            <a:pPr marL="0" indent="0">
              <a:buNone/>
            </a:pPr>
            <a:r>
              <a:rPr lang="en-US" altLang="zh-TW" sz="9600" dirty="0"/>
              <a:t>        echo "&lt;/tr&gt;"; </a:t>
            </a:r>
          </a:p>
          <a:p>
            <a:pPr marL="0" indent="0">
              <a:buNone/>
            </a:pPr>
            <a:r>
              <a:rPr lang="en-US" altLang="zh-TW" sz="9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9304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C68A14-5E80-786F-9477-2FA3B5FB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8E291E-2DA6-314A-7C1C-B18C08CE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echo "&lt;button type=\"button\" class=\"</a:t>
            </a:r>
            <a:r>
              <a:rPr lang="en-US" altLang="zh-TW" dirty="0" err="1"/>
              <a:t>btn</a:t>
            </a:r>
            <a:r>
              <a:rPr lang="en-US" altLang="zh-TW" dirty="0"/>
              <a:t> </a:t>
            </a:r>
            <a:r>
              <a:rPr lang="en-US" altLang="zh-TW" dirty="0" err="1"/>
              <a:t>btn</a:t>
            </a:r>
            <a:r>
              <a:rPr lang="en-US" altLang="zh-TW" dirty="0"/>
              <a:t> </a:t>
            </a:r>
            <a:r>
              <a:rPr lang="en-US" altLang="zh-TW" dirty="0" err="1"/>
              <a:t>btn</a:t>
            </a:r>
            <a:r>
              <a:rPr lang="en-US" altLang="zh-TW" dirty="0"/>
              <a:t>-default </a:t>
            </a:r>
            <a:r>
              <a:rPr lang="en-US" altLang="zh-TW" dirty="0" err="1"/>
              <a:t>btn</a:t>
            </a:r>
            <a:r>
              <a:rPr lang="en-US" altLang="zh-TW" dirty="0"/>
              <a:t> </a:t>
            </a:r>
            <a:r>
              <a:rPr lang="en-US" altLang="zh-TW" dirty="0" err="1"/>
              <a:t>btn</a:t>
            </a:r>
            <a:r>
              <a:rPr lang="en-US" altLang="zh-TW" dirty="0"/>
              <a:t>-flat </a:t>
            </a:r>
            <a:r>
              <a:rPr lang="en-US" altLang="zh-TW" dirty="0" err="1"/>
              <a:t>btn</a:t>
            </a:r>
            <a:r>
              <a:rPr lang="en-US" altLang="zh-TW" dirty="0"/>
              <a:t>-addon </a:t>
            </a:r>
            <a:r>
              <a:rPr lang="en-US" altLang="zh-TW" dirty="0" err="1"/>
              <a:t>btn-sm</a:t>
            </a:r>
            <a:r>
              <a:rPr lang="en-US" altLang="zh-TW" dirty="0"/>
              <a:t> m-b-5 m-l-5\" </a:t>
            </a:r>
            <a:r>
              <a:rPr lang="en-US" altLang="zh-TW" dirty="0">
                <a:highlight>
                  <a:srgbClr val="FFFF00"/>
                </a:highlight>
              </a:rPr>
              <a:t>onclick=\"</a:t>
            </a:r>
            <a:r>
              <a:rPr lang="en-US" altLang="zh-TW" dirty="0" err="1">
                <a:highlight>
                  <a:srgbClr val="FFFF00"/>
                </a:highlight>
              </a:rPr>
              <a:t>javascript:deleteConfirm</a:t>
            </a:r>
            <a:r>
              <a:rPr lang="en-US" altLang="zh-TW" dirty="0">
                <a:highlight>
                  <a:srgbClr val="FFFF00"/>
                </a:highlight>
              </a:rPr>
              <a:t>('</a:t>
            </a:r>
            <a:r>
              <a:rPr lang="en-US" altLang="zh-TW" dirty="0" err="1">
                <a:highlight>
                  <a:srgbClr val="FFFF00"/>
                </a:highlight>
              </a:rPr>
              <a:t>member.php</a:t>
            </a:r>
            <a:r>
              <a:rPr lang="en-US" altLang="zh-TW" dirty="0">
                <a:highlight>
                  <a:srgbClr val="FFFF00"/>
                </a:highlight>
              </a:rPr>
              <a:t>', '".$row["mid"]."')\"&gt;&lt;</a:t>
            </a:r>
            <a:r>
              <a:rPr lang="en-US" altLang="zh-TW" dirty="0" err="1"/>
              <a:t>i</a:t>
            </a:r>
            <a:r>
              <a:rPr lang="en-US" altLang="zh-TW" dirty="0"/>
              <a:t> class=\"</a:t>
            </a:r>
            <a:r>
              <a:rPr lang="en-US" altLang="zh-TW" dirty="0" err="1"/>
              <a:t>ti</a:t>
            </a:r>
            <a:r>
              <a:rPr lang="en-US" altLang="zh-TW" dirty="0"/>
              <a:t>-trash\"&gt;&lt;/</a:t>
            </a:r>
            <a:r>
              <a:rPr lang="en-US" altLang="zh-TW" dirty="0" err="1"/>
              <a:t>i</a:t>
            </a:r>
            <a:r>
              <a:rPr lang="en-US" altLang="zh-TW" dirty="0"/>
              <a:t>&gt;</a:t>
            </a:r>
            <a:r>
              <a:rPr lang="zh-TW" altLang="en-US" dirty="0"/>
              <a:t>刪除</a:t>
            </a:r>
            <a:r>
              <a:rPr lang="en-US" altLang="zh-TW" dirty="0"/>
              <a:t>&lt;/button&gt;&lt;/td&gt;";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524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9DA7C-6659-964F-73CB-E087CC40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4B8282-ACE9-7F59-31AE-D3B9073A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200" dirty="0"/>
              <a:t> if (</a:t>
            </a:r>
            <a:r>
              <a:rPr lang="en-US" altLang="zh-TW" sz="1200" dirty="0" err="1"/>
              <a:t>isset</a:t>
            </a:r>
            <a:r>
              <a:rPr lang="en-US" altLang="zh-TW" sz="1200" dirty="0"/>
              <a:t>($_GET['mode'])){</a:t>
            </a:r>
          </a:p>
          <a:p>
            <a:pPr marL="0" indent="0">
              <a:buNone/>
            </a:pPr>
            <a:r>
              <a:rPr lang="en-US" altLang="zh-TW" sz="1200" dirty="0"/>
              <a:t>$mode = $_GET['mode'];</a:t>
            </a:r>
          </a:p>
          <a:p>
            <a:pPr marL="0" indent="0">
              <a:buNone/>
            </a:pPr>
            <a:r>
              <a:rPr lang="en-US" altLang="zh-TW" sz="1200" dirty="0"/>
              <a:t>// Data Region</a:t>
            </a:r>
          </a:p>
          <a:p>
            <a:pPr marL="0" indent="0">
              <a:buNone/>
            </a:pPr>
            <a:r>
              <a:rPr lang="en-US" altLang="zh-TW" sz="1200" dirty="0"/>
              <a:t>switch ($mode) {</a:t>
            </a:r>
          </a:p>
          <a:p>
            <a:pPr marL="0" indent="0">
              <a:buNone/>
            </a:pPr>
            <a:r>
              <a:rPr lang="en-US" altLang="zh-TW" sz="1200" dirty="0"/>
              <a:t>	case "delete":</a:t>
            </a:r>
          </a:p>
          <a:p>
            <a:pPr marL="0" indent="0">
              <a:buNone/>
            </a:pPr>
            <a:r>
              <a:rPr lang="en-US" altLang="zh-TW" sz="1200" dirty="0"/>
              <a:t>		$id = $_GET['id'];</a:t>
            </a:r>
          </a:p>
          <a:p>
            <a:pPr marL="0" indent="0">
              <a:buNone/>
            </a:pPr>
            <a:r>
              <a:rPr lang="en-US" altLang="zh-TW" sz="1200" dirty="0"/>
              <a:t>		$mode = "browse";</a:t>
            </a:r>
          </a:p>
          <a:p>
            <a:pPr marL="0" indent="0">
              <a:buNone/>
            </a:pPr>
            <a:r>
              <a:rPr lang="en-US" altLang="zh-TW" sz="1200" dirty="0"/>
              <a:t>        require '</a:t>
            </a:r>
            <a:r>
              <a:rPr lang="en-US" altLang="zh-TW" sz="1200" dirty="0" err="1"/>
              <a:t>db_open.php</a:t>
            </a:r>
            <a:r>
              <a:rPr lang="en-US" altLang="zh-TW" sz="1200" dirty="0"/>
              <a:t>';</a:t>
            </a:r>
          </a:p>
          <a:p>
            <a:pPr marL="0" indent="0">
              <a:buNone/>
            </a:pPr>
            <a:r>
              <a:rPr lang="en-US" altLang="zh-TW" sz="1200" dirty="0"/>
              <a:t>        $</a:t>
            </a:r>
            <a:r>
              <a:rPr lang="en-US" altLang="zh-TW" sz="1200" dirty="0" err="1"/>
              <a:t>sql</a:t>
            </a:r>
            <a:r>
              <a:rPr lang="en-US" altLang="zh-TW" sz="1200" dirty="0"/>
              <a:t> = "delete FROM member where mid='".$id."'"; // </a:t>
            </a:r>
            <a:r>
              <a:rPr lang="zh-TW" altLang="en-US" sz="1200" dirty="0"/>
              <a:t>指定</a:t>
            </a:r>
            <a:r>
              <a:rPr lang="en-US" altLang="zh-TW" sz="1200" dirty="0"/>
              <a:t>SQL</a:t>
            </a:r>
            <a:r>
              <a:rPr lang="zh-TW" altLang="en-US" sz="1200" dirty="0"/>
              <a:t>查詢字串</a:t>
            </a:r>
          </a:p>
          <a:p>
            <a:pPr marL="0" indent="0">
              <a:buNone/>
            </a:pPr>
            <a:r>
              <a:rPr lang="zh-TW" altLang="en-US" sz="1200" dirty="0"/>
              <a:t>   </a:t>
            </a:r>
            <a:r>
              <a:rPr lang="en-US" altLang="zh-TW" sz="1200" dirty="0"/>
              <a:t>//     echo "SQL</a:t>
            </a:r>
            <a:r>
              <a:rPr lang="zh-TW" altLang="en-US" sz="1200" dirty="0"/>
              <a:t>查詢字串</a:t>
            </a:r>
            <a:r>
              <a:rPr lang="en-US" altLang="zh-TW" sz="1200" dirty="0"/>
              <a:t>: $</a:t>
            </a:r>
            <a:r>
              <a:rPr lang="en-US" altLang="zh-TW" sz="1200" dirty="0" err="1"/>
              <a:t>sql</a:t>
            </a:r>
            <a:r>
              <a:rPr lang="en-US" altLang="zh-TW" sz="1200" dirty="0"/>
              <a:t> &lt;</a:t>
            </a:r>
            <a:r>
              <a:rPr lang="en-US" altLang="zh-TW" sz="1200" dirty="0" err="1"/>
              <a:t>br</a:t>
            </a:r>
            <a:r>
              <a:rPr lang="en-US" altLang="zh-TW" sz="1200" dirty="0"/>
              <a:t>/&gt;";</a:t>
            </a:r>
          </a:p>
          <a:p>
            <a:pPr marL="0" indent="0">
              <a:buNone/>
            </a:pPr>
            <a:r>
              <a:rPr lang="en-US" altLang="zh-TW" sz="1200" dirty="0"/>
              <a:t>        // </a:t>
            </a:r>
            <a:r>
              <a:rPr lang="zh-TW" altLang="en-US" sz="1200" dirty="0"/>
              <a:t>送出查詢的</a:t>
            </a:r>
            <a:r>
              <a:rPr lang="en-US" altLang="zh-TW" sz="1200" dirty="0"/>
              <a:t>SQL</a:t>
            </a:r>
            <a:r>
              <a:rPr lang="zh-TW" altLang="en-US" sz="1200" dirty="0"/>
              <a:t>指令</a:t>
            </a:r>
          </a:p>
          <a:p>
            <a:pPr marL="0" indent="0">
              <a:buNone/>
            </a:pPr>
            <a:r>
              <a:rPr lang="zh-TW" altLang="en-US" sz="1200" dirty="0"/>
              <a:t>		</a:t>
            </a:r>
            <a:r>
              <a:rPr lang="en-US" altLang="zh-TW" sz="1200" dirty="0"/>
              <a:t>if ($result = </a:t>
            </a:r>
            <a:r>
              <a:rPr lang="en-US" altLang="zh-TW" sz="1200" dirty="0" err="1"/>
              <a:t>mysqli_query</a:t>
            </a:r>
            <a:r>
              <a:rPr lang="en-US" altLang="zh-TW" sz="1200" dirty="0"/>
              <a:t>($link, $</a:t>
            </a:r>
            <a:r>
              <a:rPr lang="en-US" altLang="zh-TW" sz="1200" dirty="0" err="1"/>
              <a:t>sql</a:t>
            </a:r>
            <a:r>
              <a:rPr lang="en-US" altLang="zh-TW" sz="1200" dirty="0"/>
              <a:t>)) {</a:t>
            </a:r>
          </a:p>
          <a:p>
            <a:pPr marL="0" indent="0">
              <a:buNone/>
            </a:pPr>
            <a:r>
              <a:rPr lang="en-US" altLang="zh-TW" sz="1200" dirty="0"/>
              <a:t>			echo "&lt;script&gt;</a:t>
            </a:r>
            <a:r>
              <a:rPr lang="en-US" altLang="zh-TW" sz="1200" dirty="0" err="1"/>
              <a:t>redirectDialog</a:t>
            </a:r>
            <a:r>
              <a:rPr lang="en-US" altLang="zh-TW" sz="1200" dirty="0"/>
              <a:t>('$</a:t>
            </a:r>
            <a:r>
              <a:rPr lang="en-US" altLang="zh-TW" sz="1200" dirty="0" err="1"/>
              <a:t>ThisFileName</a:t>
            </a:r>
            <a:r>
              <a:rPr lang="en-US" altLang="zh-TW" sz="1200" dirty="0"/>
              <a:t>','$mode', 'ID: $id </a:t>
            </a:r>
            <a:r>
              <a:rPr lang="zh-TW" altLang="en-US" sz="1200" dirty="0"/>
              <a:t>的資料已刪除</a:t>
            </a:r>
            <a:r>
              <a:rPr lang="en-US" altLang="zh-TW" sz="1200" dirty="0"/>
              <a:t>!');&lt;/script&gt;";</a:t>
            </a:r>
          </a:p>
          <a:p>
            <a:pPr marL="0" indent="0">
              <a:buNone/>
            </a:pPr>
            <a:r>
              <a:rPr lang="en-US" altLang="zh-TW" sz="1200" dirty="0"/>
              <a:t>		} else {</a:t>
            </a:r>
          </a:p>
          <a:p>
            <a:pPr marL="0" indent="0">
              <a:buNone/>
            </a:pPr>
            <a:r>
              <a:rPr lang="en-US" altLang="zh-TW" sz="1200" dirty="0"/>
              <a:t>			echo "&lt;script&gt;</a:t>
            </a:r>
            <a:r>
              <a:rPr lang="en-US" altLang="zh-TW" sz="1200" dirty="0" err="1"/>
              <a:t>redirectDialog</a:t>
            </a:r>
            <a:r>
              <a:rPr lang="en-US" altLang="zh-TW" sz="1200" dirty="0"/>
              <a:t>('$</a:t>
            </a:r>
            <a:r>
              <a:rPr lang="en-US" altLang="zh-TW" sz="1200" dirty="0" err="1"/>
              <a:t>ThisFileName</a:t>
            </a:r>
            <a:r>
              <a:rPr lang="en-US" altLang="zh-TW" sz="1200" dirty="0"/>
              <a:t>', '$mode', '</a:t>
            </a:r>
            <a:r>
              <a:rPr lang="zh-TW" altLang="en-US" sz="1200" dirty="0"/>
              <a:t>刪除失敗</a:t>
            </a:r>
            <a:r>
              <a:rPr lang="en-US" altLang="zh-TW" sz="1200" dirty="0"/>
              <a:t>');&lt;/script&gt;";</a:t>
            </a:r>
          </a:p>
          <a:p>
            <a:pPr marL="0" indent="0">
              <a:buNone/>
            </a:pPr>
            <a:r>
              <a:rPr lang="en-US" altLang="zh-TW" sz="1200" dirty="0"/>
              <a:t>		}</a:t>
            </a:r>
          </a:p>
          <a:p>
            <a:pPr marL="0" indent="0">
              <a:buNone/>
            </a:pPr>
            <a:r>
              <a:rPr lang="en-US" altLang="zh-TW" sz="1200" dirty="0"/>
              <a:t>		break;</a:t>
            </a:r>
          </a:p>
          <a:p>
            <a:pPr marL="0" indent="0">
              <a:buNone/>
            </a:pPr>
            <a:r>
              <a:rPr lang="en-US" altLang="zh-TW" sz="1200" dirty="0"/>
              <a:t>}}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601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A5A69-F03A-B560-2895-B93D103E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F4DD5-FD68-463D-D8E0-1D7002A5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1D8303-329B-C395-FF7F-6D089FD4D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64" y="872155"/>
            <a:ext cx="7650128" cy="504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99997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4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A7991"/>
      </a:accent1>
      <a:accent2>
        <a:srgbClr val="313846"/>
      </a:accent2>
      <a:accent3>
        <a:srgbClr val="6A7991"/>
      </a:accent3>
      <a:accent4>
        <a:srgbClr val="313846"/>
      </a:accent4>
      <a:accent5>
        <a:srgbClr val="6A7991"/>
      </a:accent5>
      <a:accent6>
        <a:srgbClr val="313846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631</Words>
  <Application>Microsoft Office PowerPoint</Application>
  <PresentationFormat>寬螢幕</PresentationFormat>
  <Paragraphs>74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DIN Mittelschrift Std</vt:lpstr>
      <vt:lpstr>微软雅黑 Light</vt:lpstr>
      <vt:lpstr>標楷體</vt:lpstr>
      <vt:lpstr>Arial</vt:lpstr>
      <vt:lpstr>Calibri</vt:lpstr>
      <vt:lpstr>第一PPT，www.1ppt.com</vt:lpstr>
      <vt:lpstr>PHP&amp;MySQL程式設計</vt:lpstr>
      <vt:lpstr>PowerPoint 簡報</vt:lpstr>
      <vt:lpstr>Java script</vt:lpstr>
      <vt:lpstr>瀏覽資料</vt:lpstr>
      <vt:lpstr>$result</vt:lpstr>
      <vt:lpstr>PowerPoint 簡報</vt:lpstr>
      <vt:lpstr>刪除資料</vt:lpstr>
      <vt:lpstr>刪除資料</vt:lpstr>
      <vt:lpstr>新增資料</vt:lpstr>
      <vt:lpstr>修改資料</vt:lpstr>
      <vt:lpstr>分頁</vt:lpstr>
      <vt:lpstr>PowerPoint 簡報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</dc:title>
  <dc:creator>第一PPT</dc:creator>
  <cp:keywords>www.1ppt.com</cp:keywords>
  <dc:description>www.1ppt.com</dc:description>
  <cp:lastModifiedBy>Philip Jan</cp:lastModifiedBy>
  <cp:revision>75</cp:revision>
  <dcterms:created xsi:type="dcterms:W3CDTF">2018-06-07T08:55:01Z</dcterms:created>
  <dcterms:modified xsi:type="dcterms:W3CDTF">2023-05-21T13:14:26Z</dcterms:modified>
</cp:coreProperties>
</file>