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723" y="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DE39CE-D605-8592-2FE7-C32A82DFC4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B4AA2A1-D9A1-6330-5F9E-74C4FC17E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5438D1-08A1-F122-F980-0FEB20A9B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03927-A0A8-4363-A5F4-EE5BFB85B65C}" type="datetimeFigureOut">
              <a:rPr lang="zh-CN" altLang="en-US" smtClean="0"/>
              <a:t>2023/11/17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EDF6AD-8C28-1AA6-E216-E36F2D1C3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B3AB9D-EA5C-5617-79C8-BFB1382C3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3DC4A-DACA-449C-9F2A-01641AD130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1765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7CC08F-E6D0-C3D7-20C0-D42AAD24C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CE19A1F-41FA-EF56-2689-93CAEAACB3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3E783A-8D0B-2052-9034-81D3C4DA5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03927-A0A8-4363-A5F4-EE5BFB85B65C}" type="datetimeFigureOut">
              <a:rPr lang="zh-CN" altLang="en-US" smtClean="0"/>
              <a:t>2023/11/17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068C6C-14DC-F653-D9FA-67D31074B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306E0A-A31C-E06B-54B4-07BDAD304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3DC4A-DACA-449C-9F2A-01641AD130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7385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1E9F82F-2C40-5CFA-5160-C2BFF74911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01605E9-1D40-DF81-70A9-EEE2FD7919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BCA0D1-304F-A4A3-37A9-4D4D82B0E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03927-A0A8-4363-A5F4-EE5BFB85B65C}" type="datetimeFigureOut">
              <a:rPr lang="zh-CN" altLang="en-US" smtClean="0"/>
              <a:t>2023/11/17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82C3BE-7D88-F337-E8E8-755BF7041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A1BE93-1238-9B34-D79B-85490E9C1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3DC4A-DACA-449C-9F2A-01641AD130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1640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A4F637-0806-3BF1-C91B-9EE345314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761F3B-C2D0-F5A4-25DF-B6880F1EB5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5A3502-942F-F40F-CFAB-EE2B016C3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03927-A0A8-4363-A5F4-EE5BFB85B65C}" type="datetimeFigureOut">
              <a:rPr lang="zh-CN" altLang="en-US" smtClean="0"/>
              <a:t>2023/11/17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0F10D0-8B2A-931F-E4CA-989CCAB88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3FA0A9-CC11-126E-B2FF-AB32C784F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3DC4A-DACA-449C-9F2A-01641AD130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2471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61FF72-562E-3F34-1B48-662594694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6F01312-96A4-E1D9-E428-6E3DC8FEA4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B12314-8B05-B2FA-4AEB-744E9B343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03927-A0A8-4363-A5F4-EE5BFB85B65C}" type="datetimeFigureOut">
              <a:rPr lang="zh-CN" altLang="en-US" smtClean="0"/>
              <a:t>2023/11/17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059642-8655-E84A-F0DE-B927CDE8C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602D75-AA1E-548E-8EDC-F9BC1745A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3DC4A-DACA-449C-9F2A-01641AD130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689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12E688-DF03-A507-3DC2-2446BE3D3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BAFCE8-40B3-4C09-9065-09C59ACDC1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015AAE1-09C6-D427-78A6-0A81691A10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B6297C2-C588-2391-7744-B588DA5CF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03927-A0A8-4363-A5F4-EE5BFB85B65C}" type="datetimeFigureOut">
              <a:rPr lang="zh-CN" altLang="en-US" smtClean="0"/>
              <a:t>2023/11/17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A148E3B-AC0F-658A-FE3C-ED086EC47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6AD6D34-F27A-87D3-2723-49F35CEB8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3DC4A-DACA-449C-9F2A-01641AD130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9413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8DCBDF-4677-D29E-AD98-9C48DBFD8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B0297A7-D950-F057-7053-1743E11114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0CFE419-2469-4A85-6874-81F1CABF17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0397297-FA24-DC4B-805B-574FCD4155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1DEE04A-C5D9-4EB1-6BF1-1A5BF9449C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9F7B343-06B6-713B-5182-7F364BC28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03927-A0A8-4363-A5F4-EE5BFB85B65C}" type="datetimeFigureOut">
              <a:rPr lang="zh-CN" altLang="en-US" smtClean="0"/>
              <a:t>2023/11/17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9CBAA1A-7964-96E2-7F8F-BDFFE16F6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563B9B7-B922-E80C-F47D-54AE830E6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3DC4A-DACA-449C-9F2A-01641AD130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2863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7461B4-43AA-6F43-7F2D-54EB39FBC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BFE2F58-967C-F698-6C6F-57449CD5B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03927-A0A8-4363-A5F4-EE5BFB85B65C}" type="datetimeFigureOut">
              <a:rPr lang="zh-CN" altLang="en-US" smtClean="0"/>
              <a:t>2023/11/17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316F8CB-D782-B959-8CA4-EBAF36ADC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BD7F0E8-B8A7-A73B-307A-1EF1A87DA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3DC4A-DACA-449C-9F2A-01641AD130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1465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39F0BBF-7D19-02EF-6460-D55C32A88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03927-A0A8-4363-A5F4-EE5BFB85B65C}" type="datetimeFigureOut">
              <a:rPr lang="zh-CN" altLang="en-US" smtClean="0"/>
              <a:t>2023/11/17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A633B74-3DAA-1818-CF6F-DC17A8CB9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4FF2BAD-FD2C-8F85-22DA-A0BDDD128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3DC4A-DACA-449C-9F2A-01641AD130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5226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0DD213-A19E-DA97-BF1E-4ABA18D06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2035F4-2EC3-C930-5DE8-64816140F1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868FE40-C391-6E4E-D87A-C59FD4CA19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7ED3BA0-A511-0F3F-3D59-030986FF8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03927-A0A8-4363-A5F4-EE5BFB85B65C}" type="datetimeFigureOut">
              <a:rPr lang="zh-CN" altLang="en-US" smtClean="0"/>
              <a:t>2023/11/17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19DDD1C-A5D2-0051-991E-51E4FF5A1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7797BCA-2015-9DDF-E1A0-B378C4F35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3DC4A-DACA-449C-9F2A-01641AD130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239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B55EC9-BD4B-2F55-D129-604149E33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F36EE2A-B5C6-D23A-5809-CAE523E5CA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4D30FB2-1EC5-B465-5575-B8111AAC5F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1D30F28-B338-3487-3BDB-7460A836D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03927-A0A8-4363-A5F4-EE5BFB85B65C}" type="datetimeFigureOut">
              <a:rPr lang="zh-CN" altLang="en-US" smtClean="0"/>
              <a:t>2023/11/17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A20AFDB-CEBF-67DA-F675-0AAA1A4A8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78F7C56-829E-EA13-C6D3-A3FD788A0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3DC4A-DACA-449C-9F2A-01641AD130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8155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740795E-4AD5-347B-443D-CE03AD50D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03C7A54-5671-683B-7A36-846D85B991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86FBE7-94E3-2983-B475-49CF2B16A7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F03927-A0A8-4363-A5F4-EE5BFB85B65C}" type="datetimeFigureOut">
              <a:rPr lang="zh-CN" altLang="en-US" smtClean="0"/>
              <a:t>2023/11/17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F6E493-0545-97CE-C5F2-7BCE469305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C80A5B-1438-1584-BBBF-10C82CBCF7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F3DC4A-DACA-449C-9F2A-01641AD130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4028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B536EA-423F-3C4B-2EAF-ACE5A59F3A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875" y="3429000"/>
            <a:ext cx="9144000" cy="2387600"/>
          </a:xfrm>
        </p:spPr>
        <p:txBody>
          <a:bodyPr>
            <a:normAutofit/>
          </a:bodyPr>
          <a:lstStyle/>
          <a:p>
            <a:pPr algn="l"/>
            <a:r>
              <a:rPr lang="en" altLang="zh-CN" sz="5400" b="1" dirty="0">
                <a:solidFill>
                  <a:schemeClr val="accent1">
                    <a:lumMod val="75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BSTs, </a:t>
            </a:r>
            <a:r>
              <a:rPr lang="en-US" altLang="zh-CN" sz="5400" b="1" dirty="0">
                <a:solidFill>
                  <a:schemeClr val="accent1">
                    <a:lumMod val="75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B-trees, AVL trees, Red-black trees</a:t>
            </a:r>
            <a:endParaRPr lang="zh-CN" altLang="en-US" sz="5400" b="1" dirty="0">
              <a:solidFill>
                <a:schemeClr val="accent1">
                  <a:lumMod val="75000"/>
                </a:schemeClr>
              </a:solidFill>
              <a:latin typeface="Roboto Medium" panose="02000000000000000000" pitchFamily="2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B876FD2-A33E-7C76-8BF9-059A43618F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875" y="5816600"/>
            <a:ext cx="4429125" cy="1019174"/>
          </a:xfrm>
        </p:spPr>
        <p:txBody>
          <a:bodyPr>
            <a:normAutofit/>
          </a:bodyPr>
          <a:lstStyle/>
          <a:p>
            <a:pPr algn="l"/>
            <a:r>
              <a:rPr lang="zh-CN" altLang="en-US" dirty="0">
                <a:latin typeface="得意黑" pitchFamily="2" charset="-122"/>
                <a:ea typeface="得意黑" pitchFamily="2" charset="-122"/>
                <a:cs typeface="Cascadia Mono" panose="020B0609020000020004" pitchFamily="49" charset="0"/>
              </a:rPr>
              <a:t>主讲人：七海</a:t>
            </a:r>
            <a:r>
              <a:rPr lang="en-US" altLang="zh-CN" dirty="0">
                <a:latin typeface="得意黑" pitchFamily="2" charset="-122"/>
                <a:ea typeface="得意黑" pitchFamily="2" charset="-122"/>
                <a:cs typeface="Cascadia Mono" panose="020B0609020000020004" pitchFamily="49" charset="0"/>
              </a:rPr>
              <a:t>Nana7mi</a:t>
            </a:r>
          </a:p>
          <a:p>
            <a:pPr algn="l"/>
            <a:r>
              <a:rPr lang="zh-CN" altLang="en-US" dirty="0">
                <a:latin typeface="得意黑" pitchFamily="2" charset="-122"/>
                <a:ea typeface="得意黑" pitchFamily="2" charset="-122"/>
                <a:cs typeface="Cascadia Mono" panose="020B0609020000020004" pitchFamily="49" charset="0"/>
              </a:rPr>
              <a:t>课程大纲：</a:t>
            </a:r>
            <a:r>
              <a:rPr lang="en-US" altLang="zh-CN" dirty="0">
                <a:latin typeface="得意黑" pitchFamily="2" charset="-122"/>
                <a:ea typeface="得意黑" pitchFamily="2" charset="-122"/>
                <a:cs typeface="Cascadia Mono" panose="020B0609020000020004" pitchFamily="49" charset="0"/>
              </a:rPr>
              <a:t>CS61B</a:t>
            </a:r>
            <a:endParaRPr lang="zh-CN" altLang="en-US" dirty="0">
              <a:latin typeface="得意黑" pitchFamily="2" charset="-122"/>
              <a:ea typeface="得意黑" pitchFamily="2" charset="-122"/>
              <a:cs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5452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E8F7E3-AF34-C2E0-E4AF-91E546145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E94B4D-280D-B355-FF8D-9372555EE0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5435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B30538-62DC-59EE-A444-E21ABF644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646FCB-E090-1CE1-7361-ADED0A4B8C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796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41FF17-24BB-F9AE-2204-E12522C77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FBEBFB-C602-FE0B-4D96-6C2804A7C6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05354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18</Words>
  <Application>Microsoft Office PowerPoint</Application>
  <PresentationFormat>宽屏</PresentationFormat>
  <Paragraphs>3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得意黑</vt:lpstr>
      <vt:lpstr>等线</vt:lpstr>
      <vt:lpstr>等线 Light</vt:lpstr>
      <vt:lpstr>Arial</vt:lpstr>
      <vt:lpstr>Roboto Medium</vt:lpstr>
      <vt:lpstr>Office 主题​​</vt:lpstr>
      <vt:lpstr>BSTs, B-trees, AVL trees, Red-black trees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BSTs, B-trees, AVL trees, Red-black trees</dc:title>
  <dc:creator>hankyang428@outlook.com</dc:creator>
  <cp:lastModifiedBy>hankyang428@outlook.com</cp:lastModifiedBy>
  <cp:revision>1</cp:revision>
  <dcterms:created xsi:type="dcterms:W3CDTF">2023-11-16T17:00:00Z</dcterms:created>
  <dcterms:modified xsi:type="dcterms:W3CDTF">2023-11-16T17:11:41Z</dcterms:modified>
</cp:coreProperties>
</file>