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79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7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4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46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0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70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0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7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44BF0F-93BB-4494-A515-DC394EA94B83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BECC7-402A-4913-A838-13BCBA0F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E8F2-371F-F8D8-B9B9-5687A0AE2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Aptos" panose="020B0004020202020204" pitchFamily="34" charset="0"/>
              </a:rPr>
              <a:t>My </a:t>
            </a:r>
            <a:r>
              <a:rPr lang="en-US" sz="4000" dirty="0" err="1">
                <a:latin typeface="Aptos" panose="020B0004020202020204" pitchFamily="34" charset="0"/>
              </a:rPr>
              <a:t>Proccess</a:t>
            </a:r>
            <a:r>
              <a:rPr lang="en-US" sz="4000" dirty="0">
                <a:latin typeface="Aptos" panose="020B0004020202020204" pitchFamily="34" charset="0"/>
              </a:rPr>
              <a:t> Of the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44DF2-9A2A-DAB5-5C92-65F4A3B57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Hazem Gamal</a:t>
            </a:r>
          </a:p>
        </p:txBody>
      </p:sp>
    </p:spTree>
    <p:extLst>
      <p:ext uri="{BB962C8B-B14F-4D97-AF65-F5344CB8AC3E}">
        <p14:creationId xmlns:p14="http://schemas.microsoft.com/office/powerpoint/2010/main" val="24732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807072-CDC5-99A1-EE43-7AAF59D3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Excel </a:t>
            </a:r>
            <a:r>
              <a:rPr lang="en-US" dirty="0" err="1">
                <a:latin typeface="Aptos" panose="020B0004020202020204" pitchFamily="34" charset="0"/>
              </a:rPr>
              <a:t>Proccess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5DA7B-331F-3F49-47F2-FAE602DC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381306" cy="2504166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First I view the excel sheet and the I Created the new sheet and copy the id of the product and the get all data related to this product using </a:t>
            </a:r>
            <a:r>
              <a:rPr lang="en-US" dirty="0" err="1">
                <a:latin typeface="Aptos" panose="020B0004020202020204" pitchFamily="34" charset="0"/>
              </a:rPr>
              <a:t>xlookup</a:t>
            </a:r>
            <a:r>
              <a:rPr lang="en-US" dirty="0">
                <a:latin typeface="Aptos" panose="020B0004020202020204" pitchFamily="34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67938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93-78F3-BA51-6518-E0D2CC89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The </a:t>
            </a:r>
            <a:r>
              <a:rPr lang="en-US" dirty="0" err="1">
                <a:latin typeface="Aptos" panose="020B0004020202020204" pitchFamily="34" charset="0"/>
              </a:rPr>
              <a:t>Xlookup</a:t>
            </a:r>
            <a:r>
              <a:rPr lang="en-US" dirty="0">
                <a:latin typeface="Aptos" panose="020B0004020202020204" pitchFamily="34" charset="0"/>
              </a:rPr>
              <a:t>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46699-9CD9-E86B-D30A-A4904619B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72" y="2437336"/>
            <a:ext cx="9292856" cy="37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3E92-1494-F963-B72B-5EBF4382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The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FE47-1253-B100-9259-3DDC06ED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62599" cy="2015070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 Created the pivot tables as requested using excel and get some calculus using Pivot Tables and the image explain on of the pivot tables I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5E5B7-B834-8A5A-18FE-1C0880C4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3" y="2556932"/>
            <a:ext cx="4210191" cy="29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39DB-2B60-5EFC-9B45-049C7127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FCD6-BF49-0F40-12D0-14C5C9E2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2546696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 Create database called Bingo and create tables that exists in excel sheet after that I created the </a:t>
            </a:r>
            <a:r>
              <a:rPr lang="en-US" dirty="0" err="1">
                <a:latin typeface="Aptos" panose="020B0004020202020204" pitchFamily="34" charset="0"/>
              </a:rPr>
              <a:t>realationship</a:t>
            </a:r>
            <a:r>
              <a:rPr lang="en-US" dirty="0">
                <a:latin typeface="Aptos" panose="020B0004020202020204" pitchFamily="34" charset="0"/>
              </a:rPr>
              <a:t> and DWH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0F9B5-51F6-68D1-366E-127D0D0A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27" y="2502589"/>
            <a:ext cx="4619272" cy="30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7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1709-9900-99B2-3805-1D2E031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DCAE-CA97-EF5B-B044-CCA917B02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711994" cy="286567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Created the SSIS Tools to integrate excel sheet with database that I created it and get the data from excel to </a:t>
            </a:r>
            <a:r>
              <a:rPr lang="en-US" dirty="0" err="1">
                <a:latin typeface="Aptos" panose="020B0004020202020204" pitchFamily="34" charset="0"/>
              </a:rPr>
              <a:t>ssis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D6DD9-C9A2-8086-980E-7A7BCFA89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450" y="2613426"/>
            <a:ext cx="3030280" cy="25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51FC-8407-5CBE-3611-D44B1409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ptos" panose="020B0004020202020204" pitchFamily="34" charset="0"/>
              </a:rPr>
              <a:t>Tranfom</a:t>
            </a:r>
            <a:r>
              <a:rPr lang="en-US" sz="4000" dirty="0">
                <a:latin typeface="Aptos" panose="020B0004020202020204" pitchFamily="34" charset="0"/>
              </a:rPr>
              <a:t> And Modeling Data Using </a:t>
            </a:r>
            <a:r>
              <a:rPr lang="en-US" sz="4000" dirty="0" err="1">
                <a:latin typeface="Aptos" panose="020B0004020202020204" pitchFamily="34" charset="0"/>
              </a:rPr>
              <a:t>PowerBi</a:t>
            </a:r>
            <a:endParaRPr lang="en-US" sz="4000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A780-34E7-EBF6-2688-20B32F7F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3"/>
            <a:ext cx="4722627" cy="3255386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 used </a:t>
            </a:r>
            <a:r>
              <a:rPr lang="en-US" dirty="0" err="1">
                <a:latin typeface="Aptos" panose="020B0004020202020204" pitchFamily="34" charset="0"/>
              </a:rPr>
              <a:t>PowerBi</a:t>
            </a:r>
            <a:r>
              <a:rPr lang="en-US" dirty="0">
                <a:latin typeface="Aptos" panose="020B0004020202020204" pitchFamily="34" charset="0"/>
              </a:rPr>
              <a:t> to transform the data and specify the fact and </a:t>
            </a:r>
            <a:r>
              <a:rPr lang="en-US" dirty="0" err="1">
                <a:latin typeface="Aptos" panose="020B0004020202020204" pitchFamily="34" charset="0"/>
              </a:rPr>
              <a:t>Dimentions</a:t>
            </a:r>
            <a:r>
              <a:rPr lang="en-US" dirty="0">
                <a:latin typeface="Aptos" panose="020B0004020202020204" pitchFamily="34" charset="0"/>
              </a:rPr>
              <a:t> table and create Star Schema and the fact table is Sales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E589-4F9C-5A82-EA71-9DCB0E78E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74" y="2620482"/>
            <a:ext cx="3664134" cy="32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7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74A-E50A-DBEB-8F79-76524A59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Reports Of The Data Using </a:t>
            </a:r>
            <a:r>
              <a:rPr lang="en-US" dirty="0" err="1">
                <a:latin typeface="Aptos" panose="020B0004020202020204" pitchFamily="34" charset="0"/>
              </a:rPr>
              <a:t>PowerBi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0375-1362-DED9-6177-644EB039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58832" cy="2472268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Reporting and made a dashboard using </a:t>
            </a:r>
            <a:r>
              <a:rPr lang="en-US" dirty="0" err="1">
                <a:latin typeface="Aptos" panose="020B0004020202020204" pitchFamily="34" charset="0"/>
              </a:rPr>
              <a:t>PowerBi</a:t>
            </a:r>
            <a:r>
              <a:rPr lang="en-US" dirty="0">
                <a:latin typeface="Aptos" panose="020B0004020202020204" pitchFamily="34" charset="0"/>
              </a:rPr>
              <a:t> to get information from the data Like Count Orders By Order Date and top 10 product by sold.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058A-537F-4664-9CAF-A06D61FC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9" y="2556932"/>
            <a:ext cx="5403396" cy="29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70615-6E27-9C3A-DA9C-D9F36453125D}"/>
              </a:ext>
            </a:extLst>
          </p:cNvPr>
          <p:cNvSpPr txBox="1"/>
          <p:nvPr/>
        </p:nvSpPr>
        <p:spPr>
          <a:xfrm>
            <a:off x="2147776" y="3044279"/>
            <a:ext cx="664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ptos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355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187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Garamond</vt:lpstr>
      <vt:lpstr>Organic</vt:lpstr>
      <vt:lpstr>My Proccess Of the Analysis</vt:lpstr>
      <vt:lpstr>Excel Proccess</vt:lpstr>
      <vt:lpstr>The Xlookup function</vt:lpstr>
      <vt:lpstr>The pivot table</vt:lpstr>
      <vt:lpstr>SQL SERVER</vt:lpstr>
      <vt:lpstr>SSIS Tools</vt:lpstr>
      <vt:lpstr>Tranfom And Modeling Data Using PowerBi</vt:lpstr>
      <vt:lpstr>Reports Of The Data Using PowerBi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Proccess Of the Analysis</dc:title>
  <dc:creator>Hazem Gamal</dc:creator>
  <cp:lastModifiedBy>Hazem Gamal</cp:lastModifiedBy>
  <cp:revision>8</cp:revision>
  <dcterms:created xsi:type="dcterms:W3CDTF">2023-10-20T16:37:11Z</dcterms:created>
  <dcterms:modified xsi:type="dcterms:W3CDTF">2023-10-20T22:23:33Z</dcterms:modified>
</cp:coreProperties>
</file>