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858585"/>
        </a:solidFill>
        <a:effectLst/>
        <a:uFillTx/>
        <a:latin typeface="+mn-lt"/>
        <a:ea typeface="+mn-ea"/>
        <a:cs typeface="+mn-cs"/>
        <a:sym typeface="Marker Fel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858585"/>
        </a:solidFill>
        <a:effectLst/>
        <a:uFillTx/>
        <a:latin typeface="+mn-lt"/>
        <a:ea typeface="+mn-ea"/>
        <a:cs typeface="+mn-cs"/>
        <a:sym typeface="Marker Fel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858585"/>
        </a:solidFill>
        <a:effectLst/>
        <a:uFillTx/>
        <a:latin typeface="+mn-lt"/>
        <a:ea typeface="+mn-ea"/>
        <a:cs typeface="+mn-cs"/>
        <a:sym typeface="Marker Fel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858585"/>
        </a:solidFill>
        <a:effectLst/>
        <a:uFillTx/>
        <a:latin typeface="+mn-lt"/>
        <a:ea typeface="+mn-ea"/>
        <a:cs typeface="+mn-cs"/>
        <a:sym typeface="Marker Fel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858585"/>
        </a:solidFill>
        <a:effectLst/>
        <a:uFillTx/>
        <a:latin typeface="+mn-lt"/>
        <a:ea typeface="+mn-ea"/>
        <a:cs typeface="+mn-cs"/>
        <a:sym typeface="Marker Fel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858585"/>
        </a:solidFill>
        <a:effectLst/>
        <a:uFillTx/>
        <a:latin typeface="+mn-lt"/>
        <a:ea typeface="+mn-ea"/>
        <a:cs typeface="+mn-cs"/>
        <a:sym typeface="Marker Fel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858585"/>
        </a:solidFill>
        <a:effectLst/>
        <a:uFillTx/>
        <a:latin typeface="+mn-lt"/>
        <a:ea typeface="+mn-ea"/>
        <a:cs typeface="+mn-cs"/>
        <a:sym typeface="Marker Fel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858585"/>
        </a:solidFill>
        <a:effectLst/>
        <a:uFillTx/>
        <a:latin typeface="+mn-lt"/>
        <a:ea typeface="+mn-ea"/>
        <a:cs typeface="+mn-cs"/>
        <a:sym typeface="Marker Fel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858585"/>
        </a:solidFill>
        <a:effectLst/>
        <a:uFillTx/>
        <a:latin typeface="+mn-lt"/>
        <a:ea typeface="+mn-ea"/>
        <a:cs typeface="+mn-cs"/>
        <a:sym typeface="Marker Fel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858585"/>
        </a:fontRef>
        <a:srgbClr val="858585"/>
      </a:tcTxStyle>
      <a:tcStyle>
        <a:tcBdr>
          <a:left>
            <a:ln w="12700" cap="flat">
              <a:solidFill>
                <a:srgbClr val="4780AA"/>
              </a:solidFill>
              <a:prstDash val="solid"/>
              <a:miter lim="400000"/>
            </a:ln>
          </a:left>
          <a:right>
            <a:ln w="12700" cap="flat">
              <a:solidFill>
                <a:srgbClr val="4780AA"/>
              </a:solidFill>
              <a:prstDash val="solid"/>
              <a:miter lim="400000"/>
            </a:ln>
          </a:right>
          <a:top>
            <a:ln w="127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noFill/>
        </a:fill>
      </a:tcStyle>
    </a:wholeTbl>
    <a:band2H>
      <a:tcTxStyle b="def" i="def"/>
      <a:tcStyle>
        <a:tcBdr/>
        <a:fill>
          <a:solidFill>
            <a:srgbClr val="B9C4C8">
              <a:alpha val="30000"/>
            </a:srgbClr>
          </a:solidFill>
        </a:fill>
      </a:tcStyle>
    </a:band2H>
    <a:firstCol>
      <a:tcTxStyle b="off" i="off">
        <a:fontRef idx="minor">
          <a:srgbClr val="FFFFFF"/>
        </a:fontRef>
        <a:srgbClr val="FFFFFF"/>
      </a:tcTxStyle>
      <a:tcStyle>
        <a:tcBdr>
          <a:left>
            <a:ln w="12700" cap="flat">
              <a:solidFill>
                <a:srgbClr val="4780AA"/>
              </a:solidFill>
              <a:prstDash val="solid"/>
              <a:miter lim="400000"/>
            </a:ln>
          </a:left>
          <a:right>
            <a:ln w="12700" cap="flat">
              <a:solidFill>
                <a:srgbClr val="4780AA"/>
              </a:solidFill>
              <a:prstDash val="solid"/>
              <a:miter lim="400000"/>
            </a:ln>
          </a:right>
          <a:top>
            <a:ln w="127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solidFill>
            <a:schemeClr val="accent1">
              <a:hueOff val="-313507"/>
              <a:satOff val="34334"/>
              <a:lumOff val="-8266"/>
              <a:alpha val="62000"/>
            </a:schemeClr>
          </a:solidFill>
        </a:fill>
      </a:tcStyle>
    </a:firstCol>
    <a:lastRow>
      <a:tcTxStyle b="off" i="off">
        <a:fontRef idx="minor">
          <a:srgbClr val="45A7DE"/>
        </a:fontRef>
        <a:srgbClr val="45A7DE"/>
      </a:tcTxStyle>
      <a:tcStyle>
        <a:tcBdr>
          <a:left>
            <a:ln w="12700" cap="flat">
              <a:solidFill>
                <a:srgbClr val="4780AA"/>
              </a:solidFill>
              <a:prstDash val="solid"/>
              <a:miter lim="400000"/>
            </a:ln>
          </a:left>
          <a:right>
            <a:ln w="12700" cap="flat">
              <a:solidFill>
                <a:srgbClr val="4780AA"/>
              </a:solidFill>
              <a:prstDash val="solid"/>
              <a:miter lim="400000"/>
            </a:ln>
          </a:right>
          <a:top>
            <a:ln w="254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noFill/>
        </a:fill>
      </a:tcStyle>
    </a:lastRow>
    <a:firstRow>
      <a:tcTxStyle b="off" i="off">
        <a:fontRef idx="minor">
          <a:srgbClr val="FFFFFF"/>
        </a:fontRef>
        <a:srgbClr val="FFFFFF"/>
      </a:tcTxStyle>
      <a:tcStyle>
        <a:tcBdr>
          <a:left>
            <a:ln w="12700" cap="flat">
              <a:solidFill>
                <a:srgbClr val="4780AA"/>
              </a:solidFill>
              <a:prstDash val="solid"/>
              <a:miter lim="400000"/>
            </a:ln>
          </a:left>
          <a:right>
            <a:ln w="12700" cap="flat">
              <a:solidFill>
                <a:srgbClr val="4780AA"/>
              </a:solidFill>
              <a:prstDash val="solid"/>
              <a:miter lim="400000"/>
            </a:ln>
          </a:right>
          <a:top>
            <a:ln w="127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solidFill>
            <a:schemeClr val="accent1">
              <a:hueOff val="-313507"/>
              <a:satOff val="34334"/>
              <a:lumOff val="-8266"/>
              <a:alpha val="62000"/>
            </a:schemeClr>
          </a:solidFill>
        </a:fill>
      </a:tcStyle>
    </a:firstRow>
  </a:tblStyle>
  <a:tblStyle styleId="{C7B018BB-80A7-4F77-B60F-C8B233D01FF8}" styleName="">
    <a:tblBg/>
    <a:wholeTbl>
      <a:tcTxStyle b="off" i="off">
        <a:fontRef idx="minor">
          <a:srgbClr val="858585"/>
        </a:fontRef>
        <a:srgbClr val="858585"/>
      </a:tcTxStyle>
      <a:tcStyle>
        <a:tcBdr>
          <a:left>
            <a:ln w="12700" cap="flat">
              <a:noFill/>
              <a:miter lim="400000"/>
            </a:ln>
          </a:left>
          <a:right>
            <a:ln w="12700" cap="flat">
              <a:noFill/>
              <a:miter lim="400000"/>
            </a:ln>
          </a:right>
          <a:top>
            <a:ln w="25400" cap="flat">
              <a:solidFill>
                <a:schemeClr val="accent1">
                  <a:hueOff val="-313507"/>
                  <a:satOff val="34334"/>
                  <a:lumOff val="-8266"/>
                  <a:alpha val="62000"/>
                </a:schemeClr>
              </a:solidFill>
              <a:prstDash val="solid"/>
              <a:miter lim="400000"/>
            </a:ln>
          </a:top>
          <a:bottom>
            <a:ln w="25400" cap="flat">
              <a:solidFill>
                <a:schemeClr val="accent1">
                  <a:hueOff val="-313507"/>
                  <a:satOff val="34334"/>
                  <a:lumOff val="-8266"/>
                  <a:alpha val="62000"/>
                </a:schemeClr>
              </a:solidFill>
              <a:prstDash val="solid"/>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noFill/>
        </a:fill>
      </a:tcStyle>
    </a:wholeTbl>
    <a:band2H>
      <a:tcTxStyle b="def" i="def"/>
      <a:tcStyle>
        <a:tcBdr/>
        <a:fill>
          <a:solidFill>
            <a:schemeClr val="accent1">
              <a:hueOff val="-313507"/>
              <a:satOff val="34334"/>
              <a:lumOff val="-8266"/>
              <a:alpha val="10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25400" cap="flat">
              <a:solidFill>
                <a:schemeClr val="accent1">
                  <a:hueOff val="-313507"/>
                  <a:satOff val="34334"/>
                  <a:lumOff val="-8266"/>
                  <a:alpha val="62000"/>
                </a:schemeClr>
              </a:solidFill>
              <a:prstDash val="solid"/>
              <a:miter lim="400000"/>
            </a:ln>
          </a:top>
          <a:bottom>
            <a:ln w="25400" cap="flat">
              <a:solidFill>
                <a:schemeClr val="accent1">
                  <a:hueOff val="-313507"/>
                  <a:satOff val="34334"/>
                  <a:lumOff val="-8266"/>
                  <a:alpha val="62000"/>
                </a:schemeClr>
              </a:solidFill>
              <a:prstDash val="solid"/>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solidFill>
            <a:schemeClr val="accent6">
              <a:hueOff val="-254308"/>
              <a:satOff val="57261"/>
              <a:lumOff val="12765"/>
              <a:alpha val="62000"/>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solidFill>
            <a:schemeClr val="accent6">
              <a:hueOff val="137185"/>
              <a:satOff val="27043"/>
              <a:lumOff val="-11337"/>
              <a:alpha val="80000"/>
            </a:scheme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solidFill>
            <a:schemeClr val="accent6">
              <a:hueOff val="137185"/>
              <a:satOff val="27043"/>
              <a:lumOff val="-11337"/>
              <a:alpha val="80000"/>
            </a:schemeClr>
          </a:solidFill>
        </a:fill>
      </a:tcStyle>
    </a:firstRow>
  </a:tblStyle>
  <a:tblStyle styleId="{EEE7283C-3CF3-47DC-8721-378D4A62B228}" styleName="">
    <a:tblBg/>
    <a:wholeTbl>
      <a:tcTxStyle b="off" i="off">
        <a:fontRef idx="minor">
          <a:srgbClr val="858585"/>
        </a:fontRef>
        <a:srgbClr val="858585"/>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b="def" i="def"/>
      <a:tcStyle>
        <a:tcBdr/>
        <a:fill>
          <a:solidFill>
            <a:srgbClr val="C4C4C4">
              <a:alpha val="30000"/>
            </a:srgbClr>
          </a:solidFill>
        </a:fill>
      </a:tcStyle>
    </a:band2H>
    <a:firstCol>
      <a:tcTxStyle b="off" i="off">
        <a:fontRef idx="minor">
          <a:srgbClr val="FFFFFF"/>
        </a:fontRef>
        <a:srgbClr val="FFFFFF"/>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BABABA">
              <a:alpha val="70000"/>
            </a:srgbClr>
          </a:solidFill>
        </a:fill>
      </a:tcStyle>
    </a:firstCol>
    <a:lastRow>
      <a:tcTxStyle b="off" i="off">
        <a:fontRef idx="minor">
          <a:srgbClr val="858585"/>
        </a:fontRef>
        <a:srgbClr val="858585"/>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4B4B4B"/>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lastRow>
    <a:firstRow>
      <a:tcTxStyle b="off" i="off">
        <a:fontRef idx="minor">
          <a:srgbClr val="FFFFFF"/>
        </a:fontRef>
        <a:srgbClr val="FFFFFF"/>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chemeClr val="accent2">
              <a:hueOff val="-739060"/>
              <a:satOff val="51948"/>
              <a:lumOff val="-8454"/>
              <a:alpha val="62000"/>
            </a:schemeClr>
          </a:solidFill>
        </a:fill>
      </a:tcStyle>
    </a:firstRow>
  </a:tblStyle>
  <a:tblStyle styleId="{CF821DB8-F4EB-4A41-A1BA-3FCAFE7338EE}" styleName="">
    <a:tblBg/>
    <a:wholeTbl>
      <a:tcTxStyle b="off" i="off">
        <a:fontRef idx="minor">
          <a:srgbClr val="858585"/>
        </a:fontRef>
        <a:srgbClr val="858585"/>
      </a:tcTxStyle>
      <a:tcStyle>
        <a:tcBdr>
          <a:left>
            <a:ln w="12700" cap="flat">
              <a:noFill/>
              <a:miter lim="400000"/>
            </a:ln>
          </a:left>
          <a:right>
            <a:ln w="12700" cap="flat">
              <a:noFill/>
              <a:miter lim="400000"/>
            </a:ln>
          </a:right>
          <a:top>
            <a:ln w="12700" cap="flat">
              <a:solidFill>
                <a:srgbClr val="858585"/>
              </a:solidFill>
              <a:prstDash val="solid"/>
              <a:miter lim="400000"/>
            </a:ln>
          </a:top>
          <a:bottom>
            <a:ln w="12700" cap="flat">
              <a:solidFill>
                <a:srgbClr val="858585"/>
              </a:solidFill>
              <a:prstDash val="solid"/>
              <a:miter lim="400000"/>
            </a:ln>
          </a:bottom>
          <a:insideH>
            <a:ln w="12700" cap="flat">
              <a:solidFill>
                <a:srgbClr val="858585"/>
              </a:solidFill>
              <a:prstDash val="solid"/>
              <a:miter lim="400000"/>
            </a:ln>
          </a:insideH>
          <a:insideV>
            <a:ln w="12700" cap="flat">
              <a:noFill/>
              <a:miter lim="400000"/>
            </a:ln>
          </a:insideV>
        </a:tcBdr>
        <a:fill>
          <a:solidFill>
            <a:srgbClr val="FFFFFF">
              <a:alpha val="50000"/>
            </a:srgbClr>
          </a:solidFill>
        </a:fill>
      </a:tcStyle>
    </a:wholeTbl>
    <a:band2H>
      <a:tcTxStyle b="def" i="def"/>
      <a:tcStyle>
        <a:tcBdr/>
        <a:fill>
          <a:solidFill>
            <a:srgbClr val="D5CBC0">
              <a:alpha val="39000"/>
            </a:srgbClr>
          </a:solidFill>
        </a:fill>
      </a:tcStyle>
    </a:band2H>
    <a:firstCol>
      <a:tcTxStyle b="off" i="off">
        <a:fontRef idx="minor">
          <a:srgbClr val="858585"/>
        </a:fontRef>
        <a:srgbClr val="858585"/>
      </a:tcTxStyle>
      <a:tcStyle>
        <a:tcBdr>
          <a:left>
            <a:ln w="12700" cap="flat">
              <a:solidFill>
                <a:srgbClr val="868685"/>
              </a:solidFill>
              <a:prstDash val="solid"/>
              <a:miter lim="400000"/>
            </a:ln>
          </a:left>
          <a:right>
            <a:ln w="12700" cap="flat">
              <a:solidFill>
                <a:srgbClr val="868685"/>
              </a:solidFill>
              <a:prstDash val="solid"/>
              <a:miter lim="400000"/>
            </a:ln>
          </a:right>
          <a:top>
            <a:ln w="12700" cap="flat">
              <a:solidFill>
                <a:srgbClr val="858585"/>
              </a:solidFill>
              <a:prstDash val="solid"/>
              <a:miter lim="400000"/>
            </a:ln>
          </a:top>
          <a:bottom>
            <a:ln w="12700" cap="flat">
              <a:solidFill>
                <a:srgbClr val="858585"/>
              </a:solidFill>
              <a:prstDash val="solid"/>
              <a:miter lim="400000"/>
            </a:ln>
          </a:bottom>
          <a:insideH>
            <a:ln w="12700" cap="flat">
              <a:solidFill>
                <a:srgbClr val="858585"/>
              </a:solidFill>
              <a:prstDash val="solid"/>
              <a:miter lim="400000"/>
            </a:ln>
          </a:insideH>
          <a:insideV>
            <a:ln w="12700" cap="flat">
              <a:noFill/>
              <a:miter lim="400000"/>
            </a:ln>
          </a:insideV>
        </a:tcBdr>
        <a:fill>
          <a:solidFill>
            <a:srgbClr val="FFFFFF">
              <a:alpha val="5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A3C00"/>
              </a:solidFill>
              <a:prstDash val="solid"/>
              <a:miter lim="400000"/>
            </a:ln>
          </a:top>
          <a:bottom>
            <a:ln w="12700" cap="flat">
              <a:solidFill>
                <a:srgbClr val="9A3C00"/>
              </a:solidFill>
              <a:prstDash val="solid"/>
              <a:miter lim="400000"/>
            </a:ln>
          </a:bottom>
          <a:insideH>
            <a:ln w="12700" cap="flat">
              <a:solidFill>
                <a:srgbClr val="9A3C00"/>
              </a:solidFill>
              <a:prstDash val="solid"/>
              <a:miter lim="400000"/>
            </a:ln>
          </a:insideH>
          <a:insideV>
            <a:ln w="12700" cap="flat">
              <a:noFill/>
              <a:miter lim="400000"/>
            </a:ln>
          </a:insideV>
        </a:tcBdr>
        <a:fill>
          <a:solidFill>
            <a:srgbClr val="DE5F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A3C00"/>
              </a:solidFill>
              <a:prstDash val="solid"/>
              <a:miter lim="400000"/>
            </a:ln>
          </a:top>
          <a:bottom>
            <a:ln w="12700" cap="flat">
              <a:solidFill>
                <a:srgbClr val="9A3C00"/>
              </a:solidFill>
              <a:prstDash val="solid"/>
              <a:miter lim="400000"/>
            </a:ln>
          </a:bottom>
          <a:insideH>
            <a:ln w="12700" cap="flat">
              <a:solidFill>
                <a:srgbClr val="9A3C00"/>
              </a:solidFill>
              <a:prstDash val="solid"/>
              <a:miter lim="400000"/>
            </a:ln>
          </a:insideH>
          <a:insideV>
            <a:ln w="12700" cap="flat">
              <a:noFill/>
              <a:miter lim="400000"/>
            </a:ln>
          </a:insideV>
        </a:tcBdr>
        <a:fill>
          <a:solidFill>
            <a:srgbClr val="DE5F00">
              <a:alpha val="80000"/>
            </a:srgbClr>
          </a:solidFill>
        </a:fill>
      </a:tcStyle>
    </a:firstRow>
  </a:tblStyle>
  <a:tblStyle styleId="{33BA23B1-9221-436E-865A-0063620EA4FD}" styleName="">
    <a:tblBg/>
    <a:wholeTbl>
      <a:tcTxStyle b="off" i="off">
        <a:fontRef idx="minor">
          <a:srgbClr val="858585"/>
        </a:fontRef>
        <a:srgbClr val="858585"/>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685948">
                  <a:alpha val="62000"/>
                </a:srgbClr>
              </a:solidFill>
              <a:prstDash val="solid"/>
              <a:miter lim="400000"/>
            </a:ln>
          </a:top>
          <a:bottom>
            <a:ln w="25400" cap="flat">
              <a:solidFill>
                <a:srgbClr val="685948">
                  <a:alpha val="62000"/>
                </a:srgbClr>
              </a:solidFill>
              <a:prstDash val="solid"/>
              <a:miter lim="400000"/>
            </a:ln>
          </a:bottom>
          <a:insideH>
            <a:ln w="25400" cap="flat">
              <a:solidFill>
                <a:srgbClr val="685948">
                  <a:alpha val="62000"/>
                </a:srgbClr>
              </a:solidFill>
              <a:prstDash val="solid"/>
              <a:miter lim="400000"/>
            </a:ln>
          </a:insideH>
          <a:insideV>
            <a:ln w="25400" cap="flat">
              <a:solidFill>
                <a:srgbClr val="685948">
                  <a:alpha val="62000"/>
                </a:srgbClr>
              </a:solidFill>
              <a:prstDash val="solid"/>
              <a:miter lim="400000"/>
            </a:ln>
          </a:insideV>
        </a:tcBdr>
        <a:fill>
          <a:noFill/>
        </a:fill>
      </a:tcStyle>
    </a:wholeTbl>
    <a:band2H>
      <a:tcTxStyle b="def" i="def"/>
      <a:tcStyle>
        <a:tcBdr/>
        <a:fill>
          <a:solidFill>
            <a:srgbClr val="685948">
              <a:alpha val="15000"/>
            </a:srgbClr>
          </a:solidFill>
        </a:fill>
      </a:tcStyle>
    </a:band2H>
    <a:firstCol>
      <a:tcTxStyle b="off" i="off">
        <a:fontRef idx="minor">
          <a:srgbClr val="FFFFFF"/>
        </a:fontRef>
        <a:srgbClr val="FFFFFF"/>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160F02">
                  <a:alpha val="70000"/>
                </a:srgbClr>
              </a:solidFill>
              <a:prstDash val="solid"/>
              <a:miter lim="400000"/>
            </a:ln>
          </a:top>
          <a:bottom>
            <a:ln w="25400" cap="flat">
              <a:solidFill>
                <a:srgbClr val="160F02">
                  <a:alpha val="70000"/>
                </a:srgbClr>
              </a:solidFill>
              <a:prstDash val="solid"/>
              <a:miter lim="400000"/>
            </a:ln>
          </a:bottom>
          <a:insideH>
            <a:ln w="25400" cap="flat">
              <a:solidFill>
                <a:srgbClr val="160F02">
                  <a:alpha val="70000"/>
                </a:srgbClr>
              </a:solidFill>
              <a:prstDash val="solid"/>
              <a:miter lim="400000"/>
            </a:ln>
          </a:insideH>
          <a:insideV>
            <a:ln w="25400" cap="flat">
              <a:solidFill>
                <a:srgbClr val="160F02">
                  <a:alpha val="70000"/>
                </a:srgbClr>
              </a:solidFill>
              <a:prstDash val="solid"/>
              <a:miter lim="400000"/>
            </a:ln>
          </a:insideV>
        </a:tcBdr>
        <a:fill>
          <a:solidFill>
            <a:srgbClr val="685948">
              <a:alpha val="62000"/>
            </a:srgbClr>
          </a:solidFill>
        </a:fill>
      </a:tcStyle>
    </a:firstCol>
    <a:lastRow>
      <a:tcTxStyle b="off" i="off">
        <a:fontRef idx="minor">
          <a:srgbClr val="FFFFFF"/>
        </a:fontRef>
        <a:srgbClr val="FFFFFF"/>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685948">
                  <a:alpha val="62000"/>
                </a:srgbClr>
              </a:solidFill>
              <a:prstDash val="solid"/>
              <a:miter lim="400000"/>
            </a:ln>
          </a:top>
          <a:bottom>
            <a:ln w="25400" cap="flat">
              <a:solidFill>
                <a:srgbClr val="685948">
                  <a:alpha val="62000"/>
                </a:srgbClr>
              </a:solidFill>
              <a:prstDash val="solid"/>
              <a:miter lim="400000"/>
            </a:ln>
          </a:bottom>
          <a:insideH>
            <a:ln w="25400" cap="flat">
              <a:solidFill>
                <a:srgbClr val="685948">
                  <a:alpha val="62000"/>
                </a:srgbClr>
              </a:solidFill>
              <a:prstDash val="solid"/>
              <a:miter lim="400000"/>
            </a:ln>
          </a:insideH>
          <a:insideV>
            <a:ln w="25400" cap="flat">
              <a:solidFill>
                <a:srgbClr val="685948">
                  <a:alpha val="62000"/>
                </a:srgbClr>
              </a:solidFill>
              <a:prstDash val="solid"/>
              <a:miter lim="400000"/>
            </a:ln>
          </a:insideV>
        </a:tcBdr>
        <a:fill>
          <a:solidFill>
            <a:srgbClr val="000000">
              <a:alpha val="70000"/>
            </a:srgbClr>
          </a:solidFill>
        </a:fill>
      </a:tcStyle>
    </a:lastRow>
    <a:firstRow>
      <a:tcTxStyle b="off" i="off">
        <a:fontRef idx="minor">
          <a:srgbClr val="FFFFFF"/>
        </a:fontRef>
        <a:srgbClr val="FFFFFF"/>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685948">
                  <a:alpha val="62000"/>
                </a:srgbClr>
              </a:solidFill>
              <a:prstDash val="solid"/>
              <a:miter lim="400000"/>
            </a:ln>
          </a:top>
          <a:bottom>
            <a:ln w="25400" cap="flat">
              <a:solidFill>
                <a:srgbClr val="685948">
                  <a:alpha val="62000"/>
                </a:srgbClr>
              </a:solidFill>
              <a:prstDash val="solid"/>
              <a:miter lim="400000"/>
            </a:ln>
          </a:bottom>
          <a:insideH>
            <a:ln w="25400" cap="flat">
              <a:solidFill>
                <a:srgbClr val="685948">
                  <a:alpha val="62000"/>
                </a:srgbClr>
              </a:solidFill>
              <a:prstDash val="solid"/>
              <a:miter lim="400000"/>
            </a:ln>
          </a:insideH>
          <a:insideV>
            <a:ln w="25400" cap="flat">
              <a:solidFill>
                <a:srgbClr val="685948">
                  <a:alpha val="62000"/>
                </a:srgbClr>
              </a:solidFill>
              <a:prstDash val="solid"/>
              <a:miter lim="400000"/>
            </a:ln>
          </a:insideV>
        </a:tcBdr>
        <a:fill>
          <a:solidFill>
            <a:srgbClr val="000000">
              <a:alpha val="70000"/>
            </a:srgbClr>
          </a:solidFill>
        </a:fill>
      </a:tcStyle>
    </a:firstRow>
  </a:tblStyle>
  <a:tblStyle styleId="{2708684C-4D16-4618-839F-0558EEFCDFE6}" styleName="">
    <a:tblBg/>
    <a:wholeTbl>
      <a:tcTxStyle b="off" i="off">
        <a:fontRef idx="minor">
          <a:srgbClr val="858585"/>
        </a:fontRef>
        <a:srgbClr val="858585"/>
      </a:tcTxStyle>
      <a:tcStyle>
        <a:tcBdr>
          <a:left>
            <a:ln w="12700" cap="flat">
              <a:noFill/>
              <a:miter lim="400000"/>
            </a:ln>
          </a:left>
          <a:right>
            <a:ln w="12700" cap="flat">
              <a:noFill/>
              <a:miter lim="400000"/>
            </a:ln>
          </a:right>
          <a:top>
            <a:ln w="12700" cap="flat">
              <a:solidFill>
                <a:schemeClr val="accent1">
                  <a:hueOff val="-313507"/>
                  <a:satOff val="34334"/>
                  <a:lumOff val="-8266"/>
                  <a:alpha val="62000"/>
                </a:schemeClr>
              </a:solidFill>
              <a:prstDash val="solid"/>
              <a:miter lim="400000"/>
            </a:ln>
          </a:top>
          <a:bottom>
            <a:ln w="12700" cap="flat">
              <a:solidFill>
                <a:schemeClr val="accent1">
                  <a:hueOff val="-313507"/>
                  <a:satOff val="34334"/>
                  <a:lumOff val="-8266"/>
                  <a:alpha val="62000"/>
                </a:schemeClr>
              </a:solidFill>
              <a:prstDash val="solid"/>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wholeTbl>
    <a:band2H>
      <a:tcTxStyle b="def" i="def"/>
      <a:tcStyle>
        <a:tcBdr/>
        <a:fill>
          <a:solidFill>
            <a:srgbClr val="FEFEE0">
              <a:alpha val="55000"/>
            </a:srgbClr>
          </a:solidFill>
        </a:fill>
      </a:tcStyle>
    </a:band2H>
    <a:firstCol>
      <a:tcTxStyle b="off" i="off">
        <a:fontRef idx="minor">
          <a:srgbClr val="45A7DE"/>
        </a:fontRef>
        <a:srgbClr val="45A7DE"/>
      </a:tcTxStyle>
      <a:tcStyle>
        <a:tcBdr>
          <a:left>
            <a:ln w="12700" cap="flat">
              <a:noFill/>
              <a:miter lim="400000"/>
            </a:ln>
          </a:left>
          <a:right>
            <a:ln w="31750" cap="flat">
              <a:solidFill>
                <a:schemeClr val="accent5">
                  <a:hueOff val="61010"/>
                  <a:satOff val="20460"/>
                  <a:lumOff val="-2197"/>
                  <a:alpha val="62000"/>
                </a:schemeClr>
              </a:solidFill>
              <a:prstDash val="solid"/>
              <a:miter lim="400000"/>
            </a:ln>
          </a:right>
          <a:top>
            <a:ln w="12700" cap="flat">
              <a:solidFill>
                <a:schemeClr val="accent1">
                  <a:hueOff val="-313507"/>
                  <a:satOff val="34334"/>
                  <a:lumOff val="-8266"/>
                  <a:alpha val="62000"/>
                </a:schemeClr>
              </a:solidFill>
              <a:prstDash val="solid"/>
              <a:miter lim="400000"/>
            </a:ln>
          </a:top>
          <a:bottom>
            <a:ln w="12700" cap="flat">
              <a:solidFill>
                <a:schemeClr val="accent1">
                  <a:hueOff val="-313507"/>
                  <a:satOff val="34334"/>
                  <a:lumOff val="-8266"/>
                  <a:alpha val="62000"/>
                </a:schemeClr>
              </a:solidFill>
              <a:prstDash val="solid"/>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firstCol>
    <a:lastRow>
      <a:tcTxStyle b="off" i="off">
        <a:fontRef idx="minor">
          <a:srgbClr val="45A7DE"/>
        </a:fontRef>
        <a:srgbClr val="45A7DE"/>
      </a:tcTxStyle>
      <a:tcStyle>
        <a:tcBdr>
          <a:left>
            <a:ln w="12700" cap="flat">
              <a:noFill/>
              <a:miter lim="400000"/>
            </a:ln>
          </a:left>
          <a:right>
            <a:ln w="12700" cap="flat">
              <a:noFill/>
              <a:miter lim="400000"/>
            </a:ln>
          </a:right>
          <a:top>
            <a:ln w="25400" cap="flat">
              <a:solidFill>
                <a:schemeClr val="accent1">
                  <a:hueOff val="-313507"/>
                  <a:satOff val="34334"/>
                  <a:lumOff val="-8266"/>
                  <a:alpha val="62000"/>
                </a:schemeClr>
              </a:solidFill>
              <a:prstDash val="solid"/>
              <a:miter lim="400000"/>
            </a:ln>
          </a:top>
          <a:bottom>
            <a:ln w="12700" cap="flat">
              <a:noFill/>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lastRow>
    <a:firstRow>
      <a:tcTxStyle b="off" i="off">
        <a:fontRef idx="minor">
          <a:srgbClr val="45A7DE"/>
        </a:fontRef>
        <a:srgbClr val="45A7DE"/>
      </a:tcTxStyle>
      <a:tcStyle>
        <a:tcBdr>
          <a:left>
            <a:ln w="12700" cap="flat">
              <a:noFill/>
              <a:miter lim="400000"/>
            </a:ln>
          </a:left>
          <a:right>
            <a:ln w="12700" cap="flat">
              <a:noFill/>
              <a:miter lim="400000"/>
            </a:ln>
          </a:right>
          <a:top>
            <a:ln w="12700" cap="flat">
              <a:noFill/>
              <a:miter lim="400000"/>
            </a:ln>
          </a:top>
          <a:bottom>
            <a:ln w="25400" cap="flat">
              <a:solidFill>
                <a:schemeClr val="accent1">
                  <a:hueOff val="-313507"/>
                  <a:satOff val="34334"/>
                  <a:lumOff val="-8266"/>
                  <a:alpha val="62000"/>
                </a:schemeClr>
              </a:solidFill>
              <a:prstDash val="solid"/>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2387600" y="2692400"/>
            <a:ext cx="19621500" cy="3924300"/>
          </a:xfrm>
          <a:prstGeom prst="rect">
            <a:avLst/>
          </a:prstGeom>
        </p:spPr>
        <p:txBody>
          <a:bodyPr anchor="b"/>
          <a:lstStyle>
            <a:lvl1pPr>
              <a:defRPr sz="13200"/>
            </a:lvl1pPr>
          </a:lstStyle>
          <a:p>
            <a:pPr/>
            <a:r>
              <a:t>Title Text</a:t>
            </a:r>
          </a:p>
        </p:txBody>
      </p:sp>
      <p:sp>
        <p:nvSpPr>
          <p:cNvPr id="12" name="Body Level One…"/>
          <p:cNvSpPr txBox="1"/>
          <p:nvPr>
            <p:ph type="body" sz="quarter" idx="1"/>
          </p:nvPr>
        </p:nvSpPr>
        <p:spPr>
          <a:xfrm>
            <a:off x="2387600" y="7048500"/>
            <a:ext cx="19621500" cy="1790700"/>
          </a:xfrm>
          <a:prstGeom prst="rect">
            <a:avLst/>
          </a:prstGeom>
        </p:spPr>
        <p:txBody>
          <a:bodyPr anchor="t"/>
          <a:lstStyle>
            <a:lvl1pPr marL="0" indent="0" algn="ctr">
              <a:spcBef>
                <a:spcPts val="0"/>
              </a:spcBef>
              <a:buSzTx/>
              <a:buNone/>
              <a:defRPr sz="5600"/>
            </a:lvl1pPr>
            <a:lvl2pPr marL="0" indent="0" algn="ctr">
              <a:spcBef>
                <a:spcPts val="0"/>
              </a:spcBef>
              <a:buSzTx/>
              <a:buNone/>
              <a:defRPr sz="5600"/>
            </a:lvl2pPr>
            <a:lvl3pPr marL="0" indent="0" algn="ctr">
              <a:spcBef>
                <a:spcPts val="0"/>
              </a:spcBef>
              <a:buSzTx/>
              <a:buNone/>
              <a:defRPr sz="5600"/>
            </a:lvl3pPr>
            <a:lvl4pPr marL="0" indent="0" algn="ctr">
              <a:spcBef>
                <a:spcPts val="0"/>
              </a:spcBef>
              <a:buSzTx/>
              <a:buNone/>
              <a:defRPr sz="5600"/>
            </a:lvl4pPr>
            <a:lvl5pPr marL="0" indent="0" algn="ctr">
              <a:spcBef>
                <a:spcPts val="0"/>
              </a:spcBef>
              <a:buSzTx/>
              <a:buNone/>
              <a:defRPr sz="56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nchor="b"/>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Type a quote here.”"/>
          <p:cNvSpPr txBox="1"/>
          <p:nvPr>
            <p:ph type="body" sz="quarter" idx="21"/>
          </p:nvPr>
        </p:nvSpPr>
        <p:spPr>
          <a:xfrm>
            <a:off x="2387600" y="6045200"/>
            <a:ext cx="19621500" cy="876300"/>
          </a:xfrm>
          <a:prstGeom prst="rect">
            <a:avLst/>
          </a:prstGeom>
        </p:spPr>
        <p:txBody>
          <a:bodyPr>
            <a:spAutoFit/>
          </a:bodyPr>
          <a:lstStyle>
            <a:lvl1pPr marL="0" indent="0" algn="ctr">
              <a:spcBef>
                <a:spcPts val="0"/>
              </a:spcBef>
              <a:buSzTx/>
              <a:buNone/>
              <a:defRPr sz="5600">
                <a:solidFill>
                  <a:srgbClr val="45A7DE"/>
                </a:solidFill>
              </a:defRPr>
            </a:lvl1pPr>
          </a:lstStyle>
          <a:p>
            <a:pPr/>
            <a:r>
              <a:t>“Type a quote here.”</a:t>
            </a:r>
          </a:p>
        </p:txBody>
      </p:sp>
      <p:sp>
        <p:nvSpPr>
          <p:cNvPr id="94" name="–Johnny Appleseed"/>
          <p:cNvSpPr txBox="1"/>
          <p:nvPr>
            <p:ph type="body" sz="quarter" idx="22"/>
          </p:nvPr>
        </p:nvSpPr>
        <p:spPr>
          <a:xfrm>
            <a:off x="2387600" y="8953500"/>
            <a:ext cx="19621500" cy="787400"/>
          </a:xfrm>
          <a:prstGeom prst="rect">
            <a:avLst/>
          </a:prstGeom>
        </p:spPr>
        <p:txBody>
          <a:bodyPr anchor="t">
            <a:spAutoFit/>
          </a:bodyPr>
          <a:lstStyle>
            <a:lvl1pPr marL="0" indent="0" algn="ctr">
              <a:spcBef>
                <a:spcPts val="0"/>
              </a:spcBef>
              <a:buSzTx/>
              <a:buNone/>
              <a:defRPr sz="5000"/>
            </a:lvl1pPr>
          </a:lstStyle>
          <a:p>
            <a:pPr/>
            <a:r>
              <a:t>–Johnny Appleseed</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0" y="-190500"/>
            <a:ext cx="24384000" cy="14093953"/>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4667250" y="-231128"/>
            <a:ext cx="17402076" cy="10058401"/>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2387600" y="8623300"/>
            <a:ext cx="19621500" cy="2400300"/>
          </a:xfrm>
          <a:prstGeom prst="rect">
            <a:avLst/>
          </a:prstGeom>
        </p:spPr>
        <p:txBody>
          <a:bodyPr anchor="b"/>
          <a:lstStyle>
            <a:lvl1pPr>
              <a:defRPr sz="13200"/>
            </a:lvl1pPr>
          </a:lstStyle>
          <a:p>
            <a:pPr/>
            <a:r>
              <a:t>Title Text</a:t>
            </a:r>
          </a:p>
        </p:txBody>
      </p:sp>
      <p:sp>
        <p:nvSpPr>
          <p:cNvPr id="22" name="Body Level One…"/>
          <p:cNvSpPr txBox="1"/>
          <p:nvPr>
            <p:ph type="body" sz="quarter" idx="1"/>
          </p:nvPr>
        </p:nvSpPr>
        <p:spPr>
          <a:xfrm>
            <a:off x="2387600" y="11150600"/>
            <a:ext cx="19621500" cy="1790700"/>
          </a:xfrm>
          <a:prstGeom prst="rect">
            <a:avLst/>
          </a:prstGeom>
        </p:spPr>
        <p:txBody>
          <a:bodyPr anchor="t"/>
          <a:lstStyle>
            <a:lvl1pPr marL="0" indent="0" algn="ctr">
              <a:spcBef>
                <a:spcPts val="0"/>
              </a:spcBef>
              <a:buSzTx/>
              <a:buNone/>
              <a:defRPr sz="5600"/>
            </a:lvl1pPr>
            <a:lvl2pPr marL="0" indent="0" algn="ctr">
              <a:spcBef>
                <a:spcPts val="0"/>
              </a:spcBef>
              <a:buSzTx/>
              <a:buNone/>
              <a:defRPr sz="5600"/>
            </a:lvl2pPr>
            <a:lvl3pPr marL="0" indent="0" algn="ctr">
              <a:spcBef>
                <a:spcPts val="0"/>
              </a:spcBef>
              <a:buSzTx/>
              <a:buNone/>
              <a:defRPr sz="5600"/>
            </a:lvl3pPr>
            <a:lvl4pPr marL="0" indent="0" algn="ctr">
              <a:spcBef>
                <a:spcPts val="0"/>
              </a:spcBef>
              <a:buSzTx/>
              <a:buNone/>
              <a:defRPr sz="5600"/>
            </a:lvl4pPr>
            <a:lvl5pPr marL="0" indent="0" algn="ctr">
              <a:spcBef>
                <a:spcPts val="0"/>
              </a:spcBef>
              <a:buSzTx/>
              <a:buNone/>
              <a:defRPr sz="56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2387600" y="4000500"/>
            <a:ext cx="19621500" cy="5715000"/>
          </a:xfrm>
          <a:prstGeom prst="rect">
            <a:avLst/>
          </a:prstGeom>
        </p:spPr>
        <p:txBody>
          <a:bodyPr/>
          <a:lstStyle>
            <a:lvl1pPr>
              <a:defRPr sz="13200"/>
            </a:lvl1p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butterfly-and-leaf_3000x1734.jpeg"/>
          <p:cNvSpPr/>
          <p:nvPr>
            <p:ph type="pic" idx="21"/>
          </p:nvPr>
        </p:nvSpPr>
        <p:spPr>
          <a:xfrm>
            <a:off x="10530071" y="554566"/>
            <a:ext cx="20258478" cy="11709401"/>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711200" y="1981200"/>
            <a:ext cx="14046200" cy="4648200"/>
          </a:xfrm>
          <a:prstGeom prst="rect">
            <a:avLst/>
          </a:prstGeom>
        </p:spPr>
        <p:txBody>
          <a:bodyPr anchor="b"/>
          <a:lstStyle/>
          <a:p>
            <a:pPr/>
            <a:r>
              <a:t>Title Text</a:t>
            </a:r>
          </a:p>
        </p:txBody>
      </p:sp>
      <p:sp>
        <p:nvSpPr>
          <p:cNvPr id="40" name="Body Level One…"/>
          <p:cNvSpPr txBox="1"/>
          <p:nvPr>
            <p:ph type="body" sz="half" idx="1"/>
          </p:nvPr>
        </p:nvSpPr>
        <p:spPr>
          <a:xfrm>
            <a:off x="711200" y="6731000"/>
            <a:ext cx="14046200" cy="5232400"/>
          </a:xfrm>
          <a:prstGeom prst="rect">
            <a:avLst/>
          </a:prstGeom>
        </p:spPr>
        <p:txBody>
          <a:bodyPr anchor="t"/>
          <a:lstStyle>
            <a:lvl1pPr marL="0" indent="0" algn="ctr">
              <a:spcBef>
                <a:spcPts val="0"/>
              </a:spcBef>
              <a:buSzTx/>
              <a:buNone/>
              <a:defRPr sz="5600"/>
            </a:lvl1pPr>
            <a:lvl2pPr marL="0" indent="0" algn="ctr">
              <a:spcBef>
                <a:spcPts val="0"/>
              </a:spcBef>
              <a:buSzTx/>
              <a:buNone/>
              <a:defRPr sz="5600"/>
            </a:lvl2pPr>
            <a:lvl3pPr marL="0" indent="0" algn="ctr">
              <a:spcBef>
                <a:spcPts val="0"/>
              </a:spcBef>
              <a:buSzTx/>
              <a:buNone/>
              <a:defRPr sz="5600"/>
            </a:lvl3pPr>
            <a:lvl4pPr marL="0" indent="0" algn="ctr">
              <a:spcBef>
                <a:spcPts val="0"/>
              </a:spcBef>
              <a:buSzTx/>
              <a:buNone/>
              <a:defRPr sz="5600"/>
            </a:lvl4pPr>
            <a:lvl5pPr marL="0" indent="0" algn="ctr">
              <a:spcBef>
                <a:spcPts val="0"/>
              </a:spcBef>
              <a:buSzTx/>
              <a:buNone/>
              <a:defRPr sz="56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xfrm>
            <a:off x="2387600" y="3898900"/>
            <a:ext cx="196215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butterfly-and-leaf_3000x1734.jpeg"/>
          <p:cNvSpPr/>
          <p:nvPr>
            <p:ph type="pic" idx="21"/>
          </p:nvPr>
        </p:nvSpPr>
        <p:spPr>
          <a:xfrm>
            <a:off x="9919689" y="3141992"/>
            <a:ext cx="16395701" cy="9476716"/>
          </a:xfrm>
          <a:prstGeom prst="rect">
            <a:avLst/>
          </a:prstGeom>
          <a:ln w="9525">
            <a:round/>
          </a:ln>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2387600" y="3898900"/>
            <a:ext cx="10223500" cy="8039100"/>
          </a:xfrm>
          <a:prstGeom prst="rect">
            <a:avLst/>
          </a:prstGeom>
        </p:spPr>
        <p:txBody>
          <a:bodyPr/>
          <a:lstStyle>
            <a:lvl1pPr marL="673099" indent="-673099">
              <a:spcBef>
                <a:spcPts val="5300"/>
              </a:spcBef>
              <a:buSzPct val="50000"/>
              <a:buBlip>
                <a:blip r:embed="rId2"/>
              </a:buBlip>
              <a:defRPr sz="5000"/>
            </a:lvl1pPr>
            <a:lvl2pPr marL="1346200" indent="-673100">
              <a:spcBef>
                <a:spcPts val="5300"/>
              </a:spcBef>
              <a:buSzPct val="50000"/>
              <a:buBlip>
                <a:blip r:embed="rId2"/>
              </a:buBlip>
              <a:defRPr sz="5000"/>
            </a:lvl2pPr>
            <a:lvl3pPr marL="2019300" indent="-673100">
              <a:spcBef>
                <a:spcPts val="5300"/>
              </a:spcBef>
              <a:buSzPct val="50000"/>
              <a:buBlip>
                <a:blip r:embed="rId2"/>
              </a:buBlip>
              <a:defRPr sz="5000"/>
            </a:lvl3pPr>
            <a:lvl4pPr marL="2692400" indent="-673100">
              <a:spcBef>
                <a:spcPts val="5300"/>
              </a:spcBef>
              <a:buSzPct val="50000"/>
              <a:buBlip>
                <a:blip r:embed="rId2"/>
              </a:buBlip>
              <a:defRPr sz="5000"/>
            </a:lvl4pPr>
            <a:lvl5pPr marL="3365500" indent="-673100">
              <a:spcBef>
                <a:spcPts val="5300"/>
              </a:spcBef>
              <a:buSzPct val="50000"/>
              <a:buBlip>
                <a:blip r:embed="rId2"/>
              </a:buBlip>
              <a:defRPr sz="50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idx="21"/>
          </p:nvPr>
        </p:nvSpPr>
        <p:spPr>
          <a:xfrm rot="21600000">
            <a:off x="11168731" y="-2006599"/>
            <a:ext cx="14294116" cy="14294077"/>
          </a:xfrm>
          <a:prstGeom prst="rect">
            <a:avLst/>
          </a:prstGeom>
          <a:ln w="9525">
            <a:round/>
          </a:ln>
        </p:spPr>
        <p:txBody>
          <a:bodyPr lIns="91439" tIns="45719" rIns="91439" bIns="45719" anchor="t">
            <a:noAutofit/>
          </a:bodyPr>
          <a:lstStyle/>
          <a:p>
            <a:pPr/>
          </a:p>
        </p:txBody>
      </p:sp>
      <p:sp>
        <p:nvSpPr>
          <p:cNvPr id="84" name="Image"/>
          <p:cNvSpPr/>
          <p:nvPr>
            <p:ph type="pic" sz="half" idx="22"/>
          </p:nvPr>
        </p:nvSpPr>
        <p:spPr>
          <a:xfrm rot="21600000">
            <a:off x="13285117" y="6292593"/>
            <a:ext cx="13249309" cy="7658101"/>
          </a:xfrm>
          <a:prstGeom prst="rect">
            <a:avLst/>
          </a:prstGeom>
          <a:ln w="9525">
            <a:round/>
          </a:ln>
        </p:spPr>
        <p:txBody>
          <a:bodyPr lIns="91439" tIns="45719" rIns="91439" bIns="45719" anchor="t">
            <a:noAutofit/>
          </a:bodyPr>
          <a:lstStyle/>
          <a:p>
            <a:pPr/>
          </a:p>
        </p:txBody>
      </p:sp>
      <p:sp>
        <p:nvSpPr>
          <p:cNvPr id="85" name="Image"/>
          <p:cNvSpPr/>
          <p:nvPr>
            <p:ph type="pic" idx="23"/>
          </p:nvPr>
        </p:nvSpPr>
        <p:spPr>
          <a:xfrm>
            <a:off x="558800" y="-2946400"/>
            <a:ext cx="15062200" cy="19837400"/>
          </a:xfrm>
          <a:prstGeom prst="rect">
            <a:avLst/>
          </a:prstGeom>
          <a:ln w="9525">
            <a:round/>
          </a:ln>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2387600" y="1790700"/>
            <a:ext cx="19621500" cy="1016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2387600" y="355600"/>
            <a:ext cx="19621500" cy="342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11956985" y="13106400"/>
            <a:ext cx="461773" cy="431800"/>
          </a:xfrm>
          <a:prstGeom prst="rect">
            <a:avLst/>
          </a:prstGeom>
          <a:ln w="12700">
            <a:miter lim="400000"/>
          </a:ln>
        </p:spPr>
        <p:txBody>
          <a:bodyPr wrap="none" lIns="50800" tIns="50800" rIns="50800" bIns="50800">
            <a:spAutoFit/>
          </a:bodyPr>
          <a:lstStyle>
            <a:lvl1pPr>
              <a:defRPr sz="2400">
                <a:solidFill>
                  <a:srgbClr val="868686"/>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45A7DE"/>
          </a:solidFill>
          <a:uFillTx/>
          <a:latin typeface="+mn-lt"/>
          <a:ea typeface="+mn-ea"/>
          <a:cs typeface="+mn-cs"/>
          <a:sym typeface="Marker Felt"/>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45A7DE"/>
          </a:solidFill>
          <a:uFillTx/>
          <a:latin typeface="+mn-lt"/>
          <a:ea typeface="+mn-ea"/>
          <a:cs typeface="+mn-cs"/>
          <a:sym typeface="Marker Felt"/>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45A7DE"/>
          </a:solidFill>
          <a:uFillTx/>
          <a:latin typeface="+mn-lt"/>
          <a:ea typeface="+mn-ea"/>
          <a:cs typeface="+mn-cs"/>
          <a:sym typeface="Marker Felt"/>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45A7DE"/>
          </a:solidFill>
          <a:uFillTx/>
          <a:latin typeface="+mn-lt"/>
          <a:ea typeface="+mn-ea"/>
          <a:cs typeface="+mn-cs"/>
          <a:sym typeface="Marker Felt"/>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45A7DE"/>
          </a:solidFill>
          <a:uFillTx/>
          <a:latin typeface="+mn-lt"/>
          <a:ea typeface="+mn-ea"/>
          <a:cs typeface="+mn-cs"/>
          <a:sym typeface="Marker Felt"/>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45A7DE"/>
          </a:solidFill>
          <a:uFillTx/>
          <a:latin typeface="+mn-lt"/>
          <a:ea typeface="+mn-ea"/>
          <a:cs typeface="+mn-cs"/>
          <a:sym typeface="Marker Felt"/>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45A7DE"/>
          </a:solidFill>
          <a:uFillTx/>
          <a:latin typeface="+mn-lt"/>
          <a:ea typeface="+mn-ea"/>
          <a:cs typeface="+mn-cs"/>
          <a:sym typeface="Marker Felt"/>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45A7DE"/>
          </a:solidFill>
          <a:uFillTx/>
          <a:latin typeface="+mn-lt"/>
          <a:ea typeface="+mn-ea"/>
          <a:cs typeface="+mn-cs"/>
          <a:sym typeface="Marker Felt"/>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45A7DE"/>
          </a:solidFill>
          <a:uFillTx/>
          <a:latin typeface="+mn-lt"/>
          <a:ea typeface="+mn-ea"/>
          <a:cs typeface="+mn-cs"/>
          <a:sym typeface="Marker Felt"/>
        </a:defRPr>
      </a:lvl9pPr>
    </p:titleStyle>
    <p:bodyStyle>
      <a:lvl1pPr marL="889000" marR="0" indent="-889000" algn="l" defTabSz="825500" rtl="0" latinLnBrk="0">
        <a:lnSpc>
          <a:spcPct val="100000"/>
        </a:lnSpc>
        <a:spcBef>
          <a:spcPts val="5900"/>
        </a:spcBef>
        <a:spcAft>
          <a:spcPts val="0"/>
        </a:spcAft>
        <a:buClrTx/>
        <a:buSzPct val="47000"/>
        <a:buFontTx/>
        <a:buBlip>
          <a:blip r:embed="rId3"/>
        </a:buBlip>
        <a:tabLst/>
        <a:defRPr b="0" baseline="0" cap="none" i="0" spc="0" strike="noStrike" sz="6400" u="none">
          <a:solidFill>
            <a:srgbClr val="858585"/>
          </a:solidFill>
          <a:uFillTx/>
          <a:latin typeface="+mn-lt"/>
          <a:ea typeface="+mn-ea"/>
          <a:cs typeface="+mn-cs"/>
          <a:sym typeface="Marker Felt"/>
        </a:defRPr>
      </a:lvl1pPr>
      <a:lvl2pPr marL="1778000" marR="0" indent="-889000" algn="l" defTabSz="825500" rtl="0" latinLnBrk="0">
        <a:lnSpc>
          <a:spcPct val="100000"/>
        </a:lnSpc>
        <a:spcBef>
          <a:spcPts val="5900"/>
        </a:spcBef>
        <a:spcAft>
          <a:spcPts val="0"/>
        </a:spcAft>
        <a:buClrTx/>
        <a:buSzPct val="47000"/>
        <a:buFontTx/>
        <a:buBlip>
          <a:blip r:embed="rId3"/>
        </a:buBlip>
        <a:tabLst/>
        <a:defRPr b="0" baseline="0" cap="none" i="0" spc="0" strike="noStrike" sz="6400" u="none">
          <a:solidFill>
            <a:srgbClr val="858585"/>
          </a:solidFill>
          <a:uFillTx/>
          <a:latin typeface="+mn-lt"/>
          <a:ea typeface="+mn-ea"/>
          <a:cs typeface="+mn-cs"/>
          <a:sym typeface="Marker Felt"/>
        </a:defRPr>
      </a:lvl2pPr>
      <a:lvl3pPr marL="2667000" marR="0" indent="-889000" algn="l" defTabSz="825500" rtl="0" latinLnBrk="0">
        <a:lnSpc>
          <a:spcPct val="100000"/>
        </a:lnSpc>
        <a:spcBef>
          <a:spcPts val="5900"/>
        </a:spcBef>
        <a:spcAft>
          <a:spcPts val="0"/>
        </a:spcAft>
        <a:buClrTx/>
        <a:buSzPct val="47000"/>
        <a:buFontTx/>
        <a:buBlip>
          <a:blip r:embed="rId3"/>
        </a:buBlip>
        <a:tabLst/>
        <a:defRPr b="0" baseline="0" cap="none" i="0" spc="0" strike="noStrike" sz="6400" u="none">
          <a:solidFill>
            <a:srgbClr val="858585"/>
          </a:solidFill>
          <a:uFillTx/>
          <a:latin typeface="+mn-lt"/>
          <a:ea typeface="+mn-ea"/>
          <a:cs typeface="+mn-cs"/>
          <a:sym typeface="Marker Felt"/>
        </a:defRPr>
      </a:lvl3pPr>
      <a:lvl4pPr marL="3556000" marR="0" indent="-889000" algn="l" defTabSz="825500" rtl="0" latinLnBrk="0">
        <a:lnSpc>
          <a:spcPct val="100000"/>
        </a:lnSpc>
        <a:spcBef>
          <a:spcPts val="5900"/>
        </a:spcBef>
        <a:spcAft>
          <a:spcPts val="0"/>
        </a:spcAft>
        <a:buClrTx/>
        <a:buSzPct val="47000"/>
        <a:buFontTx/>
        <a:buBlip>
          <a:blip r:embed="rId3"/>
        </a:buBlip>
        <a:tabLst/>
        <a:defRPr b="0" baseline="0" cap="none" i="0" spc="0" strike="noStrike" sz="6400" u="none">
          <a:solidFill>
            <a:srgbClr val="858585"/>
          </a:solidFill>
          <a:uFillTx/>
          <a:latin typeface="+mn-lt"/>
          <a:ea typeface="+mn-ea"/>
          <a:cs typeface="+mn-cs"/>
          <a:sym typeface="Marker Felt"/>
        </a:defRPr>
      </a:lvl4pPr>
      <a:lvl5pPr marL="4445000" marR="0" indent="-889000" algn="l" defTabSz="825500" rtl="0" latinLnBrk="0">
        <a:lnSpc>
          <a:spcPct val="100000"/>
        </a:lnSpc>
        <a:spcBef>
          <a:spcPts val="5900"/>
        </a:spcBef>
        <a:spcAft>
          <a:spcPts val="0"/>
        </a:spcAft>
        <a:buClrTx/>
        <a:buSzPct val="47000"/>
        <a:buFontTx/>
        <a:buBlip>
          <a:blip r:embed="rId3"/>
        </a:buBlip>
        <a:tabLst/>
        <a:defRPr b="0" baseline="0" cap="none" i="0" spc="0" strike="noStrike" sz="6400" u="none">
          <a:solidFill>
            <a:srgbClr val="858585"/>
          </a:solidFill>
          <a:uFillTx/>
          <a:latin typeface="+mn-lt"/>
          <a:ea typeface="+mn-ea"/>
          <a:cs typeface="+mn-cs"/>
          <a:sym typeface="Marker Felt"/>
        </a:defRPr>
      </a:lvl5pPr>
      <a:lvl6pPr marL="5334000" marR="0" indent="-889000" algn="l" defTabSz="825500" rtl="0" latinLnBrk="0">
        <a:lnSpc>
          <a:spcPct val="100000"/>
        </a:lnSpc>
        <a:spcBef>
          <a:spcPts val="5900"/>
        </a:spcBef>
        <a:spcAft>
          <a:spcPts val="0"/>
        </a:spcAft>
        <a:buClrTx/>
        <a:buSzPct val="47000"/>
        <a:buFontTx/>
        <a:buBlip>
          <a:blip r:embed="rId3"/>
        </a:buBlip>
        <a:tabLst/>
        <a:defRPr b="0" baseline="0" cap="none" i="0" spc="0" strike="noStrike" sz="6400" u="none">
          <a:solidFill>
            <a:srgbClr val="858585"/>
          </a:solidFill>
          <a:uFillTx/>
          <a:latin typeface="+mn-lt"/>
          <a:ea typeface="+mn-ea"/>
          <a:cs typeface="+mn-cs"/>
          <a:sym typeface="Marker Felt"/>
        </a:defRPr>
      </a:lvl6pPr>
      <a:lvl7pPr marL="6223000" marR="0" indent="-889000" algn="l" defTabSz="825500" rtl="0" latinLnBrk="0">
        <a:lnSpc>
          <a:spcPct val="100000"/>
        </a:lnSpc>
        <a:spcBef>
          <a:spcPts val="5900"/>
        </a:spcBef>
        <a:spcAft>
          <a:spcPts val="0"/>
        </a:spcAft>
        <a:buClrTx/>
        <a:buSzPct val="47000"/>
        <a:buFontTx/>
        <a:buBlip>
          <a:blip r:embed="rId3"/>
        </a:buBlip>
        <a:tabLst/>
        <a:defRPr b="0" baseline="0" cap="none" i="0" spc="0" strike="noStrike" sz="6400" u="none">
          <a:solidFill>
            <a:srgbClr val="858585"/>
          </a:solidFill>
          <a:uFillTx/>
          <a:latin typeface="+mn-lt"/>
          <a:ea typeface="+mn-ea"/>
          <a:cs typeface="+mn-cs"/>
          <a:sym typeface="Marker Felt"/>
        </a:defRPr>
      </a:lvl7pPr>
      <a:lvl8pPr marL="7112000" marR="0" indent="-889000" algn="l" defTabSz="825500" rtl="0" latinLnBrk="0">
        <a:lnSpc>
          <a:spcPct val="100000"/>
        </a:lnSpc>
        <a:spcBef>
          <a:spcPts val="5900"/>
        </a:spcBef>
        <a:spcAft>
          <a:spcPts val="0"/>
        </a:spcAft>
        <a:buClrTx/>
        <a:buSzPct val="47000"/>
        <a:buFontTx/>
        <a:buBlip>
          <a:blip r:embed="rId3"/>
        </a:buBlip>
        <a:tabLst/>
        <a:defRPr b="0" baseline="0" cap="none" i="0" spc="0" strike="noStrike" sz="6400" u="none">
          <a:solidFill>
            <a:srgbClr val="858585"/>
          </a:solidFill>
          <a:uFillTx/>
          <a:latin typeface="+mn-lt"/>
          <a:ea typeface="+mn-ea"/>
          <a:cs typeface="+mn-cs"/>
          <a:sym typeface="Marker Felt"/>
        </a:defRPr>
      </a:lvl8pPr>
      <a:lvl9pPr marL="8001000" marR="0" indent="-889000" algn="l" defTabSz="825500" rtl="0" latinLnBrk="0">
        <a:lnSpc>
          <a:spcPct val="100000"/>
        </a:lnSpc>
        <a:spcBef>
          <a:spcPts val="5900"/>
        </a:spcBef>
        <a:spcAft>
          <a:spcPts val="0"/>
        </a:spcAft>
        <a:buClrTx/>
        <a:buSzPct val="47000"/>
        <a:buFontTx/>
        <a:buBlip>
          <a:blip r:embed="rId3"/>
        </a:buBlip>
        <a:tabLst/>
        <a:defRPr b="0" baseline="0" cap="none" i="0" spc="0" strike="noStrike" sz="6400" u="none">
          <a:solidFill>
            <a:srgbClr val="858585"/>
          </a:solidFill>
          <a:uFillTx/>
          <a:latin typeface="+mn-lt"/>
          <a:ea typeface="+mn-ea"/>
          <a:cs typeface="+mn-cs"/>
          <a:sym typeface="Marker Felt"/>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Marker Fel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Marker Fel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Marker Fel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Marker Fel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Marker Fel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Marker Fel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Marker Fel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Marker Fel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Marker Fel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hyperlink" Target="https://doi.org/10.1093/clinchem/hvaa040" TargetMode="External"/><Relationship Id="rId11" Type="http://schemas.openxmlformats.org/officeDocument/2006/relationships/image" Target="../media/image2.jpeg"/><Relationship Id="rId1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ectangle"/>
          <p:cNvSpPr/>
          <p:nvPr/>
        </p:nvSpPr>
        <p:spPr>
          <a:xfrm>
            <a:off x="-622668" y="5356331"/>
            <a:ext cx="25143907" cy="8349727"/>
          </a:xfrm>
          <a:prstGeom prst="rect">
            <a:avLst/>
          </a:prstGeom>
          <a:solidFill>
            <a:srgbClr val="FFFFFF"/>
          </a:solidFill>
          <a:ln w="12700">
            <a:miter lim="400000"/>
          </a:ln>
        </p:spPr>
        <p:txBody>
          <a:bodyPr lIns="50800" tIns="50800" rIns="50800" bIns="50800" anchor="ctr"/>
          <a:lstStyle/>
          <a:p>
            <a:pPr>
              <a:defRPr sz="5000">
                <a:solidFill>
                  <a:srgbClr val="FFFFFF"/>
                </a:solidFill>
              </a:defRPr>
            </a:pPr>
          </a:p>
        </p:txBody>
      </p:sp>
      <p:sp>
        <p:nvSpPr>
          <p:cNvPr id="120" name="Text Placeholder 5"/>
          <p:cNvSpPr txBox="1"/>
          <p:nvPr/>
        </p:nvSpPr>
        <p:spPr>
          <a:xfrm>
            <a:off x="-93829" y="8670376"/>
            <a:ext cx="8171074" cy="3923971"/>
          </a:xfrm>
          <a:prstGeom prst="rect">
            <a:avLst/>
          </a:prstGeom>
          <a:ln w="12700">
            <a:miter lim="400000"/>
          </a:ln>
          <a:extLst>
            <a:ext uri="{C572A759-6A51-4108-AA02-DFA0A04FC94B}">
              <ma14:wrappingTextBoxFlag xmlns:ma14="http://schemas.microsoft.com/office/mac/drawingml/2011/main" val="1"/>
            </a:ext>
          </a:extLst>
        </p:spPr>
        <p:txBody>
          <a:bodyPr lIns="325966" tIns="325966" rIns="325966" bIns="325966">
            <a:spAutoFit/>
          </a:bodyPr>
          <a:lstStyle/>
          <a:p>
            <a:pPr marL="458390" indent="-458390" algn="l" defTabSz="652462">
              <a:buSzPct val="47000"/>
              <a:buBlip>
                <a:blip r:embed="rId2"/>
              </a:buBlip>
              <a:defRPr sz="3200">
                <a:solidFill>
                  <a:srgbClr val="000000"/>
                </a:solidFill>
                <a:latin typeface="Times New Roman"/>
                <a:ea typeface="Times New Roman"/>
                <a:cs typeface="Times New Roman"/>
                <a:sym typeface="Times New Roman"/>
              </a:defRPr>
            </a:pPr>
            <a:r>
              <a:t>110 nymphs collected and tested</a:t>
            </a:r>
          </a:p>
          <a:p>
            <a:pPr marL="458390" indent="-458390" algn="l" defTabSz="652462">
              <a:buSzPct val="47000"/>
              <a:buBlip>
                <a:blip r:embed="rId2"/>
              </a:buBlip>
              <a:defRPr sz="3200">
                <a:solidFill>
                  <a:srgbClr val="000000"/>
                </a:solidFill>
                <a:latin typeface="Times New Roman"/>
                <a:ea typeface="Times New Roman"/>
                <a:cs typeface="Times New Roman"/>
                <a:sym typeface="Times New Roman"/>
              </a:defRPr>
            </a:pPr>
            <a:r>
              <a:t>91% of nymphs negative for mice and deer blood </a:t>
            </a:r>
          </a:p>
          <a:p>
            <a:pPr marL="458390" indent="-458390" algn="l" defTabSz="652462">
              <a:buSzPct val="47000"/>
              <a:buBlip>
                <a:blip r:embed="rId2"/>
              </a:buBlip>
              <a:defRPr sz="3200">
                <a:solidFill>
                  <a:srgbClr val="000000"/>
                </a:solidFill>
                <a:latin typeface="Times New Roman"/>
                <a:ea typeface="Times New Roman"/>
                <a:cs typeface="Times New Roman"/>
                <a:sym typeface="Times New Roman"/>
              </a:defRPr>
            </a:pPr>
            <a:r>
              <a:t>2/31 infected nymphs positive for deer blood</a:t>
            </a:r>
          </a:p>
          <a:p>
            <a:pPr marL="458390" indent="-458390" algn="l" defTabSz="652462">
              <a:buSzPct val="47000"/>
              <a:buBlip>
                <a:blip r:embed="rId2"/>
              </a:buBlip>
              <a:defRPr sz="3200">
                <a:solidFill>
                  <a:srgbClr val="000000"/>
                </a:solidFill>
                <a:latin typeface="Times New Roman"/>
                <a:ea typeface="Times New Roman"/>
                <a:cs typeface="Times New Roman"/>
                <a:sym typeface="Times New Roman"/>
              </a:defRPr>
            </a:pPr>
            <a:r>
              <a:t>0/31 infected nymphs positive for mouse blood</a:t>
            </a:r>
          </a:p>
        </p:txBody>
      </p:sp>
      <p:sp>
        <p:nvSpPr>
          <p:cNvPr id="121" name="Text Placeholder 5"/>
          <p:cNvSpPr txBox="1"/>
          <p:nvPr/>
        </p:nvSpPr>
        <p:spPr>
          <a:xfrm>
            <a:off x="8148105" y="12808436"/>
            <a:ext cx="16185089" cy="1100503"/>
          </a:xfrm>
          <a:prstGeom prst="rect">
            <a:avLst/>
          </a:prstGeom>
          <a:ln w="12700">
            <a:miter lim="400000"/>
          </a:ln>
          <a:extLst>
            <a:ext uri="{C572A759-6A51-4108-AA02-DFA0A04FC94B}">
              <ma14:wrappingTextBoxFlag xmlns:ma14="http://schemas.microsoft.com/office/mac/drawingml/2011/main" val="1"/>
            </a:ext>
          </a:extLst>
        </p:spPr>
        <p:txBody>
          <a:bodyPr lIns="325966" tIns="325966" rIns="325966" bIns="325966">
            <a:spAutoFit/>
          </a:bodyPr>
          <a:lstStyle>
            <a:lvl1pPr defTabSz="457200">
              <a:defRPr sz="1600">
                <a:solidFill>
                  <a:srgbClr val="000000"/>
                </a:solidFill>
                <a:latin typeface="Times New Roman"/>
                <a:ea typeface="Times New Roman"/>
                <a:cs typeface="Times New Roman"/>
                <a:sym typeface="Times New Roman"/>
              </a:defRPr>
            </a:lvl1pPr>
          </a:lstStyle>
          <a:p>
            <a:pPr/>
            <a:r>
              <a:t>Thank you to the vector borne disease lab! - Dr. Rob Smith, Dr. Rebecca Robich, Dr. Chuck Lubelczyk, Dr. Susan Elias, Libby Schnieder, and Danielle Cosenza. Thank you to the SSRP coordinators Liz Bergst, Christine Ellis, Dr. Rob Koza, and Dr. Lucy Liaw for making this program possible!</a:t>
            </a:r>
          </a:p>
        </p:txBody>
      </p:sp>
      <p:sp>
        <p:nvSpPr>
          <p:cNvPr id="122" name="Rectangle"/>
          <p:cNvSpPr/>
          <p:nvPr/>
        </p:nvSpPr>
        <p:spPr>
          <a:xfrm>
            <a:off x="-50800" y="649"/>
            <a:ext cx="24485600" cy="1199065"/>
          </a:xfrm>
          <a:prstGeom prst="rect">
            <a:avLst/>
          </a:prstGeom>
          <a:solidFill>
            <a:schemeClr val="accent5">
              <a:hueOff val="-33904"/>
              <a:satOff val="26304"/>
              <a:lumOff val="-35446"/>
            </a:schemeClr>
          </a:solidFill>
          <a:ln w="12700">
            <a:miter lim="400000"/>
          </a:ln>
        </p:spPr>
        <p:txBody>
          <a:bodyPr lIns="50800" tIns="50800" rIns="50800" bIns="50800" anchor="ctr"/>
          <a:lstStyle/>
          <a:p>
            <a:pPr>
              <a:defRPr sz="5000">
                <a:solidFill>
                  <a:srgbClr val="FFFFFF"/>
                </a:solidFill>
              </a:defRPr>
            </a:pPr>
          </a:p>
        </p:txBody>
      </p:sp>
      <p:sp>
        <p:nvSpPr>
          <p:cNvPr id="123" name="Rounded Rectangle"/>
          <p:cNvSpPr/>
          <p:nvPr/>
        </p:nvSpPr>
        <p:spPr>
          <a:xfrm>
            <a:off x="21756413" y="3284372"/>
            <a:ext cx="2233780" cy="1783963"/>
          </a:xfrm>
          <a:prstGeom prst="roundRect">
            <a:avLst>
              <a:gd name="adj" fmla="val 27105"/>
            </a:avLst>
          </a:prstGeom>
          <a:solidFill>
            <a:srgbClr val="D5D5D5"/>
          </a:solidFill>
          <a:ln w="12700">
            <a:solidFill>
              <a:srgbClr val="000000"/>
            </a:solidFill>
            <a:miter lim="400000"/>
          </a:ln>
        </p:spPr>
        <p:txBody>
          <a:bodyPr lIns="50800" tIns="50800" rIns="50800" bIns="50800" anchor="ctr"/>
          <a:lstStyle/>
          <a:p>
            <a:pPr defTabSz="584200">
              <a:defRPr sz="1200">
                <a:solidFill>
                  <a:srgbClr val="FFFFFF"/>
                </a:solidFill>
                <a:latin typeface="Helvetica Neue Medium"/>
                <a:ea typeface="Helvetica Neue Medium"/>
                <a:cs typeface="Helvetica Neue Medium"/>
                <a:sym typeface="Helvetica Neue Medium"/>
              </a:defRPr>
            </a:pPr>
          </a:p>
        </p:txBody>
      </p:sp>
      <p:sp>
        <p:nvSpPr>
          <p:cNvPr id="124" name="Rounded Rectangle"/>
          <p:cNvSpPr/>
          <p:nvPr/>
        </p:nvSpPr>
        <p:spPr>
          <a:xfrm>
            <a:off x="21903077" y="1516113"/>
            <a:ext cx="1940453" cy="1107974"/>
          </a:xfrm>
          <a:prstGeom prst="roundRect">
            <a:avLst>
              <a:gd name="adj" fmla="val 37912"/>
            </a:avLst>
          </a:prstGeom>
          <a:solidFill>
            <a:srgbClr val="D5D5D5"/>
          </a:solidFill>
          <a:ln w="12700">
            <a:solidFill>
              <a:srgbClr val="000000"/>
            </a:solidFill>
            <a:miter lim="400000"/>
          </a:ln>
        </p:spPr>
        <p:txBody>
          <a:bodyPr lIns="50800" tIns="50800" rIns="50800" bIns="50800" anchor="ctr"/>
          <a:lstStyle/>
          <a:p>
            <a:pPr defTabSz="584200">
              <a:defRPr sz="1200">
                <a:solidFill>
                  <a:srgbClr val="FFFFFF"/>
                </a:solidFill>
                <a:latin typeface="Helvetica Neue Medium"/>
                <a:ea typeface="Helvetica Neue Medium"/>
                <a:cs typeface="Helvetica Neue Medium"/>
                <a:sym typeface="Helvetica Neue Medium"/>
              </a:defRPr>
            </a:pPr>
          </a:p>
        </p:txBody>
      </p:sp>
      <p:sp>
        <p:nvSpPr>
          <p:cNvPr id="125" name="Rounded Rectangle"/>
          <p:cNvSpPr/>
          <p:nvPr/>
        </p:nvSpPr>
        <p:spPr>
          <a:xfrm>
            <a:off x="18012116" y="2097418"/>
            <a:ext cx="2052260" cy="2499325"/>
          </a:xfrm>
          <a:prstGeom prst="roundRect">
            <a:avLst>
              <a:gd name="adj" fmla="val 23941"/>
            </a:avLst>
          </a:prstGeom>
          <a:solidFill>
            <a:srgbClr val="D5D5D5"/>
          </a:solidFill>
          <a:ln w="12700">
            <a:solidFill>
              <a:srgbClr val="000000"/>
            </a:solidFill>
            <a:miter lim="400000"/>
          </a:ln>
        </p:spPr>
        <p:txBody>
          <a:bodyPr lIns="50800" tIns="50800" rIns="50800" bIns="50800" anchor="ctr"/>
          <a:lstStyle/>
          <a:p>
            <a:pPr defTabSz="584200">
              <a:defRPr sz="1200">
                <a:solidFill>
                  <a:srgbClr val="FFFFFF"/>
                </a:solidFill>
                <a:latin typeface="Helvetica Neue Medium"/>
                <a:ea typeface="Helvetica Neue Medium"/>
                <a:cs typeface="Helvetica Neue Medium"/>
                <a:sym typeface="Helvetica Neue Medium"/>
              </a:defRPr>
            </a:pPr>
          </a:p>
        </p:txBody>
      </p:sp>
      <p:sp>
        <p:nvSpPr>
          <p:cNvPr id="126" name="Rounded Rectangle"/>
          <p:cNvSpPr/>
          <p:nvPr/>
        </p:nvSpPr>
        <p:spPr>
          <a:xfrm>
            <a:off x="14726645" y="2127181"/>
            <a:ext cx="1934910" cy="2387188"/>
          </a:xfrm>
          <a:prstGeom prst="roundRect">
            <a:avLst>
              <a:gd name="adj" fmla="val 23451"/>
            </a:avLst>
          </a:prstGeom>
          <a:solidFill>
            <a:srgbClr val="D5D5D5"/>
          </a:solidFill>
          <a:ln w="12700">
            <a:solidFill>
              <a:srgbClr val="000000"/>
            </a:solidFill>
            <a:miter lim="400000"/>
          </a:ln>
        </p:spPr>
        <p:txBody>
          <a:bodyPr lIns="50800" tIns="50800" rIns="50800" bIns="50800" anchor="ctr"/>
          <a:lstStyle/>
          <a:p>
            <a:pPr defTabSz="584200">
              <a:defRPr sz="1200">
                <a:solidFill>
                  <a:srgbClr val="FFFFFF"/>
                </a:solidFill>
                <a:latin typeface="Helvetica Neue Medium"/>
                <a:ea typeface="Helvetica Neue Medium"/>
                <a:cs typeface="Helvetica Neue Medium"/>
                <a:sym typeface="Helvetica Neue Medium"/>
              </a:defRPr>
            </a:pPr>
          </a:p>
        </p:txBody>
      </p:sp>
      <p:sp>
        <p:nvSpPr>
          <p:cNvPr id="127" name="Rounded Rectangle"/>
          <p:cNvSpPr/>
          <p:nvPr/>
        </p:nvSpPr>
        <p:spPr>
          <a:xfrm>
            <a:off x="12669608" y="2146042"/>
            <a:ext cx="1233115" cy="876237"/>
          </a:xfrm>
          <a:prstGeom prst="roundRect">
            <a:avLst>
              <a:gd name="adj" fmla="val 30464"/>
            </a:avLst>
          </a:prstGeom>
          <a:solidFill>
            <a:srgbClr val="D5D5D5"/>
          </a:solidFill>
          <a:ln w="12700">
            <a:solidFill>
              <a:srgbClr val="000000"/>
            </a:solidFill>
            <a:miter lim="400000"/>
          </a:ln>
        </p:spPr>
        <p:txBody>
          <a:bodyPr lIns="50800" tIns="50800" rIns="50800" bIns="50800" anchor="ctr"/>
          <a:lstStyle/>
          <a:p>
            <a:pPr defTabSz="584200">
              <a:defRPr sz="1200">
                <a:solidFill>
                  <a:srgbClr val="FFFFFF"/>
                </a:solidFill>
                <a:latin typeface="Helvetica Neue Medium"/>
                <a:ea typeface="Helvetica Neue Medium"/>
                <a:cs typeface="Helvetica Neue Medium"/>
                <a:sym typeface="Helvetica Neue Medium"/>
              </a:defRPr>
            </a:pPr>
          </a:p>
        </p:txBody>
      </p:sp>
      <p:sp>
        <p:nvSpPr>
          <p:cNvPr id="128" name="Rounded Rectangle"/>
          <p:cNvSpPr/>
          <p:nvPr/>
        </p:nvSpPr>
        <p:spPr>
          <a:xfrm>
            <a:off x="9231427" y="1375253"/>
            <a:ext cx="2813231" cy="3943655"/>
          </a:xfrm>
          <a:prstGeom prst="roundRect">
            <a:avLst>
              <a:gd name="adj" fmla="val 19660"/>
            </a:avLst>
          </a:prstGeom>
          <a:solidFill>
            <a:srgbClr val="D5D5D5"/>
          </a:solidFill>
          <a:ln w="12700">
            <a:solidFill>
              <a:srgbClr val="000000"/>
            </a:solidFill>
            <a:miter lim="400000"/>
          </a:ln>
        </p:spPr>
        <p:txBody>
          <a:bodyPr lIns="50800" tIns="50800" rIns="50800" bIns="50800" anchor="ctr"/>
          <a:lstStyle/>
          <a:p>
            <a:pPr defTabSz="584200">
              <a:defRPr sz="1200">
                <a:solidFill>
                  <a:srgbClr val="FFFFFF"/>
                </a:solidFill>
                <a:latin typeface="Helvetica Neue Medium"/>
                <a:ea typeface="Helvetica Neue Medium"/>
                <a:cs typeface="Helvetica Neue Medium"/>
                <a:sym typeface="Helvetica Neue Medium"/>
              </a:defRPr>
            </a:pPr>
          </a:p>
        </p:txBody>
      </p:sp>
      <p:sp>
        <p:nvSpPr>
          <p:cNvPr id="129" name="Rounded Rectangle"/>
          <p:cNvSpPr/>
          <p:nvPr/>
        </p:nvSpPr>
        <p:spPr>
          <a:xfrm>
            <a:off x="5216365" y="1908092"/>
            <a:ext cx="2233781" cy="2932669"/>
          </a:xfrm>
          <a:prstGeom prst="roundRect">
            <a:avLst>
              <a:gd name="adj" fmla="val 17175"/>
            </a:avLst>
          </a:prstGeom>
          <a:solidFill>
            <a:srgbClr val="D5D5D5"/>
          </a:solidFill>
          <a:ln w="12700">
            <a:solidFill>
              <a:srgbClr val="000000"/>
            </a:solidFill>
            <a:miter lim="400000"/>
          </a:ln>
        </p:spPr>
        <p:txBody>
          <a:bodyPr lIns="50800" tIns="50800" rIns="50800" bIns="50800" anchor="ctr"/>
          <a:lstStyle/>
          <a:p>
            <a:pPr defTabSz="584200">
              <a:defRPr sz="1200">
                <a:solidFill>
                  <a:srgbClr val="FFFFFF"/>
                </a:solidFill>
                <a:latin typeface="Helvetica Neue Medium"/>
                <a:ea typeface="Helvetica Neue Medium"/>
                <a:cs typeface="Helvetica Neue Medium"/>
                <a:sym typeface="Helvetica Neue Medium"/>
              </a:defRPr>
            </a:pPr>
          </a:p>
        </p:txBody>
      </p:sp>
      <p:sp>
        <p:nvSpPr>
          <p:cNvPr id="130" name="Rounded Rectangle"/>
          <p:cNvSpPr/>
          <p:nvPr/>
        </p:nvSpPr>
        <p:spPr>
          <a:xfrm>
            <a:off x="3291725" y="2066859"/>
            <a:ext cx="1399965" cy="876237"/>
          </a:xfrm>
          <a:prstGeom prst="roundRect">
            <a:avLst>
              <a:gd name="adj" fmla="val 34586"/>
            </a:avLst>
          </a:prstGeom>
          <a:solidFill>
            <a:srgbClr val="D5D5D5"/>
          </a:solidFill>
          <a:ln w="12700">
            <a:solidFill>
              <a:srgbClr val="000000"/>
            </a:solidFill>
            <a:miter lim="400000"/>
          </a:ln>
        </p:spPr>
        <p:txBody>
          <a:bodyPr lIns="50800" tIns="50800" rIns="50800" bIns="50800" anchor="ctr"/>
          <a:lstStyle/>
          <a:p>
            <a:pPr defTabSz="584200">
              <a:defRPr sz="1200">
                <a:solidFill>
                  <a:srgbClr val="FFFFFF"/>
                </a:solidFill>
                <a:latin typeface="Helvetica Neue Medium"/>
                <a:ea typeface="Helvetica Neue Medium"/>
                <a:cs typeface="Helvetica Neue Medium"/>
                <a:sym typeface="Helvetica Neue Medium"/>
              </a:defRPr>
            </a:pPr>
          </a:p>
        </p:txBody>
      </p:sp>
      <p:sp>
        <p:nvSpPr>
          <p:cNvPr id="131" name="Rounded Rectangle"/>
          <p:cNvSpPr/>
          <p:nvPr/>
        </p:nvSpPr>
        <p:spPr>
          <a:xfrm>
            <a:off x="124968" y="1704373"/>
            <a:ext cx="2573274" cy="2882907"/>
          </a:xfrm>
          <a:prstGeom prst="roundRect">
            <a:avLst>
              <a:gd name="adj" fmla="val 13649"/>
            </a:avLst>
          </a:prstGeom>
          <a:solidFill>
            <a:srgbClr val="D5D5D5"/>
          </a:solidFill>
          <a:ln w="12700">
            <a:solidFill>
              <a:srgbClr val="000000"/>
            </a:solidFill>
            <a:miter lim="400000"/>
          </a:ln>
        </p:spPr>
        <p:txBody>
          <a:bodyPr lIns="50800" tIns="50800" rIns="50800" bIns="50800" anchor="ctr"/>
          <a:lstStyle/>
          <a:p>
            <a:pPr defTabSz="584200">
              <a:defRPr sz="1200">
                <a:solidFill>
                  <a:srgbClr val="FFFFFF"/>
                </a:solidFill>
                <a:latin typeface="Helvetica Neue Medium"/>
                <a:ea typeface="Helvetica Neue Medium"/>
                <a:cs typeface="Helvetica Neue Medium"/>
                <a:sym typeface="Helvetica Neue Medium"/>
              </a:defRPr>
            </a:pPr>
          </a:p>
        </p:txBody>
      </p:sp>
      <p:sp>
        <p:nvSpPr>
          <p:cNvPr id="132" name="Larva quests for host"/>
          <p:cNvSpPr txBox="1"/>
          <p:nvPr/>
        </p:nvSpPr>
        <p:spPr>
          <a:xfrm>
            <a:off x="5401560" y="2064697"/>
            <a:ext cx="1863391" cy="11566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defRPr sz="2300">
                <a:solidFill>
                  <a:srgbClr val="000000"/>
                </a:solidFill>
                <a:latin typeface="Times New Roman"/>
                <a:ea typeface="Times New Roman"/>
                <a:cs typeface="Times New Roman"/>
                <a:sym typeface="Times New Roman"/>
              </a:defRPr>
            </a:lvl1pPr>
          </a:lstStyle>
          <a:p>
            <a:pPr/>
            <a:r>
              <a:t>Larva quests for host</a:t>
            </a:r>
          </a:p>
        </p:txBody>
      </p:sp>
      <p:sp>
        <p:nvSpPr>
          <p:cNvPr id="133" name="Adult female lays eggs in WNERR"/>
          <p:cNvSpPr txBox="1"/>
          <p:nvPr/>
        </p:nvSpPr>
        <p:spPr>
          <a:xfrm>
            <a:off x="238573" y="1885371"/>
            <a:ext cx="2346064" cy="11206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defRPr sz="2100">
                <a:solidFill>
                  <a:srgbClr val="000000"/>
                </a:solidFill>
                <a:latin typeface="Times New Roman"/>
                <a:ea typeface="Times New Roman"/>
                <a:cs typeface="Times New Roman"/>
                <a:sym typeface="Times New Roman"/>
              </a:defRPr>
            </a:lvl1pPr>
          </a:lstStyle>
          <a:p>
            <a:pPr/>
            <a:r>
              <a:t>Adult female lays eggs in WNERR</a:t>
            </a:r>
          </a:p>
        </p:txBody>
      </p:sp>
      <p:sp>
        <p:nvSpPr>
          <p:cNvPr id="134" name="Egg hatches to larva"/>
          <p:cNvSpPr txBox="1"/>
          <p:nvPr/>
        </p:nvSpPr>
        <p:spPr>
          <a:xfrm>
            <a:off x="3331535" y="2063813"/>
            <a:ext cx="1344068" cy="8889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defRPr sz="1700">
                <a:solidFill>
                  <a:srgbClr val="000000"/>
                </a:solidFill>
                <a:latin typeface="Times New Roman"/>
                <a:ea typeface="Times New Roman"/>
                <a:cs typeface="Times New Roman"/>
                <a:sym typeface="Times New Roman"/>
              </a:defRPr>
            </a:lvl1pPr>
          </a:lstStyle>
          <a:p>
            <a:pPr/>
            <a:r>
              <a:t>Egg hatches to larva</a:t>
            </a:r>
          </a:p>
        </p:txBody>
      </p:sp>
      <p:sp>
        <p:nvSpPr>
          <p:cNvPr id="135" name="Larva attaches to first host and feeds"/>
          <p:cNvSpPr txBox="1"/>
          <p:nvPr/>
        </p:nvSpPr>
        <p:spPr>
          <a:xfrm>
            <a:off x="9398579" y="1368903"/>
            <a:ext cx="2478925" cy="7390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defRPr sz="1700">
                <a:solidFill>
                  <a:srgbClr val="000000"/>
                </a:solidFill>
                <a:latin typeface="Times New Roman"/>
                <a:ea typeface="Times New Roman"/>
                <a:cs typeface="Times New Roman"/>
                <a:sym typeface="Times New Roman"/>
              </a:defRPr>
            </a:lvl1pPr>
          </a:lstStyle>
          <a:p>
            <a:pPr/>
            <a:r>
              <a:t>Larva attaches to first host and feeds</a:t>
            </a:r>
          </a:p>
        </p:txBody>
      </p:sp>
      <p:sp>
        <p:nvSpPr>
          <p:cNvPr id="136" name="Larva molts into nymph"/>
          <p:cNvSpPr txBox="1"/>
          <p:nvPr/>
        </p:nvSpPr>
        <p:spPr>
          <a:xfrm>
            <a:off x="12631341" y="2206860"/>
            <a:ext cx="1309648" cy="7390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defRPr sz="1700">
                <a:solidFill>
                  <a:srgbClr val="000000"/>
                </a:solidFill>
                <a:latin typeface="Times New Roman"/>
                <a:ea typeface="Times New Roman"/>
                <a:cs typeface="Times New Roman"/>
                <a:sym typeface="Times New Roman"/>
              </a:defRPr>
            </a:lvl1pPr>
          </a:lstStyle>
          <a:p>
            <a:pPr/>
            <a:r>
              <a:t>Larva molts into nymph</a:t>
            </a:r>
          </a:p>
        </p:txBody>
      </p:sp>
      <p:sp>
        <p:nvSpPr>
          <p:cNvPr id="137" name="Nymph quests for host"/>
          <p:cNvSpPr txBox="1"/>
          <p:nvPr/>
        </p:nvSpPr>
        <p:spPr>
          <a:xfrm>
            <a:off x="14695712" y="2107782"/>
            <a:ext cx="1996775" cy="11990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defRPr sz="2200">
                <a:solidFill>
                  <a:srgbClr val="000000"/>
                </a:solidFill>
                <a:latin typeface="Times New Roman"/>
                <a:ea typeface="Times New Roman"/>
                <a:cs typeface="Times New Roman"/>
                <a:sym typeface="Times New Roman"/>
              </a:defRPr>
            </a:lvl1pPr>
          </a:lstStyle>
          <a:p>
            <a:pPr/>
            <a:r>
              <a:t>Nymph quests for host</a:t>
            </a:r>
          </a:p>
        </p:txBody>
      </p:sp>
      <p:sp>
        <p:nvSpPr>
          <p:cNvPr id="138" name="Larva acquires pathogen from host blood"/>
          <p:cNvSpPr txBox="1"/>
          <p:nvPr/>
        </p:nvSpPr>
        <p:spPr>
          <a:xfrm>
            <a:off x="9350481" y="4529773"/>
            <a:ext cx="2575121" cy="7954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defRPr sz="1700">
                <a:solidFill>
                  <a:srgbClr val="000000"/>
                </a:solidFill>
                <a:latin typeface="Times New Roman"/>
                <a:ea typeface="Times New Roman"/>
                <a:cs typeface="Times New Roman"/>
                <a:sym typeface="Times New Roman"/>
              </a:defRPr>
            </a:lvl1pPr>
          </a:lstStyle>
          <a:p>
            <a:pPr/>
            <a:r>
              <a:t>Larva acquires pathogen from host blood</a:t>
            </a:r>
          </a:p>
        </p:txBody>
      </p:sp>
      <p:sp>
        <p:nvSpPr>
          <p:cNvPr id="139" name="Nymph collected at Wells Reserve"/>
          <p:cNvSpPr txBox="1"/>
          <p:nvPr/>
        </p:nvSpPr>
        <p:spPr>
          <a:xfrm>
            <a:off x="18064441" y="2090676"/>
            <a:ext cx="1947611" cy="9869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defRPr sz="2000">
                <a:solidFill>
                  <a:srgbClr val="000000"/>
                </a:solidFill>
                <a:latin typeface="Times New Roman"/>
                <a:ea typeface="Times New Roman"/>
                <a:cs typeface="Times New Roman"/>
                <a:sym typeface="Times New Roman"/>
              </a:defRPr>
            </a:lvl1pPr>
          </a:lstStyle>
          <a:p>
            <a:pPr/>
            <a:r>
              <a:t>Nymph collected at Wells Reserve</a:t>
            </a:r>
          </a:p>
        </p:txBody>
      </p:sp>
      <p:sp>
        <p:nvSpPr>
          <p:cNvPr id="140" name="Nymph tested for pathogens"/>
          <p:cNvSpPr txBox="1"/>
          <p:nvPr/>
        </p:nvSpPr>
        <p:spPr>
          <a:xfrm>
            <a:off x="22052891" y="1672357"/>
            <a:ext cx="1640824" cy="7954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defRPr sz="2100">
                <a:solidFill>
                  <a:srgbClr val="000000"/>
                </a:solidFill>
                <a:latin typeface="Times New Roman"/>
                <a:ea typeface="Times New Roman"/>
                <a:cs typeface="Times New Roman"/>
                <a:sym typeface="Times New Roman"/>
              </a:defRPr>
            </a:lvl1pPr>
          </a:lstStyle>
          <a:p>
            <a:pPr/>
            <a:r>
              <a:t>Nymph tested for pathogens</a:t>
            </a:r>
          </a:p>
        </p:txBody>
      </p:sp>
      <p:sp>
        <p:nvSpPr>
          <p:cNvPr id="141" name="Blood meal remnant analysis performed to test for mouse or deer blood"/>
          <p:cNvSpPr txBox="1"/>
          <p:nvPr/>
        </p:nvSpPr>
        <p:spPr>
          <a:xfrm>
            <a:off x="21840823" y="3452730"/>
            <a:ext cx="2064960" cy="14472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defRPr sz="1900">
                <a:solidFill>
                  <a:srgbClr val="000000"/>
                </a:solidFill>
                <a:latin typeface="Times New Roman"/>
                <a:ea typeface="Times New Roman"/>
                <a:cs typeface="Times New Roman"/>
                <a:sym typeface="Times New Roman"/>
              </a:defRPr>
            </a:lvl1pPr>
          </a:lstStyle>
          <a:p>
            <a:pPr/>
            <a:r>
              <a:t>Blood meal remnant analysis performed to test for mouse or deer blood</a:t>
            </a:r>
          </a:p>
        </p:txBody>
      </p:sp>
      <p:pic>
        <p:nvPicPr>
          <p:cNvPr id="142" name="Image" descr="Image"/>
          <p:cNvPicPr>
            <a:picLocks noChangeAspect="1"/>
          </p:cNvPicPr>
          <p:nvPr/>
        </p:nvPicPr>
        <p:blipFill>
          <a:blip r:embed="rId3">
            <a:extLst/>
          </a:blip>
          <a:stretch>
            <a:fillRect/>
          </a:stretch>
        </p:blipFill>
        <p:spPr>
          <a:xfrm>
            <a:off x="9639655" y="2081371"/>
            <a:ext cx="1996775" cy="1647207"/>
          </a:xfrm>
          <a:prstGeom prst="rect">
            <a:avLst/>
          </a:prstGeom>
          <a:ln w="12700">
            <a:miter lim="400000"/>
          </a:ln>
        </p:spPr>
      </p:pic>
      <p:pic>
        <p:nvPicPr>
          <p:cNvPr id="143" name="Image" descr="Image"/>
          <p:cNvPicPr>
            <a:picLocks noChangeAspect="1"/>
          </p:cNvPicPr>
          <p:nvPr/>
        </p:nvPicPr>
        <p:blipFill>
          <a:blip r:embed="rId4">
            <a:extLst/>
          </a:blip>
          <a:stretch>
            <a:fillRect/>
          </a:stretch>
        </p:blipFill>
        <p:spPr>
          <a:xfrm>
            <a:off x="5278823" y="3448038"/>
            <a:ext cx="2108865" cy="1254504"/>
          </a:xfrm>
          <a:prstGeom prst="rect">
            <a:avLst/>
          </a:prstGeom>
          <a:ln w="12700">
            <a:miter lim="400000"/>
          </a:ln>
        </p:spPr>
      </p:pic>
      <p:pic>
        <p:nvPicPr>
          <p:cNvPr id="144" name="Image" descr="Image"/>
          <p:cNvPicPr>
            <a:picLocks noChangeAspect="1"/>
          </p:cNvPicPr>
          <p:nvPr/>
        </p:nvPicPr>
        <p:blipFill>
          <a:blip r:embed="rId5">
            <a:extLst/>
          </a:blip>
          <a:stretch>
            <a:fillRect/>
          </a:stretch>
        </p:blipFill>
        <p:spPr>
          <a:xfrm>
            <a:off x="293697" y="3108647"/>
            <a:ext cx="2173521" cy="1412989"/>
          </a:xfrm>
          <a:prstGeom prst="rect">
            <a:avLst/>
          </a:prstGeom>
          <a:ln w="12700">
            <a:miter lim="400000"/>
          </a:ln>
        </p:spPr>
      </p:pic>
      <p:pic>
        <p:nvPicPr>
          <p:cNvPr id="145" name="Image" descr="Image"/>
          <p:cNvPicPr>
            <a:picLocks noChangeAspect="1"/>
          </p:cNvPicPr>
          <p:nvPr/>
        </p:nvPicPr>
        <p:blipFill>
          <a:blip r:embed="rId6">
            <a:extLst/>
          </a:blip>
          <a:stretch>
            <a:fillRect/>
          </a:stretch>
        </p:blipFill>
        <p:spPr>
          <a:xfrm>
            <a:off x="14780710" y="3235519"/>
            <a:ext cx="1826780" cy="1207789"/>
          </a:xfrm>
          <a:prstGeom prst="rect">
            <a:avLst/>
          </a:prstGeom>
          <a:ln w="12700">
            <a:miter lim="400000"/>
          </a:ln>
        </p:spPr>
      </p:pic>
      <p:sp>
        <p:nvSpPr>
          <p:cNvPr id="146" name="Triangle"/>
          <p:cNvSpPr/>
          <p:nvPr/>
        </p:nvSpPr>
        <p:spPr>
          <a:xfrm rot="1187996">
            <a:off x="10180032" y="2804088"/>
            <a:ext cx="175477" cy="13184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chemeClr val="accent1">
              <a:hueOff val="-313507"/>
              <a:satOff val="34334"/>
              <a:lumOff val="-8266"/>
              <a:alpha val="28598"/>
            </a:schemeClr>
          </a:solidFill>
          <a:ln w="12700">
            <a:miter lim="400000"/>
          </a:ln>
        </p:spPr>
        <p:txBody>
          <a:bodyPr lIns="50800" tIns="50800" rIns="50800" bIns="50800" anchor="ctr"/>
          <a:lstStyle/>
          <a:p>
            <a:pPr>
              <a:defRPr sz="5000">
                <a:solidFill>
                  <a:srgbClr val="FFFFFF"/>
                </a:solidFill>
              </a:defRPr>
            </a:pPr>
          </a:p>
        </p:txBody>
      </p:sp>
      <p:sp>
        <p:nvSpPr>
          <p:cNvPr id="147" name="Triangle"/>
          <p:cNvSpPr/>
          <p:nvPr/>
        </p:nvSpPr>
        <p:spPr>
          <a:xfrm rot="20169600">
            <a:off x="10832596" y="2778644"/>
            <a:ext cx="153308" cy="12311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chemeClr val="accent1">
              <a:hueOff val="-313507"/>
              <a:satOff val="34334"/>
              <a:lumOff val="-8266"/>
              <a:alpha val="28268"/>
            </a:schemeClr>
          </a:solidFill>
          <a:ln w="12700">
            <a:miter lim="400000"/>
          </a:ln>
        </p:spPr>
        <p:txBody>
          <a:bodyPr lIns="50800" tIns="50800" rIns="50800" bIns="50800" anchor="ctr"/>
          <a:lstStyle/>
          <a:p>
            <a:pPr>
              <a:defRPr sz="5000">
                <a:solidFill>
                  <a:srgbClr val="FFFFFF"/>
                </a:solidFill>
              </a:defRPr>
            </a:pPr>
          </a:p>
        </p:txBody>
      </p:sp>
      <p:sp>
        <p:nvSpPr>
          <p:cNvPr id="148" name="Line"/>
          <p:cNvSpPr/>
          <p:nvPr/>
        </p:nvSpPr>
        <p:spPr>
          <a:xfrm>
            <a:off x="3240202" y="3471305"/>
            <a:ext cx="1434203" cy="1"/>
          </a:xfrm>
          <a:prstGeom prst="line">
            <a:avLst/>
          </a:prstGeom>
          <a:ln w="114300">
            <a:solidFill>
              <a:srgbClr val="5A5F5E"/>
            </a:solidFill>
            <a:miter lim="400000"/>
            <a:tailEnd type="triangle"/>
          </a:ln>
        </p:spPr>
        <p:txBody>
          <a:bodyPr lIns="50800" tIns="50800" rIns="50800" bIns="50800" anchor="ctr"/>
          <a:lstStyle/>
          <a:p>
            <a:pPr>
              <a:defRPr sz="5000"/>
            </a:pPr>
          </a:p>
        </p:txBody>
      </p:sp>
      <p:sp>
        <p:nvSpPr>
          <p:cNvPr id="149" name="Line"/>
          <p:cNvSpPr/>
          <p:nvPr/>
        </p:nvSpPr>
        <p:spPr>
          <a:xfrm>
            <a:off x="7731200" y="3440397"/>
            <a:ext cx="1317040" cy="1"/>
          </a:xfrm>
          <a:prstGeom prst="line">
            <a:avLst/>
          </a:prstGeom>
          <a:ln w="114300">
            <a:solidFill>
              <a:srgbClr val="5A5F5E"/>
            </a:solidFill>
            <a:miter lim="400000"/>
            <a:tailEnd type="triangle"/>
          </a:ln>
        </p:spPr>
        <p:txBody>
          <a:bodyPr lIns="50800" tIns="50800" rIns="50800" bIns="50800" anchor="ctr"/>
          <a:lstStyle/>
          <a:p>
            <a:pPr>
              <a:defRPr sz="5000"/>
            </a:pPr>
          </a:p>
        </p:txBody>
      </p:sp>
      <p:sp>
        <p:nvSpPr>
          <p:cNvPr id="150" name="Line"/>
          <p:cNvSpPr/>
          <p:nvPr/>
        </p:nvSpPr>
        <p:spPr>
          <a:xfrm>
            <a:off x="12494733" y="3447014"/>
            <a:ext cx="1781836" cy="1"/>
          </a:xfrm>
          <a:prstGeom prst="line">
            <a:avLst/>
          </a:prstGeom>
          <a:ln w="114300">
            <a:solidFill>
              <a:srgbClr val="5A5F5E"/>
            </a:solidFill>
            <a:miter lim="400000"/>
            <a:tailEnd type="triangle"/>
          </a:ln>
        </p:spPr>
        <p:txBody>
          <a:bodyPr lIns="50800" tIns="50800" rIns="50800" bIns="50800" anchor="ctr"/>
          <a:lstStyle/>
          <a:p>
            <a:pPr>
              <a:defRPr sz="5000"/>
            </a:pPr>
          </a:p>
        </p:txBody>
      </p:sp>
      <p:pic>
        <p:nvPicPr>
          <p:cNvPr id="151" name="Image" descr="Image"/>
          <p:cNvPicPr>
            <a:picLocks noChangeAspect="1"/>
          </p:cNvPicPr>
          <p:nvPr/>
        </p:nvPicPr>
        <p:blipFill>
          <a:blip r:embed="rId7">
            <a:extLst/>
          </a:blip>
          <a:stretch>
            <a:fillRect/>
          </a:stretch>
        </p:blipFill>
        <p:spPr>
          <a:xfrm>
            <a:off x="18106550" y="3128444"/>
            <a:ext cx="1863391" cy="1397544"/>
          </a:xfrm>
          <a:prstGeom prst="rect">
            <a:avLst/>
          </a:prstGeom>
          <a:ln w="12700">
            <a:miter lim="400000"/>
          </a:ln>
        </p:spPr>
      </p:pic>
      <p:pic>
        <p:nvPicPr>
          <p:cNvPr id="152" name="Image" descr="Image"/>
          <p:cNvPicPr>
            <a:picLocks noChangeAspect="1"/>
          </p:cNvPicPr>
          <p:nvPr/>
        </p:nvPicPr>
        <p:blipFill>
          <a:blip r:embed="rId8">
            <a:extLst/>
          </a:blip>
          <a:stretch>
            <a:fillRect/>
          </a:stretch>
        </p:blipFill>
        <p:spPr>
          <a:xfrm>
            <a:off x="10727058" y="3814182"/>
            <a:ext cx="1115657" cy="734567"/>
          </a:xfrm>
          <a:prstGeom prst="rect">
            <a:avLst/>
          </a:prstGeom>
          <a:ln w="12700">
            <a:miter lim="400000"/>
          </a:ln>
        </p:spPr>
      </p:pic>
      <p:pic>
        <p:nvPicPr>
          <p:cNvPr id="153" name="Image" descr="Image"/>
          <p:cNvPicPr>
            <a:picLocks noChangeAspect="1"/>
          </p:cNvPicPr>
          <p:nvPr/>
        </p:nvPicPr>
        <p:blipFill>
          <a:blip r:embed="rId9">
            <a:extLst/>
          </a:blip>
          <a:stretch>
            <a:fillRect/>
          </a:stretch>
        </p:blipFill>
        <p:spPr>
          <a:xfrm>
            <a:off x="9487990" y="3809956"/>
            <a:ext cx="1010572" cy="737203"/>
          </a:xfrm>
          <a:prstGeom prst="rect">
            <a:avLst/>
          </a:prstGeom>
          <a:ln w="12700">
            <a:miter lim="400000"/>
          </a:ln>
        </p:spPr>
      </p:pic>
      <p:sp>
        <p:nvSpPr>
          <p:cNvPr id="154" name="Blood Meal Analysis and Infection Rates of I. Scapularis Nymphs Collected From Wells, Maine"/>
          <p:cNvSpPr txBox="1"/>
          <p:nvPr>
            <p:ph type="title"/>
          </p:nvPr>
        </p:nvSpPr>
        <p:spPr>
          <a:xfrm>
            <a:off x="2521387" y="-399803"/>
            <a:ext cx="19341226" cy="1199065"/>
          </a:xfrm>
          <a:prstGeom prst="rect">
            <a:avLst/>
          </a:prstGeom>
        </p:spPr>
        <p:txBody>
          <a:bodyPr anchor="b"/>
          <a:lstStyle/>
          <a:p>
            <a:pPr defTabSz="643889">
              <a:defRPr sz="3900">
                <a:solidFill>
                  <a:srgbClr val="FFFFFF"/>
                </a:solidFill>
                <a:latin typeface="Times New Roman"/>
                <a:ea typeface="Times New Roman"/>
                <a:cs typeface="Times New Roman"/>
                <a:sym typeface="Times New Roman"/>
              </a:defRPr>
            </a:pPr>
            <a:r>
              <a:t>Blood Meal Analysis and Infection Rates of </a:t>
            </a:r>
            <a:r>
              <a:rPr i="1"/>
              <a:t>I. Scapularis</a:t>
            </a:r>
            <a:r>
              <a:t> Nymphs Collected From Wells, Maine</a:t>
            </a:r>
          </a:p>
        </p:txBody>
      </p:sp>
      <p:sp>
        <p:nvSpPr>
          <p:cNvPr id="155" name="Line"/>
          <p:cNvSpPr/>
          <p:nvPr/>
        </p:nvSpPr>
        <p:spPr>
          <a:xfrm>
            <a:off x="16841891" y="3437926"/>
            <a:ext cx="989888" cy="1"/>
          </a:xfrm>
          <a:prstGeom prst="line">
            <a:avLst/>
          </a:prstGeom>
          <a:ln w="114300">
            <a:solidFill>
              <a:srgbClr val="5A5F5E"/>
            </a:solidFill>
            <a:miter lim="400000"/>
            <a:tailEnd type="triangle"/>
          </a:ln>
        </p:spPr>
        <p:txBody>
          <a:bodyPr lIns="50800" tIns="50800" rIns="50800" bIns="50800" anchor="ctr"/>
          <a:lstStyle/>
          <a:p>
            <a:pPr>
              <a:defRPr sz="5000"/>
            </a:pPr>
          </a:p>
        </p:txBody>
      </p:sp>
      <p:sp>
        <p:nvSpPr>
          <p:cNvPr id="156" name="Line"/>
          <p:cNvSpPr/>
          <p:nvPr/>
        </p:nvSpPr>
        <p:spPr>
          <a:xfrm flipV="1">
            <a:off x="20412172" y="3314250"/>
            <a:ext cx="508929" cy="1"/>
          </a:xfrm>
          <a:prstGeom prst="line">
            <a:avLst/>
          </a:prstGeom>
          <a:ln w="114300">
            <a:solidFill>
              <a:srgbClr val="5B5F5E"/>
            </a:solidFill>
            <a:miter lim="400000"/>
          </a:ln>
        </p:spPr>
        <p:txBody>
          <a:bodyPr lIns="50800" tIns="50800" rIns="50800" bIns="50800" anchor="ctr"/>
          <a:lstStyle/>
          <a:p>
            <a:pPr>
              <a:defRPr sz="5000"/>
            </a:pPr>
          </a:p>
        </p:txBody>
      </p:sp>
      <p:sp>
        <p:nvSpPr>
          <p:cNvPr id="157" name="Line"/>
          <p:cNvSpPr/>
          <p:nvPr/>
        </p:nvSpPr>
        <p:spPr>
          <a:xfrm>
            <a:off x="20836412" y="3314250"/>
            <a:ext cx="711440" cy="394361"/>
          </a:xfrm>
          <a:prstGeom prst="line">
            <a:avLst/>
          </a:prstGeom>
          <a:ln w="114300">
            <a:solidFill>
              <a:srgbClr val="5A5F5E"/>
            </a:solidFill>
            <a:miter lim="400000"/>
            <a:tailEnd type="triangle"/>
          </a:ln>
          <a:effectLst>
            <a:reflection blurRad="0" stA="50000" stPos="0" endA="0" endPos="40000" dist="0" dir="5400000" fadeDir="5400000" sx="100000" sy="-100000" kx="0" ky="0" algn="bl" rotWithShape="0"/>
          </a:effectLst>
        </p:spPr>
        <p:txBody>
          <a:bodyPr lIns="50800" tIns="50800" rIns="50800" bIns="50800" anchor="ctr"/>
          <a:lstStyle/>
          <a:p>
            <a:pPr>
              <a:defRPr sz="5000"/>
            </a:pPr>
          </a:p>
        </p:txBody>
      </p:sp>
      <p:sp>
        <p:nvSpPr>
          <p:cNvPr id="158" name="Line"/>
          <p:cNvSpPr/>
          <p:nvPr/>
        </p:nvSpPr>
        <p:spPr>
          <a:xfrm flipV="1">
            <a:off x="20873026" y="2667258"/>
            <a:ext cx="646993" cy="646993"/>
          </a:xfrm>
          <a:prstGeom prst="line">
            <a:avLst/>
          </a:prstGeom>
          <a:ln w="114300">
            <a:solidFill>
              <a:srgbClr val="5A5F5E"/>
            </a:solidFill>
            <a:miter lim="400000"/>
            <a:tailEnd type="triangle"/>
          </a:ln>
        </p:spPr>
        <p:txBody>
          <a:bodyPr lIns="50800" tIns="50800" rIns="50800" bIns="50800" anchor="ctr"/>
          <a:lstStyle/>
          <a:p>
            <a:pPr>
              <a:defRPr sz="5000"/>
            </a:pPr>
          </a:p>
        </p:txBody>
      </p:sp>
      <p:sp>
        <p:nvSpPr>
          <p:cNvPr id="159" name="Henry Becker, Rebecca Robich, Libby Schneider, Danielle Cosenza, Chuck Lubelczyk, Susan Elias, Robert Smith"/>
          <p:cNvSpPr txBox="1"/>
          <p:nvPr>
            <p:ph type="body" sz="quarter" idx="4294967295"/>
          </p:nvPr>
        </p:nvSpPr>
        <p:spPr>
          <a:xfrm>
            <a:off x="1933905" y="660783"/>
            <a:ext cx="20516190" cy="637025"/>
          </a:xfrm>
          <a:prstGeom prst="rect">
            <a:avLst/>
          </a:prstGeom>
        </p:spPr>
        <p:txBody>
          <a:bodyPr lIns="45719" tIns="45719" rIns="45719" bIns="45719"/>
          <a:lstStyle>
            <a:lvl1pPr marL="342900" indent="-342900" algn="ctr" defTabSz="652462">
              <a:spcBef>
                <a:spcPts val="800"/>
              </a:spcBef>
              <a:buSzTx/>
              <a:buNone/>
              <a:defRPr b="1" sz="1900">
                <a:solidFill>
                  <a:srgbClr val="FFFFFF"/>
                </a:solidFill>
                <a:latin typeface="Garamond"/>
                <a:ea typeface="Garamond"/>
                <a:cs typeface="Garamond"/>
                <a:sym typeface="Garamond"/>
              </a:defRPr>
            </a:lvl1pPr>
          </a:lstStyle>
          <a:p>
            <a:pPr/>
            <a:r>
              <a:t>Henry Becker, Rebecca Robich, Libby Schneider, Danielle Cosenza, Chuck Lubelczyk, Susan Elias, Robert Smith</a:t>
            </a:r>
          </a:p>
        </p:txBody>
      </p:sp>
      <p:sp>
        <p:nvSpPr>
          <p:cNvPr id="160" name="Rectangle"/>
          <p:cNvSpPr/>
          <p:nvPr/>
        </p:nvSpPr>
        <p:spPr>
          <a:xfrm>
            <a:off x="8152449" y="13023440"/>
            <a:ext cx="16084362" cy="624325"/>
          </a:xfrm>
          <a:prstGeom prst="rect">
            <a:avLst/>
          </a:prstGeom>
          <a:ln w="12700">
            <a:solidFill>
              <a:srgbClr val="000000"/>
            </a:solidFill>
            <a:miter lim="400000"/>
          </a:ln>
        </p:spPr>
        <p:txBody>
          <a:bodyPr lIns="50800" tIns="50800" rIns="50800" bIns="50800" anchor="ctr"/>
          <a:lstStyle/>
          <a:p>
            <a:pPr>
              <a:defRPr sz="5000">
                <a:solidFill>
                  <a:srgbClr val="FFFFFF"/>
                </a:solidFill>
              </a:defRPr>
            </a:pPr>
          </a:p>
        </p:txBody>
      </p:sp>
      <p:sp>
        <p:nvSpPr>
          <p:cNvPr id="161" name="Rectangle"/>
          <p:cNvSpPr/>
          <p:nvPr/>
        </p:nvSpPr>
        <p:spPr>
          <a:xfrm>
            <a:off x="145733" y="5503819"/>
            <a:ext cx="7880223" cy="2976035"/>
          </a:xfrm>
          <a:prstGeom prst="rect">
            <a:avLst/>
          </a:prstGeom>
          <a:ln w="25400">
            <a:solidFill>
              <a:srgbClr val="000000"/>
            </a:solidFill>
            <a:miter lim="400000"/>
          </a:ln>
        </p:spPr>
        <p:txBody>
          <a:bodyPr lIns="50800" tIns="50800" rIns="50800" bIns="50800" anchor="ctr"/>
          <a:lstStyle/>
          <a:p>
            <a:pPr>
              <a:defRPr sz="5000">
                <a:solidFill>
                  <a:srgbClr val="FFFFFF"/>
                </a:solidFill>
              </a:defRPr>
            </a:pPr>
          </a:p>
        </p:txBody>
      </p:sp>
      <p:sp>
        <p:nvSpPr>
          <p:cNvPr id="162" name="Rectangle"/>
          <p:cNvSpPr/>
          <p:nvPr/>
        </p:nvSpPr>
        <p:spPr>
          <a:xfrm>
            <a:off x="151449" y="12584596"/>
            <a:ext cx="7840183" cy="974270"/>
          </a:xfrm>
          <a:prstGeom prst="rect">
            <a:avLst/>
          </a:prstGeom>
          <a:ln w="12700">
            <a:solidFill>
              <a:srgbClr val="000000"/>
            </a:solidFill>
            <a:miter lim="400000"/>
          </a:ln>
        </p:spPr>
        <p:txBody>
          <a:bodyPr lIns="50800" tIns="50800" rIns="50800" bIns="50800" anchor="ctr"/>
          <a:lstStyle/>
          <a:p>
            <a:pPr>
              <a:defRPr sz="5000">
                <a:solidFill>
                  <a:srgbClr val="FFFFFF"/>
                </a:solidFill>
              </a:defRPr>
            </a:pPr>
          </a:p>
        </p:txBody>
      </p:sp>
      <p:sp>
        <p:nvSpPr>
          <p:cNvPr id="163" name="Text Placeholder 5"/>
          <p:cNvSpPr txBox="1"/>
          <p:nvPr/>
        </p:nvSpPr>
        <p:spPr>
          <a:xfrm>
            <a:off x="100053" y="12414680"/>
            <a:ext cx="7942975" cy="1409079"/>
          </a:xfrm>
          <a:prstGeom prst="rect">
            <a:avLst/>
          </a:prstGeom>
          <a:ln w="12700">
            <a:miter lim="400000"/>
          </a:ln>
          <a:extLst>
            <a:ext uri="{C572A759-6A51-4108-AA02-DFA0A04FC94B}">
              <ma14:wrappingTextBoxFlag xmlns:ma14="http://schemas.microsoft.com/office/mac/drawingml/2011/main" val="1"/>
            </a:ext>
          </a:extLst>
        </p:spPr>
        <p:txBody>
          <a:bodyPr lIns="325966" tIns="325966" rIns="325966" bIns="325966">
            <a:spAutoFit/>
          </a:bodyPr>
          <a:lstStyle/>
          <a:p>
            <a:pPr algn="l" defTabSz="457200">
              <a:defRPr sz="900">
                <a:solidFill>
                  <a:srgbClr val="000000"/>
                </a:solidFill>
                <a:latin typeface="Times New Roman"/>
                <a:ea typeface="Times New Roman"/>
                <a:cs typeface="Times New Roman"/>
                <a:sym typeface="Times New Roman"/>
              </a:defRPr>
            </a:pPr>
            <a:r>
              <a:t>Rodino, Kyle G, Elitza S Theel, and Bobbi S Pritt. “Tick-Borne Diseases in the United States.” </a:t>
            </a:r>
            <a:r>
              <a:rPr i="1"/>
              <a:t>Clinical Chemistry</a:t>
            </a:r>
            <a:r>
              <a:t> 66, no. 4 (April 1, 2020): 537–48. </a:t>
            </a:r>
            <a:r>
              <a:rPr u="sng">
                <a:solidFill>
                  <a:srgbClr val="0000EE"/>
                </a:solidFill>
                <a:hlinkClick r:id="rId10" invalidUrl="" action="" tgtFrame="" tooltip="" history="1" highlightClick="0" endSnd="0"/>
              </a:rPr>
              <a:t>https://doi.org/10.1093/clinchem/hvaa040</a:t>
            </a:r>
            <a:r>
              <a:t>.</a:t>
            </a:r>
          </a:p>
          <a:p>
            <a:pPr lvl="1" marL="522967" indent="-195942" algn="l" defTabSz="457200">
              <a:buSzPct val="100000"/>
              <a:buFont typeface="Arial"/>
              <a:buChar char="•"/>
              <a:defRPr sz="900">
                <a:solidFill>
                  <a:srgbClr val="000000"/>
                </a:solidFill>
                <a:latin typeface="Times New Roman"/>
                <a:ea typeface="Times New Roman"/>
                <a:cs typeface="Times New Roman"/>
                <a:sym typeface="Times New Roman"/>
              </a:defRPr>
            </a:pPr>
          </a:p>
          <a:p>
            <a:pPr algn="l" defTabSz="457200">
              <a:defRPr sz="900">
                <a:solidFill>
                  <a:srgbClr val="000000"/>
                </a:solidFill>
                <a:latin typeface="Times New Roman"/>
                <a:ea typeface="Times New Roman"/>
                <a:cs typeface="Times New Roman"/>
                <a:sym typeface="Times New Roman"/>
              </a:defRPr>
            </a:pPr>
            <a:r>
              <a:t>Goethert HK, Mather TN, Buchthal J, Telford SR, III. 2021. Retrotransposon-based blood meal analysis of nymphal deer ticks demonstrates spatiotemporal diversity of </a:t>
            </a:r>
            <a:r>
              <a:rPr i="1"/>
              <a:t>Borrelia burgdorferi </a:t>
            </a:r>
            <a:r>
              <a:t>and </a:t>
            </a:r>
            <a:r>
              <a:rPr i="1"/>
              <a:t>Babesia microti </a:t>
            </a:r>
            <a:r>
              <a:t>reservoirs. Appl Environ Microbiol 87:e02370-20. </a:t>
            </a:r>
            <a:r>
              <a:rPr>
                <a:solidFill>
                  <a:srgbClr val="0000FF"/>
                </a:solidFill>
              </a:rPr>
              <a:t>https://doi.org/ 10.1128/AEM.02370-20</a:t>
            </a:r>
            <a:r>
              <a:t>. </a:t>
            </a:r>
          </a:p>
        </p:txBody>
      </p:sp>
      <p:sp>
        <p:nvSpPr>
          <p:cNvPr id="164" name="Text Placeholder 5"/>
          <p:cNvSpPr txBox="1"/>
          <p:nvPr/>
        </p:nvSpPr>
        <p:spPr>
          <a:xfrm>
            <a:off x="8159090" y="11855804"/>
            <a:ext cx="8088624" cy="1210735"/>
          </a:xfrm>
          <a:prstGeom prst="rect">
            <a:avLst/>
          </a:prstGeom>
          <a:ln w="12700">
            <a:miter lim="400000"/>
          </a:ln>
          <a:extLst>
            <a:ext uri="{C572A759-6A51-4108-AA02-DFA0A04FC94B}">
              <ma14:wrappingTextBoxFlag xmlns:ma14="http://schemas.microsoft.com/office/mac/drawingml/2011/main" val="1"/>
            </a:ext>
          </a:extLst>
        </p:spPr>
        <p:txBody>
          <a:bodyPr lIns="325966" tIns="325966" rIns="325966" bIns="325966">
            <a:spAutoFit/>
          </a:bodyPr>
          <a:lstStyle/>
          <a:p>
            <a:pPr defTabSz="652462">
              <a:defRPr sz="2000">
                <a:solidFill>
                  <a:srgbClr val="000000"/>
                </a:solidFill>
                <a:latin typeface="Garamond"/>
                <a:ea typeface="Garamond"/>
                <a:cs typeface="Garamond"/>
                <a:sym typeface="Garamond"/>
              </a:defRPr>
            </a:pPr>
            <a:r>
              <a:rPr b="1"/>
              <a:t>Fig 1.</a:t>
            </a:r>
            <a:r>
              <a:t> (Above): Bar graph showing the infection prevalence of each pathogen in the 110 nymphal deer ticks collected and sampled. </a:t>
            </a:r>
          </a:p>
        </p:txBody>
      </p:sp>
      <p:sp>
        <p:nvSpPr>
          <p:cNvPr id="165" name="Text Placeholder 5"/>
          <p:cNvSpPr txBox="1"/>
          <p:nvPr/>
        </p:nvSpPr>
        <p:spPr>
          <a:xfrm>
            <a:off x="16256192" y="11830404"/>
            <a:ext cx="8088624" cy="1490135"/>
          </a:xfrm>
          <a:prstGeom prst="rect">
            <a:avLst/>
          </a:prstGeom>
          <a:ln w="12700">
            <a:miter lim="400000"/>
          </a:ln>
          <a:extLst>
            <a:ext uri="{C572A759-6A51-4108-AA02-DFA0A04FC94B}">
              <ma14:wrappingTextBoxFlag xmlns:ma14="http://schemas.microsoft.com/office/mac/drawingml/2011/main" val="1"/>
            </a:ext>
          </a:extLst>
        </p:spPr>
        <p:txBody>
          <a:bodyPr lIns="325966" tIns="325966" rIns="325966" bIns="325966">
            <a:spAutoFit/>
          </a:bodyPr>
          <a:lstStyle/>
          <a:p>
            <a:pPr defTabSz="652462">
              <a:defRPr sz="2000">
                <a:solidFill>
                  <a:srgbClr val="000000"/>
                </a:solidFill>
                <a:latin typeface="Garamond"/>
                <a:ea typeface="Garamond"/>
                <a:cs typeface="Garamond"/>
                <a:sym typeface="Garamond"/>
              </a:defRPr>
            </a:pPr>
            <a:r>
              <a:rPr b="1"/>
              <a:t>Fig 2.</a:t>
            </a:r>
            <a:r>
              <a:t> (Above): Bar graph showing the number and percentage of nymphs that tested positive for mice or deer blood based on blood meal remnant analysis.</a:t>
            </a:r>
          </a:p>
        </p:txBody>
      </p:sp>
      <p:sp>
        <p:nvSpPr>
          <p:cNvPr id="166" name="Text Placeholder 5"/>
          <p:cNvSpPr txBox="1"/>
          <p:nvPr/>
        </p:nvSpPr>
        <p:spPr>
          <a:xfrm>
            <a:off x="150907" y="5582987"/>
            <a:ext cx="7971830" cy="3001435"/>
          </a:xfrm>
          <a:prstGeom prst="rect">
            <a:avLst/>
          </a:prstGeom>
          <a:ln w="12700">
            <a:miter lim="400000"/>
          </a:ln>
          <a:extLst>
            <a:ext uri="{C572A759-6A51-4108-AA02-DFA0A04FC94B}">
              <ma14:wrappingTextBoxFlag xmlns:ma14="http://schemas.microsoft.com/office/mac/drawingml/2011/main" val="1"/>
            </a:ext>
          </a:extLst>
        </p:spPr>
        <p:txBody>
          <a:bodyPr lIns="325966" tIns="325966" rIns="325966" bIns="325966">
            <a:spAutoFit/>
          </a:bodyPr>
          <a:lstStyle/>
          <a:p>
            <a:pPr marL="628650" indent="-628650" algn="l" defTabSz="652462">
              <a:buSzPct val="100000"/>
              <a:buAutoNum type="arabicPeriod" startAt="1"/>
              <a:defRPr b="1" sz="3300">
                <a:solidFill>
                  <a:srgbClr val="000000"/>
                </a:solidFill>
                <a:latin typeface="Garamond"/>
                <a:ea typeface="Garamond"/>
                <a:cs typeface="Garamond"/>
                <a:sym typeface="Garamond"/>
              </a:defRPr>
            </a:pPr>
            <a:r>
              <a:t>On what animals are nymphal deer ticks feeding at the WNERR?</a:t>
            </a:r>
          </a:p>
          <a:p>
            <a:pPr marL="628650" indent="-628650" algn="l" defTabSz="652462">
              <a:buSzPct val="100000"/>
              <a:buAutoNum type="arabicPeriod" startAt="1"/>
              <a:defRPr b="1" sz="3300">
                <a:solidFill>
                  <a:srgbClr val="000000"/>
                </a:solidFill>
                <a:latin typeface="Garamond"/>
                <a:ea typeface="Garamond"/>
                <a:cs typeface="Garamond"/>
                <a:sym typeface="Garamond"/>
              </a:defRPr>
            </a:pPr>
            <a:r>
              <a:t>From what animals are nymphal deer ticks acquiring the pathogens they carry at the WNERR?</a:t>
            </a:r>
          </a:p>
        </p:txBody>
      </p:sp>
      <p:sp>
        <p:nvSpPr>
          <p:cNvPr id="167" name="Rectangle"/>
          <p:cNvSpPr/>
          <p:nvPr/>
        </p:nvSpPr>
        <p:spPr>
          <a:xfrm>
            <a:off x="145733" y="8572628"/>
            <a:ext cx="7880223" cy="3930955"/>
          </a:xfrm>
          <a:prstGeom prst="rect">
            <a:avLst/>
          </a:prstGeom>
          <a:ln w="25400">
            <a:solidFill>
              <a:srgbClr val="000000"/>
            </a:solidFill>
            <a:miter lim="400000"/>
          </a:ln>
        </p:spPr>
        <p:txBody>
          <a:bodyPr lIns="50800" tIns="50800" rIns="50800" bIns="50800" anchor="ctr"/>
          <a:lstStyle/>
          <a:p>
            <a:pPr>
              <a:defRPr sz="5000">
                <a:solidFill>
                  <a:srgbClr val="FFFFFF"/>
                </a:solidFill>
              </a:defRPr>
            </a:pPr>
          </a:p>
        </p:txBody>
      </p:sp>
      <p:pic>
        <p:nvPicPr>
          <p:cNvPr id="168" name="Rplot.jpeg" descr="Rplot.jpeg"/>
          <p:cNvPicPr>
            <a:picLocks noChangeAspect="1"/>
          </p:cNvPicPr>
          <p:nvPr/>
        </p:nvPicPr>
        <p:blipFill>
          <a:blip r:embed="rId11">
            <a:extLst/>
          </a:blip>
          <a:stretch>
            <a:fillRect/>
          </a:stretch>
        </p:blipFill>
        <p:spPr>
          <a:xfrm>
            <a:off x="16414655" y="5560768"/>
            <a:ext cx="7771699" cy="6328040"/>
          </a:xfrm>
          <a:prstGeom prst="rect">
            <a:avLst/>
          </a:prstGeom>
          <a:ln w="25400">
            <a:solidFill>
              <a:srgbClr val="000000"/>
            </a:solidFill>
            <a:miter lim="400000"/>
          </a:ln>
        </p:spPr>
      </p:pic>
      <p:pic>
        <p:nvPicPr>
          <p:cNvPr id="169" name="Rplot01.jpeg" descr="Rplot01.jpeg"/>
          <p:cNvPicPr>
            <a:picLocks noChangeAspect="1"/>
          </p:cNvPicPr>
          <p:nvPr/>
        </p:nvPicPr>
        <p:blipFill>
          <a:blip r:embed="rId12">
            <a:extLst/>
          </a:blip>
          <a:stretch>
            <a:fillRect/>
          </a:stretch>
        </p:blipFill>
        <p:spPr>
          <a:xfrm>
            <a:off x="8289660" y="5538057"/>
            <a:ext cx="7827483" cy="6373462"/>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phPaper">
  <a:themeElements>
    <a:clrScheme name="GraphPaper">
      <a:dk1>
        <a:srgbClr val="008585"/>
      </a:dk1>
      <a:lt1>
        <a:srgbClr val="858585"/>
      </a:lt1>
      <a:dk2>
        <a:srgbClr val="5A554C"/>
      </a:dk2>
      <a:lt2>
        <a:srgbClr val="D8D7D7"/>
      </a:lt2>
      <a:accent1>
        <a:srgbClr val="3E93D7"/>
      </a:accent1>
      <a:accent2>
        <a:srgbClr val="67AB3C"/>
      </a:accent2>
      <a:accent3>
        <a:srgbClr val="D5A530"/>
      </a:accent3>
      <a:accent4>
        <a:srgbClr val="E17B2E"/>
      </a:accent4>
      <a:accent5>
        <a:srgbClr val="CC487C"/>
      </a:accent5>
      <a:accent6>
        <a:srgbClr val="4D45AC"/>
      </a:accent6>
      <a:hlink>
        <a:srgbClr val="0000FF"/>
      </a:hlink>
      <a:folHlink>
        <a:srgbClr val="FF00FF"/>
      </a:folHlink>
    </a:clrScheme>
    <a:fontScheme name="GraphPaper">
      <a:majorFont>
        <a:latin typeface="Marker Felt"/>
        <a:ea typeface="Marker Felt"/>
        <a:cs typeface="Marker Felt"/>
      </a:majorFont>
      <a:minorFont>
        <a:latin typeface="Marker Felt"/>
        <a:ea typeface="Marker Felt"/>
        <a:cs typeface="Marker Felt"/>
      </a:minorFont>
    </a:fontScheme>
    <a:fmtScheme name="Graph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313507"/>
            <a:satOff val="34334"/>
            <a:lumOff val="-8266"/>
            <a:alpha val="62000"/>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5B1D4"/>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858585"/>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phPaper">
  <a:themeElements>
    <a:clrScheme name="GraphPaper">
      <a:dk1>
        <a:srgbClr val="000000"/>
      </a:dk1>
      <a:lt1>
        <a:srgbClr val="FFFFFF"/>
      </a:lt1>
      <a:dk2>
        <a:srgbClr val="5A554C"/>
      </a:dk2>
      <a:lt2>
        <a:srgbClr val="D8D7D7"/>
      </a:lt2>
      <a:accent1>
        <a:srgbClr val="3E93D7"/>
      </a:accent1>
      <a:accent2>
        <a:srgbClr val="67AB3C"/>
      </a:accent2>
      <a:accent3>
        <a:srgbClr val="D5A530"/>
      </a:accent3>
      <a:accent4>
        <a:srgbClr val="E17B2E"/>
      </a:accent4>
      <a:accent5>
        <a:srgbClr val="CC487C"/>
      </a:accent5>
      <a:accent6>
        <a:srgbClr val="4D45AC"/>
      </a:accent6>
      <a:hlink>
        <a:srgbClr val="0000FF"/>
      </a:hlink>
      <a:folHlink>
        <a:srgbClr val="FF00FF"/>
      </a:folHlink>
    </a:clrScheme>
    <a:fontScheme name="GraphPaper">
      <a:majorFont>
        <a:latin typeface="Marker Felt"/>
        <a:ea typeface="Marker Felt"/>
        <a:cs typeface="Marker Felt"/>
      </a:majorFont>
      <a:minorFont>
        <a:latin typeface="Marker Felt"/>
        <a:ea typeface="Marker Felt"/>
        <a:cs typeface="Marker Felt"/>
      </a:minorFont>
    </a:fontScheme>
    <a:fmtScheme name="Graph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313507"/>
            <a:satOff val="34334"/>
            <a:lumOff val="-8266"/>
            <a:alpha val="62000"/>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5B1D4"/>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858585"/>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