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E704F-9923-029D-F5FD-8F2B862CD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0DA7BF-E917-1566-90F0-CB64456C8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9B24B-7305-F20D-CF4A-7797C747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E9150-A6D2-F678-4AA8-A2E6E192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FE2BF-932B-A748-B290-A1E5E20E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F628-8CA7-77FC-5794-652361F7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B3215-F4EC-0931-31F3-BA296BD9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7C5C6-C5A8-7EF4-8C71-104BCC63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263F2-E19D-231B-28F2-23E5AFB4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8F5E9-956E-9BB6-47EE-5D49AC2C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7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C95C85-08AC-8A3C-8F2B-1DC5ED206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559B3-A5F1-54AB-5C99-1E0C4AF9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C04AD-A896-3CE1-9452-6400769A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7251-03EB-7F0E-C8DE-1CC79490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892C-0C67-1761-E9BB-9CFEAA4E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2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944F-E37B-E20B-9CFA-B8B8F535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80840-53B5-539E-7357-DF237082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1383F-0487-6040-3C92-9BB0DB2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376B0-57EC-F510-030B-78FE7C1F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D4390-A0D6-FE37-5AF0-D8944993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5F68D-5ED9-E857-7E1C-F8EA1E2F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8D775-7FB0-CB29-C038-4AF5A0BE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680E6-BFD4-DCBE-62AA-277BDCC7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9FFCD-0D11-309F-92DD-008FCDDF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F8D78-E837-1DF3-E10C-97B1B6C5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3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B9069-0599-98F8-96A7-4A463F0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3624-81F9-5D55-14CD-5FD8510B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6EADF-8B14-ACDD-51A9-A3825004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03794-58D8-3DAD-E299-2FDEA8A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B0C3C-399F-8ECA-7AD3-1E8739C2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1C727-89D7-84D5-4F0D-D3C5E032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CAECF-7F17-3109-B355-76F9482B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628BD-9A09-244B-3658-7B60EAA6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66280-557C-6226-AA86-23A9514E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1DF31F-8FE1-1BD3-325F-3BEE46272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A146C-44B9-80CC-89B3-6FC190523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1637EE-20C1-CF37-EAE6-F5F28E0F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9D8EA-19D3-08EF-E901-47E7E677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778B8-178C-769D-9DB0-141D5746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13C6-D999-C76F-2AA7-3851CC6A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DFB389-E593-CF3A-F5BF-45D70262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7858F-13C0-29CF-07B7-9108A30C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D7BEE-9AB7-422A-A0F6-84DD97C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4C953B-B4AD-C7FE-BF03-6FEB6BCF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BF4D91-0F71-7393-3320-6DA70678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31E02-6001-DC23-E924-91FEA60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9686A-AD9C-6C39-4BBA-22937D5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A2DF5-2158-8397-2BC7-02817EDA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4B085-E9E0-399D-3D6D-229E1D70C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CC888-DD78-DFBC-5FA7-1CE33A1E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EA120-6012-94D1-114D-0AE1B4A4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5847F-8580-317A-E1ED-6B84899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8531-A18A-8609-8E34-173A488D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28E03-6EA1-F5D5-2E94-963CCFD3D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E17BE-4BD6-65D9-8C71-31C2F56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022B9-9286-D2CF-1F79-1BEF7F6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55724-08CA-1175-D258-1648C53E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4F464-EA9E-6261-6949-F19E4604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8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C2B9D-B33B-4F7C-B43A-C8B7FC9A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67547-C777-6E3F-CB39-40DFB8A95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D877C-7501-9ECB-1B5F-E0E94004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7087-4517-435C-9AAC-01DDAEABD06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6E5B6-53F3-404C-2C04-BB4F45B58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7803A-3B79-D442-C0AC-D59486F17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D784-0A42-490C-8834-C1CE381D4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AA158-A92B-016D-71D3-E1576971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36221"/>
            <a:ext cx="5084445" cy="693419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35284-DADF-FA2F-F952-BD33B22BD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40" y="1178878"/>
            <a:ext cx="10655300" cy="78200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包，包含了最先进的深度学习库（工具）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3732A-6F69-6EAB-B94E-9ECEA6C2F320}"/>
              </a:ext>
            </a:extLst>
          </p:cNvPr>
          <p:cNvSpPr txBox="1"/>
          <p:nvPr/>
        </p:nvSpPr>
        <p:spPr>
          <a:xfrm>
            <a:off x="735329" y="2343468"/>
            <a:ext cx="346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03E647-AC0B-E5A6-B855-2CDD0B18336E}"/>
              </a:ext>
            </a:extLst>
          </p:cNvPr>
          <p:cNvSpPr txBox="1"/>
          <p:nvPr/>
        </p:nvSpPr>
        <p:spPr>
          <a:xfrm>
            <a:off x="967740" y="3058160"/>
            <a:ext cx="10655300" cy="261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最新版本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相当于应用商店，可以在里面下载深度学习的库，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都相当于一个应用商店）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可以安装不同的虚拟环境（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Pytorch1.0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Pytorch2.1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，不同的版本放在不同的虚拟环境中，就不需要再卸载旧版本安装新版本）</a:t>
            </a:r>
          </a:p>
        </p:txBody>
      </p:sp>
    </p:spTree>
    <p:extLst>
      <p:ext uri="{BB962C8B-B14F-4D97-AF65-F5344CB8AC3E}">
        <p14:creationId xmlns:p14="http://schemas.microsoft.com/office/powerpoint/2010/main" val="41022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472DD9-F7BB-D7D9-A28F-0CB9C1B01BFA}"/>
              </a:ext>
            </a:extLst>
          </p:cNvPr>
          <p:cNvSpPr txBox="1"/>
          <p:nvPr/>
        </p:nvSpPr>
        <p:spPr>
          <a:xfrm>
            <a:off x="548640" y="256540"/>
            <a:ext cx="459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创建环境：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7A9F-0FBB-6A2E-2DF4-2A137D04A92D}"/>
              </a:ext>
            </a:extLst>
          </p:cNvPr>
          <p:cNvSpPr txBox="1"/>
          <p:nvPr/>
        </p:nvSpPr>
        <p:spPr>
          <a:xfrm>
            <a:off x="548640" y="711200"/>
            <a:ext cx="10901680" cy="653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官网下载的都是最新版本（支持最高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创建属于自己的虚拟环境：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使用命令：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env 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查看当前的虚拟环境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虚拟环境中：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create  -n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虚拟环境名字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python=3.x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激活虚拟环境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activate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虚拟环境名字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退出虚拟环境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deactivate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使用镜像下载：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create –n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虚拟环境名字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python=3.x –c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清华镜像：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https://mirrors.tuna.tsinghua.edu.cn/anaconda/cloud/pytorch/win-64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彻底删除虚拟环境：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remove –n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虚拟环境名字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--all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25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08CA00-D29E-C885-A082-548E1886610C}"/>
              </a:ext>
            </a:extLst>
          </p:cNvPr>
          <p:cNvSpPr txBox="1"/>
          <p:nvPr/>
        </p:nvSpPr>
        <p:spPr>
          <a:xfrm>
            <a:off x="447040" y="-19783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1.CUDA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C639E1-145C-B44C-0D90-56E679C02BE7}"/>
              </a:ext>
            </a:extLst>
          </p:cNvPr>
          <p:cNvSpPr txBox="1"/>
          <p:nvPr/>
        </p:nvSpPr>
        <p:spPr>
          <a:xfrm>
            <a:off x="447040" y="265044"/>
            <a:ext cx="1100328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驱动版本：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官网下载：输入电脑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型号、系统版本、下载最新的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命令窗口查看驱动版本：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官网：下载低于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驱动版本的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 runtime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6978F-9586-2D13-3C3F-B10E47F76357}"/>
              </a:ext>
            </a:extLst>
          </p:cNvPr>
          <p:cNvSpPr txBox="1"/>
          <p:nvPr/>
        </p:nvSpPr>
        <p:spPr>
          <a:xfrm>
            <a:off x="447040" y="19704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在虚拟环境中安装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A7821-6E77-2F69-2C57-DC4F449460D8}"/>
              </a:ext>
            </a:extLst>
          </p:cNvPr>
          <p:cNvSpPr txBox="1"/>
          <p:nvPr/>
        </p:nvSpPr>
        <p:spPr>
          <a:xfrm>
            <a:off x="447040" y="2297392"/>
            <a:ext cx="1081024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官网下载：进入创建的虚拟环境中，通过官网获取下载命令（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），在命令行中下载（网速慢的话使用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镜像下载）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本地下载：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查看下载完成：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看是否有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46B5DA-B8A5-0FEE-E5F9-240CD3700682}"/>
              </a:ext>
            </a:extLst>
          </p:cNvPr>
          <p:cNvSpPr txBox="1"/>
          <p:nvPr/>
        </p:nvSpPr>
        <p:spPr>
          <a:xfrm>
            <a:off x="447040" y="4002795"/>
            <a:ext cx="425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是否安装成功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ABF9F0-5167-EBB8-63C6-460E08E07BCD}"/>
              </a:ext>
            </a:extLst>
          </p:cNvPr>
          <p:cNvSpPr txBox="1"/>
          <p:nvPr/>
        </p:nvSpPr>
        <p:spPr>
          <a:xfrm>
            <a:off x="447040" y="4464460"/>
            <a:ext cx="1121664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虚拟环境中进入自建虚拟环境：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activate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虚拟环境名字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查看是否有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torch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Torch.cuda.is_avaliable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回车查看是否返回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2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A58F1F-FFF0-6A72-9C2E-D222B0F65CAE}"/>
              </a:ext>
            </a:extLst>
          </p:cNvPr>
          <p:cNvSpPr txBox="1"/>
          <p:nvPr/>
        </p:nvSpPr>
        <p:spPr>
          <a:xfrm>
            <a:off x="276225" y="161925"/>
            <a:ext cx="493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50D6F-BFFA-8A66-79EF-A1D27A0DD2DA}"/>
              </a:ext>
            </a:extLst>
          </p:cNvPr>
          <p:cNvSpPr txBox="1"/>
          <p:nvPr/>
        </p:nvSpPr>
        <p:spPr>
          <a:xfrm>
            <a:off x="476250" y="876300"/>
            <a:ext cx="9163050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torch.utils.data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一般有两个类组成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PIL import 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Image.open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（）打开指定图片，查看图片信息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（导入系统库）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可以连接文件夹路径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os.path.join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1,2,3…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将文件夹内图片列表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os.listdir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38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4B73FD-33A3-916C-FC98-5F0D51E91A00}"/>
              </a:ext>
            </a:extLst>
          </p:cNvPr>
          <p:cNvSpPr txBox="1"/>
          <p:nvPr/>
        </p:nvSpPr>
        <p:spPr>
          <a:xfrm>
            <a:off x="323850" y="240357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包使用：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427B17-96EB-9DC4-896E-768021F39649}"/>
              </a:ext>
            </a:extLst>
          </p:cNvPr>
          <p:cNvSpPr txBox="1"/>
          <p:nvPr/>
        </p:nvSpPr>
        <p:spPr>
          <a:xfrm>
            <a:off x="428625" y="769363"/>
            <a:ext cx="11334750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导入包：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torch.utils.tensorboard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SummaryWriter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时不能使用外网）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对图片进行打开，注意图片的格式必须符合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writer.add_image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（）函数的参数形式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对图片进行打开时，必须导入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包对图片格式进行更改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numpy.array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writer.add_image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dataformats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时，。。。。。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运行后在终端使用指令：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=logs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，打开网页，显示处理的图片和数据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92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C30871-9CC8-3901-BAB3-B140398AAE7A}"/>
              </a:ext>
            </a:extLst>
          </p:cNvPr>
          <p:cNvSpPr txBox="1"/>
          <p:nvPr/>
        </p:nvSpPr>
        <p:spPr>
          <a:xfrm>
            <a:off x="561975" y="257175"/>
            <a:ext cx="423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2768F-15F5-A2A0-E1BC-B12D5C6BF53E}"/>
              </a:ext>
            </a:extLst>
          </p:cNvPr>
          <p:cNvSpPr txBox="1"/>
          <p:nvPr/>
        </p:nvSpPr>
        <p:spPr>
          <a:xfrm>
            <a:off x="561975" y="942975"/>
            <a:ext cx="11210925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库中的各种类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Totensor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RandomCrop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Totensor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：将图片类型转化为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：标准化图片，输入只能是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：裁剪图片大小，输入可以是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 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 image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：可以将多个步骤合成一步（比如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Totensor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Normalize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等合成一步），但一般序列的最后一个参数为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Totensor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，以便后面的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writer.add_image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writer.add_image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输入的图片类型只能是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 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RandomCrop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：随机裁剪指定大小图片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注意：！！！！观察每个工具输入是什么图片类型（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！！！！！使用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writer.add_image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时，必须输入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 image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类型的图片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1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BD8E79-901A-54AD-F44E-7F966837AC14}"/>
              </a:ext>
            </a:extLst>
          </p:cNvPr>
          <p:cNvSpPr txBox="1"/>
          <p:nvPr/>
        </p:nvSpPr>
        <p:spPr>
          <a:xfrm>
            <a:off x="295275" y="228600"/>
            <a:ext cx="9553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2400" b="1" i="0" dirty="0" err="1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torch.utils.tensorboard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找不到</a:t>
            </a:r>
            <a:r>
              <a:rPr lang="en-US" altLang="zh-CN" sz="2400" b="1" i="0" dirty="0" err="1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SummaryWriter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en-US" altLang="zh-CN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400" b="1" i="0" dirty="0" err="1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torch.utils.tensorboard</a:t>
            </a:r>
            <a:r>
              <a:rPr lang="en-US" altLang="zh-CN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import </a:t>
            </a:r>
            <a:r>
              <a:rPr lang="en-US" altLang="zh-CN" sz="2400" b="1" i="0" dirty="0" err="1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SummaryWriter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i="0" dirty="0">
              <a:solidFill>
                <a:srgbClr val="2222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60582B-9E28-357A-1D64-955052B24447}"/>
              </a:ext>
            </a:extLst>
          </p:cNvPr>
          <p:cNvSpPr txBox="1"/>
          <p:nvPr/>
        </p:nvSpPr>
        <p:spPr>
          <a:xfrm>
            <a:off x="457200" y="1336596"/>
            <a:ext cx="1134427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https://mirrors.aliyun.com/pypi/simple/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SummaryWriter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之下（其属于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之下），同时将报错出改为：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b="0" i="0" dirty="0">
                <a:solidFill>
                  <a:srgbClr val="18191C"/>
                </a:solidFill>
                <a:effectLst/>
                <a:latin typeface="PingFang SC"/>
              </a:rPr>
              <a:t>from </a:t>
            </a:r>
            <a:r>
              <a:rPr lang="en-US" altLang="zh-CN" b="0" i="0" dirty="0" err="1">
                <a:solidFill>
                  <a:srgbClr val="18191C"/>
                </a:solidFill>
                <a:effectLst/>
                <a:latin typeface="PingFang SC"/>
              </a:rPr>
              <a:t>torch.utils.tensorboard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/>
              </a:rPr>
              <a:t> import </a:t>
            </a:r>
            <a:r>
              <a:rPr lang="en-US" altLang="zh-CN" b="0" i="0" dirty="0" err="1">
                <a:solidFill>
                  <a:srgbClr val="18191C"/>
                </a:solidFill>
                <a:effectLst/>
                <a:latin typeface="PingFang SC"/>
              </a:rPr>
              <a:t>SummaryWriter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改为</a:t>
            </a:r>
            <a:r>
              <a:rPr lang="zh-CN" altLang="en-US" b="1" i="0" dirty="0">
                <a:solidFill>
                  <a:srgbClr val="18191C"/>
                </a:solidFill>
                <a:effectLst/>
                <a:latin typeface="PingFang SC"/>
              </a:rPr>
              <a:t>： </a:t>
            </a:r>
            <a:r>
              <a:rPr lang="en-US" altLang="zh-CN" b="1" i="0" dirty="0">
                <a:solidFill>
                  <a:srgbClr val="18191C"/>
                </a:solidFill>
                <a:effectLst/>
                <a:latin typeface="PingFang SC"/>
              </a:rPr>
              <a:t>from </a:t>
            </a:r>
            <a:r>
              <a:rPr lang="en-US" altLang="zh-CN" b="1" i="0" dirty="0" err="1">
                <a:solidFill>
                  <a:srgbClr val="18191C"/>
                </a:solidFill>
                <a:effectLst/>
                <a:latin typeface="PingFang SC"/>
              </a:rPr>
              <a:t>tensorboardX</a:t>
            </a:r>
            <a:r>
              <a:rPr lang="en-US" altLang="zh-CN" b="1" i="0" dirty="0">
                <a:solidFill>
                  <a:srgbClr val="18191C"/>
                </a:solidFill>
                <a:effectLst/>
                <a:latin typeface="PingFang SC"/>
              </a:rPr>
              <a:t> import </a:t>
            </a:r>
            <a:r>
              <a:rPr lang="en-US" altLang="zh-CN" b="1" i="0" dirty="0" err="1">
                <a:solidFill>
                  <a:srgbClr val="18191C"/>
                </a:solidFill>
                <a:effectLst/>
                <a:latin typeface="PingFang SC"/>
              </a:rPr>
              <a:t>SummaryWriter</a:t>
            </a:r>
            <a:endParaRPr lang="en-US" altLang="zh-CN" b="1" i="0" dirty="0">
              <a:solidFill>
                <a:srgbClr val="18191C"/>
              </a:solidFill>
              <a:effectLst/>
              <a:latin typeface="PingFang SC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AC58F-6EB2-CBDE-E765-451A3A40FCE3}"/>
              </a:ext>
            </a:extLst>
          </p:cNvPr>
          <p:cNvSpPr txBox="1"/>
          <p:nvPr/>
        </p:nvSpPr>
        <p:spPr>
          <a:xfrm>
            <a:off x="295275" y="3356363"/>
            <a:ext cx="1117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logdir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=logs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时报错问题解决：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DF20B-90C4-40C8-F1EC-CA08EE01301A}"/>
              </a:ext>
            </a:extLst>
          </p:cNvPr>
          <p:cNvSpPr txBox="1"/>
          <p:nvPr/>
        </p:nvSpPr>
        <p:spPr>
          <a:xfrm>
            <a:off x="457200" y="3818028"/>
            <a:ext cx="112776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==3.19.6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或者更高的版本（看清楚报错，有的限制低版本）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=logs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D540DA-EA6E-10EF-3BF5-92D0D891FD03}"/>
              </a:ext>
            </a:extLst>
          </p:cNvPr>
          <p:cNvSpPr txBox="1"/>
          <p:nvPr/>
        </p:nvSpPr>
        <p:spPr>
          <a:xfrm>
            <a:off x="295275" y="4909014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查看输出类型和调试：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4092AE-499D-E7B1-782F-9986F6353DA8}"/>
              </a:ext>
            </a:extLst>
          </p:cNvPr>
          <p:cNvSpPr txBox="1"/>
          <p:nvPr/>
        </p:nvSpPr>
        <p:spPr>
          <a:xfrm>
            <a:off x="457200" y="5477265"/>
            <a:ext cx="1062037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print(type())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65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A3B694-3D3D-ED8A-9617-A117D55023A6}"/>
              </a:ext>
            </a:extLst>
          </p:cNvPr>
          <p:cNvSpPr txBox="1"/>
          <p:nvPr/>
        </p:nvSpPr>
        <p:spPr>
          <a:xfrm>
            <a:off x="266700" y="152400"/>
            <a:ext cx="424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4535B9-4CA3-DA38-4F68-72E974CD90D1}"/>
              </a:ext>
            </a:extLst>
          </p:cNvPr>
          <p:cNvSpPr txBox="1"/>
          <p:nvPr/>
        </p:nvSpPr>
        <p:spPr>
          <a:xfrm>
            <a:off x="266700" y="895350"/>
            <a:ext cx="11734800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先从官网下载数据集：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torchvision.datasets.CIFAR10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类，里面主要参数有：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：测试数据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：一次抓取数据的个数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（洗牌）：下一轮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是否需要重新洗牌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Num_worker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：是否进行多进程读取机制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Drop_last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：在最后一次读取数据集时，达不到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个数，是否舍去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11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973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PingFang SC</vt:lpstr>
      <vt:lpstr>等线</vt:lpstr>
      <vt:lpstr>等线 Light</vt:lpstr>
      <vt:lpstr>微软雅黑</vt:lpstr>
      <vt:lpstr>Arial</vt:lpstr>
      <vt:lpstr>Wingdings</vt:lpstr>
      <vt:lpstr>Office 主题​​</vt:lpstr>
      <vt:lpstr>Pytorch和TensorFlow安装：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HC H</dc:creator>
  <cp:lastModifiedBy>HC H</cp:lastModifiedBy>
  <cp:revision>52</cp:revision>
  <dcterms:created xsi:type="dcterms:W3CDTF">2024-09-14T07:55:06Z</dcterms:created>
  <dcterms:modified xsi:type="dcterms:W3CDTF">2024-09-24T14:12:43Z</dcterms:modified>
</cp:coreProperties>
</file>