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80d2985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5d80d2985e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d80d2985e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5d80d2985e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d80d2985e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5d80d2985e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d80d2985e_3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5d80d2985e_3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d80d2985e_3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5d80d2985e_3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d80d2985e_3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5d80d2985e_3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d80d2985e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5d80d2985e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80d2985e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d80d2985e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d80d2985e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d80d2985e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d80d2985e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d80d2985e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d80d2985e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5d80d2985e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d80d2985e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5d80d2985e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d80d2985e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5d80d2985e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xiazai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>
  <p:cSld name="1_标题幻灯片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比较">
  <p:cSld name="1_比较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1488604" y="6728439"/>
            <a:ext cx="1224136" cy="1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b="0" i="0" lang="zh-CN" sz="100" u="sng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PPT下载</a:t>
            </a:r>
            <a:r>
              <a:rPr b="0" i="0" lang="zh-CN" sz="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http://www.1ppt.com/xiazai/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录">
  <p:cSld name="目录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节页">
  <p:cSld name="章节页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页">
  <p:cSld name="内页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"/>
          <p:cNvPicPr preferRelativeResize="0"/>
          <p:nvPr/>
        </p:nvPicPr>
        <p:blipFill rotWithShape="1">
          <a:blip r:embed="rId2">
            <a:alphaModFix/>
          </a:blip>
          <a:srcRect b="8380" l="0" r="0" t="8381"/>
          <a:stretch/>
        </p:blipFill>
        <p:spPr>
          <a:xfrm>
            <a:off x="-51707" y="0"/>
            <a:ext cx="122567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/>
          <p:nvPr/>
        </p:nvSpPr>
        <p:spPr>
          <a:xfrm>
            <a:off x="156710" y="159504"/>
            <a:ext cx="11838773" cy="651802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177800" rotWithShape="0" algn="ctr" dir="5400000" dist="2286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6.gif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8381" l="0" r="0" t="8381"/>
          <a:stretch/>
        </p:blipFill>
        <p:spPr>
          <a:xfrm>
            <a:off x="-51707" y="0"/>
            <a:ext cx="1225677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452860" y="411450"/>
            <a:ext cx="11286300" cy="603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177800" rotWithShape="0" algn="ctr" dir="5400000" dist="2286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018650" y="5132650"/>
            <a:ext cx="4154700" cy="436200"/>
          </a:xfrm>
          <a:prstGeom prst="roundRect">
            <a:avLst>
              <a:gd fmla="val 16667" name="adj"/>
            </a:avLst>
          </a:prstGeom>
          <a:solidFill>
            <a:srgbClr val="0B9A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Wed  5  Aug.  2023</a:t>
            </a:r>
            <a:endParaRPr b="0" i="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2674685" y="4054702"/>
            <a:ext cx="6804000" cy="0"/>
          </a:xfrm>
          <a:prstGeom prst="straightConnector1">
            <a:avLst/>
          </a:prstGeom>
          <a:noFill/>
          <a:ln cap="flat" cmpd="sng" w="28575">
            <a:solidFill>
              <a:srgbClr val="0B9AA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e7d195523061f1c0d318120d6aeaf1b6ccceb6ba3da59c0775C5DE19DDDEBC09ED96DBD9900D9848D623ECAD1D4904B78047D0015C22C8BE97228BE8B5BFF08FE7A3AE04126DA07312A96C0F69F9BAB75EA584F49C7DC7EF007612D5BA2101DE20B851D74192FC698F33C78C5359C10F3DCCA76D05D1E37CCAFBF2CDFFA7006AADF130EA7F6511EC" id="103" name="Google Shape;103;p18"/>
          <p:cNvSpPr txBox="1"/>
          <p:nvPr/>
        </p:nvSpPr>
        <p:spPr>
          <a:xfrm>
            <a:off x="2609135" y="2219950"/>
            <a:ext cx="693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AWS </a:t>
            </a:r>
            <a:r>
              <a:rPr b="1" lang="zh-CN" sz="6600">
                <a:solidFill>
                  <a:srgbClr val="2B2F6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雲端 </a:t>
            </a:r>
            <a:r>
              <a:rPr b="1" lang="zh-CN" sz="6600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架構師</a:t>
            </a:r>
            <a:endParaRPr b="1" i="0" sz="6600" u="none" cap="none" strike="noStrike">
              <a:solidFill>
                <a:srgbClr val="2B2F6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2568375" y="3506775"/>
            <a:ext cx="711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00" u="none" cap="none" strike="noStrike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|</a:t>
            </a:r>
            <a:r>
              <a:rPr lang="zh-CN" sz="1800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雲端運算 </a:t>
            </a:r>
            <a:r>
              <a:rPr b="0" i="0" lang="zh-CN" sz="1800" u="none" cap="none" strike="noStrike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| </a:t>
            </a:r>
            <a:r>
              <a:rPr lang="zh-CN" sz="1800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雲端儲存</a:t>
            </a:r>
            <a:r>
              <a:rPr b="0" i="0" lang="zh-CN" sz="1800" u="none" cap="none" strike="noStrike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| </a:t>
            </a:r>
            <a:r>
              <a:rPr lang="zh-CN" sz="1800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運算分析</a:t>
            </a:r>
            <a:r>
              <a:rPr b="0" i="0" lang="zh-CN" sz="1800" u="none" cap="none" strike="noStrike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| </a:t>
            </a:r>
            <a:r>
              <a:rPr lang="zh-CN" sz="1800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應用服務</a:t>
            </a:r>
            <a:r>
              <a:rPr b="0" i="0" lang="zh-CN" sz="1800" u="none" cap="none" strike="noStrike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| </a:t>
            </a:r>
            <a:r>
              <a:rPr lang="zh-CN" sz="1800">
                <a:solidFill>
                  <a:srgbClr val="0B9AA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負載平衡 | 災難復原 |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568382" y="4269522"/>
            <a:ext cx="7119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05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雲端架構師負責管理組織中的雲端運算架構。他們對於建構原理、制定技術雲端策略、協助雲端檔案遷移、檢視工作量分配架構，以及指導如何解決高風險問題等服務，都有非常深入的了解。為此，雲端架構師必須要結合營運、技術及社交技能，同時了解不斷演變的技術培訓，對於團隊更是有相當大的助益。</a:t>
            </a:r>
            <a:endParaRPr sz="105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275" y="1038117"/>
            <a:ext cx="2544324" cy="7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204" name="Google Shape;204;p27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效能檢討</a:t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4600" y="1513875"/>
            <a:ext cx="6322800" cy="4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 rot="4919137">
            <a:off x="7121464" y="1283381"/>
            <a:ext cx="441108" cy="154343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8618425" y="1152825"/>
            <a:ext cx="1785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/>
              <a:t>為何會超載</a:t>
            </a:r>
            <a:br>
              <a:rPr lang="zh-CN"/>
            </a:br>
            <a:br>
              <a:rPr lang="zh-CN"/>
            </a:br>
            <a:r>
              <a:rPr lang="zh-CN" sz="2100"/>
              <a:t>排程 ?</a:t>
            </a:r>
            <a:br>
              <a:rPr lang="zh-CN" sz="2100"/>
            </a:br>
            <a:r>
              <a:rPr lang="zh-CN" sz="2100"/>
              <a:t>簡訊 ?</a:t>
            </a:r>
            <a:br>
              <a:rPr lang="zh-CN" sz="2100"/>
            </a:br>
            <a:r>
              <a:rPr lang="zh-CN" sz="2100"/>
              <a:t>報表 ?</a:t>
            </a:r>
            <a:br>
              <a:rPr lang="zh-CN" sz="2100"/>
            </a:br>
            <a:r>
              <a:rPr lang="zh-CN" sz="2100"/>
              <a:t>視訊 ?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8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215" name="Google Shape;215;p28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檢視工作</a:t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-2954"/>
          <a:stretch/>
        </p:blipFill>
        <p:spPr>
          <a:xfrm>
            <a:off x="4300500" y="809225"/>
            <a:ext cx="3997375" cy="54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9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224" name="Google Shape;224;p29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分散</a:t>
              </a: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工作</a:t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925" y="809225"/>
            <a:ext cx="4892251" cy="547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0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233" name="Google Shape;233;p30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分散工作的</a:t>
              </a: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好處</a:t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5" y="1207600"/>
            <a:ext cx="7147024" cy="50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7532" l="0" r="0" t="7541"/>
          <a:stretch/>
        </p:blipFill>
        <p:spPr>
          <a:xfrm>
            <a:off x="2718950" y="289800"/>
            <a:ext cx="8623775" cy="6132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31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243" name="Google Shape;243;p31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最終目標</a:t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8380" l="0" r="0" t="8381"/>
          <a:stretch/>
        </p:blipFill>
        <p:spPr>
          <a:xfrm>
            <a:off x="-51707" y="0"/>
            <a:ext cx="122567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/>
          <p:nvPr/>
        </p:nvSpPr>
        <p:spPr>
          <a:xfrm>
            <a:off x="565785" y="496389"/>
            <a:ext cx="11060430" cy="593053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177800" rotWithShape="0" algn="ctr" dir="5400000" dist="2286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92" y="496383"/>
            <a:ext cx="10543374" cy="59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3051" y="1384300"/>
            <a:ext cx="3197200" cy="415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6388" y="1441225"/>
            <a:ext cx="2690525" cy="2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9586856" y="4438754"/>
            <a:ext cx="4525263" cy="4856127"/>
          </a:xfrm>
          <a:custGeom>
            <a:rect b="b" l="l" r="r" t="t"/>
            <a:pathLst>
              <a:path extrusionOk="0" h="3727590" w="3473617">
                <a:moveTo>
                  <a:pt x="1737049" y="0"/>
                </a:moveTo>
                <a:lnTo>
                  <a:pt x="1770061" y="1626"/>
                </a:lnTo>
                <a:lnTo>
                  <a:pt x="1804033" y="6737"/>
                </a:lnTo>
                <a:lnTo>
                  <a:pt x="1838960" y="14866"/>
                </a:lnTo>
                <a:lnTo>
                  <a:pt x="1875083" y="26479"/>
                </a:lnTo>
                <a:lnTo>
                  <a:pt x="1913361" y="41578"/>
                </a:lnTo>
                <a:lnTo>
                  <a:pt x="1954029" y="59696"/>
                </a:lnTo>
                <a:lnTo>
                  <a:pt x="1997569" y="81298"/>
                </a:lnTo>
                <a:lnTo>
                  <a:pt x="2044459" y="105918"/>
                </a:lnTo>
                <a:lnTo>
                  <a:pt x="2095174" y="134257"/>
                </a:lnTo>
                <a:lnTo>
                  <a:pt x="2150437" y="165615"/>
                </a:lnTo>
                <a:lnTo>
                  <a:pt x="2210484" y="200688"/>
                </a:lnTo>
                <a:lnTo>
                  <a:pt x="2276033" y="238550"/>
                </a:lnTo>
                <a:lnTo>
                  <a:pt x="2347323" y="280127"/>
                </a:lnTo>
                <a:lnTo>
                  <a:pt x="2424833" y="324725"/>
                </a:lnTo>
                <a:lnTo>
                  <a:pt x="2509281" y="373038"/>
                </a:lnTo>
                <a:lnTo>
                  <a:pt x="2601146" y="424139"/>
                </a:lnTo>
                <a:lnTo>
                  <a:pt x="2693011" y="475008"/>
                </a:lnTo>
                <a:lnTo>
                  <a:pt x="2778654" y="521231"/>
                </a:lnTo>
                <a:lnTo>
                  <a:pt x="2857600" y="563506"/>
                </a:lnTo>
                <a:lnTo>
                  <a:pt x="2930805" y="602295"/>
                </a:lnTo>
                <a:lnTo>
                  <a:pt x="2997550" y="637603"/>
                </a:lnTo>
                <a:lnTo>
                  <a:pt x="3059032" y="670354"/>
                </a:lnTo>
                <a:lnTo>
                  <a:pt x="3115012" y="700549"/>
                </a:lnTo>
                <a:lnTo>
                  <a:pt x="3165728" y="728656"/>
                </a:lnTo>
                <a:lnTo>
                  <a:pt x="3211661" y="755599"/>
                </a:lnTo>
                <a:lnTo>
                  <a:pt x="3253047" y="780917"/>
                </a:lnTo>
                <a:lnTo>
                  <a:pt x="3289410" y="805539"/>
                </a:lnTo>
                <a:lnTo>
                  <a:pt x="3322185" y="830160"/>
                </a:lnTo>
                <a:lnTo>
                  <a:pt x="3350892" y="854317"/>
                </a:lnTo>
                <a:lnTo>
                  <a:pt x="3375533" y="879171"/>
                </a:lnTo>
                <a:lnTo>
                  <a:pt x="3397064" y="904953"/>
                </a:lnTo>
                <a:lnTo>
                  <a:pt x="3415245" y="931898"/>
                </a:lnTo>
                <a:lnTo>
                  <a:pt x="3430316" y="960468"/>
                </a:lnTo>
                <a:lnTo>
                  <a:pt x="3442756" y="991129"/>
                </a:lnTo>
                <a:lnTo>
                  <a:pt x="3452805" y="1024345"/>
                </a:lnTo>
                <a:lnTo>
                  <a:pt x="3460220" y="1060347"/>
                </a:lnTo>
                <a:lnTo>
                  <a:pt x="3466201" y="1099602"/>
                </a:lnTo>
                <a:lnTo>
                  <a:pt x="3470028" y="1142574"/>
                </a:lnTo>
                <a:lnTo>
                  <a:pt x="3472421" y="1189493"/>
                </a:lnTo>
                <a:lnTo>
                  <a:pt x="3473378" y="1241059"/>
                </a:lnTo>
                <a:lnTo>
                  <a:pt x="3473617" y="1297735"/>
                </a:lnTo>
                <a:lnTo>
                  <a:pt x="3472900" y="1359521"/>
                </a:lnTo>
                <a:lnTo>
                  <a:pt x="3471464" y="1426649"/>
                </a:lnTo>
                <a:lnTo>
                  <a:pt x="3470028" y="1500280"/>
                </a:lnTo>
                <a:lnTo>
                  <a:pt x="3468354" y="1580417"/>
                </a:lnTo>
                <a:lnTo>
                  <a:pt x="3466918" y="1667289"/>
                </a:lnTo>
                <a:lnTo>
                  <a:pt x="3465722" y="1761826"/>
                </a:lnTo>
                <a:lnTo>
                  <a:pt x="3465245" y="1863796"/>
                </a:lnTo>
                <a:lnTo>
                  <a:pt x="3465722" y="1965766"/>
                </a:lnTo>
                <a:lnTo>
                  <a:pt x="3466918" y="2060303"/>
                </a:lnTo>
                <a:lnTo>
                  <a:pt x="3468354" y="2147174"/>
                </a:lnTo>
                <a:lnTo>
                  <a:pt x="3470028" y="2227310"/>
                </a:lnTo>
                <a:lnTo>
                  <a:pt x="3471464" y="2300942"/>
                </a:lnTo>
                <a:lnTo>
                  <a:pt x="3472900" y="2368071"/>
                </a:lnTo>
                <a:lnTo>
                  <a:pt x="3473617" y="2429856"/>
                </a:lnTo>
                <a:lnTo>
                  <a:pt x="3473378" y="2486531"/>
                </a:lnTo>
                <a:lnTo>
                  <a:pt x="3472421" y="2538097"/>
                </a:lnTo>
                <a:lnTo>
                  <a:pt x="3470028" y="2585016"/>
                </a:lnTo>
                <a:lnTo>
                  <a:pt x="3466201" y="2627989"/>
                </a:lnTo>
                <a:lnTo>
                  <a:pt x="3460459" y="2667243"/>
                </a:lnTo>
                <a:lnTo>
                  <a:pt x="3452805" y="2703247"/>
                </a:lnTo>
                <a:lnTo>
                  <a:pt x="3442756" y="2736462"/>
                </a:lnTo>
                <a:lnTo>
                  <a:pt x="3430316" y="2767122"/>
                </a:lnTo>
                <a:lnTo>
                  <a:pt x="3415245" y="2795693"/>
                </a:lnTo>
                <a:lnTo>
                  <a:pt x="3397064" y="2822637"/>
                </a:lnTo>
                <a:lnTo>
                  <a:pt x="3375533" y="2848420"/>
                </a:lnTo>
                <a:lnTo>
                  <a:pt x="3350892" y="2873273"/>
                </a:lnTo>
                <a:lnTo>
                  <a:pt x="3322185" y="2897431"/>
                </a:lnTo>
                <a:lnTo>
                  <a:pt x="3289649" y="2922052"/>
                </a:lnTo>
                <a:lnTo>
                  <a:pt x="3253047" y="2946673"/>
                </a:lnTo>
                <a:lnTo>
                  <a:pt x="3211661" y="2972223"/>
                </a:lnTo>
                <a:lnTo>
                  <a:pt x="3165968" y="2998936"/>
                </a:lnTo>
                <a:lnTo>
                  <a:pt x="3115012" y="3027042"/>
                </a:lnTo>
                <a:lnTo>
                  <a:pt x="3059032" y="3057238"/>
                </a:lnTo>
                <a:lnTo>
                  <a:pt x="2997550" y="3089988"/>
                </a:lnTo>
                <a:lnTo>
                  <a:pt x="2930805" y="3125527"/>
                </a:lnTo>
                <a:lnTo>
                  <a:pt x="2857600" y="3164317"/>
                </a:lnTo>
                <a:lnTo>
                  <a:pt x="2778654" y="3206359"/>
                </a:lnTo>
                <a:lnTo>
                  <a:pt x="2693011" y="3252583"/>
                </a:lnTo>
                <a:lnTo>
                  <a:pt x="2601146" y="3303452"/>
                </a:lnTo>
                <a:lnTo>
                  <a:pt x="2509281" y="3354553"/>
                </a:lnTo>
                <a:lnTo>
                  <a:pt x="2424833" y="3402867"/>
                </a:lnTo>
                <a:lnTo>
                  <a:pt x="2347323" y="3447464"/>
                </a:lnTo>
                <a:lnTo>
                  <a:pt x="2276033" y="3489041"/>
                </a:lnTo>
                <a:lnTo>
                  <a:pt x="2210484" y="3526902"/>
                </a:lnTo>
                <a:lnTo>
                  <a:pt x="2150437" y="3561978"/>
                </a:lnTo>
                <a:lnTo>
                  <a:pt x="2095174" y="3593335"/>
                </a:lnTo>
                <a:lnTo>
                  <a:pt x="2044459" y="3621672"/>
                </a:lnTo>
                <a:lnTo>
                  <a:pt x="1997569" y="3646292"/>
                </a:lnTo>
                <a:lnTo>
                  <a:pt x="1954029" y="3667896"/>
                </a:lnTo>
                <a:lnTo>
                  <a:pt x="1913361" y="3686012"/>
                </a:lnTo>
                <a:lnTo>
                  <a:pt x="1875083" y="3701111"/>
                </a:lnTo>
                <a:lnTo>
                  <a:pt x="1838960" y="3712725"/>
                </a:lnTo>
                <a:lnTo>
                  <a:pt x="1804033" y="3720855"/>
                </a:lnTo>
                <a:lnTo>
                  <a:pt x="1770061" y="3725964"/>
                </a:lnTo>
                <a:lnTo>
                  <a:pt x="1737049" y="3727590"/>
                </a:lnTo>
                <a:lnTo>
                  <a:pt x="1703555" y="3725964"/>
                </a:lnTo>
                <a:lnTo>
                  <a:pt x="1669585" y="3720855"/>
                </a:lnTo>
                <a:lnTo>
                  <a:pt x="1634659" y="3712725"/>
                </a:lnTo>
                <a:lnTo>
                  <a:pt x="1598533" y="3701111"/>
                </a:lnTo>
                <a:lnTo>
                  <a:pt x="1560258" y="3686012"/>
                </a:lnTo>
                <a:lnTo>
                  <a:pt x="1519588" y="3667896"/>
                </a:lnTo>
                <a:lnTo>
                  <a:pt x="1476048" y="3646292"/>
                </a:lnTo>
                <a:lnTo>
                  <a:pt x="1429159" y="3621672"/>
                </a:lnTo>
                <a:lnTo>
                  <a:pt x="1378442" y="3593335"/>
                </a:lnTo>
                <a:lnTo>
                  <a:pt x="1323180" y="3561978"/>
                </a:lnTo>
                <a:lnTo>
                  <a:pt x="1263134" y="3526902"/>
                </a:lnTo>
                <a:lnTo>
                  <a:pt x="1197585" y="3489041"/>
                </a:lnTo>
                <a:lnTo>
                  <a:pt x="1126294" y="3447464"/>
                </a:lnTo>
                <a:lnTo>
                  <a:pt x="1048784" y="3402867"/>
                </a:lnTo>
                <a:lnTo>
                  <a:pt x="964336" y="3354553"/>
                </a:lnTo>
                <a:lnTo>
                  <a:pt x="872472" y="3303452"/>
                </a:lnTo>
                <a:lnTo>
                  <a:pt x="780608" y="3252583"/>
                </a:lnTo>
                <a:lnTo>
                  <a:pt x="694963" y="3206359"/>
                </a:lnTo>
                <a:lnTo>
                  <a:pt x="616018" y="3164085"/>
                </a:lnTo>
                <a:lnTo>
                  <a:pt x="542812" y="3125295"/>
                </a:lnTo>
                <a:lnTo>
                  <a:pt x="476067" y="3089988"/>
                </a:lnTo>
                <a:lnTo>
                  <a:pt x="414586" y="3057238"/>
                </a:lnTo>
                <a:lnTo>
                  <a:pt x="358606" y="3027042"/>
                </a:lnTo>
                <a:lnTo>
                  <a:pt x="307889" y="2998936"/>
                </a:lnTo>
                <a:lnTo>
                  <a:pt x="261956" y="2971992"/>
                </a:lnTo>
                <a:lnTo>
                  <a:pt x="220570" y="2946673"/>
                </a:lnTo>
                <a:lnTo>
                  <a:pt x="184207" y="2922052"/>
                </a:lnTo>
                <a:lnTo>
                  <a:pt x="151432" y="2897431"/>
                </a:lnTo>
                <a:lnTo>
                  <a:pt x="122725" y="2873273"/>
                </a:lnTo>
                <a:lnTo>
                  <a:pt x="98084" y="2848420"/>
                </a:lnTo>
                <a:lnTo>
                  <a:pt x="76554" y="2822637"/>
                </a:lnTo>
                <a:lnTo>
                  <a:pt x="58373" y="2795693"/>
                </a:lnTo>
                <a:lnTo>
                  <a:pt x="43301" y="2767122"/>
                </a:lnTo>
                <a:lnTo>
                  <a:pt x="30861" y="2736462"/>
                </a:lnTo>
                <a:lnTo>
                  <a:pt x="20813" y="2703247"/>
                </a:lnTo>
                <a:lnTo>
                  <a:pt x="13397" y="2667243"/>
                </a:lnTo>
                <a:lnTo>
                  <a:pt x="7417" y="2627989"/>
                </a:lnTo>
                <a:lnTo>
                  <a:pt x="3589" y="2585016"/>
                </a:lnTo>
                <a:lnTo>
                  <a:pt x="1196" y="2538097"/>
                </a:lnTo>
                <a:lnTo>
                  <a:pt x="239" y="2486531"/>
                </a:lnTo>
                <a:lnTo>
                  <a:pt x="0" y="2429856"/>
                </a:lnTo>
                <a:lnTo>
                  <a:pt x="718" y="2368071"/>
                </a:lnTo>
                <a:lnTo>
                  <a:pt x="2154" y="2300942"/>
                </a:lnTo>
                <a:lnTo>
                  <a:pt x="3589" y="2227310"/>
                </a:lnTo>
                <a:lnTo>
                  <a:pt x="5263" y="2147174"/>
                </a:lnTo>
                <a:lnTo>
                  <a:pt x="6699" y="2060303"/>
                </a:lnTo>
                <a:lnTo>
                  <a:pt x="7895" y="1965766"/>
                </a:lnTo>
                <a:lnTo>
                  <a:pt x="8373" y="1863796"/>
                </a:lnTo>
                <a:lnTo>
                  <a:pt x="7895" y="1761826"/>
                </a:lnTo>
                <a:lnTo>
                  <a:pt x="6699" y="1667289"/>
                </a:lnTo>
                <a:lnTo>
                  <a:pt x="5263" y="1580417"/>
                </a:lnTo>
                <a:lnTo>
                  <a:pt x="3589" y="1500280"/>
                </a:lnTo>
                <a:lnTo>
                  <a:pt x="2154" y="1426649"/>
                </a:lnTo>
                <a:lnTo>
                  <a:pt x="718" y="1359521"/>
                </a:lnTo>
                <a:lnTo>
                  <a:pt x="0" y="1297735"/>
                </a:lnTo>
                <a:lnTo>
                  <a:pt x="239" y="1241059"/>
                </a:lnTo>
                <a:lnTo>
                  <a:pt x="1196" y="1189493"/>
                </a:lnTo>
                <a:lnTo>
                  <a:pt x="3589" y="1142574"/>
                </a:lnTo>
                <a:lnTo>
                  <a:pt x="7417" y="1099602"/>
                </a:lnTo>
                <a:lnTo>
                  <a:pt x="13158" y="1060347"/>
                </a:lnTo>
                <a:lnTo>
                  <a:pt x="20813" y="1024345"/>
                </a:lnTo>
                <a:lnTo>
                  <a:pt x="30861" y="991129"/>
                </a:lnTo>
                <a:lnTo>
                  <a:pt x="43301" y="960468"/>
                </a:lnTo>
                <a:lnTo>
                  <a:pt x="58373" y="931898"/>
                </a:lnTo>
                <a:lnTo>
                  <a:pt x="76554" y="904953"/>
                </a:lnTo>
                <a:lnTo>
                  <a:pt x="98084" y="879171"/>
                </a:lnTo>
                <a:lnTo>
                  <a:pt x="122725" y="854317"/>
                </a:lnTo>
                <a:lnTo>
                  <a:pt x="151432" y="830160"/>
                </a:lnTo>
                <a:lnTo>
                  <a:pt x="183968" y="805539"/>
                </a:lnTo>
                <a:lnTo>
                  <a:pt x="220570" y="780917"/>
                </a:lnTo>
                <a:lnTo>
                  <a:pt x="261956" y="755367"/>
                </a:lnTo>
                <a:lnTo>
                  <a:pt x="307650" y="728656"/>
                </a:lnTo>
                <a:lnTo>
                  <a:pt x="358606" y="700549"/>
                </a:lnTo>
                <a:lnTo>
                  <a:pt x="414586" y="670354"/>
                </a:lnTo>
                <a:lnTo>
                  <a:pt x="476067" y="637603"/>
                </a:lnTo>
                <a:lnTo>
                  <a:pt x="542812" y="602064"/>
                </a:lnTo>
                <a:lnTo>
                  <a:pt x="616018" y="563273"/>
                </a:lnTo>
                <a:lnTo>
                  <a:pt x="694963" y="521231"/>
                </a:lnTo>
                <a:lnTo>
                  <a:pt x="780608" y="475008"/>
                </a:lnTo>
                <a:lnTo>
                  <a:pt x="872472" y="424139"/>
                </a:lnTo>
                <a:lnTo>
                  <a:pt x="964336" y="373038"/>
                </a:lnTo>
                <a:lnTo>
                  <a:pt x="1048784" y="324725"/>
                </a:lnTo>
                <a:lnTo>
                  <a:pt x="1126294" y="280127"/>
                </a:lnTo>
                <a:lnTo>
                  <a:pt x="1197585" y="238550"/>
                </a:lnTo>
                <a:lnTo>
                  <a:pt x="1263134" y="200688"/>
                </a:lnTo>
                <a:lnTo>
                  <a:pt x="1323180" y="165615"/>
                </a:lnTo>
                <a:lnTo>
                  <a:pt x="1378442" y="134257"/>
                </a:lnTo>
                <a:lnTo>
                  <a:pt x="1429159" y="105918"/>
                </a:lnTo>
                <a:lnTo>
                  <a:pt x="1476048" y="81298"/>
                </a:lnTo>
                <a:lnTo>
                  <a:pt x="1519588" y="59696"/>
                </a:lnTo>
                <a:lnTo>
                  <a:pt x="1560258" y="41578"/>
                </a:lnTo>
                <a:lnTo>
                  <a:pt x="1598533" y="26479"/>
                </a:lnTo>
                <a:lnTo>
                  <a:pt x="1634659" y="14866"/>
                </a:lnTo>
                <a:lnTo>
                  <a:pt x="1669585" y="6737"/>
                </a:lnTo>
                <a:lnTo>
                  <a:pt x="1703555" y="1626"/>
                </a:lnTo>
                <a:close/>
              </a:path>
            </a:pathLst>
          </a:custGeom>
          <a:solidFill>
            <a:srgbClr val="0B9AA9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2732" r="2722" t="0"/>
          <a:stretch/>
        </p:blipFill>
        <p:spPr>
          <a:xfrm>
            <a:off x="7071020" y="655680"/>
            <a:ext cx="4266238" cy="4574534"/>
          </a:xfrm>
          <a:custGeom>
            <a:rect b="b" l="l" r="r" t="t"/>
            <a:pathLst>
              <a:path extrusionOk="0" h="3836087" w="3412990">
                <a:moveTo>
                  <a:pt x="1706731" y="0"/>
                </a:moveTo>
                <a:lnTo>
                  <a:pt x="1739167" y="1673"/>
                </a:lnTo>
                <a:lnTo>
                  <a:pt x="1772546" y="6933"/>
                </a:lnTo>
                <a:lnTo>
                  <a:pt x="1806863" y="15299"/>
                </a:lnTo>
                <a:lnTo>
                  <a:pt x="1842356" y="27250"/>
                </a:lnTo>
                <a:lnTo>
                  <a:pt x="1879966" y="42788"/>
                </a:lnTo>
                <a:lnTo>
                  <a:pt x="1919924" y="61433"/>
                </a:lnTo>
                <a:lnTo>
                  <a:pt x="1962704" y="83664"/>
                </a:lnTo>
                <a:lnTo>
                  <a:pt x="2008776" y="109001"/>
                </a:lnTo>
                <a:lnTo>
                  <a:pt x="2058606" y="138165"/>
                </a:lnTo>
                <a:lnTo>
                  <a:pt x="2112904" y="170435"/>
                </a:lnTo>
                <a:lnTo>
                  <a:pt x="2171903" y="206529"/>
                </a:lnTo>
                <a:lnTo>
                  <a:pt x="2236308" y="245493"/>
                </a:lnTo>
                <a:lnTo>
                  <a:pt x="2306354" y="288280"/>
                </a:lnTo>
                <a:lnTo>
                  <a:pt x="2382511" y="334176"/>
                </a:lnTo>
                <a:lnTo>
                  <a:pt x="2465485" y="383896"/>
                </a:lnTo>
                <a:lnTo>
                  <a:pt x="2555747" y="436484"/>
                </a:lnTo>
                <a:lnTo>
                  <a:pt x="2646008" y="488834"/>
                </a:lnTo>
                <a:lnTo>
                  <a:pt x="2730156" y="536402"/>
                </a:lnTo>
                <a:lnTo>
                  <a:pt x="2807725" y="579907"/>
                </a:lnTo>
                <a:lnTo>
                  <a:pt x="2879652" y="619826"/>
                </a:lnTo>
                <a:lnTo>
                  <a:pt x="2945232" y="656161"/>
                </a:lnTo>
                <a:lnTo>
                  <a:pt x="3005641" y="689865"/>
                </a:lnTo>
                <a:lnTo>
                  <a:pt x="3060644" y="720939"/>
                </a:lnTo>
                <a:lnTo>
                  <a:pt x="3110475" y="749864"/>
                </a:lnTo>
                <a:lnTo>
                  <a:pt x="3155606" y="777592"/>
                </a:lnTo>
                <a:lnTo>
                  <a:pt x="3196270" y="803647"/>
                </a:lnTo>
                <a:lnTo>
                  <a:pt x="3231998" y="828985"/>
                </a:lnTo>
                <a:lnTo>
                  <a:pt x="3264201" y="854323"/>
                </a:lnTo>
                <a:lnTo>
                  <a:pt x="3292407" y="879183"/>
                </a:lnTo>
                <a:lnTo>
                  <a:pt x="3316618" y="904760"/>
                </a:lnTo>
                <a:lnTo>
                  <a:pt x="3337773" y="931293"/>
                </a:lnTo>
                <a:lnTo>
                  <a:pt x="3355637" y="959022"/>
                </a:lnTo>
                <a:lnTo>
                  <a:pt x="3370445" y="988424"/>
                </a:lnTo>
                <a:lnTo>
                  <a:pt x="3382668" y="1019977"/>
                </a:lnTo>
                <a:lnTo>
                  <a:pt x="3392541" y="1054160"/>
                </a:lnTo>
                <a:lnTo>
                  <a:pt x="3399827" y="1091210"/>
                </a:lnTo>
                <a:lnTo>
                  <a:pt x="3405703" y="1131607"/>
                </a:lnTo>
                <a:lnTo>
                  <a:pt x="3409464" y="1175830"/>
                </a:lnTo>
                <a:lnTo>
                  <a:pt x="3411815" y="1224115"/>
                </a:lnTo>
                <a:lnTo>
                  <a:pt x="3412755" y="1277182"/>
                </a:lnTo>
                <a:lnTo>
                  <a:pt x="3412990" y="1335507"/>
                </a:lnTo>
                <a:lnTo>
                  <a:pt x="3412285" y="1399092"/>
                </a:lnTo>
                <a:lnTo>
                  <a:pt x="3410874" y="1468174"/>
                </a:lnTo>
                <a:lnTo>
                  <a:pt x="3409464" y="1543948"/>
                </a:lnTo>
                <a:lnTo>
                  <a:pt x="3407819" y="1626417"/>
                </a:lnTo>
                <a:lnTo>
                  <a:pt x="3406408" y="1715818"/>
                </a:lnTo>
                <a:lnTo>
                  <a:pt x="3405233" y="1813106"/>
                </a:lnTo>
                <a:lnTo>
                  <a:pt x="3404764" y="1918044"/>
                </a:lnTo>
                <a:lnTo>
                  <a:pt x="3405233" y="2022982"/>
                </a:lnTo>
                <a:lnTo>
                  <a:pt x="3406408" y="2120271"/>
                </a:lnTo>
                <a:lnTo>
                  <a:pt x="3407819" y="2209671"/>
                </a:lnTo>
                <a:lnTo>
                  <a:pt x="3409464" y="2292139"/>
                </a:lnTo>
                <a:lnTo>
                  <a:pt x="3410874" y="2367914"/>
                </a:lnTo>
                <a:lnTo>
                  <a:pt x="3412285" y="2436997"/>
                </a:lnTo>
                <a:lnTo>
                  <a:pt x="3412990" y="2500580"/>
                </a:lnTo>
                <a:lnTo>
                  <a:pt x="3412755" y="2558905"/>
                </a:lnTo>
                <a:lnTo>
                  <a:pt x="3411815" y="2611972"/>
                </a:lnTo>
                <a:lnTo>
                  <a:pt x="3409464" y="2660257"/>
                </a:lnTo>
                <a:lnTo>
                  <a:pt x="3405703" y="2704480"/>
                </a:lnTo>
                <a:lnTo>
                  <a:pt x="3400062" y="2744877"/>
                </a:lnTo>
                <a:lnTo>
                  <a:pt x="3392541" y="2781929"/>
                </a:lnTo>
                <a:lnTo>
                  <a:pt x="3382668" y="2816111"/>
                </a:lnTo>
                <a:lnTo>
                  <a:pt x="3370445" y="2847663"/>
                </a:lnTo>
                <a:lnTo>
                  <a:pt x="3355637" y="2877066"/>
                </a:lnTo>
                <a:lnTo>
                  <a:pt x="3337773" y="2904794"/>
                </a:lnTo>
                <a:lnTo>
                  <a:pt x="3316618" y="2931327"/>
                </a:lnTo>
                <a:lnTo>
                  <a:pt x="3292407" y="2956904"/>
                </a:lnTo>
                <a:lnTo>
                  <a:pt x="3264201" y="2981765"/>
                </a:lnTo>
                <a:lnTo>
                  <a:pt x="3232233" y="3007102"/>
                </a:lnTo>
                <a:lnTo>
                  <a:pt x="3196270" y="3032440"/>
                </a:lnTo>
                <a:lnTo>
                  <a:pt x="3155606" y="3058734"/>
                </a:lnTo>
                <a:lnTo>
                  <a:pt x="3110710" y="3086224"/>
                </a:lnTo>
                <a:lnTo>
                  <a:pt x="3060644" y="3115148"/>
                </a:lnTo>
                <a:lnTo>
                  <a:pt x="3005641" y="3146223"/>
                </a:lnTo>
                <a:lnTo>
                  <a:pt x="2945232" y="3179927"/>
                </a:lnTo>
                <a:lnTo>
                  <a:pt x="2879652" y="3216500"/>
                </a:lnTo>
                <a:lnTo>
                  <a:pt x="2807725" y="3256419"/>
                </a:lnTo>
                <a:lnTo>
                  <a:pt x="2730156" y="3299685"/>
                </a:lnTo>
                <a:lnTo>
                  <a:pt x="2646008" y="3347254"/>
                </a:lnTo>
                <a:lnTo>
                  <a:pt x="2555747" y="3399604"/>
                </a:lnTo>
                <a:lnTo>
                  <a:pt x="2465485" y="3452192"/>
                </a:lnTo>
                <a:lnTo>
                  <a:pt x="2382511" y="3501912"/>
                </a:lnTo>
                <a:lnTo>
                  <a:pt x="2306354" y="3547807"/>
                </a:lnTo>
                <a:lnTo>
                  <a:pt x="2236308" y="3590595"/>
                </a:lnTo>
                <a:lnTo>
                  <a:pt x="2171903" y="3629558"/>
                </a:lnTo>
                <a:lnTo>
                  <a:pt x="2112904" y="3665654"/>
                </a:lnTo>
                <a:lnTo>
                  <a:pt x="2058606" y="3697924"/>
                </a:lnTo>
                <a:lnTo>
                  <a:pt x="2008776" y="3727086"/>
                </a:lnTo>
                <a:lnTo>
                  <a:pt x="1962704" y="3752423"/>
                </a:lnTo>
                <a:lnTo>
                  <a:pt x="1919924" y="3774655"/>
                </a:lnTo>
                <a:lnTo>
                  <a:pt x="1879966" y="3793299"/>
                </a:lnTo>
                <a:lnTo>
                  <a:pt x="1842356" y="3808837"/>
                </a:lnTo>
                <a:lnTo>
                  <a:pt x="1806863" y="3820789"/>
                </a:lnTo>
                <a:lnTo>
                  <a:pt x="1772546" y="3829156"/>
                </a:lnTo>
                <a:lnTo>
                  <a:pt x="1739167" y="3834414"/>
                </a:lnTo>
                <a:lnTo>
                  <a:pt x="1706731" y="3836087"/>
                </a:lnTo>
                <a:lnTo>
                  <a:pt x="1673822" y="3834414"/>
                </a:lnTo>
                <a:lnTo>
                  <a:pt x="1640445" y="3829156"/>
                </a:lnTo>
                <a:lnTo>
                  <a:pt x="1606128" y="3820789"/>
                </a:lnTo>
                <a:lnTo>
                  <a:pt x="1570633" y="3808837"/>
                </a:lnTo>
                <a:lnTo>
                  <a:pt x="1533026" y="3793299"/>
                </a:lnTo>
                <a:lnTo>
                  <a:pt x="1493066" y="3774655"/>
                </a:lnTo>
                <a:lnTo>
                  <a:pt x="1450286" y="3752423"/>
                </a:lnTo>
                <a:lnTo>
                  <a:pt x="1404215" y="3727086"/>
                </a:lnTo>
                <a:lnTo>
                  <a:pt x="1354383" y="3697924"/>
                </a:lnTo>
                <a:lnTo>
                  <a:pt x="1300086" y="3665654"/>
                </a:lnTo>
                <a:lnTo>
                  <a:pt x="1241088" y="3629558"/>
                </a:lnTo>
                <a:lnTo>
                  <a:pt x="1176683" y="3590595"/>
                </a:lnTo>
                <a:lnTo>
                  <a:pt x="1106636" y="3547807"/>
                </a:lnTo>
                <a:lnTo>
                  <a:pt x="1030479" y="3501912"/>
                </a:lnTo>
                <a:lnTo>
                  <a:pt x="947505" y="3452192"/>
                </a:lnTo>
                <a:lnTo>
                  <a:pt x="857244" y="3399604"/>
                </a:lnTo>
                <a:lnTo>
                  <a:pt x="766983" y="3347254"/>
                </a:lnTo>
                <a:lnTo>
                  <a:pt x="682833" y="3299685"/>
                </a:lnTo>
                <a:lnTo>
                  <a:pt x="605266" y="3256180"/>
                </a:lnTo>
                <a:lnTo>
                  <a:pt x="533338" y="3216261"/>
                </a:lnTo>
                <a:lnTo>
                  <a:pt x="467758" y="3179927"/>
                </a:lnTo>
                <a:lnTo>
                  <a:pt x="407350" y="3146223"/>
                </a:lnTo>
                <a:lnTo>
                  <a:pt x="352347" y="3115148"/>
                </a:lnTo>
                <a:lnTo>
                  <a:pt x="302515" y="3086224"/>
                </a:lnTo>
                <a:lnTo>
                  <a:pt x="257384" y="3058496"/>
                </a:lnTo>
                <a:lnTo>
                  <a:pt x="216720" y="3032440"/>
                </a:lnTo>
                <a:lnTo>
                  <a:pt x="180992" y="3007102"/>
                </a:lnTo>
                <a:lnTo>
                  <a:pt x="148789" y="2981765"/>
                </a:lnTo>
                <a:lnTo>
                  <a:pt x="120583" y="2956904"/>
                </a:lnTo>
                <a:lnTo>
                  <a:pt x="96372" y="2931327"/>
                </a:lnTo>
                <a:lnTo>
                  <a:pt x="75218" y="2904794"/>
                </a:lnTo>
                <a:lnTo>
                  <a:pt x="57354" y="2877066"/>
                </a:lnTo>
                <a:lnTo>
                  <a:pt x="42545" y="2847663"/>
                </a:lnTo>
                <a:lnTo>
                  <a:pt x="30322" y="2816111"/>
                </a:lnTo>
                <a:lnTo>
                  <a:pt x="20450" y="2781929"/>
                </a:lnTo>
                <a:lnTo>
                  <a:pt x="13163" y="2744877"/>
                </a:lnTo>
                <a:lnTo>
                  <a:pt x="7287" y="2704480"/>
                </a:lnTo>
                <a:lnTo>
                  <a:pt x="3526" y="2660257"/>
                </a:lnTo>
                <a:lnTo>
                  <a:pt x="1175" y="2611972"/>
                </a:lnTo>
                <a:lnTo>
                  <a:pt x="235" y="2558905"/>
                </a:lnTo>
                <a:lnTo>
                  <a:pt x="0" y="2500580"/>
                </a:lnTo>
                <a:lnTo>
                  <a:pt x="705" y="2436997"/>
                </a:lnTo>
                <a:lnTo>
                  <a:pt x="2116" y="2367914"/>
                </a:lnTo>
                <a:lnTo>
                  <a:pt x="3526" y="2292139"/>
                </a:lnTo>
                <a:lnTo>
                  <a:pt x="5171" y="2209671"/>
                </a:lnTo>
                <a:lnTo>
                  <a:pt x="6582" y="2120271"/>
                </a:lnTo>
                <a:lnTo>
                  <a:pt x="7757" y="2022982"/>
                </a:lnTo>
                <a:lnTo>
                  <a:pt x="8227" y="1918044"/>
                </a:lnTo>
                <a:lnTo>
                  <a:pt x="7757" y="1813106"/>
                </a:lnTo>
                <a:lnTo>
                  <a:pt x="6582" y="1715818"/>
                </a:lnTo>
                <a:lnTo>
                  <a:pt x="5171" y="1626417"/>
                </a:lnTo>
                <a:lnTo>
                  <a:pt x="3526" y="1543948"/>
                </a:lnTo>
                <a:lnTo>
                  <a:pt x="2116" y="1468174"/>
                </a:lnTo>
                <a:lnTo>
                  <a:pt x="705" y="1399092"/>
                </a:lnTo>
                <a:lnTo>
                  <a:pt x="0" y="1335507"/>
                </a:lnTo>
                <a:lnTo>
                  <a:pt x="235" y="1277182"/>
                </a:lnTo>
                <a:lnTo>
                  <a:pt x="1175" y="1224115"/>
                </a:lnTo>
                <a:lnTo>
                  <a:pt x="3526" y="1175830"/>
                </a:lnTo>
                <a:lnTo>
                  <a:pt x="7287" y="1131607"/>
                </a:lnTo>
                <a:lnTo>
                  <a:pt x="12928" y="1091210"/>
                </a:lnTo>
                <a:lnTo>
                  <a:pt x="20450" y="1054160"/>
                </a:lnTo>
                <a:lnTo>
                  <a:pt x="30322" y="1019977"/>
                </a:lnTo>
                <a:lnTo>
                  <a:pt x="42545" y="988424"/>
                </a:lnTo>
                <a:lnTo>
                  <a:pt x="57354" y="959022"/>
                </a:lnTo>
                <a:lnTo>
                  <a:pt x="75218" y="931293"/>
                </a:lnTo>
                <a:lnTo>
                  <a:pt x="96372" y="904760"/>
                </a:lnTo>
                <a:lnTo>
                  <a:pt x="120583" y="879183"/>
                </a:lnTo>
                <a:lnTo>
                  <a:pt x="148789" y="854323"/>
                </a:lnTo>
                <a:lnTo>
                  <a:pt x="180757" y="828985"/>
                </a:lnTo>
                <a:lnTo>
                  <a:pt x="216720" y="803647"/>
                </a:lnTo>
                <a:lnTo>
                  <a:pt x="257384" y="777353"/>
                </a:lnTo>
                <a:lnTo>
                  <a:pt x="302280" y="749864"/>
                </a:lnTo>
                <a:lnTo>
                  <a:pt x="352347" y="720939"/>
                </a:lnTo>
                <a:lnTo>
                  <a:pt x="407350" y="689865"/>
                </a:lnTo>
                <a:lnTo>
                  <a:pt x="467758" y="656161"/>
                </a:lnTo>
                <a:lnTo>
                  <a:pt x="533338" y="619588"/>
                </a:lnTo>
                <a:lnTo>
                  <a:pt x="605266" y="579668"/>
                </a:lnTo>
                <a:lnTo>
                  <a:pt x="682833" y="536402"/>
                </a:lnTo>
                <a:lnTo>
                  <a:pt x="766983" y="488834"/>
                </a:lnTo>
                <a:lnTo>
                  <a:pt x="857244" y="436484"/>
                </a:lnTo>
                <a:lnTo>
                  <a:pt x="947505" y="383896"/>
                </a:lnTo>
                <a:lnTo>
                  <a:pt x="1030479" y="334176"/>
                </a:lnTo>
                <a:lnTo>
                  <a:pt x="1106636" y="288280"/>
                </a:lnTo>
                <a:lnTo>
                  <a:pt x="1176683" y="245493"/>
                </a:lnTo>
                <a:lnTo>
                  <a:pt x="1241088" y="206529"/>
                </a:lnTo>
                <a:lnTo>
                  <a:pt x="1300086" y="170435"/>
                </a:lnTo>
                <a:lnTo>
                  <a:pt x="1354383" y="138165"/>
                </a:lnTo>
                <a:lnTo>
                  <a:pt x="1404215" y="109001"/>
                </a:lnTo>
                <a:lnTo>
                  <a:pt x="1450286" y="83664"/>
                </a:lnTo>
                <a:lnTo>
                  <a:pt x="1493066" y="61433"/>
                </a:lnTo>
                <a:lnTo>
                  <a:pt x="1533026" y="42788"/>
                </a:lnTo>
                <a:lnTo>
                  <a:pt x="1570633" y="27250"/>
                </a:lnTo>
                <a:lnTo>
                  <a:pt x="1606128" y="15299"/>
                </a:lnTo>
                <a:lnTo>
                  <a:pt x="1640445" y="6933"/>
                </a:lnTo>
                <a:lnTo>
                  <a:pt x="1673822" y="16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5097540" y="2878270"/>
            <a:ext cx="1627574" cy="1746573"/>
          </a:xfrm>
          <a:custGeom>
            <a:rect b="b" l="l" r="r" t="t"/>
            <a:pathLst>
              <a:path extrusionOk="0" h="3727590" w="3473617">
                <a:moveTo>
                  <a:pt x="1737049" y="0"/>
                </a:moveTo>
                <a:lnTo>
                  <a:pt x="1770061" y="1626"/>
                </a:lnTo>
                <a:lnTo>
                  <a:pt x="1804033" y="6737"/>
                </a:lnTo>
                <a:lnTo>
                  <a:pt x="1838960" y="14866"/>
                </a:lnTo>
                <a:lnTo>
                  <a:pt x="1875083" y="26479"/>
                </a:lnTo>
                <a:lnTo>
                  <a:pt x="1913361" y="41578"/>
                </a:lnTo>
                <a:lnTo>
                  <a:pt x="1954029" y="59696"/>
                </a:lnTo>
                <a:lnTo>
                  <a:pt x="1997569" y="81298"/>
                </a:lnTo>
                <a:lnTo>
                  <a:pt x="2044459" y="105918"/>
                </a:lnTo>
                <a:lnTo>
                  <a:pt x="2095174" y="134257"/>
                </a:lnTo>
                <a:lnTo>
                  <a:pt x="2150437" y="165615"/>
                </a:lnTo>
                <a:lnTo>
                  <a:pt x="2210484" y="200688"/>
                </a:lnTo>
                <a:lnTo>
                  <a:pt x="2276033" y="238550"/>
                </a:lnTo>
                <a:lnTo>
                  <a:pt x="2347323" y="280127"/>
                </a:lnTo>
                <a:lnTo>
                  <a:pt x="2424833" y="324725"/>
                </a:lnTo>
                <a:lnTo>
                  <a:pt x="2509281" y="373038"/>
                </a:lnTo>
                <a:lnTo>
                  <a:pt x="2601146" y="424139"/>
                </a:lnTo>
                <a:lnTo>
                  <a:pt x="2693011" y="475008"/>
                </a:lnTo>
                <a:lnTo>
                  <a:pt x="2778654" y="521231"/>
                </a:lnTo>
                <a:lnTo>
                  <a:pt x="2857600" y="563506"/>
                </a:lnTo>
                <a:lnTo>
                  <a:pt x="2930805" y="602295"/>
                </a:lnTo>
                <a:lnTo>
                  <a:pt x="2997550" y="637603"/>
                </a:lnTo>
                <a:lnTo>
                  <a:pt x="3059032" y="670354"/>
                </a:lnTo>
                <a:lnTo>
                  <a:pt x="3115012" y="700549"/>
                </a:lnTo>
                <a:lnTo>
                  <a:pt x="3165728" y="728656"/>
                </a:lnTo>
                <a:lnTo>
                  <a:pt x="3211661" y="755599"/>
                </a:lnTo>
                <a:lnTo>
                  <a:pt x="3253047" y="780917"/>
                </a:lnTo>
                <a:lnTo>
                  <a:pt x="3289410" y="805539"/>
                </a:lnTo>
                <a:lnTo>
                  <a:pt x="3322185" y="830160"/>
                </a:lnTo>
                <a:lnTo>
                  <a:pt x="3350892" y="854317"/>
                </a:lnTo>
                <a:lnTo>
                  <a:pt x="3375533" y="879171"/>
                </a:lnTo>
                <a:lnTo>
                  <a:pt x="3397064" y="904953"/>
                </a:lnTo>
                <a:lnTo>
                  <a:pt x="3415245" y="931898"/>
                </a:lnTo>
                <a:lnTo>
                  <a:pt x="3430316" y="960468"/>
                </a:lnTo>
                <a:lnTo>
                  <a:pt x="3442756" y="991129"/>
                </a:lnTo>
                <a:lnTo>
                  <a:pt x="3452805" y="1024345"/>
                </a:lnTo>
                <a:lnTo>
                  <a:pt x="3460220" y="1060347"/>
                </a:lnTo>
                <a:lnTo>
                  <a:pt x="3466201" y="1099602"/>
                </a:lnTo>
                <a:lnTo>
                  <a:pt x="3470028" y="1142574"/>
                </a:lnTo>
                <a:lnTo>
                  <a:pt x="3472421" y="1189493"/>
                </a:lnTo>
                <a:lnTo>
                  <a:pt x="3473378" y="1241059"/>
                </a:lnTo>
                <a:lnTo>
                  <a:pt x="3473617" y="1297735"/>
                </a:lnTo>
                <a:lnTo>
                  <a:pt x="3472900" y="1359521"/>
                </a:lnTo>
                <a:lnTo>
                  <a:pt x="3471464" y="1426649"/>
                </a:lnTo>
                <a:lnTo>
                  <a:pt x="3470028" y="1500280"/>
                </a:lnTo>
                <a:lnTo>
                  <a:pt x="3468354" y="1580417"/>
                </a:lnTo>
                <a:lnTo>
                  <a:pt x="3466918" y="1667289"/>
                </a:lnTo>
                <a:lnTo>
                  <a:pt x="3465722" y="1761826"/>
                </a:lnTo>
                <a:lnTo>
                  <a:pt x="3465245" y="1863796"/>
                </a:lnTo>
                <a:lnTo>
                  <a:pt x="3465722" y="1965766"/>
                </a:lnTo>
                <a:lnTo>
                  <a:pt x="3466918" y="2060303"/>
                </a:lnTo>
                <a:lnTo>
                  <a:pt x="3468354" y="2147174"/>
                </a:lnTo>
                <a:lnTo>
                  <a:pt x="3470028" y="2227310"/>
                </a:lnTo>
                <a:lnTo>
                  <a:pt x="3471464" y="2300942"/>
                </a:lnTo>
                <a:lnTo>
                  <a:pt x="3472900" y="2368071"/>
                </a:lnTo>
                <a:lnTo>
                  <a:pt x="3473617" y="2429856"/>
                </a:lnTo>
                <a:lnTo>
                  <a:pt x="3473378" y="2486531"/>
                </a:lnTo>
                <a:lnTo>
                  <a:pt x="3472421" y="2538097"/>
                </a:lnTo>
                <a:lnTo>
                  <a:pt x="3470028" y="2585016"/>
                </a:lnTo>
                <a:lnTo>
                  <a:pt x="3466201" y="2627989"/>
                </a:lnTo>
                <a:lnTo>
                  <a:pt x="3460459" y="2667243"/>
                </a:lnTo>
                <a:lnTo>
                  <a:pt x="3452805" y="2703247"/>
                </a:lnTo>
                <a:lnTo>
                  <a:pt x="3442756" y="2736462"/>
                </a:lnTo>
                <a:lnTo>
                  <a:pt x="3430316" y="2767122"/>
                </a:lnTo>
                <a:lnTo>
                  <a:pt x="3415245" y="2795693"/>
                </a:lnTo>
                <a:lnTo>
                  <a:pt x="3397064" y="2822637"/>
                </a:lnTo>
                <a:lnTo>
                  <a:pt x="3375533" y="2848420"/>
                </a:lnTo>
                <a:lnTo>
                  <a:pt x="3350892" y="2873273"/>
                </a:lnTo>
                <a:lnTo>
                  <a:pt x="3322185" y="2897431"/>
                </a:lnTo>
                <a:lnTo>
                  <a:pt x="3289649" y="2922052"/>
                </a:lnTo>
                <a:lnTo>
                  <a:pt x="3253047" y="2946673"/>
                </a:lnTo>
                <a:lnTo>
                  <a:pt x="3211661" y="2972223"/>
                </a:lnTo>
                <a:lnTo>
                  <a:pt x="3165968" y="2998936"/>
                </a:lnTo>
                <a:lnTo>
                  <a:pt x="3115012" y="3027042"/>
                </a:lnTo>
                <a:lnTo>
                  <a:pt x="3059032" y="3057238"/>
                </a:lnTo>
                <a:lnTo>
                  <a:pt x="2997550" y="3089988"/>
                </a:lnTo>
                <a:lnTo>
                  <a:pt x="2930805" y="3125527"/>
                </a:lnTo>
                <a:lnTo>
                  <a:pt x="2857600" y="3164317"/>
                </a:lnTo>
                <a:lnTo>
                  <a:pt x="2778654" y="3206359"/>
                </a:lnTo>
                <a:lnTo>
                  <a:pt x="2693011" y="3252583"/>
                </a:lnTo>
                <a:lnTo>
                  <a:pt x="2601146" y="3303452"/>
                </a:lnTo>
                <a:lnTo>
                  <a:pt x="2509281" y="3354553"/>
                </a:lnTo>
                <a:lnTo>
                  <a:pt x="2424833" y="3402867"/>
                </a:lnTo>
                <a:lnTo>
                  <a:pt x="2347323" y="3447464"/>
                </a:lnTo>
                <a:lnTo>
                  <a:pt x="2276033" y="3489041"/>
                </a:lnTo>
                <a:lnTo>
                  <a:pt x="2210484" y="3526902"/>
                </a:lnTo>
                <a:lnTo>
                  <a:pt x="2150437" y="3561978"/>
                </a:lnTo>
                <a:lnTo>
                  <a:pt x="2095174" y="3593335"/>
                </a:lnTo>
                <a:lnTo>
                  <a:pt x="2044459" y="3621672"/>
                </a:lnTo>
                <a:lnTo>
                  <a:pt x="1997569" y="3646292"/>
                </a:lnTo>
                <a:lnTo>
                  <a:pt x="1954029" y="3667896"/>
                </a:lnTo>
                <a:lnTo>
                  <a:pt x="1913361" y="3686012"/>
                </a:lnTo>
                <a:lnTo>
                  <a:pt x="1875083" y="3701111"/>
                </a:lnTo>
                <a:lnTo>
                  <a:pt x="1838960" y="3712725"/>
                </a:lnTo>
                <a:lnTo>
                  <a:pt x="1804033" y="3720855"/>
                </a:lnTo>
                <a:lnTo>
                  <a:pt x="1770061" y="3725964"/>
                </a:lnTo>
                <a:lnTo>
                  <a:pt x="1737049" y="3727590"/>
                </a:lnTo>
                <a:lnTo>
                  <a:pt x="1703555" y="3725964"/>
                </a:lnTo>
                <a:lnTo>
                  <a:pt x="1669585" y="3720855"/>
                </a:lnTo>
                <a:lnTo>
                  <a:pt x="1634659" y="3712725"/>
                </a:lnTo>
                <a:lnTo>
                  <a:pt x="1598533" y="3701111"/>
                </a:lnTo>
                <a:lnTo>
                  <a:pt x="1560258" y="3686012"/>
                </a:lnTo>
                <a:lnTo>
                  <a:pt x="1519588" y="3667896"/>
                </a:lnTo>
                <a:lnTo>
                  <a:pt x="1476048" y="3646292"/>
                </a:lnTo>
                <a:lnTo>
                  <a:pt x="1429159" y="3621672"/>
                </a:lnTo>
                <a:lnTo>
                  <a:pt x="1378442" y="3593335"/>
                </a:lnTo>
                <a:lnTo>
                  <a:pt x="1323180" y="3561978"/>
                </a:lnTo>
                <a:lnTo>
                  <a:pt x="1263134" y="3526902"/>
                </a:lnTo>
                <a:lnTo>
                  <a:pt x="1197585" y="3489041"/>
                </a:lnTo>
                <a:lnTo>
                  <a:pt x="1126294" y="3447464"/>
                </a:lnTo>
                <a:lnTo>
                  <a:pt x="1048784" y="3402867"/>
                </a:lnTo>
                <a:lnTo>
                  <a:pt x="964336" y="3354553"/>
                </a:lnTo>
                <a:lnTo>
                  <a:pt x="872472" y="3303452"/>
                </a:lnTo>
                <a:lnTo>
                  <a:pt x="780608" y="3252583"/>
                </a:lnTo>
                <a:lnTo>
                  <a:pt x="694963" y="3206359"/>
                </a:lnTo>
                <a:lnTo>
                  <a:pt x="616018" y="3164085"/>
                </a:lnTo>
                <a:lnTo>
                  <a:pt x="542812" y="3125295"/>
                </a:lnTo>
                <a:lnTo>
                  <a:pt x="476067" y="3089988"/>
                </a:lnTo>
                <a:lnTo>
                  <a:pt x="414586" y="3057238"/>
                </a:lnTo>
                <a:lnTo>
                  <a:pt x="358606" y="3027042"/>
                </a:lnTo>
                <a:lnTo>
                  <a:pt x="307889" y="2998936"/>
                </a:lnTo>
                <a:lnTo>
                  <a:pt x="261956" y="2971992"/>
                </a:lnTo>
                <a:lnTo>
                  <a:pt x="220570" y="2946673"/>
                </a:lnTo>
                <a:lnTo>
                  <a:pt x="184207" y="2922052"/>
                </a:lnTo>
                <a:lnTo>
                  <a:pt x="151432" y="2897431"/>
                </a:lnTo>
                <a:lnTo>
                  <a:pt x="122725" y="2873273"/>
                </a:lnTo>
                <a:lnTo>
                  <a:pt x="98084" y="2848420"/>
                </a:lnTo>
                <a:lnTo>
                  <a:pt x="76554" y="2822637"/>
                </a:lnTo>
                <a:lnTo>
                  <a:pt x="58373" y="2795693"/>
                </a:lnTo>
                <a:lnTo>
                  <a:pt x="43301" y="2767122"/>
                </a:lnTo>
                <a:lnTo>
                  <a:pt x="30861" y="2736462"/>
                </a:lnTo>
                <a:lnTo>
                  <a:pt x="20813" y="2703247"/>
                </a:lnTo>
                <a:lnTo>
                  <a:pt x="13397" y="2667243"/>
                </a:lnTo>
                <a:lnTo>
                  <a:pt x="7417" y="2627989"/>
                </a:lnTo>
                <a:lnTo>
                  <a:pt x="3589" y="2585016"/>
                </a:lnTo>
                <a:lnTo>
                  <a:pt x="1196" y="2538097"/>
                </a:lnTo>
                <a:lnTo>
                  <a:pt x="239" y="2486531"/>
                </a:lnTo>
                <a:lnTo>
                  <a:pt x="0" y="2429856"/>
                </a:lnTo>
                <a:lnTo>
                  <a:pt x="718" y="2368071"/>
                </a:lnTo>
                <a:lnTo>
                  <a:pt x="2154" y="2300942"/>
                </a:lnTo>
                <a:lnTo>
                  <a:pt x="3589" y="2227310"/>
                </a:lnTo>
                <a:lnTo>
                  <a:pt x="5263" y="2147174"/>
                </a:lnTo>
                <a:lnTo>
                  <a:pt x="6699" y="2060303"/>
                </a:lnTo>
                <a:lnTo>
                  <a:pt x="7895" y="1965766"/>
                </a:lnTo>
                <a:lnTo>
                  <a:pt x="8373" y="1863796"/>
                </a:lnTo>
                <a:lnTo>
                  <a:pt x="7895" y="1761826"/>
                </a:lnTo>
                <a:lnTo>
                  <a:pt x="6699" y="1667289"/>
                </a:lnTo>
                <a:lnTo>
                  <a:pt x="5263" y="1580417"/>
                </a:lnTo>
                <a:lnTo>
                  <a:pt x="3589" y="1500280"/>
                </a:lnTo>
                <a:lnTo>
                  <a:pt x="2154" y="1426649"/>
                </a:lnTo>
                <a:lnTo>
                  <a:pt x="718" y="1359521"/>
                </a:lnTo>
                <a:lnTo>
                  <a:pt x="0" y="1297735"/>
                </a:lnTo>
                <a:lnTo>
                  <a:pt x="239" y="1241059"/>
                </a:lnTo>
                <a:lnTo>
                  <a:pt x="1196" y="1189493"/>
                </a:lnTo>
                <a:lnTo>
                  <a:pt x="3589" y="1142574"/>
                </a:lnTo>
                <a:lnTo>
                  <a:pt x="7417" y="1099602"/>
                </a:lnTo>
                <a:lnTo>
                  <a:pt x="13158" y="1060347"/>
                </a:lnTo>
                <a:lnTo>
                  <a:pt x="20813" y="1024345"/>
                </a:lnTo>
                <a:lnTo>
                  <a:pt x="30861" y="991129"/>
                </a:lnTo>
                <a:lnTo>
                  <a:pt x="43301" y="960468"/>
                </a:lnTo>
                <a:lnTo>
                  <a:pt x="58373" y="931898"/>
                </a:lnTo>
                <a:lnTo>
                  <a:pt x="76554" y="904953"/>
                </a:lnTo>
                <a:lnTo>
                  <a:pt x="98084" y="879171"/>
                </a:lnTo>
                <a:lnTo>
                  <a:pt x="122725" y="854317"/>
                </a:lnTo>
                <a:lnTo>
                  <a:pt x="151432" y="830160"/>
                </a:lnTo>
                <a:lnTo>
                  <a:pt x="183968" y="805539"/>
                </a:lnTo>
                <a:lnTo>
                  <a:pt x="220570" y="780917"/>
                </a:lnTo>
                <a:lnTo>
                  <a:pt x="261956" y="755367"/>
                </a:lnTo>
                <a:lnTo>
                  <a:pt x="307650" y="728656"/>
                </a:lnTo>
                <a:lnTo>
                  <a:pt x="358606" y="700549"/>
                </a:lnTo>
                <a:lnTo>
                  <a:pt x="414586" y="670354"/>
                </a:lnTo>
                <a:lnTo>
                  <a:pt x="476067" y="637603"/>
                </a:lnTo>
                <a:lnTo>
                  <a:pt x="542812" y="602064"/>
                </a:lnTo>
                <a:lnTo>
                  <a:pt x="616018" y="563273"/>
                </a:lnTo>
                <a:lnTo>
                  <a:pt x="694963" y="521231"/>
                </a:lnTo>
                <a:lnTo>
                  <a:pt x="780608" y="475008"/>
                </a:lnTo>
                <a:lnTo>
                  <a:pt x="872472" y="424139"/>
                </a:lnTo>
                <a:lnTo>
                  <a:pt x="964336" y="373038"/>
                </a:lnTo>
                <a:lnTo>
                  <a:pt x="1048784" y="324725"/>
                </a:lnTo>
                <a:lnTo>
                  <a:pt x="1126294" y="280127"/>
                </a:lnTo>
                <a:lnTo>
                  <a:pt x="1197585" y="238550"/>
                </a:lnTo>
                <a:lnTo>
                  <a:pt x="1263134" y="200688"/>
                </a:lnTo>
                <a:lnTo>
                  <a:pt x="1323180" y="165615"/>
                </a:lnTo>
                <a:lnTo>
                  <a:pt x="1378442" y="134257"/>
                </a:lnTo>
                <a:lnTo>
                  <a:pt x="1429159" y="105918"/>
                </a:lnTo>
                <a:lnTo>
                  <a:pt x="1476048" y="81298"/>
                </a:lnTo>
                <a:lnTo>
                  <a:pt x="1519588" y="59696"/>
                </a:lnTo>
                <a:lnTo>
                  <a:pt x="1560258" y="41578"/>
                </a:lnTo>
                <a:lnTo>
                  <a:pt x="1598533" y="26479"/>
                </a:lnTo>
                <a:lnTo>
                  <a:pt x="1634659" y="14866"/>
                </a:lnTo>
                <a:lnTo>
                  <a:pt x="1669585" y="6737"/>
                </a:lnTo>
                <a:lnTo>
                  <a:pt x="1703555" y="1626"/>
                </a:lnTo>
                <a:close/>
              </a:path>
            </a:pathLst>
          </a:custGeom>
          <a:solidFill>
            <a:srgbClr val="2B2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202764" y="3312179"/>
            <a:ext cx="1406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9649381" y="-3367809"/>
            <a:ext cx="4525263" cy="4856127"/>
          </a:xfrm>
          <a:custGeom>
            <a:rect b="b" l="l" r="r" t="t"/>
            <a:pathLst>
              <a:path extrusionOk="0" h="3727590" w="3473617">
                <a:moveTo>
                  <a:pt x="1737049" y="0"/>
                </a:moveTo>
                <a:lnTo>
                  <a:pt x="1770061" y="1626"/>
                </a:lnTo>
                <a:lnTo>
                  <a:pt x="1804033" y="6737"/>
                </a:lnTo>
                <a:lnTo>
                  <a:pt x="1838960" y="14866"/>
                </a:lnTo>
                <a:lnTo>
                  <a:pt x="1875083" y="26479"/>
                </a:lnTo>
                <a:lnTo>
                  <a:pt x="1913361" y="41578"/>
                </a:lnTo>
                <a:lnTo>
                  <a:pt x="1954029" y="59696"/>
                </a:lnTo>
                <a:lnTo>
                  <a:pt x="1997569" y="81298"/>
                </a:lnTo>
                <a:lnTo>
                  <a:pt x="2044459" y="105918"/>
                </a:lnTo>
                <a:lnTo>
                  <a:pt x="2095174" y="134257"/>
                </a:lnTo>
                <a:lnTo>
                  <a:pt x="2150437" y="165615"/>
                </a:lnTo>
                <a:lnTo>
                  <a:pt x="2210484" y="200688"/>
                </a:lnTo>
                <a:lnTo>
                  <a:pt x="2276033" y="238550"/>
                </a:lnTo>
                <a:lnTo>
                  <a:pt x="2347323" y="280127"/>
                </a:lnTo>
                <a:lnTo>
                  <a:pt x="2424833" y="324725"/>
                </a:lnTo>
                <a:lnTo>
                  <a:pt x="2509281" y="373038"/>
                </a:lnTo>
                <a:lnTo>
                  <a:pt x="2601146" y="424139"/>
                </a:lnTo>
                <a:lnTo>
                  <a:pt x="2693011" y="475008"/>
                </a:lnTo>
                <a:lnTo>
                  <a:pt x="2778654" y="521231"/>
                </a:lnTo>
                <a:lnTo>
                  <a:pt x="2857600" y="563506"/>
                </a:lnTo>
                <a:lnTo>
                  <a:pt x="2930805" y="602295"/>
                </a:lnTo>
                <a:lnTo>
                  <a:pt x="2997550" y="637603"/>
                </a:lnTo>
                <a:lnTo>
                  <a:pt x="3059032" y="670354"/>
                </a:lnTo>
                <a:lnTo>
                  <a:pt x="3115012" y="700549"/>
                </a:lnTo>
                <a:lnTo>
                  <a:pt x="3165728" y="728656"/>
                </a:lnTo>
                <a:lnTo>
                  <a:pt x="3211661" y="755599"/>
                </a:lnTo>
                <a:lnTo>
                  <a:pt x="3253047" y="780917"/>
                </a:lnTo>
                <a:lnTo>
                  <a:pt x="3289410" y="805539"/>
                </a:lnTo>
                <a:lnTo>
                  <a:pt x="3322185" y="830160"/>
                </a:lnTo>
                <a:lnTo>
                  <a:pt x="3350892" y="854317"/>
                </a:lnTo>
                <a:lnTo>
                  <a:pt x="3375533" y="879171"/>
                </a:lnTo>
                <a:lnTo>
                  <a:pt x="3397064" y="904953"/>
                </a:lnTo>
                <a:lnTo>
                  <a:pt x="3415245" y="931898"/>
                </a:lnTo>
                <a:lnTo>
                  <a:pt x="3430316" y="960468"/>
                </a:lnTo>
                <a:lnTo>
                  <a:pt x="3442756" y="991129"/>
                </a:lnTo>
                <a:lnTo>
                  <a:pt x="3452805" y="1024345"/>
                </a:lnTo>
                <a:lnTo>
                  <a:pt x="3460220" y="1060347"/>
                </a:lnTo>
                <a:lnTo>
                  <a:pt x="3466201" y="1099602"/>
                </a:lnTo>
                <a:lnTo>
                  <a:pt x="3470028" y="1142574"/>
                </a:lnTo>
                <a:lnTo>
                  <a:pt x="3472421" y="1189493"/>
                </a:lnTo>
                <a:lnTo>
                  <a:pt x="3473378" y="1241059"/>
                </a:lnTo>
                <a:lnTo>
                  <a:pt x="3473617" y="1297735"/>
                </a:lnTo>
                <a:lnTo>
                  <a:pt x="3472900" y="1359521"/>
                </a:lnTo>
                <a:lnTo>
                  <a:pt x="3471464" y="1426649"/>
                </a:lnTo>
                <a:lnTo>
                  <a:pt x="3470028" y="1500280"/>
                </a:lnTo>
                <a:lnTo>
                  <a:pt x="3468354" y="1580417"/>
                </a:lnTo>
                <a:lnTo>
                  <a:pt x="3466918" y="1667289"/>
                </a:lnTo>
                <a:lnTo>
                  <a:pt x="3465722" y="1761826"/>
                </a:lnTo>
                <a:lnTo>
                  <a:pt x="3465245" y="1863796"/>
                </a:lnTo>
                <a:lnTo>
                  <a:pt x="3465722" y="1965766"/>
                </a:lnTo>
                <a:lnTo>
                  <a:pt x="3466918" y="2060303"/>
                </a:lnTo>
                <a:lnTo>
                  <a:pt x="3468354" y="2147174"/>
                </a:lnTo>
                <a:lnTo>
                  <a:pt x="3470028" y="2227310"/>
                </a:lnTo>
                <a:lnTo>
                  <a:pt x="3471464" y="2300942"/>
                </a:lnTo>
                <a:lnTo>
                  <a:pt x="3472900" y="2368071"/>
                </a:lnTo>
                <a:lnTo>
                  <a:pt x="3473617" y="2429856"/>
                </a:lnTo>
                <a:lnTo>
                  <a:pt x="3473378" y="2486531"/>
                </a:lnTo>
                <a:lnTo>
                  <a:pt x="3472421" y="2538097"/>
                </a:lnTo>
                <a:lnTo>
                  <a:pt x="3470028" y="2585016"/>
                </a:lnTo>
                <a:lnTo>
                  <a:pt x="3466201" y="2627989"/>
                </a:lnTo>
                <a:lnTo>
                  <a:pt x="3460459" y="2667243"/>
                </a:lnTo>
                <a:lnTo>
                  <a:pt x="3452805" y="2703247"/>
                </a:lnTo>
                <a:lnTo>
                  <a:pt x="3442756" y="2736462"/>
                </a:lnTo>
                <a:lnTo>
                  <a:pt x="3430316" y="2767122"/>
                </a:lnTo>
                <a:lnTo>
                  <a:pt x="3415245" y="2795693"/>
                </a:lnTo>
                <a:lnTo>
                  <a:pt x="3397064" y="2822637"/>
                </a:lnTo>
                <a:lnTo>
                  <a:pt x="3375533" y="2848420"/>
                </a:lnTo>
                <a:lnTo>
                  <a:pt x="3350892" y="2873273"/>
                </a:lnTo>
                <a:lnTo>
                  <a:pt x="3322185" y="2897431"/>
                </a:lnTo>
                <a:lnTo>
                  <a:pt x="3289649" y="2922052"/>
                </a:lnTo>
                <a:lnTo>
                  <a:pt x="3253047" y="2946673"/>
                </a:lnTo>
                <a:lnTo>
                  <a:pt x="3211661" y="2972223"/>
                </a:lnTo>
                <a:lnTo>
                  <a:pt x="3165968" y="2998936"/>
                </a:lnTo>
                <a:lnTo>
                  <a:pt x="3115012" y="3027042"/>
                </a:lnTo>
                <a:lnTo>
                  <a:pt x="3059032" y="3057238"/>
                </a:lnTo>
                <a:lnTo>
                  <a:pt x="2997550" y="3089988"/>
                </a:lnTo>
                <a:lnTo>
                  <a:pt x="2930805" y="3125527"/>
                </a:lnTo>
                <a:lnTo>
                  <a:pt x="2857600" y="3164317"/>
                </a:lnTo>
                <a:lnTo>
                  <a:pt x="2778654" y="3206359"/>
                </a:lnTo>
                <a:lnTo>
                  <a:pt x="2693011" y="3252583"/>
                </a:lnTo>
                <a:lnTo>
                  <a:pt x="2601146" y="3303452"/>
                </a:lnTo>
                <a:lnTo>
                  <a:pt x="2509281" y="3354553"/>
                </a:lnTo>
                <a:lnTo>
                  <a:pt x="2424833" y="3402867"/>
                </a:lnTo>
                <a:lnTo>
                  <a:pt x="2347323" y="3447464"/>
                </a:lnTo>
                <a:lnTo>
                  <a:pt x="2276033" y="3489041"/>
                </a:lnTo>
                <a:lnTo>
                  <a:pt x="2210484" y="3526902"/>
                </a:lnTo>
                <a:lnTo>
                  <a:pt x="2150437" y="3561978"/>
                </a:lnTo>
                <a:lnTo>
                  <a:pt x="2095174" y="3593335"/>
                </a:lnTo>
                <a:lnTo>
                  <a:pt x="2044459" y="3621672"/>
                </a:lnTo>
                <a:lnTo>
                  <a:pt x="1997569" y="3646292"/>
                </a:lnTo>
                <a:lnTo>
                  <a:pt x="1954029" y="3667896"/>
                </a:lnTo>
                <a:lnTo>
                  <a:pt x="1913361" y="3686012"/>
                </a:lnTo>
                <a:lnTo>
                  <a:pt x="1875083" y="3701111"/>
                </a:lnTo>
                <a:lnTo>
                  <a:pt x="1838960" y="3712725"/>
                </a:lnTo>
                <a:lnTo>
                  <a:pt x="1804033" y="3720855"/>
                </a:lnTo>
                <a:lnTo>
                  <a:pt x="1770061" y="3725964"/>
                </a:lnTo>
                <a:lnTo>
                  <a:pt x="1737049" y="3727590"/>
                </a:lnTo>
                <a:lnTo>
                  <a:pt x="1703555" y="3725964"/>
                </a:lnTo>
                <a:lnTo>
                  <a:pt x="1669585" y="3720855"/>
                </a:lnTo>
                <a:lnTo>
                  <a:pt x="1634659" y="3712725"/>
                </a:lnTo>
                <a:lnTo>
                  <a:pt x="1598533" y="3701111"/>
                </a:lnTo>
                <a:lnTo>
                  <a:pt x="1560258" y="3686012"/>
                </a:lnTo>
                <a:lnTo>
                  <a:pt x="1519588" y="3667896"/>
                </a:lnTo>
                <a:lnTo>
                  <a:pt x="1476048" y="3646292"/>
                </a:lnTo>
                <a:lnTo>
                  <a:pt x="1429159" y="3621672"/>
                </a:lnTo>
                <a:lnTo>
                  <a:pt x="1378442" y="3593335"/>
                </a:lnTo>
                <a:lnTo>
                  <a:pt x="1323180" y="3561978"/>
                </a:lnTo>
                <a:lnTo>
                  <a:pt x="1263134" y="3526902"/>
                </a:lnTo>
                <a:lnTo>
                  <a:pt x="1197585" y="3489041"/>
                </a:lnTo>
                <a:lnTo>
                  <a:pt x="1126294" y="3447464"/>
                </a:lnTo>
                <a:lnTo>
                  <a:pt x="1048784" y="3402867"/>
                </a:lnTo>
                <a:lnTo>
                  <a:pt x="964336" y="3354553"/>
                </a:lnTo>
                <a:lnTo>
                  <a:pt x="872472" y="3303452"/>
                </a:lnTo>
                <a:lnTo>
                  <a:pt x="780608" y="3252583"/>
                </a:lnTo>
                <a:lnTo>
                  <a:pt x="694963" y="3206359"/>
                </a:lnTo>
                <a:lnTo>
                  <a:pt x="616018" y="3164085"/>
                </a:lnTo>
                <a:lnTo>
                  <a:pt x="542812" y="3125295"/>
                </a:lnTo>
                <a:lnTo>
                  <a:pt x="476067" y="3089988"/>
                </a:lnTo>
                <a:lnTo>
                  <a:pt x="414586" y="3057238"/>
                </a:lnTo>
                <a:lnTo>
                  <a:pt x="358606" y="3027042"/>
                </a:lnTo>
                <a:lnTo>
                  <a:pt x="307889" y="2998936"/>
                </a:lnTo>
                <a:lnTo>
                  <a:pt x="261956" y="2971992"/>
                </a:lnTo>
                <a:lnTo>
                  <a:pt x="220570" y="2946673"/>
                </a:lnTo>
                <a:lnTo>
                  <a:pt x="184207" y="2922052"/>
                </a:lnTo>
                <a:lnTo>
                  <a:pt x="151432" y="2897431"/>
                </a:lnTo>
                <a:lnTo>
                  <a:pt x="122725" y="2873273"/>
                </a:lnTo>
                <a:lnTo>
                  <a:pt x="98084" y="2848420"/>
                </a:lnTo>
                <a:lnTo>
                  <a:pt x="76554" y="2822637"/>
                </a:lnTo>
                <a:lnTo>
                  <a:pt x="58373" y="2795693"/>
                </a:lnTo>
                <a:lnTo>
                  <a:pt x="43301" y="2767122"/>
                </a:lnTo>
                <a:lnTo>
                  <a:pt x="30861" y="2736462"/>
                </a:lnTo>
                <a:lnTo>
                  <a:pt x="20813" y="2703247"/>
                </a:lnTo>
                <a:lnTo>
                  <a:pt x="13397" y="2667243"/>
                </a:lnTo>
                <a:lnTo>
                  <a:pt x="7417" y="2627989"/>
                </a:lnTo>
                <a:lnTo>
                  <a:pt x="3589" y="2585016"/>
                </a:lnTo>
                <a:lnTo>
                  <a:pt x="1196" y="2538097"/>
                </a:lnTo>
                <a:lnTo>
                  <a:pt x="239" y="2486531"/>
                </a:lnTo>
                <a:lnTo>
                  <a:pt x="0" y="2429856"/>
                </a:lnTo>
                <a:lnTo>
                  <a:pt x="718" y="2368071"/>
                </a:lnTo>
                <a:lnTo>
                  <a:pt x="2154" y="2300942"/>
                </a:lnTo>
                <a:lnTo>
                  <a:pt x="3589" y="2227310"/>
                </a:lnTo>
                <a:lnTo>
                  <a:pt x="5263" y="2147174"/>
                </a:lnTo>
                <a:lnTo>
                  <a:pt x="6699" y="2060303"/>
                </a:lnTo>
                <a:lnTo>
                  <a:pt x="7895" y="1965766"/>
                </a:lnTo>
                <a:lnTo>
                  <a:pt x="8373" y="1863796"/>
                </a:lnTo>
                <a:lnTo>
                  <a:pt x="7895" y="1761826"/>
                </a:lnTo>
                <a:lnTo>
                  <a:pt x="6699" y="1667289"/>
                </a:lnTo>
                <a:lnTo>
                  <a:pt x="5263" y="1580417"/>
                </a:lnTo>
                <a:lnTo>
                  <a:pt x="3589" y="1500280"/>
                </a:lnTo>
                <a:lnTo>
                  <a:pt x="2154" y="1426649"/>
                </a:lnTo>
                <a:lnTo>
                  <a:pt x="718" y="1359521"/>
                </a:lnTo>
                <a:lnTo>
                  <a:pt x="0" y="1297735"/>
                </a:lnTo>
                <a:lnTo>
                  <a:pt x="239" y="1241059"/>
                </a:lnTo>
                <a:lnTo>
                  <a:pt x="1196" y="1189493"/>
                </a:lnTo>
                <a:lnTo>
                  <a:pt x="3589" y="1142574"/>
                </a:lnTo>
                <a:lnTo>
                  <a:pt x="7417" y="1099602"/>
                </a:lnTo>
                <a:lnTo>
                  <a:pt x="13158" y="1060347"/>
                </a:lnTo>
                <a:lnTo>
                  <a:pt x="20813" y="1024345"/>
                </a:lnTo>
                <a:lnTo>
                  <a:pt x="30861" y="991129"/>
                </a:lnTo>
                <a:lnTo>
                  <a:pt x="43301" y="960468"/>
                </a:lnTo>
                <a:lnTo>
                  <a:pt x="58373" y="931898"/>
                </a:lnTo>
                <a:lnTo>
                  <a:pt x="76554" y="904953"/>
                </a:lnTo>
                <a:lnTo>
                  <a:pt x="98084" y="879171"/>
                </a:lnTo>
                <a:lnTo>
                  <a:pt x="122725" y="854317"/>
                </a:lnTo>
                <a:lnTo>
                  <a:pt x="151432" y="830160"/>
                </a:lnTo>
                <a:lnTo>
                  <a:pt x="183968" y="805539"/>
                </a:lnTo>
                <a:lnTo>
                  <a:pt x="220570" y="780917"/>
                </a:lnTo>
                <a:lnTo>
                  <a:pt x="261956" y="755367"/>
                </a:lnTo>
                <a:lnTo>
                  <a:pt x="307650" y="728656"/>
                </a:lnTo>
                <a:lnTo>
                  <a:pt x="358606" y="700549"/>
                </a:lnTo>
                <a:lnTo>
                  <a:pt x="414586" y="670354"/>
                </a:lnTo>
                <a:lnTo>
                  <a:pt x="476067" y="637603"/>
                </a:lnTo>
                <a:lnTo>
                  <a:pt x="542812" y="602064"/>
                </a:lnTo>
                <a:lnTo>
                  <a:pt x="616018" y="563273"/>
                </a:lnTo>
                <a:lnTo>
                  <a:pt x="694963" y="521231"/>
                </a:lnTo>
                <a:lnTo>
                  <a:pt x="780608" y="475008"/>
                </a:lnTo>
                <a:lnTo>
                  <a:pt x="872472" y="424139"/>
                </a:lnTo>
                <a:lnTo>
                  <a:pt x="964336" y="373038"/>
                </a:lnTo>
                <a:lnTo>
                  <a:pt x="1048784" y="324725"/>
                </a:lnTo>
                <a:lnTo>
                  <a:pt x="1126294" y="280127"/>
                </a:lnTo>
                <a:lnTo>
                  <a:pt x="1197585" y="238550"/>
                </a:lnTo>
                <a:lnTo>
                  <a:pt x="1263134" y="200688"/>
                </a:lnTo>
                <a:lnTo>
                  <a:pt x="1323180" y="165615"/>
                </a:lnTo>
                <a:lnTo>
                  <a:pt x="1378442" y="134257"/>
                </a:lnTo>
                <a:lnTo>
                  <a:pt x="1429159" y="105918"/>
                </a:lnTo>
                <a:lnTo>
                  <a:pt x="1476048" y="81298"/>
                </a:lnTo>
                <a:lnTo>
                  <a:pt x="1519588" y="59696"/>
                </a:lnTo>
                <a:lnTo>
                  <a:pt x="1560258" y="41578"/>
                </a:lnTo>
                <a:lnTo>
                  <a:pt x="1598533" y="26479"/>
                </a:lnTo>
                <a:lnTo>
                  <a:pt x="1634659" y="14866"/>
                </a:lnTo>
                <a:lnTo>
                  <a:pt x="1669585" y="6737"/>
                </a:lnTo>
                <a:lnTo>
                  <a:pt x="1703555" y="1626"/>
                </a:lnTo>
                <a:close/>
              </a:path>
            </a:pathLst>
          </a:custGeom>
          <a:solidFill>
            <a:srgbClr val="0B9AA9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1520566" y="1957838"/>
            <a:ext cx="2714709" cy="3608278"/>
            <a:chOff x="856202" y="1332086"/>
            <a:chExt cx="2714709" cy="3608278"/>
          </a:xfrm>
        </p:grpSpPr>
        <p:grpSp>
          <p:nvGrpSpPr>
            <p:cNvPr id="117" name="Google Shape;117;p19"/>
            <p:cNvGrpSpPr/>
            <p:nvPr/>
          </p:nvGrpSpPr>
          <p:grpSpPr>
            <a:xfrm>
              <a:off x="856202" y="1332086"/>
              <a:ext cx="2709900" cy="872964"/>
              <a:chOff x="856202" y="1332086"/>
              <a:chExt cx="2709900" cy="872964"/>
            </a:xfrm>
          </p:grpSpPr>
          <p:sp>
            <p:nvSpPr>
              <p:cNvPr id="118" name="Google Shape;118;p19"/>
              <p:cNvSpPr txBox="1"/>
              <p:nvPr/>
            </p:nvSpPr>
            <p:spPr>
              <a:xfrm>
                <a:off x="856202" y="1540941"/>
                <a:ext cx="27099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2800">
                    <a:solidFill>
                      <a:srgbClr val="0B9AA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Alan Liu</a:t>
                </a:r>
                <a:endParaRPr b="1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119" name="Google Shape;119;p19"/>
              <p:cNvCxnSpPr/>
              <p:nvPr/>
            </p:nvCxnSpPr>
            <p:spPr>
              <a:xfrm>
                <a:off x="911571" y="2205050"/>
                <a:ext cx="130203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9AA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20" name="Google Shape;120;p19"/>
              <p:cNvSpPr txBox="1"/>
              <p:nvPr/>
            </p:nvSpPr>
            <p:spPr>
              <a:xfrm>
                <a:off x="911571" y="1332086"/>
                <a:ext cx="21219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200">
                    <a:solidFill>
                      <a:srgbClr val="3F3F3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C# Enginee</a:t>
                </a:r>
                <a:r>
                  <a:rPr b="1" lang="zh-CN" sz="1200">
                    <a:solidFill>
                      <a:srgbClr val="3F3F3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r</a:t>
                </a:r>
                <a:endParaRPr/>
              </a:p>
            </p:txBody>
          </p:sp>
        </p:grpSp>
        <p:sp>
          <p:nvSpPr>
            <p:cNvPr id="121" name="Google Shape;121;p19"/>
            <p:cNvSpPr txBox="1"/>
            <p:nvPr/>
          </p:nvSpPr>
          <p:spPr>
            <a:xfrm>
              <a:off x="856202" y="2326049"/>
              <a:ext cx="2714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1995 - 09</a:t>
              </a:r>
              <a:endParaRPr sz="12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856211" y="2723964"/>
              <a:ext cx="27147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在 Advmeds 任職三年</a:t>
              </a:r>
              <a:b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</a:br>
              <a:b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</a:br>
              <a: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曾參與 mSchedule 雲端排程系統</a:t>
              </a:r>
              <a:b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</a:br>
              <a: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曾參與 shortUrl 縮網址系統</a:t>
              </a:r>
              <a:endParaRPr sz="12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曾使用 AWS Auto Scaling 負載平衡</a:t>
              </a:r>
              <a:endParaRPr sz="12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CN" sz="12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曾使用 Docker 實現專案跨平台</a:t>
              </a:r>
              <a:endParaRPr sz="12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1002723" y="655658"/>
            <a:ext cx="2842746" cy="551620"/>
            <a:chOff x="288828" y="477079"/>
            <a:chExt cx="2842746" cy="551620"/>
          </a:xfrm>
        </p:grpSpPr>
        <p:sp>
          <p:nvSpPr>
            <p:cNvPr id="124" name="Google Shape;124;p19"/>
            <p:cNvSpPr txBox="1"/>
            <p:nvPr/>
          </p:nvSpPr>
          <p:spPr>
            <a:xfrm>
              <a:off x="739674" y="477079"/>
              <a:ext cx="2391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講者</a:t>
              </a:r>
              <a:r>
                <a:rPr b="1" lang="zh-CN" sz="2800">
                  <a:solidFill>
                    <a:srgbClr val="2B2F6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介紹</a:t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410105" y="664332"/>
              <a:ext cx="364367" cy="364367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8828" y="590944"/>
              <a:ext cx="257850" cy="25785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27" name="Google Shape;127;p19"/>
          <p:cNvSpPr/>
          <p:nvPr/>
        </p:nvSpPr>
        <p:spPr>
          <a:xfrm>
            <a:off x="4730906" y="4621729"/>
            <a:ext cx="4524386" cy="4855186"/>
          </a:xfrm>
          <a:custGeom>
            <a:rect b="b" l="l" r="r" t="t"/>
            <a:pathLst>
              <a:path extrusionOk="0" h="3727590" w="3473617">
                <a:moveTo>
                  <a:pt x="1737049" y="0"/>
                </a:moveTo>
                <a:lnTo>
                  <a:pt x="1770061" y="1626"/>
                </a:lnTo>
                <a:lnTo>
                  <a:pt x="1804033" y="6737"/>
                </a:lnTo>
                <a:lnTo>
                  <a:pt x="1838960" y="14866"/>
                </a:lnTo>
                <a:lnTo>
                  <a:pt x="1875083" y="26479"/>
                </a:lnTo>
                <a:lnTo>
                  <a:pt x="1913361" y="41578"/>
                </a:lnTo>
                <a:lnTo>
                  <a:pt x="1954029" y="59696"/>
                </a:lnTo>
                <a:lnTo>
                  <a:pt x="1997569" y="81298"/>
                </a:lnTo>
                <a:lnTo>
                  <a:pt x="2044459" y="105918"/>
                </a:lnTo>
                <a:lnTo>
                  <a:pt x="2095174" y="134257"/>
                </a:lnTo>
                <a:lnTo>
                  <a:pt x="2150437" y="165615"/>
                </a:lnTo>
                <a:lnTo>
                  <a:pt x="2210484" y="200688"/>
                </a:lnTo>
                <a:lnTo>
                  <a:pt x="2276033" y="238550"/>
                </a:lnTo>
                <a:lnTo>
                  <a:pt x="2347323" y="280127"/>
                </a:lnTo>
                <a:lnTo>
                  <a:pt x="2424833" y="324725"/>
                </a:lnTo>
                <a:lnTo>
                  <a:pt x="2509281" y="373038"/>
                </a:lnTo>
                <a:lnTo>
                  <a:pt x="2601146" y="424139"/>
                </a:lnTo>
                <a:lnTo>
                  <a:pt x="2693011" y="475008"/>
                </a:lnTo>
                <a:lnTo>
                  <a:pt x="2778654" y="521231"/>
                </a:lnTo>
                <a:lnTo>
                  <a:pt x="2857600" y="563506"/>
                </a:lnTo>
                <a:lnTo>
                  <a:pt x="2930805" y="602295"/>
                </a:lnTo>
                <a:lnTo>
                  <a:pt x="2997550" y="637603"/>
                </a:lnTo>
                <a:lnTo>
                  <a:pt x="3059032" y="670354"/>
                </a:lnTo>
                <a:lnTo>
                  <a:pt x="3115012" y="700549"/>
                </a:lnTo>
                <a:lnTo>
                  <a:pt x="3165728" y="728656"/>
                </a:lnTo>
                <a:lnTo>
                  <a:pt x="3211661" y="755599"/>
                </a:lnTo>
                <a:lnTo>
                  <a:pt x="3253047" y="780917"/>
                </a:lnTo>
                <a:lnTo>
                  <a:pt x="3289410" y="805539"/>
                </a:lnTo>
                <a:lnTo>
                  <a:pt x="3322185" y="830160"/>
                </a:lnTo>
                <a:lnTo>
                  <a:pt x="3350892" y="854317"/>
                </a:lnTo>
                <a:lnTo>
                  <a:pt x="3375533" y="879171"/>
                </a:lnTo>
                <a:lnTo>
                  <a:pt x="3397064" y="904953"/>
                </a:lnTo>
                <a:lnTo>
                  <a:pt x="3415245" y="931898"/>
                </a:lnTo>
                <a:lnTo>
                  <a:pt x="3430316" y="960468"/>
                </a:lnTo>
                <a:lnTo>
                  <a:pt x="3442756" y="991129"/>
                </a:lnTo>
                <a:lnTo>
                  <a:pt x="3452805" y="1024345"/>
                </a:lnTo>
                <a:lnTo>
                  <a:pt x="3460220" y="1060347"/>
                </a:lnTo>
                <a:lnTo>
                  <a:pt x="3466201" y="1099602"/>
                </a:lnTo>
                <a:lnTo>
                  <a:pt x="3470028" y="1142574"/>
                </a:lnTo>
                <a:lnTo>
                  <a:pt x="3472421" y="1189493"/>
                </a:lnTo>
                <a:lnTo>
                  <a:pt x="3473378" y="1241059"/>
                </a:lnTo>
                <a:lnTo>
                  <a:pt x="3473617" y="1297735"/>
                </a:lnTo>
                <a:lnTo>
                  <a:pt x="3472900" y="1359521"/>
                </a:lnTo>
                <a:lnTo>
                  <a:pt x="3471464" y="1426649"/>
                </a:lnTo>
                <a:lnTo>
                  <a:pt x="3470028" y="1500280"/>
                </a:lnTo>
                <a:lnTo>
                  <a:pt x="3468354" y="1580417"/>
                </a:lnTo>
                <a:lnTo>
                  <a:pt x="3466918" y="1667289"/>
                </a:lnTo>
                <a:lnTo>
                  <a:pt x="3465722" y="1761826"/>
                </a:lnTo>
                <a:lnTo>
                  <a:pt x="3465245" y="1863796"/>
                </a:lnTo>
                <a:lnTo>
                  <a:pt x="3465722" y="1965766"/>
                </a:lnTo>
                <a:lnTo>
                  <a:pt x="3466918" y="2060303"/>
                </a:lnTo>
                <a:lnTo>
                  <a:pt x="3468354" y="2147174"/>
                </a:lnTo>
                <a:lnTo>
                  <a:pt x="3470028" y="2227310"/>
                </a:lnTo>
                <a:lnTo>
                  <a:pt x="3471464" y="2300942"/>
                </a:lnTo>
                <a:lnTo>
                  <a:pt x="3472900" y="2368071"/>
                </a:lnTo>
                <a:lnTo>
                  <a:pt x="3473617" y="2429856"/>
                </a:lnTo>
                <a:lnTo>
                  <a:pt x="3473378" y="2486531"/>
                </a:lnTo>
                <a:lnTo>
                  <a:pt x="3472421" y="2538097"/>
                </a:lnTo>
                <a:lnTo>
                  <a:pt x="3470028" y="2585016"/>
                </a:lnTo>
                <a:lnTo>
                  <a:pt x="3466201" y="2627989"/>
                </a:lnTo>
                <a:lnTo>
                  <a:pt x="3460459" y="2667243"/>
                </a:lnTo>
                <a:lnTo>
                  <a:pt x="3452805" y="2703247"/>
                </a:lnTo>
                <a:lnTo>
                  <a:pt x="3442756" y="2736462"/>
                </a:lnTo>
                <a:lnTo>
                  <a:pt x="3430316" y="2767122"/>
                </a:lnTo>
                <a:lnTo>
                  <a:pt x="3415245" y="2795693"/>
                </a:lnTo>
                <a:lnTo>
                  <a:pt x="3397064" y="2822637"/>
                </a:lnTo>
                <a:lnTo>
                  <a:pt x="3375533" y="2848420"/>
                </a:lnTo>
                <a:lnTo>
                  <a:pt x="3350892" y="2873273"/>
                </a:lnTo>
                <a:lnTo>
                  <a:pt x="3322185" y="2897431"/>
                </a:lnTo>
                <a:lnTo>
                  <a:pt x="3289649" y="2922052"/>
                </a:lnTo>
                <a:lnTo>
                  <a:pt x="3253047" y="2946673"/>
                </a:lnTo>
                <a:lnTo>
                  <a:pt x="3211661" y="2972223"/>
                </a:lnTo>
                <a:lnTo>
                  <a:pt x="3165968" y="2998936"/>
                </a:lnTo>
                <a:lnTo>
                  <a:pt x="3115012" y="3027042"/>
                </a:lnTo>
                <a:lnTo>
                  <a:pt x="3059032" y="3057238"/>
                </a:lnTo>
                <a:lnTo>
                  <a:pt x="2997550" y="3089988"/>
                </a:lnTo>
                <a:lnTo>
                  <a:pt x="2930805" y="3125527"/>
                </a:lnTo>
                <a:lnTo>
                  <a:pt x="2857600" y="3164317"/>
                </a:lnTo>
                <a:lnTo>
                  <a:pt x="2778654" y="3206359"/>
                </a:lnTo>
                <a:lnTo>
                  <a:pt x="2693011" y="3252583"/>
                </a:lnTo>
                <a:lnTo>
                  <a:pt x="2601146" y="3303452"/>
                </a:lnTo>
                <a:lnTo>
                  <a:pt x="2509281" y="3354553"/>
                </a:lnTo>
                <a:lnTo>
                  <a:pt x="2424833" y="3402867"/>
                </a:lnTo>
                <a:lnTo>
                  <a:pt x="2347323" y="3447464"/>
                </a:lnTo>
                <a:lnTo>
                  <a:pt x="2276033" y="3489041"/>
                </a:lnTo>
                <a:lnTo>
                  <a:pt x="2210484" y="3526902"/>
                </a:lnTo>
                <a:lnTo>
                  <a:pt x="2150437" y="3561978"/>
                </a:lnTo>
                <a:lnTo>
                  <a:pt x="2095174" y="3593335"/>
                </a:lnTo>
                <a:lnTo>
                  <a:pt x="2044459" y="3621672"/>
                </a:lnTo>
                <a:lnTo>
                  <a:pt x="1997569" y="3646292"/>
                </a:lnTo>
                <a:lnTo>
                  <a:pt x="1954029" y="3667896"/>
                </a:lnTo>
                <a:lnTo>
                  <a:pt x="1913361" y="3686012"/>
                </a:lnTo>
                <a:lnTo>
                  <a:pt x="1875083" y="3701111"/>
                </a:lnTo>
                <a:lnTo>
                  <a:pt x="1838960" y="3712725"/>
                </a:lnTo>
                <a:lnTo>
                  <a:pt x="1804033" y="3720855"/>
                </a:lnTo>
                <a:lnTo>
                  <a:pt x="1770061" y="3725964"/>
                </a:lnTo>
                <a:lnTo>
                  <a:pt x="1737049" y="3727590"/>
                </a:lnTo>
                <a:lnTo>
                  <a:pt x="1703555" y="3725964"/>
                </a:lnTo>
                <a:lnTo>
                  <a:pt x="1669585" y="3720855"/>
                </a:lnTo>
                <a:lnTo>
                  <a:pt x="1634659" y="3712725"/>
                </a:lnTo>
                <a:lnTo>
                  <a:pt x="1598533" y="3701111"/>
                </a:lnTo>
                <a:lnTo>
                  <a:pt x="1560258" y="3686012"/>
                </a:lnTo>
                <a:lnTo>
                  <a:pt x="1519588" y="3667896"/>
                </a:lnTo>
                <a:lnTo>
                  <a:pt x="1476048" y="3646292"/>
                </a:lnTo>
                <a:lnTo>
                  <a:pt x="1429159" y="3621672"/>
                </a:lnTo>
                <a:lnTo>
                  <a:pt x="1378442" y="3593335"/>
                </a:lnTo>
                <a:lnTo>
                  <a:pt x="1323180" y="3561978"/>
                </a:lnTo>
                <a:lnTo>
                  <a:pt x="1263134" y="3526902"/>
                </a:lnTo>
                <a:lnTo>
                  <a:pt x="1197585" y="3489041"/>
                </a:lnTo>
                <a:lnTo>
                  <a:pt x="1126294" y="3447464"/>
                </a:lnTo>
                <a:lnTo>
                  <a:pt x="1048784" y="3402867"/>
                </a:lnTo>
                <a:lnTo>
                  <a:pt x="964336" y="3354553"/>
                </a:lnTo>
                <a:lnTo>
                  <a:pt x="872472" y="3303452"/>
                </a:lnTo>
                <a:lnTo>
                  <a:pt x="780608" y="3252583"/>
                </a:lnTo>
                <a:lnTo>
                  <a:pt x="694963" y="3206359"/>
                </a:lnTo>
                <a:lnTo>
                  <a:pt x="616018" y="3164085"/>
                </a:lnTo>
                <a:lnTo>
                  <a:pt x="542812" y="3125295"/>
                </a:lnTo>
                <a:lnTo>
                  <a:pt x="476067" y="3089988"/>
                </a:lnTo>
                <a:lnTo>
                  <a:pt x="414586" y="3057238"/>
                </a:lnTo>
                <a:lnTo>
                  <a:pt x="358606" y="3027042"/>
                </a:lnTo>
                <a:lnTo>
                  <a:pt x="307889" y="2998936"/>
                </a:lnTo>
                <a:lnTo>
                  <a:pt x="261956" y="2971992"/>
                </a:lnTo>
                <a:lnTo>
                  <a:pt x="220570" y="2946673"/>
                </a:lnTo>
                <a:lnTo>
                  <a:pt x="184207" y="2922052"/>
                </a:lnTo>
                <a:lnTo>
                  <a:pt x="151432" y="2897431"/>
                </a:lnTo>
                <a:lnTo>
                  <a:pt x="122725" y="2873273"/>
                </a:lnTo>
                <a:lnTo>
                  <a:pt x="98084" y="2848420"/>
                </a:lnTo>
                <a:lnTo>
                  <a:pt x="76554" y="2822637"/>
                </a:lnTo>
                <a:lnTo>
                  <a:pt x="58373" y="2795693"/>
                </a:lnTo>
                <a:lnTo>
                  <a:pt x="43301" y="2767122"/>
                </a:lnTo>
                <a:lnTo>
                  <a:pt x="30861" y="2736462"/>
                </a:lnTo>
                <a:lnTo>
                  <a:pt x="20813" y="2703247"/>
                </a:lnTo>
                <a:lnTo>
                  <a:pt x="13397" y="2667243"/>
                </a:lnTo>
                <a:lnTo>
                  <a:pt x="7417" y="2627989"/>
                </a:lnTo>
                <a:lnTo>
                  <a:pt x="3589" y="2585016"/>
                </a:lnTo>
                <a:lnTo>
                  <a:pt x="1196" y="2538097"/>
                </a:lnTo>
                <a:lnTo>
                  <a:pt x="239" y="2486531"/>
                </a:lnTo>
                <a:lnTo>
                  <a:pt x="0" y="2429856"/>
                </a:lnTo>
                <a:lnTo>
                  <a:pt x="718" y="2368071"/>
                </a:lnTo>
                <a:lnTo>
                  <a:pt x="2154" y="2300942"/>
                </a:lnTo>
                <a:lnTo>
                  <a:pt x="3589" y="2227310"/>
                </a:lnTo>
                <a:lnTo>
                  <a:pt x="5263" y="2147174"/>
                </a:lnTo>
                <a:lnTo>
                  <a:pt x="6699" y="2060303"/>
                </a:lnTo>
                <a:lnTo>
                  <a:pt x="7895" y="1965766"/>
                </a:lnTo>
                <a:lnTo>
                  <a:pt x="8373" y="1863796"/>
                </a:lnTo>
                <a:lnTo>
                  <a:pt x="7895" y="1761826"/>
                </a:lnTo>
                <a:lnTo>
                  <a:pt x="6699" y="1667289"/>
                </a:lnTo>
                <a:lnTo>
                  <a:pt x="5263" y="1580417"/>
                </a:lnTo>
                <a:lnTo>
                  <a:pt x="3589" y="1500280"/>
                </a:lnTo>
                <a:lnTo>
                  <a:pt x="2154" y="1426649"/>
                </a:lnTo>
                <a:lnTo>
                  <a:pt x="718" y="1359521"/>
                </a:lnTo>
                <a:lnTo>
                  <a:pt x="0" y="1297735"/>
                </a:lnTo>
                <a:lnTo>
                  <a:pt x="239" y="1241059"/>
                </a:lnTo>
                <a:lnTo>
                  <a:pt x="1196" y="1189493"/>
                </a:lnTo>
                <a:lnTo>
                  <a:pt x="3589" y="1142574"/>
                </a:lnTo>
                <a:lnTo>
                  <a:pt x="7417" y="1099602"/>
                </a:lnTo>
                <a:lnTo>
                  <a:pt x="13158" y="1060347"/>
                </a:lnTo>
                <a:lnTo>
                  <a:pt x="20813" y="1024345"/>
                </a:lnTo>
                <a:lnTo>
                  <a:pt x="30861" y="991129"/>
                </a:lnTo>
                <a:lnTo>
                  <a:pt x="43301" y="960468"/>
                </a:lnTo>
                <a:lnTo>
                  <a:pt x="58373" y="931898"/>
                </a:lnTo>
                <a:lnTo>
                  <a:pt x="76554" y="904953"/>
                </a:lnTo>
                <a:lnTo>
                  <a:pt x="98084" y="879171"/>
                </a:lnTo>
                <a:lnTo>
                  <a:pt x="122725" y="854317"/>
                </a:lnTo>
                <a:lnTo>
                  <a:pt x="151432" y="830160"/>
                </a:lnTo>
                <a:lnTo>
                  <a:pt x="183968" y="805539"/>
                </a:lnTo>
                <a:lnTo>
                  <a:pt x="220570" y="780917"/>
                </a:lnTo>
                <a:lnTo>
                  <a:pt x="261956" y="755367"/>
                </a:lnTo>
                <a:lnTo>
                  <a:pt x="307650" y="728656"/>
                </a:lnTo>
                <a:lnTo>
                  <a:pt x="358606" y="700549"/>
                </a:lnTo>
                <a:lnTo>
                  <a:pt x="414586" y="670354"/>
                </a:lnTo>
                <a:lnTo>
                  <a:pt x="476067" y="637603"/>
                </a:lnTo>
                <a:lnTo>
                  <a:pt x="542812" y="602064"/>
                </a:lnTo>
                <a:lnTo>
                  <a:pt x="616018" y="563273"/>
                </a:lnTo>
                <a:lnTo>
                  <a:pt x="694963" y="521231"/>
                </a:lnTo>
                <a:lnTo>
                  <a:pt x="780608" y="475008"/>
                </a:lnTo>
                <a:lnTo>
                  <a:pt x="872472" y="424139"/>
                </a:lnTo>
                <a:lnTo>
                  <a:pt x="964336" y="373038"/>
                </a:lnTo>
                <a:lnTo>
                  <a:pt x="1048784" y="324725"/>
                </a:lnTo>
                <a:lnTo>
                  <a:pt x="1126294" y="280127"/>
                </a:lnTo>
                <a:lnTo>
                  <a:pt x="1197585" y="238550"/>
                </a:lnTo>
                <a:lnTo>
                  <a:pt x="1263134" y="200688"/>
                </a:lnTo>
                <a:lnTo>
                  <a:pt x="1323180" y="165615"/>
                </a:lnTo>
                <a:lnTo>
                  <a:pt x="1378442" y="134257"/>
                </a:lnTo>
                <a:lnTo>
                  <a:pt x="1429159" y="105918"/>
                </a:lnTo>
                <a:lnTo>
                  <a:pt x="1476048" y="81298"/>
                </a:lnTo>
                <a:lnTo>
                  <a:pt x="1519588" y="59696"/>
                </a:lnTo>
                <a:lnTo>
                  <a:pt x="1560258" y="41578"/>
                </a:lnTo>
                <a:lnTo>
                  <a:pt x="1598533" y="26479"/>
                </a:lnTo>
                <a:lnTo>
                  <a:pt x="1634659" y="14866"/>
                </a:lnTo>
                <a:lnTo>
                  <a:pt x="1669585" y="6737"/>
                </a:lnTo>
                <a:lnTo>
                  <a:pt x="1703555" y="1626"/>
                </a:lnTo>
                <a:close/>
              </a:path>
            </a:pathLst>
          </a:custGeom>
          <a:solidFill>
            <a:srgbClr val="0B9AA9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133" name="Google Shape;133;p20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AWS 基礎設施</a:t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1537" r="1129" t="2515"/>
          <a:stretch/>
        </p:blipFill>
        <p:spPr>
          <a:xfrm>
            <a:off x="1567950" y="1471200"/>
            <a:ext cx="8721901" cy="469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4570100" y="3009050"/>
            <a:ext cx="5790900" cy="14796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143" name="Google Shape;143;p21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Region</a:t>
              </a: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</a:t>
              </a:r>
              <a:r>
                <a:rPr b="1" lang="zh-CN" sz="2800">
                  <a:solidFill>
                    <a:srgbClr val="2B2F6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vs </a:t>
              </a: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AZ</a:t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350" y="1421025"/>
            <a:ext cx="7572674" cy="4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13853" r="13196" t="0"/>
          <a:stretch/>
        </p:blipFill>
        <p:spPr>
          <a:xfrm>
            <a:off x="2987125" y="1421025"/>
            <a:ext cx="5904699" cy="48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2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153" name="Google Shape;153;p22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VPC</a:t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34430" t="0"/>
          <a:stretch/>
        </p:blipFill>
        <p:spPr>
          <a:xfrm>
            <a:off x="2967300" y="1082675"/>
            <a:ext cx="5970850" cy="5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3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162" name="Google Shape;162;p23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負載</a:t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850" y="575338"/>
            <a:ext cx="2344100" cy="5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275" y="1670400"/>
            <a:ext cx="6111726" cy="4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4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172" name="Google Shape;172;p24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負載</a:t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589" y="575350"/>
            <a:ext cx="2826325" cy="445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275" y="1670400"/>
            <a:ext cx="6111726" cy="46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4687" y="575337"/>
            <a:ext cx="2822150" cy="5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5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183" name="Google Shape;183;p25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負載</a:t>
              </a: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平衡</a:t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25" y="1556575"/>
            <a:ext cx="3455850" cy="47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0300" y="1485425"/>
            <a:ext cx="5527774" cy="4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9323243" y="688413"/>
            <a:ext cx="1896600" cy="486600"/>
          </a:xfrm>
          <a:prstGeom prst="roundRect">
            <a:avLst>
              <a:gd fmla="val 16667" name="adj"/>
            </a:avLst>
          </a:prstGeom>
          <a:solidFill>
            <a:srgbClr val="0B9AA9"/>
          </a:solidFill>
          <a:ln>
            <a:noFill/>
          </a:ln>
          <a:effectLst>
            <a:outerShdw blurRad="190500" rotWithShape="0" algn="tl" dir="27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Scaling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6"/>
          <p:cNvGrpSpPr/>
          <p:nvPr/>
        </p:nvGrpSpPr>
        <p:grpSpPr>
          <a:xfrm>
            <a:off x="1067279" y="655825"/>
            <a:ext cx="3588246" cy="551765"/>
            <a:chOff x="288828" y="477067"/>
            <a:chExt cx="3588246" cy="551765"/>
          </a:xfrm>
        </p:grpSpPr>
        <p:sp>
          <p:nvSpPr>
            <p:cNvPr id="194" name="Google Shape;194;p26"/>
            <p:cNvSpPr txBox="1"/>
            <p:nvPr/>
          </p:nvSpPr>
          <p:spPr>
            <a:xfrm>
              <a:off x="739674" y="477067"/>
              <a:ext cx="313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B9AA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負載平衡</a:t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10105" y="664332"/>
              <a:ext cx="364500" cy="364500"/>
            </a:xfrm>
            <a:prstGeom prst="ellipse">
              <a:avLst/>
            </a:prstGeom>
            <a:solidFill>
              <a:srgbClr val="0B9A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88828" y="590944"/>
              <a:ext cx="258000" cy="258000"/>
            </a:xfrm>
            <a:prstGeom prst="ellipse">
              <a:avLst/>
            </a:prstGeom>
            <a:solidFill>
              <a:srgbClr val="2B2F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200" y="1499650"/>
            <a:ext cx="6322800" cy="4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6890218" y="721001"/>
            <a:ext cx="1896600" cy="486600"/>
          </a:xfrm>
          <a:prstGeom prst="roundRect">
            <a:avLst>
              <a:gd fmla="val 16667" name="adj"/>
            </a:avLst>
          </a:prstGeom>
          <a:solidFill>
            <a:srgbClr val="0B9AA9"/>
          </a:solidFill>
          <a:ln>
            <a:noFill/>
          </a:ln>
          <a:effectLst>
            <a:outerShdw blurRad="190500" rotWithShape="0" algn="tl" dir="27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Auto Scaling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