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Lato Black"/>
      <p:bold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Black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Black-boldItalic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83989c9e21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83989c9e21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83989c9e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83989c9e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83989c9e21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83989c9e21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Szymon ciężkim dniu w pracy postanawia sprawdzić co ćwierkają na twitterze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3989c9e21_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83989c9e21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Szymon nie rozpoznaje autora, więc nie wie czy to nie jest próba manipulacji.</a:t>
            </a:r>
            <a:br>
              <a:rPr lang="en-GB"/>
            </a:br>
            <a:r>
              <a:rPr lang="en-GB"/>
              <a:t>Czy to ktoś z opcji A, kto szczerze wyraża swoje poparcie?</a:t>
            </a:r>
            <a:br>
              <a:rPr lang="en-GB"/>
            </a:br>
            <a:r>
              <a:rPr lang="en-GB"/>
              <a:t>Ktoś z partii C, kto robi to tylko dlatego, że taka moda?</a:t>
            </a:r>
            <a:br>
              <a:rPr lang="en-GB"/>
            </a:b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83989c9e21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83989c9e21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IdPolitics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Przeglądaj Twittera </a:t>
            </a:r>
            <a:r>
              <a:rPr lang="en-GB" sz="1800"/>
              <a:t>świadomiej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2775" y="1762125"/>
            <a:ext cx="1367051" cy="112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6715250" y="2449950"/>
            <a:ext cx="112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1D9BF0"/>
                </a:solidFill>
                <a:latin typeface="Lato Black"/>
                <a:ea typeface="Lato Black"/>
                <a:cs typeface="Lato Black"/>
                <a:sym typeface="Lato Black"/>
              </a:rPr>
              <a:t>+</a:t>
            </a:r>
            <a:endParaRPr sz="3000">
              <a:solidFill>
                <a:srgbClr val="1D9BF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Idea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Problem społeczny: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Z której opcji politycznej jest dany polityk? Jakie mogą być jego motywacje?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Czy może to wpływać na stanowiska przez niego prezentowane?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Jak być świadomym </a:t>
            </a:r>
            <a:r>
              <a:rPr lang="en-GB" sz="1600"/>
              <a:t>użytkownikiem mediów społecznościowych</a:t>
            </a:r>
            <a:r>
              <a:rPr lang="en-GB" sz="1600"/>
              <a:t>?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175" y="2886050"/>
            <a:ext cx="5562600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5225" y="485113"/>
            <a:ext cx="5524500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/>
          <p:nvPr/>
        </p:nvSpPr>
        <p:spPr>
          <a:xfrm>
            <a:off x="3948775" y="1871075"/>
            <a:ext cx="737400" cy="914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2160075" y="3155650"/>
            <a:ext cx="1474800" cy="217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7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400" y="1666125"/>
            <a:ext cx="5591175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 rot="-1542930">
            <a:off x="6155015" y="2619581"/>
            <a:ext cx="2687468" cy="400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(design in progress)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 dalej?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Potencjalne możliwości rozwoju: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Nawiązanie współpracy z serwisami katalogującymi poglądy polityków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Zebranie większej ilości informacji z publicznych źródeł,</a:t>
            </a:r>
            <a:br>
              <a:rPr lang="en-GB" sz="1600"/>
            </a:br>
            <a:r>
              <a:rPr lang="en-GB" sz="1600"/>
              <a:t>np. zeznania podatkowe, wpisy w KRS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Rozszerzenie działania na inne serwisy społecznościowe, np. Facebook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IdPolitics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2775" y="1762125"/>
            <a:ext cx="1367051" cy="112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6715250" y="2449950"/>
            <a:ext cx="112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1D9BF0"/>
                </a:solidFill>
                <a:latin typeface="Lato Black"/>
                <a:ea typeface="Lato Black"/>
                <a:cs typeface="Lato Black"/>
                <a:sym typeface="Lato Black"/>
              </a:rPr>
              <a:t>+</a:t>
            </a:r>
            <a:endParaRPr sz="3000">
              <a:solidFill>
                <a:srgbClr val="1D9BF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23" name="Google Shape;123;p18"/>
          <p:cNvSpPr txBox="1"/>
          <p:nvPr>
            <p:ph idx="1" type="subTitle"/>
          </p:nvPr>
        </p:nvSpPr>
        <p:spPr>
          <a:xfrm>
            <a:off x="729625" y="31729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Przeglądaj Twittera świadomiej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Zespół: Pawłownia TAI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