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맑은 고딕" panose="020B0503020000020004" pitchFamily="34" charset="-127"/>
      <p:regular r:id="rId4"/>
      <p:bold r:id="rId5"/>
    </p:embeddedFont>
    <p:embeddedFont>
      <p:font typeface="Poppins" panose="02000000000000000000" pitchFamily="2" charset="0"/>
      <p:regular r:id="rId6"/>
      <p:bold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AEE"/>
    <a:srgbClr val="CBE9AB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188" y="361012"/>
            <a:ext cx="10056812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2000000000000000000" pitchFamily="2" charset="0"/>
                <a:cs typeface="Poppins" panose="02000000000000000000" pitchFamily="2" charset="0"/>
              </a:rPr>
              <a:t>PROJECT TIMELINE</a:t>
            </a:r>
            <a:endParaRPr lang="en-US" sz="2400" b="1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1188" y="808384"/>
            <a:ext cx="11138360" cy="601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Lorem ipsum dolor sit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amet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consectetur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adipiscing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Vestibulum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varius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augue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eu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fringilla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</a:t>
            </a:r>
            <a:endParaRPr lang="en-US" altLang="ko-KR" sz="1800" dirty="0">
              <a:solidFill>
                <a:schemeClr val="accent3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864066" y="2046844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1</a:t>
            </a:r>
            <a:endParaRPr lang="en-US" sz="1600" b="1" spc="-30" dirty="0">
              <a:solidFill>
                <a:schemeClr val="accent1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0885" y="1989812"/>
            <a:ext cx="6423155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pharetra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metus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quis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a.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52975" y="1921820"/>
            <a:ext cx="0" cy="509286"/>
          </a:xfrm>
          <a:prstGeom prst="line">
            <a:avLst/>
          </a:prstGeom>
          <a:ln w="127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>
            <a:off x="3279064" y="2801028"/>
            <a:ext cx="17141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2</a:t>
            </a:r>
            <a:endParaRPr lang="en-US" sz="1600" b="1" spc="-30" dirty="0">
              <a:solidFill>
                <a:schemeClr val="accent2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5882" y="2764997"/>
            <a:ext cx="6110900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pharetra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metus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quis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a.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67972" y="2679058"/>
            <a:ext cx="0" cy="509286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461943" y="3845640"/>
            <a:ext cx="1818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3</a:t>
            </a:r>
            <a:endParaRPr lang="en-US" sz="1600" b="1" spc="-30" dirty="0">
              <a:solidFill>
                <a:schemeClr val="accent3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8762" y="3780212"/>
            <a:ext cx="5928020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pharetra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metus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quis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a.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350852" y="3714108"/>
            <a:ext cx="0" cy="509286"/>
          </a:xfrm>
          <a:prstGeom prst="line">
            <a:avLst/>
          </a:prstGeom>
          <a:ln w="127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>
            <a:off x="3279064" y="4867046"/>
            <a:ext cx="21068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4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4</a:t>
            </a:r>
            <a:endParaRPr lang="en-US" sz="1600" b="1" spc="-30" dirty="0">
              <a:solidFill>
                <a:schemeClr val="accent4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5882" y="4809975"/>
            <a:ext cx="6285561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pharetra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metus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quis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a.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167972" y="4749158"/>
            <a:ext cx="0" cy="509286"/>
          </a:xfrm>
          <a:prstGeom prst="line">
            <a:avLst/>
          </a:prstGeom>
          <a:ln w="127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/>
          </p:cNvSpPr>
          <p:nvPr/>
        </p:nvSpPr>
        <p:spPr>
          <a:xfrm>
            <a:off x="2864067" y="5647451"/>
            <a:ext cx="20846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6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5</a:t>
            </a:r>
            <a:endParaRPr lang="en-US" sz="1600" b="1" spc="-30" dirty="0">
              <a:solidFill>
                <a:schemeClr val="accent6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0885" y="5594052"/>
            <a:ext cx="652589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pharetra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metus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quis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a.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752975" y="5506395"/>
            <a:ext cx="0" cy="509286"/>
          </a:xfrm>
          <a:prstGeom prst="line">
            <a:avLst/>
          </a:prstGeom>
          <a:ln w="127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>
            <a:off x="470215" y="3745092"/>
            <a:ext cx="90696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spc="-30" dirty="0" smtClean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2017</a:t>
            </a:r>
            <a:endParaRPr lang="en-US" sz="3000" b="1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4" name="Freeform 1140"/>
          <p:cNvSpPr>
            <a:spLocks/>
          </p:cNvSpPr>
          <p:nvPr/>
        </p:nvSpPr>
        <p:spPr bwMode="auto">
          <a:xfrm>
            <a:off x="1587" y="1857072"/>
            <a:ext cx="2103589" cy="4207178"/>
          </a:xfrm>
          <a:custGeom>
            <a:avLst/>
            <a:gdLst>
              <a:gd name="T0" fmla="*/ 0 w 660"/>
              <a:gd name="T1" fmla="*/ 1320 h 1320"/>
              <a:gd name="T2" fmla="*/ 0 w 660"/>
              <a:gd name="T3" fmla="*/ 1304 h 1320"/>
              <a:gd name="T4" fmla="*/ 644 w 660"/>
              <a:gd name="T5" fmla="*/ 660 h 1320"/>
              <a:gd name="T6" fmla="*/ 0 w 660"/>
              <a:gd name="T7" fmla="*/ 16 h 1320"/>
              <a:gd name="T8" fmla="*/ 0 w 660"/>
              <a:gd name="T9" fmla="*/ 0 h 1320"/>
              <a:gd name="T10" fmla="*/ 660 w 660"/>
              <a:gd name="T11" fmla="*/ 660 h 1320"/>
              <a:gd name="T12" fmla="*/ 0 w 660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0" h="1320">
                <a:moveTo>
                  <a:pt x="0" y="1320"/>
                </a:moveTo>
                <a:cubicBezTo>
                  <a:pt x="0" y="1304"/>
                  <a:pt x="0" y="1304"/>
                  <a:pt x="0" y="1304"/>
                </a:cubicBezTo>
                <a:cubicBezTo>
                  <a:pt x="355" y="1304"/>
                  <a:pt x="644" y="1015"/>
                  <a:pt x="644" y="660"/>
                </a:cubicBezTo>
                <a:cubicBezTo>
                  <a:pt x="644" y="305"/>
                  <a:pt x="355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364" y="0"/>
                  <a:pt x="660" y="296"/>
                  <a:pt x="660" y="660"/>
                </a:cubicBezTo>
                <a:cubicBezTo>
                  <a:pt x="660" y="1024"/>
                  <a:pt x="364" y="1320"/>
                  <a:pt x="0" y="132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6" name="Freeform 1142"/>
          <p:cNvSpPr>
            <a:spLocks/>
          </p:cNvSpPr>
          <p:nvPr/>
        </p:nvSpPr>
        <p:spPr bwMode="auto">
          <a:xfrm>
            <a:off x="1588" y="965200"/>
            <a:ext cx="3001963" cy="5892800"/>
          </a:xfrm>
          <a:custGeom>
            <a:avLst/>
            <a:gdLst>
              <a:gd name="T0" fmla="*/ 191 w 946"/>
              <a:gd name="T1" fmla="*/ 1856 h 1856"/>
              <a:gd name="T2" fmla="*/ 930 w 946"/>
              <a:gd name="T3" fmla="*/ 946 h 1856"/>
              <a:gd name="T4" fmla="*/ 0 w 946"/>
              <a:gd name="T5" fmla="*/ 16 h 1856"/>
              <a:gd name="T6" fmla="*/ 0 w 946"/>
              <a:gd name="T7" fmla="*/ 0 h 1856"/>
              <a:gd name="T8" fmla="*/ 669 w 946"/>
              <a:gd name="T9" fmla="*/ 277 h 1856"/>
              <a:gd name="T10" fmla="*/ 946 w 946"/>
              <a:gd name="T11" fmla="*/ 946 h 1856"/>
              <a:gd name="T12" fmla="*/ 669 w 946"/>
              <a:gd name="T13" fmla="*/ 1615 h 1856"/>
              <a:gd name="T14" fmla="*/ 259 w 946"/>
              <a:gd name="T15" fmla="*/ 1856 h 1856"/>
              <a:gd name="T16" fmla="*/ 191 w 946"/>
              <a:gd name="T17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6" h="1856">
                <a:moveTo>
                  <a:pt x="191" y="1856"/>
                </a:moveTo>
                <a:cubicBezTo>
                  <a:pt x="612" y="1768"/>
                  <a:pt x="930" y="1393"/>
                  <a:pt x="930" y="946"/>
                </a:cubicBezTo>
                <a:cubicBezTo>
                  <a:pt x="930" y="433"/>
                  <a:pt x="513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53" y="0"/>
                  <a:pt x="490" y="99"/>
                  <a:pt x="669" y="277"/>
                </a:cubicBezTo>
                <a:cubicBezTo>
                  <a:pt x="847" y="456"/>
                  <a:pt x="946" y="693"/>
                  <a:pt x="946" y="946"/>
                </a:cubicBezTo>
                <a:cubicBezTo>
                  <a:pt x="946" y="1199"/>
                  <a:pt x="847" y="1436"/>
                  <a:pt x="669" y="1615"/>
                </a:cubicBezTo>
                <a:cubicBezTo>
                  <a:pt x="553" y="1731"/>
                  <a:pt x="412" y="1813"/>
                  <a:pt x="259" y="1856"/>
                </a:cubicBezTo>
                <a:lnTo>
                  <a:pt x="191" y="1856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7" name="Freeform 1143"/>
          <p:cNvSpPr>
            <a:spLocks noEditPoints="1"/>
          </p:cNvSpPr>
          <p:nvPr/>
        </p:nvSpPr>
        <p:spPr bwMode="auto">
          <a:xfrm>
            <a:off x="1023938" y="2162175"/>
            <a:ext cx="1344613" cy="25400"/>
          </a:xfrm>
          <a:custGeom>
            <a:avLst/>
            <a:gdLst>
              <a:gd name="T0" fmla="*/ 148 w 424"/>
              <a:gd name="T1" fmla="*/ 8 h 8"/>
              <a:gd name="T2" fmla="*/ 132 w 424"/>
              <a:gd name="T3" fmla="*/ 0 h 8"/>
              <a:gd name="T4" fmla="*/ 136 w 424"/>
              <a:gd name="T5" fmla="*/ 4 h 8"/>
              <a:gd name="T6" fmla="*/ 176 w 424"/>
              <a:gd name="T7" fmla="*/ 4 h 8"/>
              <a:gd name="T8" fmla="*/ 180 w 424"/>
              <a:gd name="T9" fmla="*/ 0 h 8"/>
              <a:gd name="T10" fmla="*/ 212 w 424"/>
              <a:gd name="T11" fmla="*/ 8 h 8"/>
              <a:gd name="T12" fmla="*/ 196 w 424"/>
              <a:gd name="T13" fmla="*/ 0 h 8"/>
              <a:gd name="T14" fmla="*/ 200 w 424"/>
              <a:gd name="T15" fmla="*/ 4 h 8"/>
              <a:gd name="T16" fmla="*/ 112 w 424"/>
              <a:gd name="T17" fmla="*/ 4 h 8"/>
              <a:gd name="T18" fmla="*/ 116 w 424"/>
              <a:gd name="T19" fmla="*/ 0 h 8"/>
              <a:gd name="T20" fmla="*/ 164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96 w 424"/>
              <a:gd name="T27" fmla="*/ 4 h 8"/>
              <a:gd name="T28" fmla="*/ 100 w 424"/>
              <a:gd name="T29" fmla="*/ 0 h 8"/>
              <a:gd name="T30" fmla="*/ 4 w 424"/>
              <a:gd name="T31" fmla="*/ 8 h 8"/>
              <a:gd name="T32" fmla="*/ 36 w 424"/>
              <a:gd name="T33" fmla="*/ 0 h 8"/>
              <a:gd name="T34" fmla="*/ 40 w 424"/>
              <a:gd name="T35" fmla="*/ 4 h 8"/>
              <a:gd name="T36" fmla="*/ 80 w 424"/>
              <a:gd name="T37" fmla="*/ 4 h 8"/>
              <a:gd name="T38" fmla="*/ 84 w 424"/>
              <a:gd name="T39" fmla="*/ 0 h 8"/>
              <a:gd name="T40" fmla="*/ 68 w 424"/>
              <a:gd name="T41" fmla="*/ 8 h 8"/>
              <a:gd name="T42" fmla="*/ 52 w 424"/>
              <a:gd name="T43" fmla="*/ 0 h 8"/>
              <a:gd name="T44" fmla="*/ 56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372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20 w 424"/>
              <a:gd name="T61" fmla="*/ 8 h 8"/>
              <a:gd name="T62" fmla="*/ 404 w 424"/>
              <a:gd name="T63" fmla="*/ 0 h 8"/>
              <a:gd name="T64" fmla="*/ 408 w 424"/>
              <a:gd name="T65" fmla="*/ 4 h 8"/>
              <a:gd name="T66" fmla="*/ 224 w 424"/>
              <a:gd name="T67" fmla="*/ 4 h 8"/>
              <a:gd name="T68" fmla="*/ 228 w 424"/>
              <a:gd name="T69" fmla="*/ 0 h 8"/>
              <a:gd name="T70" fmla="*/ 260 w 424"/>
              <a:gd name="T71" fmla="*/ 8 h 8"/>
              <a:gd name="T72" fmla="*/ 244 w 424"/>
              <a:gd name="T73" fmla="*/ 0 h 8"/>
              <a:gd name="T74" fmla="*/ 248 w 424"/>
              <a:gd name="T75" fmla="*/ 4 h 8"/>
              <a:gd name="T76" fmla="*/ 272 w 424"/>
              <a:gd name="T77" fmla="*/ 4 h 8"/>
              <a:gd name="T78" fmla="*/ 276 w 424"/>
              <a:gd name="T79" fmla="*/ 0 h 8"/>
              <a:gd name="T80" fmla="*/ 308 w 424"/>
              <a:gd name="T81" fmla="*/ 8 h 8"/>
              <a:gd name="T82" fmla="*/ 324 w 424"/>
              <a:gd name="T83" fmla="*/ 0 h 8"/>
              <a:gd name="T84" fmla="*/ 328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7"/>
                  <a:pt x="146" y="8"/>
                  <a:pt x="148" y="8"/>
                </a:cubicBezTo>
                <a:cubicBezTo>
                  <a:pt x="150" y="8"/>
                  <a:pt x="152" y="7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7"/>
                  <a:pt x="130" y="8"/>
                  <a:pt x="132" y="8"/>
                </a:cubicBezTo>
                <a:cubicBezTo>
                  <a:pt x="134" y="8"/>
                  <a:pt x="136" y="7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7"/>
                  <a:pt x="178" y="8"/>
                  <a:pt x="180" y="8"/>
                </a:cubicBezTo>
                <a:cubicBezTo>
                  <a:pt x="182" y="8"/>
                  <a:pt x="184" y="7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7"/>
                  <a:pt x="210" y="8"/>
                  <a:pt x="212" y="8"/>
                </a:cubicBezTo>
                <a:cubicBezTo>
                  <a:pt x="214" y="8"/>
                  <a:pt x="216" y="7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7"/>
                  <a:pt x="194" y="8"/>
                  <a:pt x="196" y="8"/>
                </a:cubicBezTo>
                <a:cubicBezTo>
                  <a:pt x="198" y="8"/>
                  <a:pt x="200" y="7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7"/>
                  <a:pt x="114" y="8"/>
                  <a:pt x="116" y="8"/>
                </a:cubicBezTo>
                <a:cubicBezTo>
                  <a:pt x="118" y="8"/>
                  <a:pt x="120" y="7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7"/>
                  <a:pt x="162" y="8"/>
                  <a:pt x="164" y="8"/>
                </a:cubicBezTo>
                <a:cubicBezTo>
                  <a:pt x="166" y="8"/>
                  <a:pt x="168" y="7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7"/>
                  <a:pt x="18" y="8"/>
                  <a:pt x="20" y="8"/>
                </a:cubicBezTo>
                <a:cubicBezTo>
                  <a:pt x="22" y="8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7"/>
                  <a:pt x="98" y="8"/>
                  <a:pt x="100" y="8"/>
                </a:cubicBezTo>
                <a:cubicBezTo>
                  <a:pt x="102" y="8"/>
                  <a:pt x="104" y="7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6" y="8"/>
                  <a:pt x="8" y="7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7"/>
                  <a:pt x="34" y="8"/>
                  <a:pt x="36" y="8"/>
                </a:cubicBezTo>
                <a:cubicBezTo>
                  <a:pt x="38" y="8"/>
                  <a:pt x="40" y="7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7"/>
                  <a:pt x="82" y="8"/>
                  <a:pt x="84" y="8"/>
                </a:cubicBezTo>
                <a:cubicBezTo>
                  <a:pt x="86" y="8"/>
                  <a:pt x="88" y="7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7"/>
                  <a:pt x="66" y="8"/>
                  <a:pt x="68" y="8"/>
                </a:cubicBezTo>
                <a:cubicBezTo>
                  <a:pt x="70" y="8"/>
                  <a:pt x="72" y="7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7"/>
                  <a:pt x="50" y="8"/>
                  <a:pt x="52" y="8"/>
                </a:cubicBezTo>
                <a:cubicBezTo>
                  <a:pt x="54" y="8"/>
                  <a:pt x="56" y="7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40" y="0"/>
                </a:moveTo>
                <a:cubicBezTo>
                  <a:pt x="338" y="0"/>
                  <a:pt x="336" y="2"/>
                  <a:pt x="336" y="4"/>
                </a:cubicBezTo>
                <a:cubicBezTo>
                  <a:pt x="336" y="7"/>
                  <a:pt x="338" y="8"/>
                  <a:pt x="340" y="8"/>
                </a:cubicBezTo>
                <a:cubicBezTo>
                  <a:pt x="342" y="8"/>
                  <a:pt x="344" y="7"/>
                  <a:pt x="344" y="4"/>
                </a:cubicBezTo>
                <a:cubicBezTo>
                  <a:pt x="344" y="2"/>
                  <a:pt x="342" y="0"/>
                  <a:pt x="340" y="0"/>
                </a:cubicBezTo>
                <a:close/>
                <a:moveTo>
                  <a:pt x="372" y="0"/>
                </a:moveTo>
                <a:cubicBezTo>
                  <a:pt x="370" y="0"/>
                  <a:pt x="368" y="2"/>
                  <a:pt x="368" y="4"/>
                </a:cubicBezTo>
                <a:cubicBezTo>
                  <a:pt x="368" y="7"/>
                  <a:pt x="370" y="8"/>
                  <a:pt x="372" y="8"/>
                </a:cubicBezTo>
                <a:cubicBezTo>
                  <a:pt x="374" y="8"/>
                  <a:pt x="376" y="7"/>
                  <a:pt x="376" y="4"/>
                </a:cubicBezTo>
                <a:cubicBezTo>
                  <a:pt x="376" y="2"/>
                  <a:pt x="374" y="0"/>
                  <a:pt x="372" y="0"/>
                </a:cubicBezTo>
                <a:close/>
                <a:moveTo>
                  <a:pt x="356" y="0"/>
                </a:moveTo>
                <a:cubicBezTo>
                  <a:pt x="354" y="0"/>
                  <a:pt x="352" y="2"/>
                  <a:pt x="352" y="4"/>
                </a:cubicBezTo>
                <a:cubicBezTo>
                  <a:pt x="352" y="7"/>
                  <a:pt x="354" y="8"/>
                  <a:pt x="356" y="8"/>
                </a:cubicBezTo>
                <a:cubicBezTo>
                  <a:pt x="358" y="8"/>
                  <a:pt x="360" y="7"/>
                  <a:pt x="360" y="4"/>
                </a:cubicBezTo>
                <a:cubicBezTo>
                  <a:pt x="360" y="2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2"/>
                  <a:pt x="384" y="4"/>
                </a:cubicBezTo>
                <a:cubicBezTo>
                  <a:pt x="384" y="7"/>
                  <a:pt x="386" y="8"/>
                  <a:pt x="388" y="8"/>
                </a:cubicBezTo>
                <a:cubicBezTo>
                  <a:pt x="390" y="8"/>
                  <a:pt x="392" y="7"/>
                  <a:pt x="392" y="4"/>
                </a:cubicBezTo>
                <a:cubicBezTo>
                  <a:pt x="392" y="2"/>
                  <a:pt x="390" y="0"/>
                  <a:pt x="388" y="0"/>
                </a:cubicBezTo>
                <a:close/>
                <a:moveTo>
                  <a:pt x="420" y="0"/>
                </a:moveTo>
                <a:cubicBezTo>
                  <a:pt x="418" y="0"/>
                  <a:pt x="416" y="2"/>
                  <a:pt x="416" y="4"/>
                </a:cubicBezTo>
                <a:cubicBezTo>
                  <a:pt x="416" y="7"/>
                  <a:pt x="418" y="8"/>
                  <a:pt x="420" y="8"/>
                </a:cubicBezTo>
                <a:cubicBezTo>
                  <a:pt x="422" y="8"/>
                  <a:pt x="424" y="7"/>
                  <a:pt x="424" y="4"/>
                </a:cubicBezTo>
                <a:cubicBezTo>
                  <a:pt x="424" y="2"/>
                  <a:pt x="422" y="0"/>
                  <a:pt x="420" y="0"/>
                </a:cubicBezTo>
                <a:close/>
                <a:moveTo>
                  <a:pt x="404" y="0"/>
                </a:moveTo>
                <a:cubicBezTo>
                  <a:pt x="402" y="0"/>
                  <a:pt x="400" y="2"/>
                  <a:pt x="400" y="4"/>
                </a:cubicBezTo>
                <a:cubicBezTo>
                  <a:pt x="400" y="7"/>
                  <a:pt x="402" y="8"/>
                  <a:pt x="404" y="8"/>
                </a:cubicBezTo>
                <a:cubicBezTo>
                  <a:pt x="406" y="8"/>
                  <a:pt x="408" y="7"/>
                  <a:pt x="408" y="4"/>
                </a:cubicBezTo>
                <a:cubicBezTo>
                  <a:pt x="408" y="2"/>
                  <a:pt x="406" y="0"/>
                  <a:pt x="404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7"/>
                  <a:pt x="226" y="8"/>
                  <a:pt x="228" y="8"/>
                </a:cubicBezTo>
                <a:cubicBezTo>
                  <a:pt x="230" y="8"/>
                  <a:pt x="232" y="7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7"/>
                  <a:pt x="258" y="8"/>
                  <a:pt x="260" y="8"/>
                </a:cubicBezTo>
                <a:cubicBezTo>
                  <a:pt x="262" y="8"/>
                  <a:pt x="264" y="7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7"/>
                  <a:pt x="242" y="8"/>
                  <a:pt x="244" y="8"/>
                </a:cubicBezTo>
                <a:cubicBezTo>
                  <a:pt x="246" y="8"/>
                  <a:pt x="248" y="7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7"/>
                  <a:pt x="274" y="8"/>
                  <a:pt x="276" y="8"/>
                </a:cubicBezTo>
                <a:cubicBezTo>
                  <a:pt x="278" y="8"/>
                  <a:pt x="280" y="7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308" y="0"/>
                </a:moveTo>
                <a:cubicBezTo>
                  <a:pt x="306" y="0"/>
                  <a:pt x="304" y="2"/>
                  <a:pt x="304" y="4"/>
                </a:cubicBezTo>
                <a:cubicBezTo>
                  <a:pt x="304" y="7"/>
                  <a:pt x="306" y="8"/>
                  <a:pt x="308" y="8"/>
                </a:cubicBezTo>
                <a:cubicBezTo>
                  <a:pt x="310" y="8"/>
                  <a:pt x="312" y="7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324" y="0"/>
                </a:moveTo>
                <a:cubicBezTo>
                  <a:pt x="322" y="0"/>
                  <a:pt x="320" y="2"/>
                  <a:pt x="320" y="4"/>
                </a:cubicBezTo>
                <a:cubicBezTo>
                  <a:pt x="320" y="7"/>
                  <a:pt x="322" y="8"/>
                  <a:pt x="324" y="8"/>
                </a:cubicBezTo>
                <a:cubicBezTo>
                  <a:pt x="326" y="8"/>
                  <a:pt x="328" y="7"/>
                  <a:pt x="328" y="4"/>
                </a:cubicBezTo>
                <a:cubicBezTo>
                  <a:pt x="328" y="2"/>
                  <a:pt x="326" y="0"/>
                  <a:pt x="324" y="0"/>
                </a:cubicBezTo>
                <a:close/>
                <a:moveTo>
                  <a:pt x="292" y="0"/>
                </a:moveTo>
                <a:cubicBezTo>
                  <a:pt x="290" y="0"/>
                  <a:pt x="288" y="2"/>
                  <a:pt x="288" y="4"/>
                </a:cubicBezTo>
                <a:cubicBezTo>
                  <a:pt x="288" y="7"/>
                  <a:pt x="290" y="8"/>
                  <a:pt x="292" y="8"/>
                </a:cubicBezTo>
                <a:cubicBezTo>
                  <a:pt x="294" y="8"/>
                  <a:pt x="296" y="7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8" name="Freeform 1144"/>
          <p:cNvSpPr>
            <a:spLocks noEditPoints="1"/>
          </p:cNvSpPr>
          <p:nvPr/>
        </p:nvSpPr>
        <p:spPr bwMode="auto">
          <a:xfrm>
            <a:off x="1782763" y="2921000"/>
            <a:ext cx="989013" cy="25400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116 w 312"/>
              <a:gd name="T5" fmla="*/ 0 h 8"/>
              <a:gd name="T6" fmla="*/ 116 w 312"/>
              <a:gd name="T7" fmla="*/ 8 h 8"/>
              <a:gd name="T8" fmla="*/ 116 w 312"/>
              <a:gd name="T9" fmla="*/ 0 h 8"/>
              <a:gd name="T10" fmla="*/ 128 w 312"/>
              <a:gd name="T11" fmla="*/ 4 h 8"/>
              <a:gd name="T12" fmla="*/ 136 w 312"/>
              <a:gd name="T13" fmla="*/ 4 h 8"/>
              <a:gd name="T14" fmla="*/ 84 w 312"/>
              <a:gd name="T15" fmla="*/ 0 h 8"/>
              <a:gd name="T16" fmla="*/ 84 w 312"/>
              <a:gd name="T17" fmla="*/ 8 h 8"/>
              <a:gd name="T18" fmla="*/ 84 w 312"/>
              <a:gd name="T19" fmla="*/ 0 h 8"/>
              <a:gd name="T20" fmla="*/ 144 w 312"/>
              <a:gd name="T21" fmla="*/ 4 h 8"/>
              <a:gd name="T22" fmla="*/ 152 w 312"/>
              <a:gd name="T23" fmla="*/ 4 h 8"/>
              <a:gd name="T24" fmla="*/ 68 w 312"/>
              <a:gd name="T25" fmla="*/ 0 h 8"/>
              <a:gd name="T26" fmla="*/ 68 w 312"/>
              <a:gd name="T27" fmla="*/ 8 h 8"/>
              <a:gd name="T28" fmla="*/ 68 w 312"/>
              <a:gd name="T29" fmla="*/ 0 h 8"/>
              <a:gd name="T30" fmla="*/ 16 w 312"/>
              <a:gd name="T31" fmla="*/ 4 h 8"/>
              <a:gd name="T32" fmla="*/ 24 w 312"/>
              <a:gd name="T33" fmla="*/ 4 h 8"/>
              <a:gd name="T34" fmla="*/ 4 w 312"/>
              <a:gd name="T35" fmla="*/ 0 h 8"/>
              <a:gd name="T36" fmla="*/ 4 w 312"/>
              <a:gd name="T37" fmla="*/ 8 h 8"/>
              <a:gd name="T38" fmla="*/ 4 w 312"/>
              <a:gd name="T39" fmla="*/ 0 h 8"/>
              <a:gd name="T40" fmla="*/ 48 w 312"/>
              <a:gd name="T41" fmla="*/ 4 h 8"/>
              <a:gd name="T42" fmla="*/ 56 w 312"/>
              <a:gd name="T43" fmla="*/ 4 h 8"/>
              <a:gd name="T44" fmla="*/ 36 w 312"/>
              <a:gd name="T45" fmla="*/ 0 h 8"/>
              <a:gd name="T46" fmla="*/ 36 w 312"/>
              <a:gd name="T47" fmla="*/ 8 h 8"/>
              <a:gd name="T48" fmla="*/ 36 w 312"/>
              <a:gd name="T49" fmla="*/ 0 h 8"/>
              <a:gd name="T50" fmla="*/ 160 w 312"/>
              <a:gd name="T51" fmla="*/ 4 h 8"/>
              <a:gd name="T52" fmla="*/ 168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288 w 312"/>
              <a:gd name="T61" fmla="*/ 4 h 8"/>
              <a:gd name="T62" fmla="*/ 296 w 312"/>
              <a:gd name="T63" fmla="*/ 4 h 8"/>
              <a:gd name="T64" fmla="*/ 180 w 312"/>
              <a:gd name="T65" fmla="*/ 0 h 8"/>
              <a:gd name="T66" fmla="*/ 180 w 312"/>
              <a:gd name="T67" fmla="*/ 8 h 8"/>
              <a:gd name="T68" fmla="*/ 180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192 w 312"/>
              <a:gd name="T81" fmla="*/ 4 h 8"/>
              <a:gd name="T82" fmla="*/ 200 w 312"/>
              <a:gd name="T83" fmla="*/ 4 h 8"/>
              <a:gd name="T84" fmla="*/ 244 w 312"/>
              <a:gd name="T85" fmla="*/ 0 h 8"/>
              <a:gd name="T86" fmla="*/ 244 w 312"/>
              <a:gd name="T87" fmla="*/ 8 h 8"/>
              <a:gd name="T88" fmla="*/ 244 w 312"/>
              <a:gd name="T89" fmla="*/ 0 h 8"/>
              <a:gd name="T90" fmla="*/ 208 w 312"/>
              <a:gd name="T91" fmla="*/ 4 h 8"/>
              <a:gd name="T92" fmla="*/ 216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9" name="Freeform 1145"/>
          <p:cNvSpPr>
            <a:spLocks noEditPoints="1"/>
          </p:cNvSpPr>
          <p:nvPr/>
        </p:nvSpPr>
        <p:spPr bwMode="auto">
          <a:xfrm>
            <a:off x="2058988" y="3956050"/>
            <a:ext cx="887413" cy="25400"/>
          </a:xfrm>
          <a:custGeom>
            <a:avLst/>
            <a:gdLst>
              <a:gd name="T0" fmla="*/ 64 w 280"/>
              <a:gd name="T1" fmla="*/ 4 h 8"/>
              <a:gd name="T2" fmla="*/ 72 w 280"/>
              <a:gd name="T3" fmla="*/ 4 h 8"/>
              <a:gd name="T4" fmla="*/ 84 w 280"/>
              <a:gd name="T5" fmla="*/ 0 h 8"/>
              <a:gd name="T6" fmla="*/ 84 w 280"/>
              <a:gd name="T7" fmla="*/ 8 h 8"/>
              <a:gd name="T8" fmla="*/ 84 w 280"/>
              <a:gd name="T9" fmla="*/ 0 h 8"/>
              <a:gd name="T10" fmla="*/ 112 w 280"/>
              <a:gd name="T11" fmla="*/ 4 h 8"/>
              <a:gd name="T12" fmla="*/ 120 w 280"/>
              <a:gd name="T13" fmla="*/ 4 h 8"/>
              <a:gd name="T14" fmla="*/ 100 w 280"/>
              <a:gd name="T15" fmla="*/ 0 h 8"/>
              <a:gd name="T16" fmla="*/ 100 w 280"/>
              <a:gd name="T17" fmla="*/ 8 h 8"/>
              <a:gd name="T18" fmla="*/ 100 w 280"/>
              <a:gd name="T19" fmla="*/ 0 h 8"/>
              <a:gd name="T20" fmla="*/ 32 w 280"/>
              <a:gd name="T21" fmla="*/ 4 h 8"/>
              <a:gd name="T22" fmla="*/ 40 w 280"/>
              <a:gd name="T23" fmla="*/ 4 h 8"/>
              <a:gd name="T24" fmla="*/ 4 w 280"/>
              <a:gd name="T25" fmla="*/ 0 h 8"/>
              <a:gd name="T26" fmla="*/ 4 w 280"/>
              <a:gd name="T27" fmla="*/ 8 h 8"/>
              <a:gd name="T28" fmla="*/ 4 w 280"/>
              <a:gd name="T29" fmla="*/ 0 h 8"/>
              <a:gd name="T30" fmla="*/ 16 w 280"/>
              <a:gd name="T31" fmla="*/ 4 h 8"/>
              <a:gd name="T32" fmla="*/ 24 w 280"/>
              <a:gd name="T33" fmla="*/ 4 h 8"/>
              <a:gd name="T34" fmla="*/ 52 w 280"/>
              <a:gd name="T35" fmla="*/ 0 h 8"/>
              <a:gd name="T36" fmla="*/ 52 w 280"/>
              <a:gd name="T37" fmla="*/ 8 h 8"/>
              <a:gd name="T38" fmla="*/ 52 w 280"/>
              <a:gd name="T39" fmla="*/ 0 h 8"/>
              <a:gd name="T40" fmla="*/ 128 w 280"/>
              <a:gd name="T41" fmla="*/ 4 h 8"/>
              <a:gd name="T42" fmla="*/ 136 w 280"/>
              <a:gd name="T43" fmla="*/ 4 h 8"/>
              <a:gd name="T44" fmla="*/ 260 w 280"/>
              <a:gd name="T45" fmla="*/ 0 h 8"/>
              <a:gd name="T46" fmla="*/ 260 w 280"/>
              <a:gd name="T47" fmla="*/ 8 h 8"/>
              <a:gd name="T48" fmla="*/ 260 w 280"/>
              <a:gd name="T49" fmla="*/ 0 h 8"/>
              <a:gd name="T50" fmla="*/ 144 w 280"/>
              <a:gd name="T51" fmla="*/ 4 h 8"/>
              <a:gd name="T52" fmla="*/ 152 w 280"/>
              <a:gd name="T53" fmla="*/ 4 h 8"/>
              <a:gd name="T54" fmla="*/ 244 w 280"/>
              <a:gd name="T55" fmla="*/ 0 h 8"/>
              <a:gd name="T56" fmla="*/ 244 w 280"/>
              <a:gd name="T57" fmla="*/ 8 h 8"/>
              <a:gd name="T58" fmla="*/ 244 w 280"/>
              <a:gd name="T59" fmla="*/ 0 h 8"/>
              <a:gd name="T60" fmla="*/ 272 w 280"/>
              <a:gd name="T61" fmla="*/ 4 h 8"/>
              <a:gd name="T62" fmla="*/ 280 w 280"/>
              <a:gd name="T63" fmla="*/ 4 h 8"/>
              <a:gd name="T64" fmla="*/ 228 w 280"/>
              <a:gd name="T65" fmla="*/ 0 h 8"/>
              <a:gd name="T66" fmla="*/ 228 w 280"/>
              <a:gd name="T67" fmla="*/ 8 h 8"/>
              <a:gd name="T68" fmla="*/ 228 w 280"/>
              <a:gd name="T69" fmla="*/ 0 h 8"/>
              <a:gd name="T70" fmla="*/ 176 w 280"/>
              <a:gd name="T71" fmla="*/ 4 h 8"/>
              <a:gd name="T72" fmla="*/ 184 w 280"/>
              <a:gd name="T73" fmla="*/ 4 h 8"/>
              <a:gd name="T74" fmla="*/ 164 w 280"/>
              <a:gd name="T75" fmla="*/ 0 h 8"/>
              <a:gd name="T76" fmla="*/ 164 w 280"/>
              <a:gd name="T77" fmla="*/ 8 h 8"/>
              <a:gd name="T78" fmla="*/ 164 w 280"/>
              <a:gd name="T79" fmla="*/ 0 h 8"/>
              <a:gd name="T80" fmla="*/ 192 w 280"/>
              <a:gd name="T81" fmla="*/ 4 h 8"/>
              <a:gd name="T82" fmla="*/ 200 w 280"/>
              <a:gd name="T83" fmla="*/ 4 h 8"/>
              <a:gd name="T84" fmla="*/ 212 w 280"/>
              <a:gd name="T85" fmla="*/ 0 h 8"/>
              <a:gd name="T86" fmla="*/ 212 w 280"/>
              <a:gd name="T87" fmla="*/ 8 h 8"/>
              <a:gd name="T88" fmla="*/ 212 w 280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0" h="8"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0" name="Freeform 1146"/>
          <p:cNvSpPr>
            <a:spLocks noEditPoints="1"/>
          </p:cNvSpPr>
          <p:nvPr/>
        </p:nvSpPr>
        <p:spPr bwMode="auto">
          <a:xfrm>
            <a:off x="1782763" y="4991100"/>
            <a:ext cx="989013" cy="25400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84 w 312"/>
              <a:gd name="T5" fmla="*/ 0 h 8"/>
              <a:gd name="T6" fmla="*/ 84 w 312"/>
              <a:gd name="T7" fmla="*/ 8 h 8"/>
              <a:gd name="T8" fmla="*/ 84 w 312"/>
              <a:gd name="T9" fmla="*/ 0 h 8"/>
              <a:gd name="T10" fmla="*/ 112 w 312"/>
              <a:gd name="T11" fmla="*/ 4 h 8"/>
              <a:gd name="T12" fmla="*/ 120 w 312"/>
              <a:gd name="T13" fmla="*/ 4 h 8"/>
              <a:gd name="T14" fmla="*/ 132 w 312"/>
              <a:gd name="T15" fmla="*/ 0 h 8"/>
              <a:gd name="T16" fmla="*/ 132 w 312"/>
              <a:gd name="T17" fmla="*/ 8 h 8"/>
              <a:gd name="T18" fmla="*/ 132 w 312"/>
              <a:gd name="T19" fmla="*/ 0 h 8"/>
              <a:gd name="T20" fmla="*/ 32 w 312"/>
              <a:gd name="T21" fmla="*/ 4 h 8"/>
              <a:gd name="T22" fmla="*/ 40 w 312"/>
              <a:gd name="T23" fmla="*/ 4 h 8"/>
              <a:gd name="T24" fmla="*/ 20 w 312"/>
              <a:gd name="T25" fmla="*/ 0 h 8"/>
              <a:gd name="T26" fmla="*/ 20 w 312"/>
              <a:gd name="T27" fmla="*/ 8 h 8"/>
              <a:gd name="T28" fmla="*/ 20 w 312"/>
              <a:gd name="T29" fmla="*/ 0 h 8"/>
              <a:gd name="T30" fmla="*/ 0 w 312"/>
              <a:gd name="T31" fmla="*/ 4 h 8"/>
              <a:gd name="T32" fmla="*/ 8 w 312"/>
              <a:gd name="T33" fmla="*/ 4 h 8"/>
              <a:gd name="T34" fmla="*/ 52 w 312"/>
              <a:gd name="T35" fmla="*/ 0 h 8"/>
              <a:gd name="T36" fmla="*/ 52 w 312"/>
              <a:gd name="T37" fmla="*/ 8 h 8"/>
              <a:gd name="T38" fmla="*/ 52 w 312"/>
              <a:gd name="T39" fmla="*/ 0 h 8"/>
              <a:gd name="T40" fmla="*/ 64 w 312"/>
              <a:gd name="T41" fmla="*/ 4 h 8"/>
              <a:gd name="T42" fmla="*/ 72 w 312"/>
              <a:gd name="T43" fmla="*/ 4 h 8"/>
              <a:gd name="T44" fmla="*/ 148 w 312"/>
              <a:gd name="T45" fmla="*/ 0 h 8"/>
              <a:gd name="T46" fmla="*/ 148 w 312"/>
              <a:gd name="T47" fmla="*/ 8 h 8"/>
              <a:gd name="T48" fmla="*/ 148 w 312"/>
              <a:gd name="T49" fmla="*/ 0 h 8"/>
              <a:gd name="T50" fmla="*/ 192 w 312"/>
              <a:gd name="T51" fmla="*/ 4 h 8"/>
              <a:gd name="T52" fmla="*/ 200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160 w 312"/>
              <a:gd name="T61" fmla="*/ 4 h 8"/>
              <a:gd name="T62" fmla="*/ 168 w 312"/>
              <a:gd name="T63" fmla="*/ 4 h 8"/>
              <a:gd name="T64" fmla="*/ 292 w 312"/>
              <a:gd name="T65" fmla="*/ 0 h 8"/>
              <a:gd name="T66" fmla="*/ 292 w 312"/>
              <a:gd name="T67" fmla="*/ 8 h 8"/>
              <a:gd name="T68" fmla="*/ 292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240 w 312"/>
              <a:gd name="T81" fmla="*/ 4 h 8"/>
              <a:gd name="T82" fmla="*/ 248 w 312"/>
              <a:gd name="T83" fmla="*/ 4 h 8"/>
              <a:gd name="T84" fmla="*/ 212 w 312"/>
              <a:gd name="T85" fmla="*/ 0 h 8"/>
              <a:gd name="T86" fmla="*/ 212 w 312"/>
              <a:gd name="T87" fmla="*/ 8 h 8"/>
              <a:gd name="T88" fmla="*/ 212 w 312"/>
              <a:gd name="T89" fmla="*/ 0 h 8"/>
              <a:gd name="T90" fmla="*/ 176 w 312"/>
              <a:gd name="T91" fmla="*/ 4 h 8"/>
              <a:gd name="T92" fmla="*/ 184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1" name="Freeform 1147"/>
          <p:cNvSpPr>
            <a:spLocks noEditPoints="1"/>
          </p:cNvSpPr>
          <p:nvPr/>
        </p:nvSpPr>
        <p:spPr bwMode="auto">
          <a:xfrm>
            <a:off x="1023938" y="5749925"/>
            <a:ext cx="1344613" cy="25400"/>
          </a:xfrm>
          <a:custGeom>
            <a:avLst/>
            <a:gdLst>
              <a:gd name="T0" fmla="*/ 132 w 424"/>
              <a:gd name="T1" fmla="*/ 8 h 8"/>
              <a:gd name="T2" fmla="*/ 148 w 424"/>
              <a:gd name="T3" fmla="*/ 0 h 8"/>
              <a:gd name="T4" fmla="*/ 152 w 424"/>
              <a:gd name="T5" fmla="*/ 4 h 8"/>
              <a:gd name="T6" fmla="*/ 112 w 424"/>
              <a:gd name="T7" fmla="*/ 4 h 8"/>
              <a:gd name="T8" fmla="*/ 116 w 424"/>
              <a:gd name="T9" fmla="*/ 0 h 8"/>
              <a:gd name="T10" fmla="*/ 100 w 424"/>
              <a:gd name="T11" fmla="*/ 8 h 8"/>
              <a:gd name="T12" fmla="*/ 164 w 424"/>
              <a:gd name="T13" fmla="*/ 0 h 8"/>
              <a:gd name="T14" fmla="*/ 168 w 424"/>
              <a:gd name="T15" fmla="*/ 4 h 8"/>
              <a:gd name="T16" fmla="*/ 192 w 424"/>
              <a:gd name="T17" fmla="*/ 4 h 8"/>
              <a:gd name="T18" fmla="*/ 196 w 424"/>
              <a:gd name="T19" fmla="*/ 0 h 8"/>
              <a:gd name="T20" fmla="*/ 36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0 w 424"/>
              <a:gd name="T27" fmla="*/ 4 h 8"/>
              <a:gd name="T28" fmla="*/ 4 w 424"/>
              <a:gd name="T29" fmla="*/ 0 h 8"/>
              <a:gd name="T30" fmla="*/ 212 w 424"/>
              <a:gd name="T31" fmla="*/ 8 h 8"/>
              <a:gd name="T32" fmla="*/ 84 w 424"/>
              <a:gd name="T33" fmla="*/ 0 h 8"/>
              <a:gd name="T34" fmla="*/ 88 w 424"/>
              <a:gd name="T35" fmla="*/ 4 h 8"/>
              <a:gd name="T36" fmla="*/ 48 w 424"/>
              <a:gd name="T37" fmla="*/ 4 h 8"/>
              <a:gd name="T38" fmla="*/ 52 w 424"/>
              <a:gd name="T39" fmla="*/ 0 h 8"/>
              <a:gd name="T40" fmla="*/ 68 w 424"/>
              <a:gd name="T41" fmla="*/ 8 h 8"/>
              <a:gd name="T42" fmla="*/ 180 w 424"/>
              <a:gd name="T43" fmla="*/ 0 h 8"/>
              <a:gd name="T44" fmla="*/ 184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228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04 w 424"/>
              <a:gd name="T61" fmla="*/ 8 h 8"/>
              <a:gd name="T62" fmla="*/ 420 w 424"/>
              <a:gd name="T63" fmla="*/ 0 h 8"/>
              <a:gd name="T64" fmla="*/ 424 w 424"/>
              <a:gd name="T65" fmla="*/ 4 h 8"/>
              <a:gd name="T66" fmla="*/ 368 w 424"/>
              <a:gd name="T67" fmla="*/ 4 h 8"/>
              <a:gd name="T68" fmla="*/ 372 w 424"/>
              <a:gd name="T69" fmla="*/ 0 h 8"/>
              <a:gd name="T70" fmla="*/ 260 w 424"/>
              <a:gd name="T71" fmla="*/ 8 h 8"/>
              <a:gd name="T72" fmla="*/ 276 w 424"/>
              <a:gd name="T73" fmla="*/ 0 h 8"/>
              <a:gd name="T74" fmla="*/ 280 w 424"/>
              <a:gd name="T75" fmla="*/ 4 h 8"/>
              <a:gd name="T76" fmla="*/ 240 w 424"/>
              <a:gd name="T77" fmla="*/ 4 h 8"/>
              <a:gd name="T78" fmla="*/ 244 w 424"/>
              <a:gd name="T79" fmla="*/ 0 h 8"/>
              <a:gd name="T80" fmla="*/ 324 w 424"/>
              <a:gd name="T81" fmla="*/ 8 h 8"/>
              <a:gd name="T82" fmla="*/ 308 w 424"/>
              <a:gd name="T83" fmla="*/ 0 h 8"/>
              <a:gd name="T84" fmla="*/ 312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32" y="0"/>
                </a:moveTo>
                <a:cubicBezTo>
                  <a:pt x="130" y="0"/>
                  <a:pt x="128" y="1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1"/>
                  <a:pt x="134" y="0"/>
                  <a:pt x="132" y="0"/>
                </a:cubicBezTo>
                <a:close/>
                <a:moveTo>
                  <a:pt x="148" y="0"/>
                </a:moveTo>
                <a:cubicBezTo>
                  <a:pt x="146" y="0"/>
                  <a:pt x="144" y="1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1"/>
                  <a:pt x="150" y="0"/>
                  <a:pt x="148" y="0"/>
                </a:cubicBezTo>
                <a:close/>
                <a:moveTo>
                  <a:pt x="116" y="0"/>
                </a:move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1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1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1"/>
                  <a:pt x="102" y="0"/>
                  <a:pt x="100" y="0"/>
                </a:cubicBezTo>
                <a:close/>
                <a:moveTo>
                  <a:pt x="164" y="0"/>
                </a:moveTo>
                <a:cubicBezTo>
                  <a:pt x="162" y="0"/>
                  <a:pt x="160" y="1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1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1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1"/>
                  <a:pt x="198" y="0"/>
                  <a:pt x="196" y="0"/>
                </a:cubicBezTo>
                <a:close/>
                <a:moveTo>
                  <a:pt x="36" y="0"/>
                </a:moveTo>
                <a:cubicBezTo>
                  <a:pt x="34" y="0"/>
                  <a:pt x="32" y="1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1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8" y="0"/>
                  <a:pt x="16" y="1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1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1"/>
                  <a:pt x="6" y="0"/>
                  <a:pt x="4" y="0"/>
                </a:cubicBezTo>
                <a:close/>
                <a:moveTo>
                  <a:pt x="212" y="0"/>
                </a:moveTo>
                <a:cubicBezTo>
                  <a:pt x="210" y="0"/>
                  <a:pt x="208" y="1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1"/>
                  <a:pt x="214" y="0"/>
                  <a:pt x="212" y="0"/>
                </a:cubicBezTo>
                <a:close/>
                <a:moveTo>
                  <a:pt x="84" y="0"/>
                </a:moveTo>
                <a:cubicBezTo>
                  <a:pt x="82" y="0"/>
                  <a:pt x="80" y="1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1"/>
                  <a:pt x="86" y="0"/>
                  <a:pt x="84" y="0"/>
                </a:cubicBezTo>
                <a:close/>
                <a:moveTo>
                  <a:pt x="52" y="0"/>
                </a:moveTo>
                <a:cubicBezTo>
                  <a:pt x="50" y="0"/>
                  <a:pt x="48" y="1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1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6" y="0"/>
                  <a:pt x="64" y="1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1"/>
                  <a:pt x="70" y="0"/>
                  <a:pt x="68" y="0"/>
                </a:cubicBezTo>
                <a:close/>
                <a:moveTo>
                  <a:pt x="180" y="0"/>
                </a:moveTo>
                <a:cubicBezTo>
                  <a:pt x="178" y="0"/>
                  <a:pt x="176" y="1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1"/>
                  <a:pt x="182" y="0"/>
                  <a:pt x="180" y="0"/>
                </a:cubicBezTo>
                <a:close/>
                <a:moveTo>
                  <a:pt x="340" y="0"/>
                </a:moveTo>
                <a:cubicBezTo>
                  <a:pt x="338" y="0"/>
                  <a:pt x="336" y="1"/>
                  <a:pt x="336" y="4"/>
                </a:cubicBezTo>
                <a:cubicBezTo>
                  <a:pt x="336" y="6"/>
                  <a:pt x="338" y="8"/>
                  <a:pt x="340" y="8"/>
                </a:cubicBezTo>
                <a:cubicBezTo>
                  <a:pt x="342" y="8"/>
                  <a:pt x="344" y="6"/>
                  <a:pt x="344" y="4"/>
                </a:cubicBezTo>
                <a:cubicBezTo>
                  <a:pt x="344" y="1"/>
                  <a:pt x="342" y="0"/>
                  <a:pt x="340" y="0"/>
                </a:cubicBezTo>
                <a:close/>
                <a:moveTo>
                  <a:pt x="228" y="0"/>
                </a:moveTo>
                <a:cubicBezTo>
                  <a:pt x="226" y="0"/>
                  <a:pt x="224" y="1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1"/>
                  <a:pt x="230" y="0"/>
                  <a:pt x="228" y="0"/>
                </a:cubicBezTo>
                <a:close/>
                <a:moveTo>
                  <a:pt x="356" y="0"/>
                </a:moveTo>
                <a:cubicBezTo>
                  <a:pt x="354" y="0"/>
                  <a:pt x="352" y="1"/>
                  <a:pt x="352" y="4"/>
                </a:cubicBezTo>
                <a:cubicBezTo>
                  <a:pt x="352" y="6"/>
                  <a:pt x="354" y="8"/>
                  <a:pt x="356" y="8"/>
                </a:cubicBezTo>
                <a:cubicBezTo>
                  <a:pt x="358" y="8"/>
                  <a:pt x="360" y="6"/>
                  <a:pt x="360" y="4"/>
                </a:cubicBezTo>
                <a:cubicBezTo>
                  <a:pt x="360" y="1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1"/>
                  <a:pt x="384" y="4"/>
                </a:cubicBezTo>
                <a:cubicBezTo>
                  <a:pt x="384" y="6"/>
                  <a:pt x="386" y="8"/>
                  <a:pt x="388" y="8"/>
                </a:cubicBezTo>
                <a:cubicBezTo>
                  <a:pt x="390" y="8"/>
                  <a:pt x="392" y="6"/>
                  <a:pt x="392" y="4"/>
                </a:cubicBezTo>
                <a:cubicBezTo>
                  <a:pt x="392" y="1"/>
                  <a:pt x="390" y="0"/>
                  <a:pt x="388" y="0"/>
                </a:cubicBezTo>
                <a:close/>
                <a:moveTo>
                  <a:pt x="404" y="0"/>
                </a:moveTo>
                <a:cubicBezTo>
                  <a:pt x="402" y="0"/>
                  <a:pt x="400" y="1"/>
                  <a:pt x="400" y="4"/>
                </a:cubicBezTo>
                <a:cubicBezTo>
                  <a:pt x="400" y="6"/>
                  <a:pt x="402" y="8"/>
                  <a:pt x="404" y="8"/>
                </a:cubicBezTo>
                <a:cubicBezTo>
                  <a:pt x="406" y="8"/>
                  <a:pt x="408" y="6"/>
                  <a:pt x="408" y="4"/>
                </a:cubicBezTo>
                <a:cubicBezTo>
                  <a:pt x="408" y="1"/>
                  <a:pt x="406" y="0"/>
                  <a:pt x="404" y="0"/>
                </a:cubicBezTo>
                <a:close/>
                <a:moveTo>
                  <a:pt x="420" y="0"/>
                </a:moveTo>
                <a:cubicBezTo>
                  <a:pt x="418" y="0"/>
                  <a:pt x="416" y="1"/>
                  <a:pt x="416" y="4"/>
                </a:cubicBezTo>
                <a:cubicBezTo>
                  <a:pt x="416" y="6"/>
                  <a:pt x="418" y="8"/>
                  <a:pt x="420" y="8"/>
                </a:cubicBezTo>
                <a:cubicBezTo>
                  <a:pt x="422" y="8"/>
                  <a:pt x="424" y="6"/>
                  <a:pt x="424" y="4"/>
                </a:cubicBezTo>
                <a:cubicBezTo>
                  <a:pt x="424" y="1"/>
                  <a:pt x="422" y="0"/>
                  <a:pt x="420" y="0"/>
                </a:cubicBezTo>
                <a:close/>
                <a:moveTo>
                  <a:pt x="372" y="0"/>
                </a:moveTo>
                <a:cubicBezTo>
                  <a:pt x="370" y="0"/>
                  <a:pt x="368" y="1"/>
                  <a:pt x="368" y="4"/>
                </a:cubicBezTo>
                <a:cubicBezTo>
                  <a:pt x="368" y="6"/>
                  <a:pt x="370" y="8"/>
                  <a:pt x="372" y="8"/>
                </a:cubicBezTo>
                <a:cubicBezTo>
                  <a:pt x="374" y="8"/>
                  <a:pt x="376" y="6"/>
                  <a:pt x="376" y="4"/>
                </a:cubicBezTo>
                <a:cubicBezTo>
                  <a:pt x="376" y="1"/>
                  <a:pt x="374" y="0"/>
                  <a:pt x="372" y="0"/>
                </a:cubicBezTo>
                <a:close/>
                <a:moveTo>
                  <a:pt x="260" y="0"/>
                </a:moveTo>
                <a:cubicBezTo>
                  <a:pt x="258" y="0"/>
                  <a:pt x="256" y="1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1"/>
                  <a:pt x="262" y="0"/>
                  <a:pt x="260" y="0"/>
                </a:cubicBezTo>
                <a:close/>
                <a:moveTo>
                  <a:pt x="276" y="0"/>
                </a:moveTo>
                <a:cubicBezTo>
                  <a:pt x="274" y="0"/>
                  <a:pt x="272" y="1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1"/>
                  <a:pt x="278" y="0"/>
                  <a:pt x="276" y="0"/>
                </a:cubicBezTo>
                <a:close/>
                <a:moveTo>
                  <a:pt x="244" y="0"/>
                </a:moveTo>
                <a:cubicBezTo>
                  <a:pt x="242" y="0"/>
                  <a:pt x="240" y="1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1"/>
                  <a:pt x="246" y="0"/>
                  <a:pt x="244" y="0"/>
                </a:cubicBezTo>
                <a:close/>
                <a:moveTo>
                  <a:pt x="324" y="0"/>
                </a:moveTo>
                <a:cubicBezTo>
                  <a:pt x="322" y="0"/>
                  <a:pt x="320" y="1"/>
                  <a:pt x="320" y="4"/>
                </a:cubicBezTo>
                <a:cubicBezTo>
                  <a:pt x="320" y="6"/>
                  <a:pt x="322" y="8"/>
                  <a:pt x="324" y="8"/>
                </a:cubicBezTo>
                <a:cubicBezTo>
                  <a:pt x="326" y="8"/>
                  <a:pt x="328" y="6"/>
                  <a:pt x="328" y="4"/>
                </a:cubicBezTo>
                <a:cubicBezTo>
                  <a:pt x="328" y="1"/>
                  <a:pt x="326" y="0"/>
                  <a:pt x="324" y="0"/>
                </a:cubicBezTo>
                <a:close/>
                <a:moveTo>
                  <a:pt x="308" y="0"/>
                </a:moveTo>
                <a:cubicBezTo>
                  <a:pt x="306" y="0"/>
                  <a:pt x="304" y="1"/>
                  <a:pt x="304" y="4"/>
                </a:cubicBezTo>
                <a:cubicBezTo>
                  <a:pt x="304" y="6"/>
                  <a:pt x="306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1"/>
                  <a:pt x="310" y="0"/>
                  <a:pt x="308" y="0"/>
                </a:cubicBezTo>
                <a:close/>
                <a:moveTo>
                  <a:pt x="292" y="0"/>
                </a:moveTo>
                <a:cubicBezTo>
                  <a:pt x="290" y="0"/>
                  <a:pt x="288" y="1"/>
                  <a:pt x="288" y="4"/>
                </a:cubicBezTo>
                <a:cubicBezTo>
                  <a:pt x="288" y="6"/>
                  <a:pt x="290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1"/>
                  <a:pt x="294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2" name="Oval 1148"/>
          <p:cNvSpPr>
            <a:spLocks noChangeArrowheads="1"/>
          </p:cNvSpPr>
          <p:nvPr/>
        </p:nvSpPr>
        <p:spPr bwMode="auto">
          <a:xfrm>
            <a:off x="2090738" y="5473700"/>
            <a:ext cx="573088" cy="57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3" name="Oval 1149"/>
          <p:cNvSpPr>
            <a:spLocks noChangeArrowheads="1"/>
          </p:cNvSpPr>
          <p:nvPr/>
        </p:nvSpPr>
        <p:spPr bwMode="auto">
          <a:xfrm>
            <a:off x="1890713" y="3787775"/>
            <a:ext cx="361950" cy="361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4" name="Freeform 1150"/>
          <p:cNvSpPr>
            <a:spLocks noEditPoints="1"/>
          </p:cNvSpPr>
          <p:nvPr/>
        </p:nvSpPr>
        <p:spPr bwMode="auto">
          <a:xfrm>
            <a:off x="1878013" y="3775075"/>
            <a:ext cx="387350" cy="387350"/>
          </a:xfrm>
          <a:custGeom>
            <a:avLst/>
            <a:gdLst>
              <a:gd name="T0" fmla="*/ 61 w 122"/>
              <a:gd name="T1" fmla="*/ 122 h 122"/>
              <a:gd name="T2" fmla="*/ 61 w 122"/>
              <a:gd name="T3" fmla="*/ 122 h 122"/>
              <a:gd name="T4" fmla="*/ 61 w 122"/>
              <a:gd name="T5" fmla="*/ 122 h 122"/>
              <a:gd name="T6" fmla="*/ 0 w 122"/>
              <a:gd name="T7" fmla="*/ 61 h 122"/>
              <a:gd name="T8" fmla="*/ 18 w 122"/>
              <a:gd name="T9" fmla="*/ 18 h 122"/>
              <a:gd name="T10" fmla="*/ 61 w 122"/>
              <a:gd name="T11" fmla="*/ 0 h 122"/>
              <a:gd name="T12" fmla="*/ 122 w 122"/>
              <a:gd name="T13" fmla="*/ 61 h 122"/>
              <a:gd name="T14" fmla="*/ 61 w 122"/>
              <a:gd name="T15" fmla="*/ 122 h 122"/>
              <a:gd name="T16" fmla="*/ 61 w 122"/>
              <a:gd name="T17" fmla="*/ 8 h 122"/>
              <a:gd name="T18" fmla="*/ 24 w 122"/>
              <a:gd name="T19" fmla="*/ 24 h 122"/>
              <a:gd name="T20" fmla="*/ 8 w 122"/>
              <a:gd name="T21" fmla="*/ 61 h 122"/>
              <a:gd name="T22" fmla="*/ 61 w 122"/>
              <a:gd name="T23" fmla="*/ 114 h 122"/>
              <a:gd name="T24" fmla="*/ 61 w 122"/>
              <a:gd name="T25" fmla="*/ 114 h 122"/>
              <a:gd name="T26" fmla="*/ 114 w 122"/>
              <a:gd name="T27" fmla="*/ 61 h 122"/>
              <a:gd name="T28" fmla="*/ 61 w 122"/>
              <a:gd name="T29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22">
                <a:moveTo>
                  <a:pt x="61" y="122"/>
                </a:move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27" y="122"/>
                  <a:pt x="0" y="95"/>
                  <a:pt x="0" y="61"/>
                </a:cubicBezTo>
                <a:cubicBezTo>
                  <a:pt x="0" y="45"/>
                  <a:pt x="7" y="30"/>
                  <a:pt x="18" y="18"/>
                </a:cubicBezTo>
                <a:cubicBezTo>
                  <a:pt x="30" y="7"/>
                  <a:pt x="45" y="0"/>
                  <a:pt x="61" y="0"/>
                </a:cubicBezTo>
                <a:cubicBezTo>
                  <a:pt x="94" y="0"/>
                  <a:pt x="122" y="28"/>
                  <a:pt x="122" y="61"/>
                </a:cubicBezTo>
                <a:cubicBezTo>
                  <a:pt x="122" y="95"/>
                  <a:pt x="94" y="122"/>
                  <a:pt x="61" y="122"/>
                </a:cubicBezTo>
                <a:close/>
                <a:moveTo>
                  <a:pt x="61" y="8"/>
                </a:moveTo>
                <a:cubicBezTo>
                  <a:pt x="47" y="8"/>
                  <a:pt x="34" y="14"/>
                  <a:pt x="24" y="24"/>
                </a:cubicBezTo>
                <a:cubicBezTo>
                  <a:pt x="14" y="34"/>
                  <a:pt x="8" y="47"/>
                  <a:pt x="8" y="61"/>
                </a:cubicBezTo>
                <a:cubicBezTo>
                  <a:pt x="8" y="90"/>
                  <a:pt x="32" y="114"/>
                  <a:pt x="61" y="114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90" y="114"/>
                  <a:pt x="114" y="90"/>
                  <a:pt x="114" y="61"/>
                </a:cubicBezTo>
                <a:cubicBezTo>
                  <a:pt x="114" y="32"/>
                  <a:pt x="90" y="8"/>
                  <a:pt x="61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5" name="Freeform 1151"/>
          <p:cNvSpPr>
            <a:spLocks/>
          </p:cNvSpPr>
          <p:nvPr/>
        </p:nvSpPr>
        <p:spPr bwMode="auto">
          <a:xfrm>
            <a:off x="1589088" y="4797425"/>
            <a:ext cx="409575" cy="412750"/>
          </a:xfrm>
          <a:custGeom>
            <a:avLst/>
            <a:gdLst>
              <a:gd name="T0" fmla="*/ 36 w 129"/>
              <a:gd name="T1" fmla="*/ 114 h 130"/>
              <a:gd name="T2" fmla="*/ 114 w 129"/>
              <a:gd name="T3" fmla="*/ 93 h 130"/>
              <a:gd name="T4" fmla="*/ 93 w 129"/>
              <a:gd name="T5" fmla="*/ 16 h 130"/>
              <a:gd name="T6" fmla="*/ 16 w 129"/>
              <a:gd name="T7" fmla="*/ 37 h 130"/>
              <a:gd name="T8" fmla="*/ 36 w 129"/>
              <a:gd name="T9" fmla="*/ 1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30">
                <a:moveTo>
                  <a:pt x="36" y="114"/>
                </a:moveTo>
                <a:cubicBezTo>
                  <a:pt x="63" y="130"/>
                  <a:pt x="98" y="121"/>
                  <a:pt x="114" y="93"/>
                </a:cubicBezTo>
                <a:cubicBezTo>
                  <a:pt x="129" y="66"/>
                  <a:pt x="120" y="32"/>
                  <a:pt x="93" y="16"/>
                </a:cubicBezTo>
                <a:cubicBezTo>
                  <a:pt x="66" y="0"/>
                  <a:pt x="31" y="10"/>
                  <a:pt x="16" y="37"/>
                </a:cubicBezTo>
                <a:cubicBezTo>
                  <a:pt x="0" y="64"/>
                  <a:pt x="9" y="98"/>
                  <a:pt x="3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6" name="Freeform 1152"/>
          <p:cNvSpPr>
            <a:spLocks noEditPoints="1"/>
          </p:cNvSpPr>
          <p:nvPr/>
        </p:nvSpPr>
        <p:spPr bwMode="auto">
          <a:xfrm>
            <a:off x="1573213" y="4810125"/>
            <a:ext cx="419100" cy="387350"/>
          </a:xfrm>
          <a:custGeom>
            <a:avLst/>
            <a:gdLst>
              <a:gd name="T0" fmla="*/ 70 w 132"/>
              <a:gd name="T1" fmla="*/ 122 h 122"/>
              <a:gd name="T2" fmla="*/ 70 w 132"/>
              <a:gd name="T3" fmla="*/ 122 h 122"/>
              <a:gd name="T4" fmla="*/ 39 w 132"/>
              <a:gd name="T5" fmla="*/ 114 h 122"/>
              <a:gd name="T6" fmla="*/ 17 w 132"/>
              <a:gd name="T7" fmla="*/ 31 h 122"/>
              <a:gd name="T8" fmla="*/ 70 w 132"/>
              <a:gd name="T9" fmla="*/ 0 h 122"/>
              <a:gd name="T10" fmla="*/ 100 w 132"/>
              <a:gd name="T11" fmla="*/ 9 h 122"/>
              <a:gd name="T12" fmla="*/ 128 w 132"/>
              <a:gd name="T13" fmla="*/ 45 h 122"/>
              <a:gd name="T14" fmla="*/ 122 w 132"/>
              <a:gd name="T15" fmla="*/ 91 h 122"/>
              <a:gd name="T16" fmla="*/ 70 w 132"/>
              <a:gd name="T17" fmla="*/ 122 h 122"/>
              <a:gd name="T18" fmla="*/ 70 w 132"/>
              <a:gd name="T19" fmla="*/ 8 h 122"/>
              <a:gd name="T20" fmla="*/ 24 w 132"/>
              <a:gd name="T21" fmla="*/ 35 h 122"/>
              <a:gd name="T22" fmla="*/ 43 w 132"/>
              <a:gd name="T23" fmla="*/ 107 h 122"/>
              <a:gd name="T24" fmla="*/ 70 w 132"/>
              <a:gd name="T25" fmla="*/ 114 h 122"/>
              <a:gd name="T26" fmla="*/ 115 w 132"/>
              <a:gd name="T27" fmla="*/ 87 h 122"/>
              <a:gd name="T28" fmla="*/ 121 w 132"/>
              <a:gd name="T29" fmla="*/ 47 h 122"/>
              <a:gd name="T30" fmla="*/ 96 w 132"/>
              <a:gd name="T31" fmla="*/ 15 h 122"/>
              <a:gd name="T32" fmla="*/ 70 w 132"/>
              <a:gd name="T33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22">
                <a:moveTo>
                  <a:pt x="70" y="122"/>
                </a:moveTo>
                <a:cubicBezTo>
                  <a:pt x="70" y="122"/>
                  <a:pt x="70" y="122"/>
                  <a:pt x="70" y="122"/>
                </a:cubicBezTo>
                <a:cubicBezTo>
                  <a:pt x="59" y="122"/>
                  <a:pt x="48" y="119"/>
                  <a:pt x="39" y="114"/>
                </a:cubicBezTo>
                <a:cubicBezTo>
                  <a:pt x="10" y="97"/>
                  <a:pt x="0" y="60"/>
                  <a:pt x="17" y="31"/>
                </a:cubicBezTo>
                <a:cubicBezTo>
                  <a:pt x="28" y="12"/>
                  <a:pt x="48" y="0"/>
                  <a:pt x="70" y="0"/>
                </a:cubicBezTo>
                <a:cubicBezTo>
                  <a:pt x="80" y="0"/>
                  <a:pt x="91" y="3"/>
                  <a:pt x="100" y="9"/>
                </a:cubicBezTo>
                <a:cubicBezTo>
                  <a:pt x="114" y="17"/>
                  <a:pt x="124" y="30"/>
                  <a:pt x="128" y="45"/>
                </a:cubicBezTo>
                <a:cubicBezTo>
                  <a:pt x="132" y="61"/>
                  <a:pt x="130" y="77"/>
                  <a:pt x="122" y="91"/>
                </a:cubicBezTo>
                <a:cubicBezTo>
                  <a:pt x="111" y="110"/>
                  <a:pt x="91" y="122"/>
                  <a:pt x="70" y="122"/>
                </a:cubicBezTo>
                <a:close/>
                <a:moveTo>
                  <a:pt x="70" y="8"/>
                </a:moveTo>
                <a:cubicBezTo>
                  <a:pt x="51" y="8"/>
                  <a:pt x="33" y="18"/>
                  <a:pt x="24" y="35"/>
                </a:cubicBezTo>
                <a:cubicBezTo>
                  <a:pt x="9" y="60"/>
                  <a:pt x="18" y="92"/>
                  <a:pt x="43" y="107"/>
                </a:cubicBezTo>
                <a:cubicBezTo>
                  <a:pt x="51" y="111"/>
                  <a:pt x="60" y="114"/>
                  <a:pt x="70" y="114"/>
                </a:cubicBezTo>
                <a:cubicBezTo>
                  <a:pt x="88" y="114"/>
                  <a:pt x="106" y="104"/>
                  <a:pt x="115" y="87"/>
                </a:cubicBezTo>
                <a:cubicBezTo>
                  <a:pt x="122" y="75"/>
                  <a:pt x="124" y="61"/>
                  <a:pt x="121" y="47"/>
                </a:cubicBezTo>
                <a:cubicBezTo>
                  <a:pt x="117" y="34"/>
                  <a:pt x="108" y="22"/>
                  <a:pt x="96" y="15"/>
                </a:cubicBezTo>
                <a:cubicBezTo>
                  <a:pt x="88" y="11"/>
                  <a:pt x="79" y="8"/>
                  <a:pt x="70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7" name="Freeform 1153"/>
          <p:cNvSpPr>
            <a:spLocks/>
          </p:cNvSpPr>
          <p:nvPr/>
        </p:nvSpPr>
        <p:spPr bwMode="auto">
          <a:xfrm>
            <a:off x="830263" y="5556250"/>
            <a:ext cx="412750" cy="409575"/>
          </a:xfrm>
          <a:custGeom>
            <a:avLst/>
            <a:gdLst>
              <a:gd name="T0" fmla="*/ 16 w 130"/>
              <a:gd name="T1" fmla="*/ 93 h 129"/>
              <a:gd name="T2" fmla="*/ 93 w 130"/>
              <a:gd name="T3" fmla="*/ 114 h 129"/>
              <a:gd name="T4" fmla="*/ 114 w 130"/>
              <a:gd name="T5" fmla="*/ 36 h 129"/>
              <a:gd name="T6" fmla="*/ 37 w 130"/>
              <a:gd name="T7" fmla="*/ 16 h 129"/>
              <a:gd name="T8" fmla="*/ 16 w 130"/>
              <a:gd name="T9" fmla="*/ 9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29">
                <a:moveTo>
                  <a:pt x="16" y="93"/>
                </a:moveTo>
                <a:cubicBezTo>
                  <a:pt x="32" y="120"/>
                  <a:pt x="66" y="129"/>
                  <a:pt x="93" y="114"/>
                </a:cubicBezTo>
                <a:cubicBezTo>
                  <a:pt x="120" y="98"/>
                  <a:pt x="130" y="63"/>
                  <a:pt x="114" y="36"/>
                </a:cubicBezTo>
                <a:cubicBezTo>
                  <a:pt x="98" y="9"/>
                  <a:pt x="64" y="0"/>
                  <a:pt x="37" y="16"/>
                </a:cubicBezTo>
                <a:cubicBezTo>
                  <a:pt x="10" y="31"/>
                  <a:pt x="0" y="66"/>
                  <a:pt x="16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8" name="Freeform 1154"/>
          <p:cNvSpPr>
            <a:spLocks noEditPoints="1"/>
          </p:cNvSpPr>
          <p:nvPr/>
        </p:nvSpPr>
        <p:spPr bwMode="auto">
          <a:xfrm>
            <a:off x="817563" y="5568950"/>
            <a:ext cx="438150" cy="384175"/>
          </a:xfrm>
          <a:custGeom>
            <a:avLst/>
            <a:gdLst>
              <a:gd name="T0" fmla="*/ 69 w 138"/>
              <a:gd name="T1" fmla="*/ 121 h 121"/>
              <a:gd name="T2" fmla="*/ 69 w 138"/>
              <a:gd name="T3" fmla="*/ 121 h 121"/>
              <a:gd name="T4" fmla="*/ 16 w 138"/>
              <a:gd name="T5" fmla="*/ 91 h 121"/>
              <a:gd name="T6" fmla="*/ 39 w 138"/>
              <a:gd name="T7" fmla="*/ 8 h 121"/>
              <a:gd name="T8" fmla="*/ 69 w 138"/>
              <a:gd name="T9" fmla="*/ 0 h 121"/>
              <a:gd name="T10" fmla="*/ 122 w 138"/>
              <a:gd name="T11" fmla="*/ 30 h 121"/>
              <a:gd name="T12" fmla="*/ 99 w 138"/>
              <a:gd name="T13" fmla="*/ 113 h 121"/>
              <a:gd name="T14" fmla="*/ 69 w 138"/>
              <a:gd name="T15" fmla="*/ 121 h 121"/>
              <a:gd name="T16" fmla="*/ 69 w 138"/>
              <a:gd name="T17" fmla="*/ 8 h 121"/>
              <a:gd name="T18" fmla="*/ 43 w 138"/>
              <a:gd name="T19" fmla="*/ 15 h 121"/>
              <a:gd name="T20" fmla="*/ 23 w 138"/>
              <a:gd name="T21" fmla="*/ 87 h 121"/>
              <a:gd name="T22" fmla="*/ 69 w 138"/>
              <a:gd name="T23" fmla="*/ 113 h 121"/>
              <a:gd name="T24" fmla="*/ 69 w 138"/>
              <a:gd name="T25" fmla="*/ 113 h 121"/>
              <a:gd name="T26" fmla="*/ 95 w 138"/>
              <a:gd name="T27" fmla="*/ 106 h 121"/>
              <a:gd name="T28" fmla="*/ 115 w 138"/>
              <a:gd name="T29" fmla="*/ 34 h 121"/>
              <a:gd name="T30" fmla="*/ 69 w 138"/>
              <a:gd name="T31" fmla="*/ 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21">
                <a:moveTo>
                  <a:pt x="69" y="121"/>
                </a:moveTo>
                <a:cubicBezTo>
                  <a:pt x="69" y="121"/>
                  <a:pt x="69" y="121"/>
                  <a:pt x="69" y="121"/>
                </a:cubicBezTo>
                <a:cubicBezTo>
                  <a:pt x="47" y="121"/>
                  <a:pt x="27" y="110"/>
                  <a:pt x="16" y="91"/>
                </a:cubicBezTo>
                <a:cubicBezTo>
                  <a:pt x="0" y="62"/>
                  <a:pt x="10" y="25"/>
                  <a:pt x="39" y="8"/>
                </a:cubicBezTo>
                <a:cubicBezTo>
                  <a:pt x="48" y="3"/>
                  <a:pt x="58" y="0"/>
                  <a:pt x="69" y="0"/>
                </a:cubicBezTo>
                <a:cubicBezTo>
                  <a:pt x="91" y="0"/>
                  <a:pt x="111" y="12"/>
                  <a:pt x="122" y="30"/>
                </a:cubicBezTo>
                <a:cubicBezTo>
                  <a:pt x="138" y="59"/>
                  <a:pt x="128" y="97"/>
                  <a:pt x="99" y="113"/>
                </a:cubicBezTo>
                <a:cubicBezTo>
                  <a:pt x="90" y="119"/>
                  <a:pt x="80" y="121"/>
                  <a:pt x="69" y="121"/>
                </a:cubicBezTo>
                <a:close/>
                <a:moveTo>
                  <a:pt x="69" y="8"/>
                </a:moveTo>
                <a:cubicBezTo>
                  <a:pt x="60" y="8"/>
                  <a:pt x="51" y="10"/>
                  <a:pt x="43" y="15"/>
                </a:cubicBezTo>
                <a:cubicBezTo>
                  <a:pt x="17" y="30"/>
                  <a:pt x="9" y="62"/>
                  <a:pt x="23" y="87"/>
                </a:cubicBezTo>
                <a:cubicBezTo>
                  <a:pt x="33" y="103"/>
                  <a:pt x="50" y="113"/>
                  <a:pt x="69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78" y="113"/>
                  <a:pt x="87" y="111"/>
                  <a:pt x="95" y="106"/>
                </a:cubicBezTo>
                <a:cubicBezTo>
                  <a:pt x="120" y="92"/>
                  <a:pt x="129" y="60"/>
                  <a:pt x="115" y="34"/>
                </a:cubicBezTo>
                <a:cubicBezTo>
                  <a:pt x="105" y="18"/>
                  <a:pt x="88" y="8"/>
                  <a:pt x="69" y="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9" name="Freeform 1155"/>
          <p:cNvSpPr>
            <a:spLocks/>
          </p:cNvSpPr>
          <p:nvPr/>
        </p:nvSpPr>
        <p:spPr bwMode="auto">
          <a:xfrm>
            <a:off x="830263" y="1971675"/>
            <a:ext cx="412750" cy="409575"/>
          </a:xfrm>
          <a:custGeom>
            <a:avLst/>
            <a:gdLst>
              <a:gd name="T0" fmla="*/ 114 w 130"/>
              <a:gd name="T1" fmla="*/ 93 h 129"/>
              <a:gd name="T2" fmla="*/ 93 w 130"/>
              <a:gd name="T3" fmla="*/ 15 h 129"/>
              <a:gd name="T4" fmla="*/ 16 w 130"/>
              <a:gd name="T5" fmla="*/ 36 h 129"/>
              <a:gd name="T6" fmla="*/ 37 w 130"/>
              <a:gd name="T7" fmla="*/ 114 h 129"/>
              <a:gd name="T8" fmla="*/ 114 w 130"/>
              <a:gd name="T9" fmla="*/ 9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29">
                <a:moveTo>
                  <a:pt x="114" y="93"/>
                </a:moveTo>
                <a:cubicBezTo>
                  <a:pt x="130" y="66"/>
                  <a:pt x="120" y="31"/>
                  <a:pt x="93" y="15"/>
                </a:cubicBezTo>
                <a:cubicBezTo>
                  <a:pt x="66" y="0"/>
                  <a:pt x="32" y="9"/>
                  <a:pt x="16" y="36"/>
                </a:cubicBezTo>
                <a:cubicBezTo>
                  <a:pt x="0" y="63"/>
                  <a:pt x="10" y="98"/>
                  <a:pt x="37" y="114"/>
                </a:cubicBezTo>
                <a:cubicBezTo>
                  <a:pt x="64" y="129"/>
                  <a:pt x="98" y="120"/>
                  <a:pt x="114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0" name="Freeform 1156"/>
          <p:cNvSpPr>
            <a:spLocks noEditPoints="1"/>
          </p:cNvSpPr>
          <p:nvPr/>
        </p:nvSpPr>
        <p:spPr bwMode="auto">
          <a:xfrm>
            <a:off x="836613" y="1984375"/>
            <a:ext cx="400050" cy="384175"/>
          </a:xfrm>
          <a:custGeom>
            <a:avLst/>
            <a:gdLst>
              <a:gd name="T0" fmla="*/ 63 w 126"/>
              <a:gd name="T1" fmla="*/ 121 h 121"/>
              <a:gd name="T2" fmla="*/ 63 w 126"/>
              <a:gd name="T3" fmla="*/ 121 h 121"/>
              <a:gd name="T4" fmla="*/ 33 w 126"/>
              <a:gd name="T5" fmla="*/ 113 h 121"/>
              <a:gd name="T6" fmla="*/ 4 w 126"/>
              <a:gd name="T7" fmla="*/ 76 h 121"/>
              <a:gd name="T8" fmla="*/ 10 w 126"/>
              <a:gd name="T9" fmla="*/ 30 h 121"/>
              <a:gd name="T10" fmla="*/ 63 w 126"/>
              <a:gd name="T11" fmla="*/ 0 h 121"/>
              <a:gd name="T12" fmla="*/ 93 w 126"/>
              <a:gd name="T13" fmla="*/ 8 h 121"/>
              <a:gd name="T14" fmla="*/ 122 w 126"/>
              <a:gd name="T15" fmla="*/ 45 h 121"/>
              <a:gd name="T16" fmla="*/ 116 w 126"/>
              <a:gd name="T17" fmla="*/ 91 h 121"/>
              <a:gd name="T18" fmla="*/ 63 w 126"/>
              <a:gd name="T19" fmla="*/ 121 h 121"/>
              <a:gd name="T20" fmla="*/ 63 w 126"/>
              <a:gd name="T21" fmla="*/ 8 h 121"/>
              <a:gd name="T22" fmla="*/ 17 w 126"/>
              <a:gd name="T23" fmla="*/ 34 h 121"/>
              <a:gd name="T24" fmla="*/ 12 w 126"/>
              <a:gd name="T25" fmla="*/ 74 h 121"/>
              <a:gd name="T26" fmla="*/ 37 w 126"/>
              <a:gd name="T27" fmla="*/ 106 h 121"/>
              <a:gd name="T28" fmla="*/ 63 w 126"/>
              <a:gd name="T29" fmla="*/ 113 h 121"/>
              <a:gd name="T30" fmla="*/ 109 w 126"/>
              <a:gd name="T31" fmla="*/ 87 h 121"/>
              <a:gd name="T32" fmla="*/ 114 w 126"/>
              <a:gd name="T33" fmla="*/ 47 h 121"/>
              <a:gd name="T34" fmla="*/ 89 w 126"/>
              <a:gd name="T35" fmla="*/ 15 h 121"/>
              <a:gd name="T36" fmla="*/ 63 w 126"/>
              <a:gd name="T37" fmla="*/ 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121">
                <a:moveTo>
                  <a:pt x="63" y="121"/>
                </a:moveTo>
                <a:cubicBezTo>
                  <a:pt x="63" y="121"/>
                  <a:pt x="63" y="121"/>
                  <a:pt x="63" y="121"/>
                </a:cubicBezTo>
                <a:cubicBezTo>
                  <a:pt x="52" y="121"/>
                  <a:pt x="42" y="118"/>
                  <a:pt x="33" y="113"/>
                </a:cubicBezTo>
                <a:cubicBezTo>
                  <a:pt x="19" y="105"/>
                  <a:pt x="9" y="92"/>
                  <a:pt x="4" y="76"/>
                </a:cubicBezTo>
                <a:cubicBezTo>
                  <a:pt x="0" y="61"/>
                  <a:pt x="2" y="44"/>
                  <a:pt x="10" y="30"/>
                </a:cubicBezTo>
                <a:cubicBezTo>
                  <a:pt x="21" y="11"/>
                  <a:pt x="41" y="0"/>
                  <a:pt x="63" y="0"/>
                </a:cubicBezTo>
                <a:cubicBezTo>
                  <a:pt x="74" y="0"/>
                  <a:pt x="84" y="3"/>
                  <a:pt x="93" y="8"/>
                </a:cubicBezTo>
                <a:cubicBezTo>
                  <a:pt x="107" y="16"/>
                  <a:pt x="117" y="29"/>
                  <a:pt x="122" y="45"/>
                </a:cubicBezTo>
                <a:cubicBezTo>
                  <a:pt x="126" y="60"/>
                  <a:pt x="124" y="77"/>
                  <a:pt x="116" y="91"/>
                </a:cubicBezTo>
                <a:cubicBezTo>
                  <a:pt x="105" y="110"/>
                  <a:pt x="85" y="121"/>
                  <a:pt x="63" y="121"/>
                </a:cubicBezTo>
                <a:close/>
                <a:moveTo>
                  <a:pt x="63" y="8"/>
                </a:moveTo>
                <a:cubicBezTo>
                  <a:pt x="44" y="8"/>
                  <a:pt x="27" y="18"/>
                  <a:pt x="17" y="34"/>
                </a:cubicBezTo>
                <a:cubicBezTo>
                  <a:pt x="10" y="46"/>
                  <a:pt x="8" y="61"/>
                  <a:pt x="12" y="74"/>
                </a:cubicBezTo>
                <a:cubicBezTo>
                  <a:pt x="16" y="88"/>
                  <a:pt x="24" y="99"/>
                  <a:pt x="37" y="106"/>
                </a:cubicBezTo>
                <a:cubicBezTo>
                  <a:pt x="45" y="111"/>
                  <a:pt x="54" y="113"/>
                  <a:pt x="63" y="113"/>
                </a:cubicBezTo>
                <a:cubicBezTo>
                  <a:pt x="82" y="113"/>
                  <a:pt x="99" y="103"/>
                  <a:pt x="109" y="87"/>
                </a:cubicBezTo>
                <a:cubicBezTo>
                  <a:pt x="116" y="75"/>
                  <a:pt x="118" y="60"/>
                  <a:pt x="114" y="47"/>
                </a:cubicBezTo>
                <a:cubicBezTo>
                  <a:pt x="110" y="33"/>
                  <a:pt x="102" y="22"/>
                  <a:pt x="89" y="15"/>
                </a:cubicBezTo>
                <a:cubicBezTo>
                  <a:pt x="81" y="10"/>
                  <a:pt x="72" y="8"/>
                  <a:pt x="6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1" name="Freeform 1157"/>
          <p:cNvSpPr>
            <a:spLocks/>
          </p:cNvSpPr>
          <p:nvPr/>
        </p:nvSpPr>
        <p:spPr bwMode="auto">
          <a:xfrm>
            <a:off x="1589088" y="2727325"/>
            <a:ext cx="409575" cy="412750"/>
          </a:xfrm>
          <a:custGeom>
            <a:avLst/>
            <a:gdLst>
              <a:gd name="T0" fmla="*/ 93 w 129"/>
              <a:gd name="T1" fmla="*/ 114 h 130"/>
              <a:gd name="T2" fmla="*/ 114 w 129"/>
              <a:gd name="T3" fmla="*/ 37 h 130"/>
              <a:gd name="T4" fmla="*/ 36 w 129"/>
              <a:gd name="T5" fmla="*/ 16 h 130"/>
              <a:gd name="T6" fmla="*/ 16 w 129"/>
              <a:gd name="T7" fmla="*/ 93 h 130"/>
              <a:gd name="T8" fmla="*/ 93 w 129"/>
              <a:gd name="T9" fmla="*/ 1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30">
                <a:moveTo>
                  <a:pt x="93" y="114"/>
                </a:moveTo>
                <a:cubicBezTo>
                  <a:pt x="120" y="99"/>
                  <a:pt x="129" y="64"/>
                  <a:pt x="114" y="37"/>
                </a:cubicBezTo>
                <a:cubicBezTo>
                  <a:pt x="98" y="10"/>
                  <a:pt x="63" y="0"/>
                  <a:pt x="36" y="16"/>
                </a:cubicBezTo>
                <a:cubicBezTo>
                  <a:pt x="9" y="32"/>
                  <a:pt x="0" y="66"/>
                  <a:pt x="16" y="93"/>
                </a:cubicBezTo>
                <a:cubicBezTo>
                  <a:pt x="31" y="121"/>
                  <a:pt x="66" y="130"/>
                  <a:pt x="93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2" name="Freeform 1158"/>
          <p:cNvSpPr>
            <a:spLocks noEditPoints="1"/>
          </p:cNvSpPr>
          <p:nvPr/>
        </p:nvSpPr>
        <p:spPr bwMode="auto">
          <a:xfrm>
            <a:off x="1595438" y="2740025"/>
            <a:ext cx="419100" cy="387350"/>
          </a:xfrm>
          <a:custGeom>
            <a:avLst/>
            <a:gdLst>
              <a:gd name="T0" fmla="*/ 63 w 132"/>
              <a:gd name="T1" fmla="*/ 122 h 122"/>
              <a:gd name="T2" fmla="*/ 63 w 132"/>
              <a:gd name="T3" fmla="*/ 122 h 122"/>
              <a:gd name="T4" fmla="*/ 10 w 132"/>
              <a:gd name="T5" fmla="*/ 91 h 122"/>
              <a:gd name="T6" fmla="*/ 4 w 132"/>
              <a:gd name="T7" fmla="*/ 45 h 122"/>
              <a:gd name="T8" fmla="*/ 32 w 132"/>
              <a:gd name="T9" fmla="*/ 9 h 122"/>
              <a:gd name="T10" fmla="*/ 63 w 132"/>
              <a:gd name="T11" fmla="*/ 0 h 122"/>
              <a:gd name="T12" fmla="*/ 115 w 132"/>
              <a:gd name="T13" fmla="*/ 31 h 122"/>
              <a:gd name="T14" fmla="*/ 93 w 132"/>
              <a:gd name="T15" fmla="*/ 114 h 122"/>
              <a:gd name="T16" fmla="*/ 63 w 132"/>
              <a:gd name="T17" fmla="*/ 122 h 122"/>
              <a:gd name="T18" fmla="*/ 63 w 132"/>
              <a:gd name="T19" fmla="*/ 8 h 122"/>
              <a:gd name="T20" fmla="*/ 36 w 132"/>
              <a:gd name="T21" fmla="*/ 15 h 122"/>
              <a:gd name="T22" fmla="*/ 12 w 132"/>
              <a:gd name="T23" fmla="*/ 47 h 122"/>
              <a:gd name="T24" fmla="*/ 17 w 132"/>
              <a:gd name="T25" fmla="*/ 87 h 122"/>
              <a:gd name="T26" fmla="*/ 63 w 132"/>
              <a:gd name="T27" fmla="*/ 114 h 122"/>
              <a:gd name="T28" fmla="*/ 63 w 132"/>
              <a:gd name="T29" fmla="*/ 114 h 122"/>
              <a:gd name="T30" fmla="*/ 89 w 132"/>
              <a:gd name="T31" fmla="*/ 107 h 122"/>
              <a:gd name="T32" fmla="*/ 108 w 132"/>
              <a:gd name="T33" fmla="*/ 35 h 122"/>
              <a:gd name="T34" fmla="*/ 63 w 132"/>
              <a:gd name="T35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" h="122">
                <a:moveTo>
                  <a:pt x="63" y="122"/>
                </a:moveTo>
                <a:cubicBezTo>
                  <a:pt x="63" y="122"/>
                  <a:pt x="63" y="122"/>
                  <a:pt x="63" y="122"/>
                </a:cubicBezTo>
                <a:cubicBezTo>
                  <a:pt x="41" y="122"/>
                  <a:pt x="21" y="110"/>
                  <a:pt x="10" y="91"/>
                </a:cubicBezTo>
                <a:cubicBezTo>
                  <a:pt x="2" y="77"/>
                  <a:pt x="0" y="61"/>
                  <a:pt x="4" y="45"/>
                </a:cubicBezTo>
                <a:cubicBezTo>
                  <a:pt x="8" y="30"/>
                  <a:pt x="18" y="17"/>
                  <a:pt x="32" y="9"/>
                </a:cubicBezTo>
                <a:cubicBezTo>
                  <a:pt x="42" y="3"/>
                  <a:pt x="52" y="0"/>
                  <a:pt x="63" y="0"/>
                </a:cubicBezTo>
                <a:cubicBezTo>
                  <a:pt x="84" y="0"/>
                  <a:pt x="104" y="12"/>
                  <a:pt x="115" y="31"/>
                </a:cubicBezTo>
                <a:cubicBezTo>
                  <a:pt x="132" y="60"/>
                  <a:pt x="122" y="97"/>
                  <a:pt x="93" y="114"/>
                </a:cubicBezTo>
                <a:cubicBezTo>
                  <a:pt x="84" y="119"/>
                  <a:pt x="73" y="122"/>
                  <a:pt x="63" y="122"/>
                </a:cubicBezTo>
                <a:close/>
                <a:moveTo>
                  <a:pt x="63" y="8"/>
                </a:moveTo>
                <a:cubicBezTo>
                  <a:pt x="53" y="8"/>
                  <a:pt x="44" y="11"/>
                  <a:pt x="36" y="15"/>
                </a:cubicBezTo>
                <a:cubicBezTo>
                  <a:pt x="24" y="23"/>
                  <a:pt x="15" y="34"/>
                  <a:pt x="12" y="47"/>
                </a:cubicBezTo>
                <a:cubicBezTo>
                  <a:pt x="8" y="61"/>
                  <a:pt x="10" y="75"/>
                  <a:pt x="17" y="87"/>
                </a:cubicBezTo>
                <a:cubicBezTo>
                  <a:pt x="26" y="104"/>
                  <a:pt x="44" y="114"/>
                  <a:pt x="63" y="114"/>
                </a:cubicBezTo>
                <a:cubicBezTo>
                  <a:pt x="63" y="114"/>
                  <a:pt x="63" y="114"/>
                  <a:pt x="63" y="114"/>
                </a:cubicBezTo>
                <a:cubicBezTo>
                  <a:pt x="72" y="114"/>
                  <a:pt x="81" y="111"/>
                  <a:pt x="89" y="107"/>
                </a:cubicBezTo>
                <a:cubicBezTo>
                  <a:pt x="114" y="92"/>
                  <a:pt x="123" y="60"/>
                  <a:pt x="108" y="35"/>
                </a:cubicBezTo>
                <a:cubicBezTo>
                  <a:pt x="99" y="19"/>
                  <a:pt x="81" y="8"/>
                  <a:pt x="63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3" name="Oval 1159"/>
          <p:cNvSpPr>
            <a:spLocks noChangeArrowheads="1"/>
          </p:cNvSpPr>
          <p:nvPr/>
        </p:nvSpPr>
        <p:spPr bwMode="auto">
          <a:xfrm>
            <a:off x="2090738" y="1889125"/>
            <a:ext cx="573088" cy="57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4" name="Freeform 1160"/>
          <p:cNvSpPr>
            <a:spLocks noEditPoints="1"/>
          </p:cNvSpPr>
          <p:nvPr/>
        </p:nvSpPr>
        <p:spPr bwMode="auto">
          <a:xfrm>
            <a:off x="2255838" y="2003425"/>
            <a:ext cx="246063" cy="358775"/>
          </a:xfrm>
          <a:custGeom>
            <a:avLst/>
            <a:gdLst>
              <a:gd name="T0" fmla="*/ 22 w 78"/>
              <a:gd name="T1" fmla="*/ 98 h 113"/>
              <a:gd name="T2" fmla="*/ 23 w 78"/>
              <a:gd name="T3" fmla="*/ 104 h 113"/>
              <a:gd name="T4" fmla="*/ 28 w 78"/>
              <a:gd name="T5" fmla="*/ 107 h 113"/>
              <a:gd name="T6" fmla="*/ 29 w 78"/>
              <a:gd name="T7" fmla="*/ 110 h 113"/>
              <a:gd name="T8" fmla="*/ 39 w 78"/>
              <a:gd name="T9" fmla="*/ 113 h 113"/>
              <a:gd name="T10" fmla="*/ 48 w 78"/>
              <a:gd name="T11" fmla="*/ 110 h 113"/>
              <a:gd name="T12" fmla="*/ 49 w 78"/>
              <a:gd name="T13" fmla="*/ 107 h 113"/>
              <a:gd name="T14" fmla="*/ 54 w 78"/>
              <a:gd name="T15" fmla="*/ 104 h 113"/>
              <a:gd name="T16" fmla="*/ 55 w 78"/>
              <a:gd name="T17" fmla="*/ 98 h 113"/>
              <a:gd name="T18" fmla="*/ 39 w 78"/>
              <a:gd name="T19" fmla="*/ 100 h 113"/>
              <a:gd name="T20" fmla="*/ 22 w 78"/>
              <a:gd name="T21" fmla="*/ 98 h 113"/>
              <a:gd name="T22" fmla="*/ 21 w 78"/>
              <a:gd name="T23" fmla="*/ 87 h 113"/>
              <a:gd name="T24" fmla="*/ 21 w 78"/>
              <a:gd name="T25" fmla="*/ 92 h 113"/>
              <a:gd name="T26" fmla="*/ 39 w 78"/>
              <a:gd name="T27" fmla="*/ 96 h 113"/>
              <a:gd name="T28" fmla="*/ 56 w 78"/>
              <a:gd name="T29" fmla="*/ 93 h 113"/>
              <a:gd name="T30" fmla="*/ 57 w 78"/>
              <a:gd name="T31" fmla="*/ 87 h 113"/>
              <a:gd name="T32" fmla="*/ 39 w 78"/>
              <a:gd name="T33" fmla="*/ 90 h 113"/>
              <a:gd name="T34" fmla="*/ 21 w 78"/>
              <a:gd name="T35" fmla="*/ 87 h 113"/>
              <a:gd name="T36" fmla="*/ 47 w 78"/>
              <a:gd name="T37" fmla="*/ 53 h 113"/>
              <a:gd name="T38" fmla="*/ 39 w 78"/>
              <a:gd name="T39" fmla="*/ 37 h 113"/>
              <a:gd name="T40" fmla="*/ 30 w 78"/>
              <a:gd name="T41" fmla="*/ 53 h 113"/>
              <a:gd name="T42" fmla="*/ 26 w 78"/>
              <a:gd name="T43" fmla="*/ 45 h 113"/>
              <a:gd name="T44" fmla="*/ 21 w 78"/>
              <a:gd name="T45" fmla="*/ 48 h 113"/>
              <a:gd name="T46" fmla="*/ 30 w 78"/>
              <a:gd name="T47" fmla="*/ 66 h 113"/>
              <a:gd name="T48" fmla="*/ 39 w 78"/>
              <a:gd name="T49" fmla="*/ 50 h 113"/>
              <a:gd name="T50" fmla="*/ 48 w 78"/>
              <a:gd name="T51" fmla="*/ 66 h 113"/>
              <a:gd name="T52" fmla="*/ 56 w 78"/>
              <a:gd name="T53" fmla="*/ 48 h 113"/>
              <a:gd name="T54" fmla="*/ 51 w 78"/>
              <a:gd name="T55" fmla="*/ 45 h 113"/>
              <a:gd name="T56" fmla="*/ 47 w 78"/>
              <a:gd name="T57" fmla="*/ 53 h 113"/>
              <a:gd name="T58" fmla="*/ 39 w 78"/>
              <a:gd name="T59" fmla="*/ 0 h 113"/>
              <a:gd name="T60" fmla="*/ 0 w 78"/>
              <a:gd name="T61" fmla="*/ 39 h 113"/>
              <a:gd name="T62" fmla="*/ 18 w 78"/>
              <a:gd name="T63" fmla="*/ 72 h 113"/>
              <a:gd name="T64" fmla="*/ 20 w 78"/>
              <a:gd name="T65" fmla="*/ 82 h 113"/>
              <a:gd name="T66" fmla="*/ 39 w 78"/>
              <a:gd name="T67" fmla="*/ 85 h 113"/>
              <a:gd name="T68" fmla="*/ 57 w 78"/>
              <a:gd name="T69" fmla="*/ 82 h 113"/>
              <a:gd name="T70" fmla="*/ 59 w 78"/>
              <a:gd name="T71" fmla="*/ 72 h 113"/>
              <a:gd name="T72" fmla="*/ 78 w 78"/>
              <a:gd name="T73" fmla="*/ 39 h 113"/>
              <a:gd name="T74" fmla="*/ 39 w 78"/>
              <a:gd name="T75" fmla="*/ 0 h 113"/>
              <a:gd name="T76" fmla="*/ 53 w 78"/>
              <a:gd name="T77" fmla="*/ 67 h 113"/>
              <a:gd name="T78" fmla="*/ 52 w 78"/>
              <a:gd name="T79" fmla="*/ 76 h 113"/>
              <a:gd name="T80" fmla="*/ 39 w 78"/>
              <a:gd name="T81" fmla="*/ 78 h 113"/>
              <a:gd name="T82" fmla="*/ 25 w 78"/>
              <a:gd name="T83" fmla="*/ 76 h 113"/>
              <a:gd name="T84" fmla="*/ 24 w 78"/>
              <a:gd name="T85" fmla="*/ 67 h 113"/>
              <a:gd name="T86" fmla="*/ 7 w 78"/>
              <a:gd name="T87" fmla="*/ 39 h 113"/>
              <a:gd name="T88" fmla="*/ 39 w 78"/>
              <a:gd name="T89" fmla="*/ 6 h 113"/>
              <a:gd name="T90" fmla="*/ 71 w 78"/>
              <a:gd name="T91" fmla="*/ 39 h 113"/>
              <a:gd name="T92" fmla="*/ 53 w 78"/>
              <a:gd name="T93" fmla="*/ 67 h 113"/>
              <a:gd name="T94" fmla="*/ 39 w 78"/>
              <a:gd name="T95" fmla="*/ 16 h 113"/>
              <a:gd name="T96" fmla="*/ 41 w 78"/>
              <a:gd name="T97" fmla="*/ 14 h 113"/>
              <a:gd name="T98" fmla="*/ 39 w 78"/>
              <a:gd name="T99" fmla="*/ 11 h 113"/>
              <a:gd name="T100" fmla="*/ 12 w 78"/>
              <a:gd name="T101" fmla="*/ 39 h 113"/>
              <a:gd name="T102" fmla="*/ 14 w 78"/>
              <a:gd name="T103" fmla="*/ 41 h 113"/>
              <a:gd name="T104" fmla="*/ 16 w 78"/>
              <a:gd name="T105" fmla="*/ 39 h 113"/>
              <a:gd name="T106" fmla="*/ 39 w 78"/>
              <a:gd name="T10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" h="113">
                <a:moveTo>
                  <a:pt x="22" y="98"/>
                </a:move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4" y="105"/>
                  <a:pt x="28" y="107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29" y="110"/>
                  <a:pt x="31" y="113"/>
                  <a:pt x="39" y="113"/>
                </a:cubicBezTo>
                <a:cubicBezTo>
                  <a:pt x="46" y="113"/>
                  <a:pt x="48" y="110"/>
                  <a:pt x="48" y="110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53" y="105"/>
                  <a:pt x="54" y="104"/>
                  <a:pt x="54" y="104"/>
                </a:cubicBezTo>
                <a:cubicBezTo>
                  <a:pt x="55" y="98"/>
                  <a:pt x="55" y="98"/>
                  <a:pt x="55" y="98"/>
                </a:cubicBezTo>
                <a:cubicBezTo>
                  <a:pt x="50" y="99"/>
                  <a:pt x="44" y="100"/>
                  <a:pt x="39" y="100"/>
                </a:cubicBezTo>
                <a:cubicBezTo>
                  <a:pt x="33" y="100"/>
                  <a:pt x="27" y="99"/>
                  <a:pt x="22" y="98"/>
                </a:cubicBezTo>
                <a:close/>
                <a:moveTo>
                  <a:pt x="21" y="87"/>
                </a:moveTo>
                <a:cubicBezTo>
                  <a:pt x="21" y="92"/>
                  <a:pt x="21" y="92"/>
                  <a:pt x="21" y="92"/>
                </a:cubicBezTo>
                <a:cubicBezTo>
                  <a:pt x="27" y="95"/>
                  <a:pt x="32" y="96"/>
                  <a:pt x="39" y="96"/>
                </a:cubicBezTo>
                <a:cubicBezTo>
                  <a:pt x="45" y="96"/>
                  <a:pt x="51" y="95"/>
                  <a:pt x="56" y="93"/>
                </a:cubicBezTo>
                <a:cubicBezTo>
                  <a:pt x="57" y="87"/>
                  <a:pt x="57" y="87"/>
                  <a:pt x="57" y="87"/>
                </a:cubicBezTo>
                <a:cubicBezTo>
                  <a:pt x="51" y="89"/>
                  <a:pt x="45" y="90"/>
                  <a:pt x="39" y="90"/>
                </a:cubicBezTo>
                <a:cubicBezTo>
                  <a:pt x="32" y="90"/>
                  <a:pt x="26" y="89"/>
                  <a:pt x="21" y="87"/>
                </a:cubicBezTo>
                <a:close/>
                <a:moveTo>
                  <a:pt x="47" y="53"/>
                </a:moveTo>
                <a:cubicBezTo>
                  <a:pt x="39" y="37"/>
                  <a:pt x="39" y="37"/>
                  <a:pt x="39" y="37"/>
                </a:cubicBezTo>
                <a:cubicBezTo>
                  <a:pt x="30" y="53"/>
                  <a:pt x="30" y="53"/>
                  <a:pt x="30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1" y="48"/>
                  <a:pt x="21" y="48"/>
                  <a:pt x="21" y="48"/>
                </a:cubicBezTo>
                <a:cubicBezTo>
                  <a:pt x="30" y="66"/>
                  <a:pt x="30" y="66"/>
                  <a:pt x="30" y="66"/>
                </a:cubicBezTo>
                <a:cubicBezTo>
                  <a:pt x="39" y="50"/>
                  <a:pt x="39" y="50"/>
                  <a:pt x="39" y="50"/>
                </a:cubicBezTo>
                <a:cubicBezTo>
                  <a:pt x="48" y="66"/>
                  <a:pt x="48" y="66"/>
                  <a:pt x="48" y="66"/>
                </a:cubicBezTo>
                <a:cubicBezTo>
                  <a:pt x="56" y="48"/>
                  <a:pt x="56" y="48"/>
                  <a:pt x="56" y="48"/>
                </a:cubicBezTo>
                <a:cubicBezTo>
                  <a:pt x="51" y="45"/>
                  <a:pt x="51" y="45"/>
                  <a:pt x="51" y="45"/>
                </a:cubicBezTo>
                <a:lnTo>
                  <a:pt x="47" y="53"/>
                </a:lnTo>
                <a:close/>
                <a:moveTo>
                  <a:pt x="39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53"/>
                  <a:pt x="7" y="65"/>
                  <a:pt x="18" y="72"/>
                </a:cubicBezTo>
                <a:cubicBezTo>
                  <a:pt x="20" y="82"/>
                  <a:pt x="20" y="82"/>
                  <a:pt x="20" y="82"/>
                </a:cubicBezTo>
                <a:cubicBezTo>
                  <a:pt x="25" y="84"/>
                  <a:pt x="32" y="85"/>
                  <a:pt x="39" y="85"/>
                </a:cubicBezTo>
                <a:cubicBezTo>
                  <a:pt x="45" y="85"/>
                  <a:pt x="52" y="84"/>
                  <a:pt x="57" y="82"/>
                </a:cubicBezTo>
                <a:cubicBezTo>
                  <a:pt x="59" y="72"/>
                  <a:pt x="59" y="72"/>
                  <a:pt x="59" y="72"/>
                </a:cubicBezTo>
                <a:cubicBezTo>
                  <a:pt x="70" y="65"/>
                  <a:pt x="78" y="53"/>
                  <a:pt x="78" y="39"/>
                </a:cubicBezTo>
                <a:cubicBezTo>
                  <a:pt x="78" y="17"/>
                  <a:pt x="60" y="0"/>
                  <a:pt x="39" y="0"/>
                </a:cubicBezTo>
                <a:close/>
                <a:moveTo>
                  <a:pt x="53" y="67"/>
                </a:move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48" y="78"/>
                  <a:pt x="39" y="78"/>
                </a:cubicBezTo>
                <a:cubicBezTo>
                  <a:pt x="29" y="78"/>
                  <a:pt x="25" y="76"/>
                  <a:pt x="25" y="76"/>
                </a:cubicBezTo>
                <a:cubicBezTo>
                  <a:pt x="24" y="67"/>
                  <a:pt x="24" y="67"/>
                  <a:pt x="24" y="67"/>
                </a:cubicBezTo>
                <a:cubicBezTo>
                  <a:pt x="14" y="62"/>
                  <a:pt x="7" y="51"/>
                  <a:pt x="7" y="39"/>
                </a:cubicBezTo>
                <a:cubicBezTo>
                  <a:pt x="7" y="21"/>
                  <a:pt x="21" y="6"/>
                  <a:pt x="39" y="6"/>
                </a:cubicBezTo>
                <a:cubicBezTo>
                  <a:pt x="56" y="6"/>
                  <a:pt x="71" y="21"/>
                  <a:pt x="71" y="39"/>
                </a:cubicBezTo>
                <a:cubicBezTo>
                  <a:pt x="71" y="51"/>
                  <a:pt x="63" y="62"/>
                  <a:pt x="53" y="67"/>
                </a:cubicBezTo>
                <a:close/>
                <a:moveTo>
                  <a:pt x="39" y="16"/>
                </a:moveTo>
                <a:cubicBezTo>
                  <a:pt x="40" y="16"/>
                  <a:pt x="41" y="15"/>
                  <a:pt x="41" y="14"/>
                </a:cubicBezTo>
                <a:cubicBezTo>
                  <a:pt x="41" y="12"/>
                  <a:pt x="40" y="11"/>
                  <a:pt x="39" y="11"/>
                </a:cubicBezTo>
                <a:cubicBezTo>
                  <a:pt x="24" y="11"/>
                  <a:pt x="12" y="24"/>
                  <a:pt x="12" y="39"/>
                </a:cubicBezTo>
                <a:cubicBezTo>
                  <a:pt x="12" y="40"/>
                  <a:pt x="12" y="41"/>
                  <a:pt x="14" y="41"/>
                </a:cubicBezTo>
                <a:cubicBezTo>
                  <a:pt x="15" y="41"/>
                  <a:pt x="16" y="40"/>
                  <a:pt x="16" y="39"/>
                </a:cubicBezTo>
                <a:cubicBezTo>
                  <a:pt x="16" y="26"/>
                  <a:pt x="26" y="16"/>
                  <a:pt x="39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5" name="Oval 1161"/>
          <p:cNvSpPr>
            <a:spLocks noChangeArrowheads="1"/>
          </p:cNvSpPr>
          <p:nvPr/>
        </p:nvSpPr>
        <p:spPr bwMode="auto">
          <a:xfrm>
            <a:off x="2505076" y="2644775"/>
            <a:ext cx="574675" cy="577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6" name="Freeform 1162"/>
          <p:cNvSpPr>
            <a:spLocks noEditPoints="1"/>
          </p:cNvSpPr>
          <p:nvPr/>
        </p:nvSpPr>
        <p:spPr bwMode="auto">
          <a:xfrm>
            <a:off x="2628901" y="2803525"/>
            <a:ext cx="327025" cy="276225"/>
          </a:xfrm>
          <a:custGeom>
            <a:avLst/>
            <a:gdLst>
              <a:gd name="T0" fmla="*/ 4 w 103"/>
              <a:gd name="T1" fmla="*/ 83 h 87"/>
              <a:gd name="T2" fmla="*/ 8 w 103"/>
              <a:gd name="T3" fmla="*/ 87 h 87"/>
              <a:gd name="T4" fmla="*/ 27 w 103"/>
              <a:gd name="T5" fmla="*/ 87 h 87"/>
              <a:gd name="T6" fmla="*/ 27 w 103"/>
              <a:gd name="T7" fmla="*/ 47 h 87"/>
              <a:gd name="T8" fmla="*/ 4 w 103"/>
              <a:gd name="T9" fmla="*/ 70 h 87"/>
              <a:gd name="T10" fmla="*/ 4 w 103"/>
              <a:gd name="T11" fmla="*/ 83 h 87"/>
              <a:gd name="T12" fmla="*/ 36 w 103"/>
              <a:gd name="T13" fmla="*/ 56 h 87"/>
              <a:gd name="T14" fmla="*/ 36 w 103"/>
              <a:gd name="T15" fmla="*/ 87 h 87"/>
              <a:gd name="T16" fmla="*/ 59 w 103"/>
              <a:gd name="T17" fmla="*/ 87 h 87"/>
              <a:gd name="T18" fmla="*/ 59 w 103"/>
              <a:gd name="T19" fmla="*/ 60 h 87"/>
              <a:gd name="T20" fmla="*/ 49 w 103"/>
              <a:gd name="T21" fmla="*/ 70 h 87"/>
              <a:gd name="T22" fmla="*/ 36 w 103"/>
              <a:gd name="T23" fmla="*/ 56 h 87"/>
              <a:gd name="T24" fmla="*/ 68 w 103"/>
              <a:gd name="T25" fmla="*/ 50 h 87"/>
              <a:gd name="T26" fmla="*/ 68 w 103"/>
              <a:gd name="T27" fmla="*/ 87 h 87"/>
              <a:gd name="T28" fmla="*/ 88 w 103"/>
              <a:gd name="T29" fmla="*/ 87 h 87"/>
              <a:gd name="T30" fmla="*/ 91 w 103"/>
              <a:gd name="T31" fmla="*/ 83 h 87"/>
              <a:gd name="T32" fmla="*/ 91 w 103"/>
              <a:gd name="T33" fmla="*/ 47 h 87"/>
              <a:gd name="T34" fmla="*/ 91 w 103"/>
              <a:gd name="T35" fmla="*/ 27 h 87"/>
              <a:gd name="T36" fmla="*/ 72 w 103"/>
              <a:gd name="T37" fmla="*/ 47 h 87"/>
              <a:gd name="T38" fmla="*/ 68 w 103"/>
              <a:gd name="T39" fmla="*/ 50 h 87"/>
              <a:gd name="T40" fmla="*/ 82 w 103"/>
              <a:gd name="T41" fmla="*/ 1 h 87"/>
              <a:gd name="T42" fmla="*/ 78 w 103"/>
              <a:gd name="T43" fmla="*/ 6 h 87"/>
              <a:gd name="T44" fmla="*/ 83 w 103"/>
              <a:gd name="T45" fmla="*/ 10 h 87"/>
              <a:gd name="T46" fmla="*/ 87 w 103"/>
              <a:gd name="T47" fmla="*/ 9 h 87"/>
              <a:gd name="T48" fmla="*/ 49 w 103"/>
              <a:gd name="T49" fmla="*/ 47 h 87"/>
              <a:gd name="T50" fmla="*/ 27 w 103"/>
              <a:gd name="T51" fmla="*/ 25 h 87"/>
              <a:gd name="T52" fmla="*/ 1 w 103"/>
              <a:gd name="T53" fmla="*/ 51 h 87"/>
              <a:gd name="T54" fmla="*/ 1 w 103"/>
              <a:gd name="T55" fmla="*/ 57 h 87"/>
              <a:gd name="T56" fmla="*/ 7 w 103"/>
              <a:gd name="T57" fmla="*/ 57 h 87"/>
              <a:gd name="T58" fmla="*/ 27 w 103"/>
              <a:gd name="T59" fmla="*/ 37 h 87"/>
              <a:gd name="T60" fmla="*/ 49 w 103"/>
              <a:gd name="T61" fmla="*/ 59 h 87"/>
              <a:gd name="T62" fmla="*/ 93 w 103"/>
              <a:gd name="T63" fmla="*/ 15 h 87"/>
              <a:gd name="T64" fmla="*/ 93 w 103"/>
              <a:gd name="T65" fmla="*/ 19 h 87"/>
              <a:gd name="T66" fmla="*/ 97 w 103"/>
              <a:gd name="T67" fmla="*/ 24 h 87"/>
              <a:gd name="T68" fmla="*/ 97 w 103"/>
              <a:gd name="T69" fmla="*/ 24 h 87"/>
              <a:gd name="T70" fmla="*/ 101 w 103"/>
              <a:gd name="T71" fmla="*/ 20 h 87"/>
              <a:gd name="T72" fmla="*/ 103 w 103"/>
              <a:gd name="T73" fmla="*/ 0 h 87"/>
              <a:gd name="T74" fmla="*/ 82 w 103"/>
              <a:gd name="T75" fmla="*/ 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3" h="87">
                <a:moveTo>
                  <a:pt x="4" y="83"/>
                </a:moveTo>
                <a:cubicBezTo>
                  <a:pt x="4" y="85"/>
                  <a:pt x="6" y="87"/>
                  <a:pt x="8" y="87"/>
                </a:cubicBezTo>
                <a:cubicBezTo>
                  <a:pt x="27" y="87"/>
                  <a:pt x="27" y="87"/>
                  <a:pt x="27" y="87"/>
                </a:cubicBezTo>
                <a:cubicBezTo>
                  <a:pt x="27" y="47"/>
                  <a:pt x="27" y="47"/>
                  <a:pt x="27" y="47"/>
                </a:cubicBezTo>
                <a:cubicBezTo>
                  <a:pt x="4" y="70"/>
                  <a:pt x="4" y="70"/>
                  <a:pt x="4" y="70"/>
                </a:cubicBezTo>
                <a:lnTo>
                  <a:pt x="4" y="83"/>
                </a:lnTo>
                <a:close/>
                <a:moveTo>
                  <a:pt x="36" y="56"/>
                </a:moveTo>
                <a:cubicBezTo>
                  <a:pt x="36" y="87"/>
                  <a:pt x="36" y="87"/>
                  <a:pt x="36" y="87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60"/>
                  <a:pt x="59" y="60"/>
                  <a:pt x="59" y="60"/>
                </a:cubicBezTo>
                <a:cubicBezTo>
                  <a:pt x="49" y="70"/>
                  <a:pt x="49" y="70"/>
                  <a:pt x="49" y="70"/>
                </a:cubicBezTo>
                <a:lnTo>
                  <a:pt x="36" y="56"/>
                </a:lnTo>
                <a:close/>
                <a:moveTo>
                  <a:pt x="68" y="50"/>
                </a:moveTo>
                <a:cubicBezTo>
                  <a:pt x="68" y="87"/>
                  <a:pt x="68" y="87"/>
                  <a:pt x="68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0" y="87"/>
                  <a:pt x="91" y="85"/>
                  <a:pt x="91" y="83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27"/>
                  <a:pt x="91" y="27"/>
                  <a:pt x="91" y="27"/>
                </a:cubicBezTo>
                <a:cubicBezTo>
                  <a:pt x="72" y="47"/>
                  <a:pt x="72" y="47"/>
                  <a:pt x="72" y="47"/>
                </a:cubicBezTo>
                <a:lnTo>
                  <a:pt x="68" y="50"/>
                </a:lnTo>
                <a:close/>
                <a:moveTo>
                  <a:pt x="82" y="1"/>
                </a:moveTo>
                <a:cubicBezTo>
                  <a:pt x="80" y="2"/>
                  <a:pt x="78" y="4"/>
                  <a:pt x="78" y="6"/>
                </a:cubicBezTo>
                <a:cubicBezTo>
                  <a:pt x="79" y="8"/>
                  <a:pt x="81" y="10"/>
                  <a:pt x="83" y="10"/>
                </a:cubicBezTo>
                <a:cubicBezTo>
                  <a:pt x="87" y="9"/>
                  <a:pt x="87" y="9"/>
                  <a:pt x="87" y="9"/>
                </a:cubicBezTo>
                <a:cubicBezTo>
                  <a:pt x="49" y="47"/>
                  <a:pt x="49" y="47"/>
                  <a:pt x="49" y="47"/>
                </a:cubicBezTo>
                <a:cubicBezTo>
                  <a:pt x="27" y="25"/>
                  <a:pt x="27" y="25"/>
                  <a:pt x="27" y="25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5"/>
                  <a:pt x="1" y="57"/>
                </a:cubicBezTo>
                <a:cubicBezTo>
                  <a:pt x="3" y="58"/>
                  <a:pt x="5" y="58"/>
                  <a:pt x="7" y="57"/>
                </a:cubicBezTo>
                <a:cubicBezTo>
                  <a:pt x="27" y="37"/>
                  <a:pt x="27" y="37"/>
                  <a:pt x="27" y="37"/>
                </a:cubicBezTo>
                <a:cubicBezTo>
                  <a:pt x="49" y="59"/>
                  <a:pt x="49" y="59"/>
                  <a:pt x="49" y="59"/>
                </a:cubicBezTo>
                <a:cubicBezTo>
                  <a:pt x="93" y="15"/>
                  <a:pt x="93" y="15"/>
                  <a:pt x="93" y="15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22"/>
                  <a:pt x="94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9" y="24"/>
                  <a:pt x="101" y="22"/>
                  <a:pt x="101" y="20"/>
                </a:cubicBezTo>
                <a:cubicBezTo>
                  <a:pt x="103" y="0"/>
                  <a:pt x="103" y="0"/>
                  <a:pt x="103" y="0"/>
                </a:cubicBezTo>
                <a:lnTo>
                  <a:pt x="8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7" name="Oval 1163"/>
          <p:cNvSpPr>
            <a:spLocks noChangeArrowheads="1"/>
          </p:cNvSpPr>
          <p:nvPr/>
        </p:nvSpPr>
        <p:spPr bwMode="auto">
          <a:xfrm>
            <a:off x="2689226" y="3679825"/>
            <a:ext cx="574675" cy="577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8" name="Freeform 1164"/>
          <p:cNvSpPr>
            <a:spLocks noEditPoints="1"/>
          </p:cNvSpPr>
          <p:nvPr/>
        </p:nvSpPr>
        <p:spPr bwMode="auto">
          <a:xfrm>
            <a:off x="2838451" y="3794125"/>
            <a:ext cx="279400" cy="352425"/>
          </a:xfrm>
          <a:custGeom>
            <a:avLst/>
            <a:gdLst>
              <a:gd name="T0" fmla="*/ 126 w 176"/>
              <a:gd name="T1" fmla="*/ 36 h 222"/>
              <a:gd name="T2" fmla="*/ 30 w 176"/>
              <a:gd name="T3" fmla="*/ 36 h 222"/>
              <a:gd name="T4" fmla="*/ 30 w 176"/>
              <a:gd name="T5" fmla="*/ 50 h 222"/>
              <a:gd name="T6" fmla="*/ 126 w 176"/>
              <a:gd name="T7" fmla="*/ 50 h 222"/>
              <a:gd name="T8" fmla="*/ 126 w 176"/>
              <a:gd name="T9" fmla="*/ 36 h 222"/>
              <a:gd name="T10" fmla="*/ 126 w 176"/>
              <a:gd name="T11" fmla="*/ 64 h 222"/>
              <a:gd name="T12" fmla="*/ 30 w 176"/>
              <a:gd name="T13" fmla="*/ 64 h 222"/>
              <a:gd name="T14" fmla="*/ 30 w 176"/>
              <a:gd name="T15" fmla="*/ 76 h 222"/>
              <a:gd name="T16" fmla="*/ 126 w 176"/>
              <a:gd name="T17" fmla="*/ 76 h 222"/>
              <a:gd name="T18" fmla="*/ 126 w 176"/>
              <a:gd name="T19" fmla="*/ 64 h 222"/>
              <a:gd name="T20" fmla="*/ 156 w 176"/>
              <a:gd name="T21" fmla="*/ 18 h 222"/>
              <a:gd name="T22" fmla="*/ 156 w 176"/>
              <a:gd name="T23" fmla="*/ 0 h 222"/>
              <a:gd name="T24" fmla="*/ 0 w 176"/>
              <a:gd name="T25" fmla="*/ 0 h 222"/>
              <a:gd name="T26" fmla="*/ 0 w 176"/>
              <a:gd name="T27" fmla="*/ 202 h 222"/>
              <a:gd name="T28" fmla="*/ 18 w 176"/>
              <a:gd name="T29" fmla="*/ 202 h 222"/>
              <a:gd name="T30" fmla="*/ 18 w 176"/>
              <a:gd name="T31" fmla="*/ 222 h 222"/>
              <a:gd name="T32" fmla="*/ 176 w 176"/>
              <a:gd name="T33" fmla="*/ 222 h 222"/>
              <a:gd name="T34" fmla="*/ 176 w 176"/>
              <a:gd name="T35" fmla="*/ 18 h 222"/>
              <a:gd name="T36" fmla="*/ 156 w 176"/>
              <a:gd name="T37" fmla="*/ 18 h 222"/>
              <a:gd name="T38" fmla="*/ 10 w 176"/>
              <a:gd name="T39" fmla="*/ 190 h 222"/>
              <a:gd name="T40" fmla="*/ 10 w 176"/>
              <a:gd name="T41" fmla="*/ 10 h 222"/>
              <a:gd name="T42" fmla="*/ 144 w 176"/>
              <a:gd name="T43" fmla="*/ 10 h 222"/>
              <a:gd name="T44" fmla="*/ 144 w 176"/>
              <a:gd name="T45" fmla="*/ 144 h 222"/>
              <a:gd name="T46" fmla="*/ 98 w 176"/>
              <a:gd name="T47" fmla="*/ 144 h 222"/>
              <a:gd name="T48" fmla="*/ 98 w 176"/>
              <a:gd name="T49" fmla="*/ 190 h 222"/>
              <a:gd name="T50" fmla="*/ 10 w 176"/>
              <a:gd name="T51" fmla="*/ 190 h 222"/>
              <a:gd name="T52" fmla="*/ 164 w 176"/>
              <a:gd name="T53" fmla="*/ 210 h 222"/>
              <a:gd name="T54" fmla="*/ 30 w 176"/>
              <a:gd name="T55" fmla="*/ 210 h 222"/>
              <a:gd name="T56" fmla="*/ 30 w 176"/>
              <a:gd name="T57" fmla="*/ 202 h 222"/>
              <a:gd name="T58" fmla="*/ 104 w 176"/>
              <a:gd name="T59" fmla="*/ 202 h 222"/>
              <a:gd name="T60" fmla="*/ 156 w 176"/>
              <a:gd name="T61" fmla="*/ 150 h 222"/>
              <a:gd name="T62" fmla="*/ 156 w 176"/>
              <a:gd name="T63" fmla="*/ 30 h 222"/>
              <a:gd name="T64" fmla="*/ 164 w 176"/>
              <a:gd name="T65" fmla="*/ 30 h 222"/>
              <a:gd name="T66" fmla="*/ 164 w 176"/>
              <a:gd name="T67" fmla="*/ 210 h 222"/>
              <a:gd name="T68" fmla="*/ 30 w 176"/>
              <a:gd name="T69" fmla="*/ 130 h 222"/>
              <a:gd name="T70" fmla="*/ 78 w 176"/>
              <a:gd name="T71" fmla="*/ 130 h 222"/>
              <a:gd name="T72" fmla="*/ 78 w 176"/>
              <a:gd name="T73" fmla="*/ 118 h 222"/>
              <a:gd name="T74" fmla="*/ 30 w 176"/>
              <a:gd name="T75" fmla="*/ 118 h 222"/>
              <a:gd name="T76" fmla="*/ 30 w 176"/>
              <a:gd name="T77" fmla="*/ 130 h 222"/>
              <a:gd name="T78" fmla="*/ 126 w 176"/>
              <a:gd name="T79" fmla="*/ 90 h 222"/>
              <a:gd name="T80" fmla="*/ 30 w 176"/>
              <a:gd name="T81" fmla="*/ 90 h 222"/>
              <a:gd name="T82" fmla="*/ 30 w 176"/>
              <a:gd name="T83" fmla="*/ 104 h 222"/>
              <a:gd name="T84" fmla="*/ 126 w 176"/>
              <a:gd name="T85" fmla="*/ 104 h 222"/>
              <a:gd name="T86" fmla="*/ 126 w 176"/>
              <a:gd name="T87" fmla="*/ 9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222">
                <a:moveTo>
                  <a:pt x="126" y="36"/>
                </a:moveTo>
                <a:lnTo>
                  <a:pt x="30" y="36"/>
                </a:lnTo>
                <a:lnTo>
                  <a:pt x="30" y="50"/>
                </a:lnTo>
                <a:lnTo>
                  <a:pt x="126" y="50"/>
                </a:lnTo>
                <a:lnTo>
                  <a:pt x="126" y="36"/>
                </a:lnTo>
                <a:close/>
                <a:moveTo>
                  <a:pt x="126" y="64"/>
                </a:moveTo>
                <a:lnTo>
                  <a:pt x="30" y="64"/>
                </a:lnTo>
                <a:lnTo>
                  <a:pt x="30" y="76"/>
                </a:lnTo>
                <a:lnTo>
                  <a:pt x="126" y="76"/>
                </a:lnTo>
                <a:lnTo>
                  <a:pt x="126" y="64"/>
                </a:lnTo>
                <a:close/>
                <a:moveTo>
                  <a:pt x="156" y="18"/>
                </a:moveTo>
                <a:lnTo>
                  <a:pt x="156" y="0"/>
                </a:lnTo>
                <a:lnTo>
                  <a:pt x="0" y="0"/>
                </a:lnTo>
                <a:lnTo>
                  <a:pt x="0" y="202"/>
                </a:lnTo>
                <a:lnTo>
                  <a:pt x="18" y="202"/>
                </a:lnTo>
                <a:lnTo>
                  <a:pt x="18" y="222"/>
                </a:lnTo>
                <a:lnTo>
                  <a:pt x="176" y="222"/>
                </a:lnTo>
                <a:lnTo>
                  <a:pt x="176" y="18"/>
                </a:lnTo>
                <a:lnTo>
                  <a:pt x="156" y="18"/>
                </a:lnTo>
                <a:close/>
                <a:moveTo>
                  <a:pt x="10" y="190"/>
                </a:moveTo>
                <a:lnTo>
                  <a:pt x="10" y="10"/>
                </a:lnTo>
                <a:lnTo>
                  <a:pt x="144" y="10"/>
                </a:lnTo>
                <a:lnTo>
                  <a:pt x="144" y="144"/>
                </a:lnTo>
                <a:lnTo>
                  <a:pt x="98" y="144"/>
                </a:lnTo>
                <a:lnTo>
                  <a:pt x="98" y="190"/>
                </a:lnTo>
                <a:lnTo>
                  <a:pt x="10" y="190"/>
                </a:lnTo>
                <a:close/>
                <a:moveTo>
                  <a:pt x="164" y="210"/>
                </a:moveTo>
                <a:lnTo>
                  <a:pt x="30" y="210"/>
                </a:lnTo>
                <a:lnTo>
                  <a:pt x="30" y="202"/>
                </a:lnTo>
                <a:lnTo>
                  <a:pt x="104" y="202"/>
                </a:lnTo>
                <a:lnTo>
                  <a:pt x="156" y="150"/>
                </a:lnTo>
                <a:lnTo>
                  <a:pt x="156" y="30"/>
                </a:lnTo>
                <a:lnTo>
                  <a:pt x="164" y="30"/>
                </a:lnTo>
                <a:lnTo>
                  <a:pt x="164" y="210"/>
                </a:lnTo>
                <a:close/>
                <a:moveTo>
                  <a:pt x="30" y="130"/>
                </a:moveTo>
                <a:lnTo>
                  <a:pt x="78" y="130"/>
                </a:lnTo>
                <a:lnTo>
                  <a:pt x="78" y="118"/>
                </a:lnTo>
                <a:lnTo>
                  <a:pt x="30" y="118"/>
                </a:lnTo>
                <a:lnTo>
                  <a:pt x="30" y="130"/>
                </a:lnTo>
                <a:close/>
                <a:moveTo>
                  <a:pt x="126" y="90"/>
                </a:moveTo>
                <a:lnTo>
                  <a:pt x="30" y="90"/>
                </a:lnTo>
                <a:lnTo>
                  <a:pt x="30" y="104"/>
                </a:lnTo>
                <a:lnTo>
                  <a:pt x="126" y="104"/>
                </a:lnTo>
                <a:lnTo>
                  <a:pt x="12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9" name="Oval 1165"/>
          <p:cNvSpPr>
            <a:spLocks noChangeArrowheads="1"/>
          </p:cNvSpPr>
          <p:nvPr/>
        </p:nvSpPr>
        <p:spPr bwMode="auto">
          <a:xfrm>
            <a:off x="2505076" y="4714875"/>
            <a:ext cx="574675" cy="5778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0" name="Freeform 1166"/>
          <p:cNvSpPr>
            <a:spLocks noEditPoints="1"/>
          </p:cNvSpPr>
          <p:nvPr/>
        </p:nvSpPr>
        <p:spPr bwMode="auto">
          <a:xfrm>
            <a:off x="2644776" y="4845050"/>
            <a:ext cx="292100" cy="288925"/>
          </a:xfrm>
          <a:custGeom>
            <a:avLst/>
            <a:gdLst>
              <a:gd name="T0" fmla="*/ 90 w 92"/>
              <a:gd name="T1" fmla="*/ 28 h 91"/>
              <a:gd name="T2" fmla="*/ 50 w 92"/>
              <a:gd name="T3" fmla="*/ 1 h 91"/>
              <a:gd name="T4" fmla="*/ 43 w 92"/>
              <a:gd name="T5" fmla="*/ 1 h 91"/>
              <a:gd name="T6" fmla="*/ 3 w 92"/>
              <a:gd name="T7" fmla="*/ 28 h 91"/>
              <a:gd name="T8" fmla="*/ 0 w 92"/>
              <a:gd name="T9" fmla="*/ 33 h 91"/>
              <a:gd name="T10" fmla="*/ 0 w 92"/>
              <a:gd name="T11" fmla="*/ 85 h 91"/>
              <a:gd name="T12" fmla="*/ 6 w 92"/>
              <a:gd name="T13" fmla="*/ 91 h 91"/>
              <a:gd name="T14" fmla="*/ 87 w 92"/>
              <a:gd name="T15" fmla="*/ 91 h 91"/>
              <a:gd name="T16" fmla="*/ 92 w 92"/>
              <a:gd name="T17" fmla="*/ 85 h 91"/>
              <a:gd name="T18" fmla="*/ 92 w 92"/>
              <a:gd name="T19" fmla="*/ 33 h 91"/>
              <a:gd name="T20" fmla="*/ 90 w 92"/>
              <a:gd name="T21" fmla="*/ 28 h 91"/>
              <a:gd name="T22" fmla="*/ 87 w 92"/>
              <a:gd name="T23" fmla="*/ 41 h 91"/>
              <a:gd name="T24" fmla="*/ 46 w 92"/>
              <a:gd name="T25" fmla="*/ 69 h 91"/>
              <a:gd name="T26" fmla="*/ 6 w 92"/>
              <a:gd name="T27" fmla="*/ 41 h 91"/>
              <a:gd name="T28" fmla="*/ 6 w 92"/>
              <a:gd name="T29" fmla="*/ 36 h 91"/>
              <a:gd name="T30" fmla="*/ 9 w 92"/>
              <a:gd name="T31" fmla="*/ 33 h 91"/>
              <a:gd name="T32" fmla="*/ 84 w 92"/>
              <a:gd name="T33" fmla="*/ 33 h 91"/>
              <a:gd name="T34" fmla="*/ 87 w 92"/>
              <a:gd name="T35" fmla="*/ 36 h 91"/>
              <a:gd name="T36" fmla="*/ 87 w 92"/>
              <a:gd name="T37" fmla="*/ 41 h 91"/>
              <a:gd name="T38" fmla="*/ 33 w 92"/>
              <a:gd name="T39" fmla="*/ 54 h 91"/>
              <a:gd name="T40" fmla="*/ 60 w 92"/>
              <a:gd name="T41" fmla="*/ 54 h 91"/>
              <a:gd name="T42" fmla="*/ 66 w 92"/>
              <a:gd name="T43" fmla="*/ 50 h 91"/>
              <a:gd name="T44" fmla="*/ 26 w 92"/>
              <a:gd name="T45" fmla="*/ 50 h 91"/>
              <a:gd name="T46" fmla="*/ 33 w 92"/>
              <a:gd name="T47" fmla="*/ 54 h 91"/>
              <a:gd name="T48" fmla="*/ 46 w 92"/>
              <a:gd name="T49" fmla="*/ 63 h 91"/>
              <a:gd name="T50" fmla="*/ 47 w 92"/>
              <a:gd name="T51" fmla="*/ 63 h 91"/>
              <a:gd name="T52" fmla="*/ 54 w 92"/>
              <a:gd name="T53" fmla="*/ 59 h 91"/>
              <a:gd name="T54" fmla="*/ 39 w 92"/>
              <a:gd name="T55" fmla="*/ 59 h 91"/>
              <a:gd name="T56" fmla="*/ 46 w 92"/>
              <a:gd name="T57" fmla="*/ 63 h 91"/>
              <a:gd name="T58" fmla="*/ 19 w 92"/>
              <a:gd name="T59" fmla="*/ 45 h 91"/>
              <a:gd name="T60" fmla="*/ 20 w 92"/>
              <a:gd name="T61" fmla="*/ 46 h 91"/>
              <a:gd name="T62" fmla="*/ 73 w 92"/>
              <a:gd name="T63" fmla="*/ 46 h 91"/>
              <a:gd name="T64" fmla="*/ 74 w 92"/>
              <a:gd name="T65" fmla="*/ 45 h 91"/>
              <a:gd name="T66" fmla="*/ 74 w 92"/>
              <a:gd name="T67" fmla="*/ 41 h 91"/>
              <a:gd name="T68" fmla="*/ 19 w 92"/>
              <a:gd name="T69" fmla="*/ 41 h 91"/>
              <a:gd name="T70" fmla="*/ 19 w 92"/>
              <a:gd name="T7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2" h="91">
                <a:moveTo>
                  <a:pt x="90" y="28"/>
                </a:moveTo>
                <a:cubicBezTo>
                  <a:pt x="50" y="1"/>
                  <a:pt x="50" y="1"/>
                  <a:pt x="50" y="1"/>
                </a:cubicBezTo>
                <a:cubicBezTo>
                  <a:pt x="48" y="0"/>
                  <a:pt x="45" y="0"/>
                  <a:pt x="43" y="1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9"/>
                  <a:pt x="0" y="31"/>
                  <a:pt x="0" y="3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3" y="91"/>
                  <a:pt x="6" y="91"/>
                </a:cubicBezTo>
                <a:cubicBezTo>
                  <a:pt x="87" y="91"/>
                  <a:pt x="87" y="91"/>
                  <a:pt x="87" y="91"/>
                </a:cubicBezTo>
                <a:cubicBezTo>
                  <a:pt x="90" y="91"/>
                  <a:pt x="92" y="88"/>
                  <a:pt x="92" y="85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31"/>
                  <a:pt x="92" y="29"/>
                  <a:pt x="90" y="28"/>
                </a:cubicBezTo>
                <a:close/>
                <a:moveTo>
                  <a:pt x="87" y="41"/>
                </a:moveTo>
                <a:cubicBezTo>
                  <a:pt x="46" y="69"/>
                  <a:pt x="46" y="69"/>
                  <a:pt x="46" y="69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4"/>
                  <a:pt x="7" y="33"/>
                  <a:pt x="9" y="33"/>
                </a:cubicBezTo>
                <a:cubicBezTo>
                  <a:pt x="84" y="33"/>
                  <a:pt x="84" y="33"/>
                  <a:pt x="84" y="33"/>
                </a:cubicBezTo>
                <a:cubicBezTo>
                  <a:pt x="85" y="33"/>
                  <a:pt x="87" y="34"/>
                  <a:pt x="87" y="36"/>
                </a:cubicBezTo>
                <a:lnTo>
                  <a:pt x="87" y="41"/>
                </a:lnTo>
                <a:close/>
                <a:moveTo>
                  <a:pt x="33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66" y="50"/>
                  <a:pt x="66" y="50"/>
                  <a:pt x="66" y="50"/>
                </a:cubicBezTo>
                <a:cubicBezTo>
                  <a:pt x="26" y="50"/>
                  <a:pt x="26" y="50"/>
                  <a:pt x="26" y="50"/>
                </a:cubicBezTo>
                <a:lnTo>
                  <a:pt x="33" y="54"/>
                </a:lnTo>
                <a:close/>
                <a:moveTo>
                  <a:pt x="46" y="63"/>
                </a:moveTo>
                <a:cubicBezTo>
                  <a:pt x="47" y="63"/>
                  <a:pt x="47" y="63"/>
                  <a:pt x="47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39" y="59"/>
                  <a:pt x="39" y="59"/>
                  <a:pt x="39" y="59"/>
                </a:cubicBezTo>
                <a:lnTo>
                  <a:pt x="46" y="63"/>
                </a:lnTo>
                <a:close/>
                <a:moveTo>
                  <a:pt x="19" y="45"/>
                </a:moveTo>
                <a:cubicBezTo>
                  <a:pt x="20" y="46"/>
                  <a:pt x="20" y="46"/>
                  <a:pt x="2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4" y="45"/>
                  <a:pt x="74" y="45"/>
                  <a:pt x="74" y="45"/>
                </a:cubicBezTo>
                <a:cubicBezTo>
                  <a:pt x="74" y="41"/>
                  <a:pt x="74" y="41"/>
                  <a:pt x="74" y="41"/>
                </a:cubicBezTo>
                <a:cubicBezTo>
                  <a:pt x="19" y="41"/>
                  <a:pt x="19" y="41"/>
                  <a:pt x="19" y="41"/>
                </a:cubicBezTo>
                <a:lnTo>
                  <a:pt x="1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1" name="Freeform 1167"/>
          <p:cNvSpPr>
            <a:spLocks noEditPoints="1"/>
          </p:cNvSpPr>
          <p:nvPr/>
        </p:nvSpPr>
        <p:spPr bwMode="auto">
          <a:xfrm>
            <a:off x="2230438" y="5603875"/>
            <a:ext cx="293688" cy="333375"/>
          </a:xfrm>
          <a:custGeom>
            <a:avLst/>
            <a:gdLst>
              <a:gd name="T0" fmla="*/ 90 w 93"/>
              <a:gd name="T1" fmla="*/ 4 h 105"/>
              <a:gd name="T2" fmla="*/ 79 w 93"/>
              <a:gd name="T3" fmla="*/ 4 h 105"/>
              <a:gd name="T4" fmla="*/ 76 w 93"/>
              <a:gd name="T5" fmla="*/ 0 h 105"/>
              <a:gd name="T6" fmla="*/ 20 w 93"/>
              <a:gd name="T7" fmla="*/ 0 h 105"/>
              <a:gd name="T8" fmla="*/ 17 w 93"/>
              <a:gd name="T9" fmla="*/ 4 h 105"/>
              <a:gd name="T10" fmla="*/ 3 w 93"/>
              <a:gd name="T11" fmla="*/ 4 h 105"/>
              <a:gd name="T12" fmla="*/ 0 w 93"/>
              <a:gd name="T13" fmla="*/ 7 h 105"/>
              <a:gd name="T14" fmla="*/ 0 w 93"/>
              <a:gd name="T15" fmla="*/ 20 h 105"/>
              <a:gd name="T16" fmla="*/ 42 w 93"/>
              <a:gd name="T17" fmla="*/ 59 h 105"/>
              <a:gd name="T18" fmla="*/ 42 w 93"/>
              <a:gd name="T19" fmla="*/ 80 h 105"/>
              <a:gd name="T20" fmla="*/ 25 w 93"/>
              <a:gd name="T21" fmla="*/ 85 h 105"/>
              <a:gd name="T22" fmla="*/ 23 w 93"/>
              <a:gd name="T23" fmla="*/ 87 h 105"/>
              <a:gd name="T24" fmla="*/ 23 w 93"/>
              <a:gd name="T25" fmla="*/ 90 h 105"/>
              <a:gd name="T26" fmla="*/ 20 w 93"/>
              <a:gd name="T27" fmla="*/ 93 h 105"/>
              <a:gd name="T28" fmla="*/ 17 w 93"/>
              <a:gd name="T29" fmla="*/ 96 h 105"/>
              <a:gd name="T30" fmla="*/ 17 w 93"/>
              <a:gd name="T31" fmla="*/ 101 h 105"/>
              <a:gd name="T32" fmla="*/ 20 w 93"/>
              <a:gd name="T33" fmla="*/ 105 h 105"/>
              <a:gd name="T34" fmla="*/ 73 w 93"/>
              <a:gd name="T35" fmla="*/ 105 h 105"/>
              <a:gd name="T36" fmla="*/ 76 w 93"/>
              <a:gd name="T37" fmla="*/ 101 h 105"/>
              <a:gd name="T38" fmla="*/ 76 w 93"/>
              <a:gd name="T39" fmla="*/ 96 h 105"/>
              <a:gd name="T40" fmla="*/ 73 w 93"/>
              <a:gd name="T41" fmla="*/ 93 h 105"/>
              <a:gd name="T42" fmla="*/ 70 w 93"/>
              <a:gd name="T43" fmla="*/ 90 h 105"/>
              <a:gd name="T44" fmla="*/ 70 w 93"/>
              <a:gd name="T45" fmla="*/ 87 h 105"/>
              <a:gd name="T46" fmla="*/ 68 w 93"/>
              <a:gd name="T47" fmla="*/ 85 h 105"/>
              <a:gd name="T48" fmla="*/ 52 w 93"/>
              <a:gd name="T49" fmla="*/ 80 h 105"/>
              <a:gd name="T50" fmla="*/ 52 w 93"/>
              <a:gd name="T51" fmla="*/ 59 h 105"/>
              <a:gd name="T52" fmla="*/ 93 w 93"/>
              <a:gd name="T53" fmla="*/ 20 h 105"/>
              <a:gd name="T54" fmla="*/ 93 w 93"/>
              <a:gd name="T55" fmla="*/ 7 h 105"/>
              <a:gd name="T56" fmla="*/ 90 w 93"/>
              <a:gd name="T57" fmla="*/ 4 h 105"/>
              <a:gd name="T58" fmla="*/ 6 w 93"/>
              <a:gd name="T59" fmla="*/ 18 h 105"/>
              <a:gd name="T60" fmla="*/ 6 w 93"/>
              <a:gd name="T61" fmla="*/ 14 h 105"/>
              <a:gd name="T62" fmla="*/ 10 w 93"/>
              <a:gd name="T63" fmla="*/ 11 h 105"/>
              <a:gd name="T64" fmla="*/ 18 w 93"/>
              <a:gd name="T65" fmla="*/ 11 h 105"/>
              <a:gd name="T66" fmla="*/ 23 w 93"/>
              <a:gd name="T67" fmla="*/ 39 h 105"/>
              <a:gd name="T68" fmla="*/ 6 w 93"/>
              <a:gd name="T69" fmla="*/ 18 h 105"/>
              <a:gd name="T70" fmla="*/ 87 w 93"/>
              <a:gd name="T71" fmla="*/ 18 h 105"/>
              <a:gd name="T72" fmla="*/ 70 w 93"/>
              <a:gd name="T73" fmla="*/ 39 h 105"/>
              <a:gd name="T74" fmla="*/ 76 w 93"/>
              <a:gd name="T75" fmla="*/ 11 h 105"/>
              <a:gd name="T76" fmla="*/ 84 w 93"/>
              <a:gd name="T77" fmla="*/ 11 h 105"/>
              <a:gd name="T78" fmla="*/ 87 w 93"/>
              <a:gd name="T79" fmla="*/ 14 h 105"/>
              <a:gd name="T80" fmla="*/ 87 w 93"/>
              <a:gd name="T81" fmla="*/ 1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105">
                <a:moveTo>
                  <a:pt x="90" y="4"/>
                </a:moveTo>
                <a:cubicBezTo>
                  <a:pt x="79" y="4"/>
                  <a:pt x="79" y="4"/>
                  <a:pt x="79" y="4"/>
                </a:cubicBezTo>
                <a:cubicBezTo>
                  <a:pt x="77" y="4"/>
                  <a:pt x="76" y="2"/>
                  <a:pt x="7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7" y="2"/>
                  <a:pt x="17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0" y="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8"/>
                  <a:pt x="29" y="54"/>
                  <a:pt x="42" y="59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32" y="81"/>
                  <a:pt x="25" y="85"/>
                </a:cubicBezTo>
                <a:cubicBezTo>
                  <a:pt x="24" y="85"/>
                  <a:pt x="23" y="86"/>
                  <a:pt x="23" y="87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91"/>
                  <a:pt x="22" y="93"/>
                  <a:pt x="20" y="93"/>
                </a:cubicBezTo>
                <a:cubicBezTo>
                  <a:pt x="19" y="93"/>
                  <a:pt x="17" y="94"/>
                  <a:pt x="17" y="96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3"/>
                  <a:pt x="19" y="105"/>
                  <a:pt x="20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5" y="105"/>
                  <a:pt x="76" y="103"/>
                  <a:pt x="76" y="101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4"/>
                  <a:pt x="75" y="93"/>
                  <a:pt x="73" y="93"/>
                </a:cubicBezTo>
                <a:cubicBezTo>
                  <a:pt x="71" y="93"/>
                  <a:pt x="70" y="91"/>
                  <a:pt x="70" y="90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6"/>
                  <a:pt x="69" y="85"/>
                  <a:pt x="68" y="85"/>
                </a:cubicBezTo>
                <a:cubicBezTo>
                  <a:pt x="61" y="81"/>
                  <a:pt x="52" y="80"/>
                  <a:pt x="52" y="80"/>
                </a:cubicBezTo>
                <a:cubicBezTo>
                  <a:pt x="52" y="59"/>
                  <a:pt x="52" y="59"/>
                  <a:pt x="52" y="59"/>
                </a:cubicBezTo>
                <a:cubicBezTo>
                  <a:pt x="64" y="54"/>
                  <a:pt x="93" y="38"/>
                  <a:pt x="93" y="20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5"/>
                  <a:pt x="92" y="4"/>
                  <a:pt x="90" y="4"/>
                </a:cubicBezTo>
                <a:close/>
                <a:moveTo>
                  <a:pt x="6" y="18"/>
                </a:moveTo>
                <a:cubicBezTo>
                  <a:pt x="6" y="14"/>
                  <a:pt x="6" y="14"/>
                  <a:pt x="6" y="14"/>
                </a:cubicBezTo>
                <a:cubicBezTo>
                  <a:pt x="6" y="12"/>
                  <a:pt x="8" y="11"/>
                  <a:pt x="10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30"/>
                  <a:pt x="23" y="39"/>
                </a:cubicBezTo>
                <a:cubicBezTo>
                  <a:pt x="23" y="39"/>
                  <a:pt x="6" y="32"/>
                  <a:pt x="6" y="18"/>
                </a:cubicBezTo>
                <a:close/>
                <a:moveTo>
                  <a:pt x="87" y="18"/>
                </a:moveTo>
                <a:cubicBezTo>
                  <a:pt x="87" y="32"/>
                  <a:pt x="70" y="39"/>
                  <a:pt x="70" y="39"/>
                </a:cubicBezTo>
                <a:cubicBezTo>
                  <a:pt x="75" y="30"/>
                  <a:pt x="76" y="11"/>
                  <a:pt x="76" y="11"/>
                </a:cubicBezTo>
                <a:cubicBezTo>
                  <a:pt x="84" y="11"/>
                  <a:pt x="84" y="11"/>
                  <a:pt x="84" y="11"/>
                </a:cubicBezTo>
                <a:cubicBezTo>
                  <a:pt x="86" y="11"/>
                  <a:pt x="87" y="12"/>
                  <a:pt x="87" y="14"/>
                </a:cubicBezTo>
                <a:lnTo>
                  <a:pt x="87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0" y="361012"/>
            <a:ext cx="373626" cy="2968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1024170" y="6007259"/>
            <a:ext cx="1002779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01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0668000" y="6439986"/>
            <a:ext cx="152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690505" y="6527944"/>
            <a:ext cx="2336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Presentation Title</a:t>
            </a:r>
            <a:endParaRPr 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3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188" y="361012"/>
            <a:ext cx="10056812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Poppins" panose="02000000000000000000" pitchFamily="2" charset="0"/>
                <a:cs typeface="Poppins" panose="02000000000000000000" pitchFamily="2" charset="0"/>
              </a:rPr>
              <a:t>PROJECT TIMELINE</a:t>
            </a:r>
            <a:endParaRPr lang="en-US" sz="2400" b="1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1188" y="808384"/>
            <a:ext cx="11138360" cy="601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Lorem ipsum dolor sit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amet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consectetur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adipiscing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elit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Vestibulum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varius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augue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eu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fringilla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maximus</a:t>
            </a:r>
            <a:r>
              <a:rPr lang="en-US" sz="1800" dirty="0">
                <a:solidFill>
                  <a:schemeClr val="accent3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</a:t>
            </a:r>
            <a:endParaRPr lang="en-US" altLang="ko-KR" sz="1800" dirty="0">
              <a:solidFill>
                <a:schemeClr val="accent3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56210" y="5005506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1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1</a:t>
            </a:r>
            <a:endParaRPr lang="en-US" sz="1600" b="1" spc="-30" dirty="0">
              <a:solidFill>
                <a:schemeClr val="accent1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210" y="5286140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115673" y="3909409"/>
            <a:ext cx="521535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-30" dirty="0" smtClean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2017</a:t>
            </a:r>
            <a:endParaRPr lang="en-US" sz="2800" b="1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26" name="Freeform 1142"/>
          <p:cNvSpPr>
            <a:spLocks/>
          </p:cNvSpPr>
          <p:nvPr/>
        </p:nvSpPr>
        <p:spPr bwMode="auto">
          <a:xfrm>
            <a:off x="1588" y="965200"/>
            <a:ext cx="3001963" cy="5892800"/>
          </a:xfrm>
          <a:custGeom>
            <a:avLst/>
            <a:gdLst>
              <a:gd name="T0" fmla="*/ 191 w 946"/>
              <a:gd name="T1" fmla="*/ 1856 h 1856"/>
              <a:gd name="T2" fmla="*/ 930 w 946"/>
              <a:gd name="T3" fmla="*/ 946 h 1856"/>
              <a:gd name="T4" fmla="*/ 0 w 946"/>
              <a:gd name="T5" fmla="*/ 16 h 1856"/>
              <a:gd name="T6" fmla="*/ 0 w 946"/>
              <a:gd name="T7" fmla="*/ 0 h 1856"/>
              <a:gd name="T8" fmla="*/ 669 w 946"/>
              <a:gd name="T9" fmla="*/ 277 h 1856"/>
              <a:gd name="T10" fmla="*/ 946 w 946"/>
              <a:gd name="T11" fmla="*/ 946 h 1856"/>
              <a:gd name="T12" fmla="*/ 669 w 946"/>
              <a:gd name="T13" fmla="*/ 1615 h 1856"/>
              <a:gd name="T14" fmla="*/ 259 w 946"/>
              <a:gd name="T15" fmla="*/ 1856 h 1856"/>
              <a:gd name="T16" fmla="*/ 191 w 946"/>
              <a:gd name="T17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6" h="1856">
                <a:moveTo>
                  <a:pt x="191" y="1856"/>
                </a:moveTo>
                <a:cubicBezTo>
                  <a:pt x="612" y="1768"/>
                  <a:pt x="930" y="1393"/>
                  <a:pt x="930" y="946"/>
                </a:cubicBezTo>
                <a:cubicBezTo>
                  <a:pt x="930" y="433"/>
                  <a:pt x="513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253" y="0"/>
                  <a:pt x="490" y="99"/>
                  <a:pt x="669" y="277"/>
                </a:cubicBezTo>
                <a:cubicBezTo>
                  <a:pt x="847" y="456"/>
                  <a:pt x="946" y="693"/>
                  <a:pt x="946" y="946"/>
                </a:cubicBezTo>
                <a:cubicBezTo>
                  <a:pt x="946" y="1199"/>
                  <a:pt x="847" y="1436"/>
                  <a:pt x="669" y="1615"/>
                </a:cubicBezTo>
                <a:cubicBezTo>
                  <a:pt x="553" y="1731"/>
                  <a:pt x="412" y="1813"/>
                  <a:pt x="259" y="1856"/>
                </a:cubicBezTo>
                <a:lnTo>
                  <a:pt x="191" y="1856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3" name="Oval 1149"/>
          <p:cNvSpPr>
            <a:spLocks noChangeArrowheads="1"/>
          </p:cNvSpPr>
          <p:nvPr/>
        </p:nvSpPr>
        <p:spPr bwMode="auto">
          <a:xfrm>
            <a:off x="1890713" y="3880567"/>
            <a:ext cx="361950" cy="361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0" y="361012"/>
            <a:ext cx="373626" cy="2968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1024170" y="6007259"/>
            <a:ext cx="1002779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02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0668000" y="6439986"/>
            <a:ext cx="152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690505" y="6527944"/>
            <a:ext cx="2336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1" dirty="0" smtClean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Presentation Title</a:t>
            </a:r>
            <a:endParaRPr lang="en-US" sz="105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0" y="4627569"/>
            <a:ext cx="11749548" cy="12729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entagon 60"/>
          <p:cNvSpPr/>
          <p:nvPr/>
        </p:nvSpPr>
        <p:spPr>
          <a:xfrm>
            <a:off x="762211" y="4124417"/>
            <a:ext cx="2834387" cy="17154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751293" y="1725489"/>
            <a:ext cx="8939212" cy="2830458"/>
            <a:chOff x="751293" y="1725489"/>
            <a:chExt cx="9580464" cy="283045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1293" y="1725489"/>
              <a:ext cx="0" cy="2830458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46409" y="1725489"/>
              <a:ext cx="0" cy="2830458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41525" y="1725489"/>
              <a:ext cx="0" cy="2830458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936641" y="1725489"/>
              <a:ext cx="0" cy="2830458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0331757" y="1725489"/>
              <a:ext cx="0" cy="2830458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>
            <a:spLocks/>
          </p:cNvSpPr>
          <p:nvPr/>
        </p:nvSpPr>
        <p:spPr>
          <a:xfrm>
            <a:off x="9088030" y="3938149"/>
            <a:ext cx="521535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-30" dirty="0" smtClean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2018</a:t>
            </a:r>
            <a:endParaRPr lang="en-US" sz="2800" b="1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802113" y="3933668"/>
            <a:ext cx="573088" cy="574675"/>
            <a:chOff x="1689689" y="3563469"/>
            <a:chExt cx="573088" cy="574675"/>
          </a:xfrm>
        </p:grpSpPr>
        <p:sp>
          <p:nvSpPr>
            <p:cNvPr id="43" name="Oval 1159"/>
            <p:cNvSpPr>
              <a:spLocks noChangeArrowheads="1"/>
            </p:cNvSpPr>
            <p:nvPr/>
          </p:nvSpPr>
          <p:spPr bwMode="auto">
            <a:xfrm>
              <a:off x="1689689" y="3563469"/>
              <a:ext cx="573088" cy="57467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4" name="Freeform 1160"/>
            <p:cNvSpPr>
              <a:spLocks noEditPoints="1"/>
            </p:cNvSpPr>
            <p:nvPr/>
          </p:nvSpPr>
          <p:spPr bwMode="auto">
            <a:xfrm>
              <a:off x="1854789" y="3677769"/>
              <a:ext cx="246063" cy="358775"/>
            </a:xfrm>
            <a:custGeom>
              <a:avLst/>
              <a:gdLst>
                <a:gd name="T0" fmla="*/ 22 w 78"/>
                <a:gd name="T1" fmla="*/ 98 h 113"/>
                <a:gd name="T2" fmla="*/ 23 w 78"/>
                <a:gd name="T3" fmla="*/ 104 h 113"/>
                <a:gd name="T4" fmla="*/ 28 w 78"/>
                <a:gd name="T5" fmla="*/ 107 h 113"/>
                <a:gd name="T6" fmla="*/ 29 w 78"/>
                <a:gd name="T7" fmla="*/ 110 h 113"/>
                <a:gd name="T8" fmla="*/ 39 w 78"/>
                <a:gd name="T9" fmla="*/ 113 h 113"/>
                <a:gd name="T10" fmla="*/ 48 w 78"/>
                <a:gd name="T11" fmla="*/ 110 h 113"/>
                <a:gd name="T12" fmla="*/ 49 w 78"/>
                <a:gd name="T13" fmla="*/ 107 h 113"/>
                <a:gd name="T14" fmla="*/ 54 w 78"/>
                <a:gd name="T15" fmla="*/ 104 h 113"/>
                <a:gd name="T16" fmla="*/ 55 w 78"/>
                <a:gd name="T17" fmla="*/ 98 h 113"/>
                <a:gd name="T18" fmla="*/ 39 w 78"/>
                <a:gd name="T19" fmla="*/ 100 h 113"/>
                <a:gd name="T20" fmla="*/ 22 w 78"/>
                <a:gd name="T21" fmla="*/ 98 h 113"/>
                <a:gd name="T22" fmla="*/ 21 w 78"/>
                <a:gd name="T23" fmla="*/ 87 h 113"/>
                <a:gd name="T24" fmla="*/ 21 w 78"/>
                <a:gd name="T25" fmla="*/ 92 h 113"/>
                <a:gd name="T26" fmla="*/ 39 w 78"/>
                <a:gd name="T27" fmla="*/ 96 h 113"/>
                <a:gd name="T28" fmla="*/ 56 w 78"/>
                <a:gd name="T29" fmla="*/ 93 h 113"/>
                <a:gd name="T30" fmla="*/ 57 w 78"/>
                <a:gd name="T31" fmla="*/ 87 h 113"/>
                <a:gd name="T32" fmla="*/ 39 w 78"/>
                <a:gd name="T33" fmla="*/ 90 h 113"/>
                <a:gd name="T34" fmla="*/ 21 w 78"/>
                <a:gd name="T35" fmla="*/ 87 h 113"/>
                <a:gd name="T36" fmla="*/ 47 w 78"/>
                <a:gd name="T37" fmla="*/ 53 h 113"/>
                <a:gd name="T38" fmla="*/ 39 w 78"/>
                <a:gd name="T39" fmla="*/ 37 h 113"/>
                <a:gd name="T40" fmla="*/ 30 w 78"/>
                <a:gd name="T41" fmla="*/ 53 h 113"/>
                <a:gd name="T42" fmla="*/ 26 w 78"/>
                <a:gd name="T43" fmla="*/ 45 h 113"/>
                <a:gd name="T44" fmla="*/ 21 w 78"/>
                <a:gd name="T45" fmla="*/ 48 h 113"/>
                <a:gd name="T46" fmla="*/ 30 w 78"/>
                <a:gd name="T47" fmla="*/ 66 h 113"/>
                <a:gd name="T48" fmla="*/ 39 w 78"/>
                <a:gd name="T49" fmla="*/ 50 h 113"/>
                <a:gd name="T50" fmla="*/ 48 w 78"/>
                <a:gd name="T51" fmla="*/ 66 h 113"/>
                <a:gd name="T52" fmla="*/ 56 w 78"/>
                <a:gd name="T53" fmla="*/ 48 h 113"/>
                <a:gd name="T54" fmla="*/ 51 w 78"/>
                <a:gd name="T55" fmla="*/ 45 h 113"/>
                <a:gd name="T56" fmla="*/ 47 w 78"/>
                <a:gd name="T57" fmla="*/ 53 h 113"/>
                <a:gd name="T58" fmla="*/ 39 w 78"/>
                <a:gd name="T59" fmla="*/ 0 h 113"/>
                <a:gd name="T60" fmla="*/ 0 w 78"/>
                <a:gd name="T61" fmla="*/ 39 h 113"/>
                <a:gd name="T62" fmla="*/ 18 w 78"/>
                <a:gd name="T63" fmla="*/ 72 h 113"/>
                <a:gd name="T64" fmla="*/ 20 w 78"/>
                <a:gd name="T65" fmla="*/ 82 h 113"/>
                <a:gd name="T66" fmla="*/ 39 w 78"/>
                <a:gd name="T67" fmla="*/ 85 h 113"/>
                <a:gd name="T68" fmla="*/ 57 w 78"/>
                <a:gd name="T69" fmla="*/ 82 h 113"/>
                <a:gd name="T70" fmla="*/ 59 w 78"/>
                <a:gd name="T71" fmla="*/ 72 h 113"/>
                <a:gd name="T72" fmla="*/ 78 w 78"/>
                <a:gd name="T73" fmla="*/ 39 h 113"/>
                <a:gd name="T74" fmla="*/ 39 w 78"/>
                <a:gd name="T75" fmla="*/ 0 h 113"/>
                <a:gd name="T76" fmla="*/ 53 w 78"/>
                <a:gd name="T77" fmla="*/ 67 h 113"/>
                <a:gd name="T78" fmla="*/ 52 w 78"/>
                <a:gd name="T79" fmla="*/ 76 h 113"/>
                <a:gd name="T80" fmla="*/ 39 w 78"/>
                <a:gd name="T81" fmla="*/ 78 h 113"/>
                <a:gd name="T82" fmla="*/ 25 w 78"/>
                <a:gd name="T83" fmla="*/ 76 h 113"/>
                <a:gd name="T84" fmla="*/ 24 w 78"/>
                <a:gd name="T85" fmla="*/ 67 h 113"/>
                <a:gd name="T86" fmla="*/ 7 w 78"/>
                <a:gd name="T87" fmla="*/ 39 h 113"/>
                <a:gd name="T88" fmla="*/ 39 w 78"/>
                <a:gd name="T89" fmla="*/ 6 h 113"/>
                <a:gd name="T90" fmla="*/ 71 w 78"/>
                <a:gd name="T91" fmla="*/ 39 h 113"/>
                <a:gd name="T92" fmla="*/ 53 w 78"/>
                <a:gd name="T93" fmla="*/ 67 h 113"/>
                <a:gd name="T94" fmla="*/ 39 w 78"/>
                <a:gd name="T95" fmla="*/ 16 h 113"/>
                <a:gd name="T96" fmla="*/ 41 w 78"/>
                <a:gd name="T97" fmla="*/ 14 h 113"/>
                <a:gd name="T98" fmla="*/ 39 w 78"/>
                <a:gd name="T99" fmla="*/ 11 h 113"/>
                <a:gd name="T100" fmla="*/ 12 w 78"/>
                <a:gd name="T101" fmla="*/ 39 h 113"/>
                <a:gd name="T102" fmla="*/ 14 w 78"/>
                <a:gd name="T103" fmla="*/ 41 h 113"/>
                <a:gd name="T104" fmla="*/ 16 w 78"/>
                <a:gd name="T105" fmla="*/ 39 h 113"/>
                <a:gd name="T106" fmla="*/ 39 w 78"/>
                <a:gd name="T107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13">
                  <a:moveTo>
                    <a:pt x="22" y="98"/>
                  </a:move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4" y="105"/>
                    <a:pt x="28" y="107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29" y="110"/>
                    <a:pt x="31" y="113"/>
                    <a:pt x="39" y="113"/>
                  </a:cubicBezTo>
                  <a:cubicBezTo>
                    <a:pt x="46" y="113"/>
                    <a:pt x="48" y="110"/>
                    <a:pt x="48" y="110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53" y="105"/>
                    <a:pt x="54" y="104"/>
                    <a:pt x="54" y="104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0" y="99"/>
                    <a:pt x="44" y="100"/>
                    <a:pt x="39" y="100"/>
                  </a:cubicBezTo>
                  <a:cubicBezTo>
                    <a:pt x="33" y="100"/>
                    <a:pt x="27" y="99"/>
                    <a:pt x="22" y="98"/>
                  </a:cubicBezTo>
                  <a:close/>
                  <a:moveTo>
                    <a:pt x="21" y="87"/>
                  </a:moveTo>
                  <a:cubicBezTo>
                    <a:pt x="21" y="92"/>
                    <a:pt x="21" y="92"/>
                    <a:pt x="21" y="92"/>
                  </a:cubicBezTo>
                  <a:cubicBezTo>
                    <a:pt x="27" y="95"/>
                    <a:pt x="32" y="96"/>
                    <a:pt x="39" y="96"/>
                  </a:cubicBezTo>
                  <a:cubicBezTo>
                    <a:pt x="45" y="96"/>
                    <a:pt x="51" y="95"/>
                    <a:pt x="56" y="93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1" y="89"/>
                    <a:pt x="45" y="90"/>
                    <a:pt x="39" y="90"/>
                  </a:cubicBezTo>
                  <a:cubicBezTo>
                    <a:pt x="32" y="90"/>
                    <a:pt x="26" y="89"/>
                    <a:pt x="21" y="87"/>
                  </a:cubicBezTo>
                  <a:close/>
                  <a:moveTo>
                    <a:pt x="47" y="53"/>
                  </a:moveTo>
                  <a:cubicBezTo>
                    <a:pt x="39" y="37"/>
                    <a:pt x="39" y="37"/>
                    <a:pt x="39" y="3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1" y="45"/>
                    <a:pt x="51" y="45"/>
                    <a:pt x="51" y="45"/>
                  </a:cubicBezTo>
                  <a:lnTo>
                    <a:pt x="47" y="53"/>
                  </a:lnTo>
                  <a:close/>
                  <a:moveTo>
                    <a:pt x="39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53"/>
                    <a:pt x="7" y="65"/>
                    <a:pt x="18" y="7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5" y="84"/>
                    <a:pt x="32" y="85"/>
                    <a:pt x="39" y="85"/>
                  </a:cubicBezTo>
                  <a:cubicBezTo>
                    <a:pt x="45" y="85"/>
                    <a:pt x="52" y="84"/>
                    <a:pt x="57" y="8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70" y="65"/>
                    <a:pt x="78" y="53"/>
                    <a:pt x="78" y="39"/>
                  </a:cubicBezTo>
                  <a:cubicBezTo>
                    <a:pt x="78" y="17"/>
                    <a:pt x="60" y="0"/>
                    <a:pt x="39" y="0"/>
                  </a:cubicBezTo>
                  <a:close/>
                  <a:moveTo>
                    <a:pt x="53" y="67"/>
                  </a:move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48" y="78"/>
                    <a:pt x="39" y="78"/>
                  </a:cubicBezTo>
                  <a:cubicBezTo>
                    <a:pt x="29" y="78"/>
                    <a:pt x="25" y="76"/>
                    <a:pt x="25" y="7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14" y="62"/>
                    <a:pt x="7" y="51"/>
                    <a:pt x="7" y="39"/>
                  </a:cubicBezTo>
                  <a:cubicBezTo>
                    <a:pt x="7" y="21"/>
                    <a:pt x="21" y="6"/>
                    <a:pt x="39" y="6"/>
                  </a:cubicBezTo>
                  <a:cubicBezTo>
                    <a:pt x="56" y="6"/>
                    <a:pt x="71" y="21"/>
                    <a:pt x="71" y="39"/>
                  </a:cubicBezTo>
                  <a:cubicBezTo>
                    <a:pt x="71" y="51"/>
                    <a:pt x="63" y="62"/>
                    <a:pt x="53" y="67"/>
                  </a:cubicBezTo>
                  <a:close/>
                  <a:moveTo>
                    <a:pt x="39" y="16"/>
                  </a:moveTo>
                  <a:cubicBezTo>
                    <a:pt x="40" y="16"/>
                    <a:pt x="41" y="15"/>
                    <a:pt x="41" y="14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24" y="11"/>
                    <a:pt x="12" y="24"/>
                    <a:pt x="12" y="39"/>
                  </a:cubicBezTo>
                  <a:cubicBezTo>
                    <a:pt x="12" y="40"/>
                    <a:pt x="12" y="41"/>
                    <a:pt x="14" y="41"/>
                  </a:cubicBezTo>
                  <a:cubicBezTo>
                    <a:pt x="15" y="41"/>
                    <a:pt x="16" y="40"/>
                    <a:pt x="16" y="39"/>
                  </a:cubicBezTo>
                  <a:cubicBezTo>
                    <a:pt x="16" y="26"/>
                    <a:pt x="26" y="16"/>
                    <a:pt x="39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7993" y="1730877"/>
            <a:ext cx="1218400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0331" y="4519452"/>
            <a:ext cx="9252054" cy="323760"/>
            <a:chOff x="600331" y="4519452"/>
            <a:chExt cx="9252054" cy="323760"/>
          </a:xfrm>
        </p:grpSpPr>
        <p:sp>
          <p:nvSpPr>
            <p:cNvPr id="57" name="Oval 56"/>
            <p:cNvSpPr/>
            <p:nvPr/>
          </p:nvSpPr>
          <p:spPr>
            <a:xfrm>
              <a:off x="5064477" y="4519452"/>
              <a:ext cx="323760" cy="32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 dirty="0" smtClean="0">
                  <a:latin typeface="Poppins" panose="02000000000000000000" pitchFamily="2" charset="0"/>
                  <a:cs typeface="Poppins" panose="02000000000000000000" pitchFamily="2" charset="0"/>
                </a:rPr>
                <a:t>Q3</a:t>
              </a:r>
              <a:endParaRPr lang="en-US" sz="800" b="1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528625" y="4519452"/>
              <a:ext cx="323760" cy="3237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 dirty="0" smtClean="0">
                  <a:latin typeface="Poppins" panose="02000000000000000000" pitchFamily="2" charset="0"/>
                  <a:cs typeface="Poppins" panose="02000000000000000000" pitchFamily="2" charset="0"/>
                </a:rPr>
                <a:t>Q1</a:t>
              </a:r>
              <a:endParaRPr lang="en-US" sz="800" b="1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296550" y="4519452"/>
              <a:ext cx="323760" cy="32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 dirty="0" smtClean="0">
                  <a:latin typeface="Poppins" panose="02000000000000000000" pitchFamily="2" charset="0"/>
                  <a:cs typeface="Poppins" panose="02000000000000000000" pitchFamily="2" charset="0"/>
                </a:rPr>
                <a:t>Q4</a:t>
              </a:r>
              <a:endParaRPr lang="en-US" sz="800" b="1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32404" y="4519452"/>
              <a:ext cx="323760" cy="32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 dirty="0" smtClean="0">
                  <a:latin typeface="Poppins" panose="02000000000000000000" pitchFamily="2" charset="0"/>
                  <a:cs typeface="Poppins" panose="02000000000000000000" pitchFamily="2" charset="0"/>
                </a:rPr>
                <a:t>Q2</a:t>
              </a:r>
              <a:endParaRPr lang="en-US" sz="800" b="1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600331" y="4519452"/>
              <a:ext cx="323760" cy="32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b="1" dirty="0" smtClean="0">
                  <a:latin typeface="Poppins" panose="02000000000000000000" pitchFamily="2" charset="0"/>
                  <a:cs typeface="Poppins" panose="02000000000000000000" pitchFamily="2" charset="0"/>
                </a:rPr>
                <a:t>Q1</a:t>
              </a:r>
              <a:endParaRPr lang="en-US" sz="800" b="1" dirty="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71" name="Pentagon 70"/>
          <p:cNvSpPr/>
          <p:nvPr/>
        </p:nvSpPr>
        <p:spPr>
          <a:xfrm>
            <a:off x="2007097" y="3595351"/>
            <a:ext cx="4023360" cy="171548"/>
          </a:xfrm>
          <a:prstGeom prst="homePlate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1159"/>
          <p:cNvSpPr>
            <a:spLocks noChangeArrowheads="1"/>
          </p:cNvSpPr>
          <p:nvPr/>
        </p:nvSpPr>
        <p:spPr bwMode="auto">
          <a:xfrm>
            <a:off x="3669843" y="3316490"/>
            <a:ext cx="573088" cy="57467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4D1D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6" name="Freeform 1162"/>
          <p:cNvSpPr>
            <a:spLocks noEditPoints="1"/>
          </p:cNvSpPr>
          <p:nvPr/>
        </p:nvSpPr>
        <p:spPr bwMode="auto">
          <a:xfrm>
            <a:off x="3792874" y="3439951"/>
            <a:ext cx="327025" cy="276225"/>
          </a:xfrm>
          <a:custGeom>
            <a:avLst/>
            <a:gdLst>
              <a:gd name="T0" fmla="*/ 4 w 103"/>
              <a:gd name="T1" fmla="*/ 83 h 87"/>
              <a:gd name="T2" fmla="*/ 8 w 103"/>
              <a:gd name="T3" fmla="*/ 87 h 87"/>
              <a:gd name="T4" fmla="*/ 27 w 103"/>
              <a:gd name="T5" fmla="*/ 87 h 87"/>
              <a:gd name="T6" fmla="*/ 27 w 103"/>
              <a:gd name="T7" fmla="*/ 47 h 87"/>
              <a:gd name="T8" fmla="*/ 4 w 103"/>
              <a:gd name="T9" fmla="*/ 70 h 87"/>
              <a:gd name="T10" fmla="*/ 4 w 103"/>
              <a:gd name="T11" fmla="*/ 83 h 87"/>
              <a:gd name="T12" fmla="*/ 36 w 103"/>
              <a:gd name="T13" fmla="*/ 56 h 87"/>
              <a:gd name="T14" fmla="*/ 36 w 103"/>
              <a:gd name="T15" fmla="*/ 87 h 87"/>
              <a:gd name="T16" fmla="*/ 59 w 103"/>
              <a:gd name="T17" fmla="*/ 87 h 87"/>
              <a:gd name="T18" fmla="*/ 59 w 103"/>
              <a:gd name="T19" fmla="*/ 60 h 87"/>
              <a:gd name="T20" fmla="*/ 49 w 103"/>
              <a:gd name="T21" fmla="*/ 70 h 87"/>
              <a:gd name="T22" fmla="*/ 36 w 103"/>
              <a:gd name="T23" fmla="*/ 56 h 87"/>
              <a:gd name="T24" fmla="*/ 68 w 103"/>
              <a:gd name="T25" fmla="*/ 50 h 87"/>
              <a:gd name="T26" fmla="*/ 68 w 103"/>
              <a:gd name="T27" fmla="*/ 87 h 87"/>
              <a:gd name="T28" fmla="*/ 88 w 103"/>
              <a:gd name="T29" fmla="*/ 87 h 87"/>
              <a:gd name="T30" fmla="*/ 91 w 103"/>
              <a:gd name="T31" fmla="*/ 83 h 87"/>
              <a:gd name="T32" fmla="*/ 91 w 103"/>
              <a:gd name="T33" fmla="*/ 47 h 87"/>
              <a:gd name="T34" fmla="*/ 91 w 103"/>
              <a:gd name="T35" fmla="*/ 27 h 87"/>
              <a:gd name="T36" fmla="*/ 72 w 103"/>
              <a:gd name="T37" fmla="*/ 47 h 87"/>
              <a:gd name="T38" fmla="*/ 68 w 103"/>
              <a:gd name="T39" fmla="*/ 50 h 87"/>
              <a:gd name="T40" fmla="*/ 82 w 103"/>
              <a:gd name="T41" fmla="*/ 1 h 87"/>
              <a:gd name="T42" fmla="*/ 78 w 103"/>
              <a:gd name="T43" fmla="*/ 6 h 87"/>
              <a:gd name="T44" fmla="*/ 83 w 103"/>
              <a:gd name="T45" fmla="*/ 10 h 87"/>
              <a:gd name="T46" fmla="*/ 87 w 103"/>
              <a:gd name="T47" fmla="*/ 9 h 87"/>
              <a:gd name="T48" fmla="*/ 49 w 103"/>
              <a:gd name="T49" fmla="*/ 47 h 87"/>
              <a:gd name="T50" fmla="*/ 27 w 103"/>
              <a:gd name="T51" fmla="*/ 25 h 87"/>
              <a:gd name="T52" fmla="*/ 1 w 103"/>
              <a:gd name="T53" fmla="*/ 51 h 87"/>
              <a:gd name="T54" fmla="*/ 1 w 103"/>
              <a:gd name="T55" fmla="*/ 57 h 87"/>
              <a:gd name="T56" fmla="*/ 7 w 103"/>
              <a:gd name="T57" fmla="*/ 57 h 87"/>
              <a:gd name="T58" fmla="*/ 27 w 103"/>
              <a:gd name="T59" fmla="*/ 37 h 87"/>
              <a:gd name="T60" fmla="*/ 49 w 103"/>
              <a:gd name="T61" fmla="*/ 59 h 87"/>
              <a:gd name="T62" fmla="*/ 93 w 103"/>
              <a:gd name="T63" fmla="*/ 15 h 87"/>
              <a:gd name="T64" fmla="*/ 93 w 103"/>
              <a:gd name="T65" fmla="*/ 19 h 87"/>
              <a:gd name="T66" fmla="*/ 97 w 103"/>
              <a:gd name="T67" fmla="*/ 24 h 87"/>
              <a:gd name="T68" fmla="*/ 97 w 103"/>
              <a:gd name="T69" fmla="*/ 24 h 87"/>
              <a:gd name="T70" fmla="*/ 101 w 103"/>
              <a:gd name="T71" fmla="*/ 20 h 87"/>
              <a:gd name="T72" fmla="*/ 103 w 103"/>
              <a:gd name="T73" fmla="*/ 0 h 87"/>
              <a:gd name="T74" fmla="*/ 82 w 103"/>
              <a:gd name="T75" fmla="*/ 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3" h="87">
                <a:moveTo>
                  <a:pt x="4" y="83"/>
                </a:moveTo>
                <a:cubicBezTo>
                  <a:pt x="4" y="85"/>
                  <a:pt x="6" y="87"/>
                  <a:pt x="8" y="87"/>
                </a:cubicBezTo>
                <a:cubicBezTo>
                  <a:pt x="27" y="87"/>
                  <a:pt x="27" y="87"/>
                  <a:pt x="27" y="87"/>
                </a:cubicBezTo>
                <a:cubicBezTo>
                  <a:pt x="27" y="47"/>
                  <a:pt x="27" y="47"/>
                  <a:pt x="27" y="47"/>
                </a:cubicBezTo>
                <a:cubicBezTo>
                  <a:pt x="4" y="70"/>
                  <a:pt x="4" y="70"/>
                  <a:pt x="4" y="70"/>
                </a:cubicBezTo>
                <a:lnTo>
                  <a:pt x="4" y="83"/>
                </a:lnTo>
                <a:close/>
                <a:moveTo>
                  <a:pt x="36" y="56"/>
                </a:moveTo>
                <a:cubicBezTo>
                  <a:pt x="36" y="87"/>
                  <a:pt x="36" y="87"/>
                  <a:pt x="36" y="87"/>
                </a:cubicBezTo>
                <a:cubicBezTo>
                  <a:pt x="59" y="87"/>
                  <a:pt x="59" y="87"/>
                  <a:pt x="59" y="87"/>
                </a:cubicBezTo>
                <a:cubicBezTo>
                  <a:pt x="59" y="60"/>
                  <a:pt x="59" y="60"/>
                  <a:pt x="59" y="60"/>
                </a:cubicBezTo>
                <a:cubicBezTo>
                  <a:pt x="49" y="70"/>
                  <a:pt x="49" y="70"/>
                  <a:pt x="49" y="70"/>
                </a:cubicBezTo>
                <a:lnTo>
                  <a:pt x="36" y="56"/>
                </a:lnTo>
                <a:close/>
                <a:moveTo>
                  <a:pt x="68" y="50"/>
                </a:moveTo>
                <a:cubicBezTo>
                  <a:pt x="68" y="87"/>
                  <a:pt x="68" y="87"/>
                  <a:pt x="68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0" y="87"/>
                  <a:pt x="91" y="85"/>
                  <a:pt x="91" y="83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27"/>
                  <a:pt x="91" y="27"/>
                  <a:pt x="91" y="27"/>
                </a:cubicBezTo>
                <a:cubicBezTo>
                  <a:pt x="72" y="47"/>
                  <a:pt x="72" y="47"/>
                  <a:pt x="72" y="47"/>
                </a:cubicBezTo>
                <a:lnTo>
                  <a:pt x="68" y="50"/>
                </a:lnTo>
                <a:close/>
                <a:moveTo>
                  <a:pt x="82" y="1"/>
                </a:moveTo>
                <a:cubicBezTo>
                  <a:pt x="80" y="2"/>
                  <a:pt x="78" y="4"/>
                  <a:pt x="78" y="6"/>
                </a:cubicBezTo>
                <a:cubicBezTo>
                  <a:pt x="79" y="8"/>
                  <a:pt x="81" y="10"/>
                  <a:pt x="83" y="10"/>
                </a:cubicBezTo>
                <a:cubicBezTo>
                  <a:pt x="87" y="9"/>
                  <a:pt x="87" y="9"/>
                  <a:pt x="87" y="9"/>
                </a:cubicBezTo>
                <a:cubicBezTo>
                  <a:pt x="49" y="47"/>
                  <a:pt x="49" y="47"/>
                  <a:pt x="49" y="47"/>
                </a:cubicBezTo>
                <a:cubicBezTo>
                  <a:pt x="27" y="25"/>
                  <a:pt x="27" y="25"/>
                  <a:pt x="27" y="25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5"/>
                  <a:pt x="1" y="57"/>
                </a:cubicBezTo>
                <a:cubicBezTo>
                  <a:pt x="3" y="58"/>
                  <a:pt x="5" y="58"/>
                  <a:pt x="7" y="57"/>
                </a:cubicBezTo>
                <a:cubicBezTo>
                  <a:pt x="27" y="37"/>
                  <a:pt x="27" y="37"/>
                  <a:pt x="27" y="37"/>
                </a:cubicBezTo>
                <a:cubicBezTo>
                  <a:pt x="49" y="59"/>
                  <a:pt x="49" y="59"/>
                  <a:pt x="49" y="59"/>
                </a:cubicBezTo>
                <a:cubicBezTo>
                  <a:pt x="93" y="15"/>
                  <a:pt x="93" y="15"/>
                  <a:pt x="93" y="15"/>
                </a:cubicBezTo>
                <a:cubicBezTo>
                  <a:pt x="93" y="19"/>
                  <a:pt x="93" y="19"/>
                  <a:pt x="93" y="19"/>
                </a:cubicBezTo>
                <a:cubicBezTo>
                  <a:pt x="93" y="22"/>
                  <a:pt x="94" y="24"/>
                  <a:pt x="9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99" y="24"/>
                  <a:pt x="101" y="22"/>
                  <a:pt x="101" y="20"/>
                </a:cubicBezTo>
                <a:cubicBezTo>
                  <a:pt x="103" y="0"/>
                  <a:pt x="103" y="0"/>
                  <a:pt x="103" y="0"/>
                </a:cubicBezTo>
                <a:lnTo>
                  <a:pt x="8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2901289" y="5005506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rgbClr val="C0000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</a:t>
            </a:r>
            <a:r>
              <a:rPr lang="en-US" sz="1600" b="1" spc="-30" dirty="0" smtClean="0">
                <a:solidFill>
                  <a:srgbClr val="C0000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2</a:t>
            </a:r>
            <a:endParaRPr lang="en-US" sz="1600" b="1" spc="-30" dirty="0">
              <a:solidFill>
                <a:srgbClr val="C00000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01289" y="5286140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6" name="TextBox 75"/>
          <p:cNvSpPr txBox="1">
            <a:spLocks/>
          </p:cNvSpPr>
          <p:nvPr/>
        </p:nvSpPr>
        <p:spPr>
          <a:xfrm>
            <a:off x="5151545" y="5005506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chemeClr val="accent4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</a:t>
            </a:r>
            <a:r>
              <a:rPr lang="en-US" sz="1600" b="1" spc="-30" dirty="0" smtClean="0">
                <a:solidFill>
                  <a:schemeClr val="accent4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3</a:t>
            </a:r>
            <a:endParaRPr lang="en-US" sz="1600" b="1" spc="-30" dirty="0">
              <a:solidFill>
                <a:schemeClr val="accent4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1545" y="5286140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>
            <a:off x="7412543" y="5005506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rgbClr val="7030A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</a:t>
            </a:r>
            <a:r>
              <a:rPr lang="en-US" sz="1600" b="1" spc="-30" dirty="0" smtClean="0">
                <a:solidFill>
                  <a:srgbClr val="7030A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4</a:t>
            </a:r>
            <a:endParaRPr lang="en-US" sz="1600" b="1" spc="-30" dirty="0">
              <a:solidFill>
                <a:srgbClr val="7030A0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12543" y="5286140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9628506" y="5005506"/>
            <a:ext cx="1888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spc="-30" dirty="0" smtClean="0">
                <a:solidFill>
                  <a:srgbClr val="92D05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Dummy Title </a:t>
            </a:r>
            <a:r>
              <a:rPr lang="en-US" sz="1600" b="1" spc="-30" dirty="0" smtClean="0">
                <a:solidFill>
                  <a:srgbClr val="92D050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5</a:t>
            </a:r>
            <a:endParaRPr lang="en-US" sz="1600" b="1" spc="-30" dirty="0">
              <a:solidFill>
                <a:srgbClr val="92D050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28506" y="5286140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accent3">
                  <a:lumMod val="5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2" name="Pentagon 81"/>
          <p:cNvSpPr/>
          <p:nvPr/>
        </p:nvSpPr>
        <p:spPr>
          <a:xfrm>
            <a:off x="7462993" y="2537217"/>
            <a:ext cx="2560320" cy="171548"/>
          </a:xfrm>
          <a:prstGeom prst="homePlate">
            <a:avLst/>
          </a:prstGeom>
          <a:solidFill>
            <a:srgbClr val="7030A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entagon 82"/>
          <p:cNvSpPr/>
          <p:nvPr/>
        </p:nvSpPr>
        <p:spPr>
          <a:xfrm>
            <a:off x="7840705" y="2008150"/>
            <a:ext cx="4023360" cy="171548"/>
          </a:xfrm>
          <a:prstGeom prst="homePlate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1159"/>
          <p:cNvSpPr>
            <a:spLocks noChangeArrowheads="1"/>
          </p:cNvSpPr>
          <p:nvPr/>
        </p:nvSpPr>
        <p:spPr bwMode="auto">
          <a:xfrm>
            <a:off x="9565841" y="1800876"/>
            <a:ext cx="573088" cy="574675"/>
          </a:xfrm>
          <a:prstGeom prst="ellipse">
            <a:avLst/>
          </a:prstGeom>
          <a:solidFill>
            <a:srgbClr val="92D050"/>
          </a:solidFill>
          <a:ln w="38100">
            <a:solidFill>
              <a:srgbClr val="CBE9AB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1" name="Freeform 1167"/>
          <p:cNvSpPr>
            <a:spLocks noEditPoints="1"/>
          </p:cNvSpPr>
          <p:nvPr/>
        </p:nvSpPr>
        <p:spPr bwMode="auto">
          <a:xfrm>
            <a:off x="9705541" y="1938346"/>
            <a:ext cx="293688" cy="333375"/>
          </a:xfrm>
          <a:custGeom>
            <a:avLst/>
            <a:gdLst>
              <a:gd name="T0" fmla="*/ 90 w 93"/>
              <a:gd name="T1" fmla="*/ 4 h 105"/>
              <a:gd name="T2" fmla="*/ 79 w 93"/>
              <a:gd name="T3" fmla="*/ 4 h 105"/>
              <a:gd name="T4" fmla="*/ 76 w 93"/>
              <a:gd name="T5" fmla="*/ 0 h 105"/>
              <a:gd name="T6" fmla="*/ 20 w 93"/>
              <a:gd name="T7" fmla="*/ 0 h 105"/>
              <a:gd name="T8" fmla="*/ 17 w 93"/>
              <a:gd name="T9" fmla="*/ 4 h 105"/>
              <a:gd name="T10" fmla="*/ 3 w 93"/>
              <a:gd name="T11" fmla="*/ 4 h 105"/>
              <a:gd name="T12" fmla="*/ 0 w 93"/>
              <a:gd name="T13" fmla="*/ 7 h 105"/>
              <a:gd name="T14" fmla="*/ 0 w 93"/>
              <a:gd name="T15" fmla="*/ 20 h 105"/>
              <a:gd name="T16" fmla="*/ 42 w 93"/>
              <a:gd name="T17" fmla="*/ 59 h 105"/>
              <a:gd name="T18" fmla="*/ 42 w 93"/>
              <a:gd name="T19" fmla="*/ 80 h 105"/>
              <a:gd name="T20" fmla="*/ 25 w 93"/>
              <a:gd name="T21" fmla="*/ 85 h 105"/>
              <a:gd name="T22" fmla="*/ 23 w 93"/>
              <a:gd name="T23" fmla="*/ 87 h 105"/>
              <a:gd name="T24" fmla="*/ 23 w 93"/>
              <a:gd name="T25" fmla="*/ 90 h 105"/>
              <a:gd name="T26" fmla="*/ 20 w 93"/>
              <a:gd name="T27" fmla="*/ 93 h 105"/>
              <a:gd name="T28" fmla="*/ 17 w 93"/>
              <a:gd name="T29" fmla="*/ 96 h 105"/>
              <a:gd name="T30" fmla="*/ 17 w 93"/>
              <a:gd name="T31" fmla="*/ 101 h 105"/>
              <a:gd name="T32" fmla="*/ 20 w 93"/>
              <a:gd name="T33" fmla="*/ 105 h 105"/>
              <a:gd name="T34" fmla="*/ 73 w 93"/>
              <a:gd name="T35" fmla="*/ 105 h 105"/>
              <a:gd name="T36" fmla="*/ 76 w 93"/>
              <a:gd name="T37" fmla="*/ 101 h 105"/>
              <a:gd name="T38" fmla="*/ 76 w 93"/>
              <a:gd name="T39" fmla="*/ 96 h 105"/>
              <a:gd name="T40" fmla="*/ 73 w 93"/>
              <a:gd name="T41" fmla="*/ 93 h 105"/>
              <a:gd name="T42" fmla="*/ 70 w 93"/>
              <a:gd name="T43" fmla="*/ 90 h 105"/>
              <a:gd name="T44" fmla="*/ 70 w 93"/>
              <a:gd name="T45" fmla="*/ 87 h 105"/>
              <a:gd name="T46" fmla="*/ 68 w 93"/>
              <a:gd name="T47" fmla="*/ 85 h 105"/>
              <a:gd name="T48" fmla="*/ 52 w 93"/>
              <a:gd name="T49" fmla="*/ 80 h 105"/>
              <a:gd name="T50" fmla="*/ 52 w 93"/>
              <a:gd name="T51" fmla="*/ 59 h 105"/>
              <a:gd name="T52" fmla="*/ 93 w 93"/>
              <a:gd name="T53" fmla="*/ 20 h 105"/>
              <a:gd name="T54" fmla="*/ 93 w 93"/>
              <a:gd name="T55" fmla="*/ 7 h 105"/>
              <a:gd name="T56" fmla="*/ 90 w 93"/>
              <a:gd name="T57" fmla="*/ 4 h 105"/>
              <a:gd name="T58" fmla="*/ 6 w 93"/>
              <a:gd name="T59" fmla="*/ 18 h 105"/>
              <a:gd name="T60" fmla="*/ 6 w 93"/>
              <a:gd name="T61" fmla="*/ 14 h 105"/>
              <a:gd name="T62" fmla="*/ 10 w 93"/>
              <a:gd name="T63" fmla="*/ 11 h 105"/>
              <a:gd name="T64" fmla="*/ 18 w 93"/>
              <a:gd name="T65" fmla="*/ 11 h 105"/>
              <a:gd name="T66" fmla="*/ 23 w 93"/>
              <a:gd name="T67" fmla="*/ 39 h 105"/>
              <a:gd name="T68" fmla="*/ 6 w 93"/>
              <a:gd name="T69" fmla="*/ 18 h 105"/>
              <a:gd name="T70" fmla="*/ 87 w 93"/>
              <a:gd name="T71" fmla="*/ 18 h 105"/>
              <a:gd name="T72" fmla="*/ 70 w 93"/>
              <a:gd name="T73" fmla="*/ 39 h 105"/>
              <a:gd name="T74" fmla="*/ 76 w 93"/>
              <a:gd name="T75" fmla="*/ 11 h 105"/>
              <a:gd name="T76" fmla="*/ 84 w 93"/>
              <a:gd name="T77" fmla="*/ 11 h 105"/>
              <a:gd name="T78" fmla="*/ 87 w 93"/>
              <a:gd name="T79" fmla="*/ 14 h 105"/>
              <a:gd name="T80" fmla="*/ 87 w 93"/>
              <a:gd name="T81" fmla="*/ 1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105">
                <a:moveTo>
                  <a:pt x="90" y="4"/>
                </a:moveTo>
                <a:cubicBezTo>
                  <a:pt x="79" y="4"/>
                  <a:pt x="79" y="4"/>
                  <a:pt x="79" y="4"/>
                </a:cubicBezTo>
                <a:cubicBezTo>
                  <a:pt x="77" y="4"/>
                  <a:pt x="76" y="2"/>
                  <a:pt x="7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7" y="2"/>
                  <a:pt x="17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0" y="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8"/>
                  <a:pt x="29" y="54"/>
                  <a:pt x="42" y="59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80"/>
                  <a:pt x="32" y="81"/>
                  <a:pt x="25" y="85"/>
                </a:cubicBezTo>
                <a:cubicBezTo>
                  <a:pt x="24" y="85"/>
                  <a:pt x="23" y="86"/>
                  <a:pt x="23" y="87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91"/>
                  <a:pt x="22" y="93"/>
                  <a:pt x="20" y="93"/>
                </a:cubicBezTo>
                <a:cubicBezTo>
                  <a:pt x="19" y="93"/>
                  <a:pt x="17" y="94"/>
                  <a:pt x="17" y="96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3"/>
                  <a:pt x="19" y="105"/>
                  <a:pt x="20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5" y="105"/>
                  <a:pt x="76" y="103"/>
                  <a:pt x="76" y="101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94"/>
                  <a:pt x="75" y="93"/>
                  <a:pt x="73" y="93"/>
                </a:cubicBezTo>
                <a:cubicBezTo>
                  <a:pt x="71" y="93"/>
                  <a:pt x="70" y="91"/>
                  <a:pt x="70" y="90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6"/>
                  <a:pt x="69" y="85"/>
                  <a:pt x="68" y="85"/>
                </a:cubicBezTo>
                <a:cubicBezTo>
                  <a:pt x="61" y="81"/>
                  <a:pt x="52" y="80"/>
                  <a:pt x="52" y="80"/>
                </a:cubicBezTo>
                <a:cubicBezTo>
                  <a:pt x="52" y="59"/>
                  <a:pt x="52" y="59"/>
                  <a:pt x="52" y="59"/>
                </a:cubicBezTo>
                <a:cubicBezTo>
                  <a:pt x="64" y="54"/>
                  <a:pt x="93" y="38"/>
                  <a:pt x="93" y="20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5"/>
                  <a:pt x="92" y="4"/>
                  <a:pt x="90" y="4"/>
                </a:cubicBezTo>
                <a:close/>
                <a:moveTo>
                  <a:pt x="6" y="18"/>
                </a:moveTo>
                <a:cubicBezTo>
                  <a:pt x="6" y="14"/>
                  <a:pt x="6" y="14"/>
                  <a:pt x="6" y="14"/>
                </a:cubicBezTo>
                <a:cubicBezTo>
                  <a:pt x="6" y="12"/>
                  <a:pt x="8" y="11"/>
                  <a:pt x="10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30"/>
                  <a:pt x="23" y="39"/>
                </a:cubicBezTo>
                <a:cubicBezTo>
                  <a:pt x="23" y="39"/>
                  <a:pt x="6" y="32"/>
                  <a:pt x="6" y="18"/>
                </a:cubicBezTo>
                <a:close/>
                <a:moveTo>
                  <a:pt x="87" y="18"/>
                </a:moveTo>
                <a:cubicBezTo>
                  <a:pt x="87" y="32"/>
                  <a:pt x="70" y="39"/>
                  <a:pt x="70" y="39"/>
                </a:cubicBezTo>
                <a:cubicBezTo>
                  <a:pt x="75" y="30"/>
                  <a:pt x="76" y="11"/>
                  <a:pt x="76" y="11"/>
                </a:cubicBezTo>
                <a:cubicBezTo>
                  <a:pt x="84" y="11"/>
                  <a:pt x="84" y="11"/>
                  <a:pt x="84" y="11"/>
                </a:cubicBezTo>
                <a:cubicBezTo>
                  <a:pt x="86" y="11"/>
                  <a:pt x="87" y="12"/>
                  <a:pt x="87" y="14"/>
                </a:cubicBezTo>
                <a:lnTo>
                  <a:pt x="87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5" name="Oval 1159"/>
          <p:cNvSpPr>
            <a:spLocks noChangeArrowheads="1"/>
          </p:cNvSpPr>
          <p:nvPr/>
        </p:nvSpPr>
        <p:spPr bwMode="auto">
          <a:xfrm>
            <a:off x="8339787" y="2299456"/>
            <a:ext cx="573088" cy="574675"/>
          </a:xfrm>
          <a:prstGeom prst="ellipse">
            <a:avLst/>
          </a:prstGeom>
          <a:solidFill>
            <a:srgbClr val="7030A0"/>
          </a:solidFill>
          <a:ln w="38100">
            <a:solidFill>
              <a:srgbClr val="E5DAE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0" name="Freeform 1166"/>
          <p:cNvSpPr>
            <a:spLocks noEditPoints="1"/>
          </p:cNvSpPr>
          <p:nvPr/>
        </p:nvSpPr>
        <p:spPr bwMode="auto">
          <a:xfrm>
            <a:off x="8481372" y="2425190"/>
            <a:ext cx="292100" cy="288925"/>
          </a:xfrm>
          <a:custGeom>
            <a:avLst/>
            <a:gdLst>
              <a:gd name="T0" fmla="*/ 90 w 92"/>
              <a:gd name="T1" fmla="*/ 28 h 91"/>
              <a:gd name="T2" fmla="*/ 50 w 92"/>
              <a:gd name="T3" fmla="*/ 1 h 91"/>
              <a:gd name="T4" fmla="*/ 43 w 92"/>
              <a:gd name="T5" fmla="*/ 1 h 91"/>
              <a:gd name="T6" fmla="*/ 3 w 92"/>
              <a:gd name="T7" fmla="*/ 28 h 91"/>
              <a:gd name="T8" fmla="*/ 0 w 92"/>
              <a:gd name="T9" fmla="*/ 33 h 91"/>
              <a:gd name="T10" fmla="*/ 0 w 92"/>
              <a:gd name="T11" fmla="*/ 85 h 91"/>
              <a:gd name="T12" fmla="*/ 6 w 92"/>
              <a:gd name="T13" fmla="*/ 91 h 91"/>
              <a:gd name="T14" fmla="*/ 87 w 92"/>
              <a:gd name="T15" fmla="*/ 91 h 91"/>
              <a:gd name="T16" fmla="*/ 92 w 92"/>
              <a:gd name="T17" fmla="*/ 85 h 91"/>
              <a:gd name="T18" fmla="*/ 92 w 92"/>
              <a:gd name="T19" fmla="*/ 33 h 91"/>
              <a:gd name="T20" fmla="*/ 90 w 92"/>
              <a:gd name="T21" fmla="*/ 28 h 91"/>
              <a:gd name="T22" fmla="*/ 87 w 92"/>
              <a:gd name="T23" fmla="*/ 41 h 91"/>
              <a:gd name="T24" fmla="*/ 46 w 92"/>
              <a:gd name="T25" fmla="*/ 69 h 91"/>
              <a:gd name="T26" fmla="*/ 6 w 92"/>
              <a:gd name="T27" fmla="*/ 41 h 91"/>
              <a:gd name="T28" fmla="*/ 6 w 92"/>
              <a:gd name="T29" fmla="*/ 36 h 91"/>
              <a:gd name="T30" fmla="*/ 9 w 92"/>
              <a:gd name="T31" fmla="*/ 33 h 91"/>
              <a:gd name="T32" fmla="*/ 84 w 92"/>
              <a:gd name="T33" fmla="*/ 33 h 91"/>
              <a:gd name="T34" fmla="*/ 87 w 92"/>
              <a:gd name="T35" fmla="*/ 36 h 91"/>
              <a:gd name="T36" fmla="*/ 87 w 92"/>
              <a:gd name="T37" fmla="*/ 41 h 91"/>
              <a:gd name="T38" fmla="*/ 33 w 92"/>
              <a:gd name="T39" fmla="*/ 54 h 91"/>
              <a:gd name="T40" fmla="*/ 60 w 92"/>
              <a:gd name="T41" fmla="*/ 54 h 91"/>
              <a:gd name="T42" fmla="*/ 66 w 92"/>
              <a:gd name="T43" fmla="*/ 50 h 91"/>
              <a:gd name="T44" fmla="*/ 26 w 92"/>
              <a:gd name="T45" fmla="*/ 50 h 91"/>
              <a:gd name="T46" fmla="*/ 33 w 92"/>
              <a:gd name="T47" fmla="*/ 54 h 91"/>
              <a:gd name="T48" fmla="*/ 46 w 92"/>
              <a:gd name="T49" fmla="*/ 63 h 91"/>
              <a:gd name="T50" fmla="*/ 47 w 92"/>
              <a:gd name="T51" fmla="*/ 63 h 91"/>
              <a:gd name="T52" fmla="*/ 54 w 92"/>
              <a:gd name="T53" fmla="*/ 59 h 91"/>
              <a:gd name="T54" fmla="*/ 39 w 92"/>
              <a:gd name="T55" fmla="*/ 59 h 91"/>
              <a:gd name="T56" fmla="*/ 46 w 92"/>
              <a:gd name="T57" fmla="*/ 63 h 91"/>
              <a:gd name="T58" fmla="*/ 19 w 92"/>
              <a:gd name="T59" fmla="*/ 45 h 91"/>
              <a:gd name="T60" fmla="*/ 20 w 92"/>
              <a:gd name="T61" fmla="*/ 46 h 91"/>
              <a:gd name="T62" fmla="*/ 73 w 92"/>
              <a:gd name="T63" fmla="*/ 46 h 91"/>
              <a:gd name="T64" fmla="*/ 74 w 92"/>
              <a:gd name="T65" fmla="*/ 45 h 91"/>
              <a:gd name="T66" fmla="*/ 74 w 92"/>
              <a:gd name="T67" fmla="*/ 41 h 91"/>
              <a:gd name="T68" fmla="*/ 19 w 92"/>
              <a:gd name="T69" fmla="*/ 41 h 91"/>
              <a:gd name="T70" fmla="*/ 19 w 92"/>
              <a:gd name="T7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2" h="91">
                <a:moveTo>
                  <a:pt x="90" y="28"/>
                </a:moveTo>
                <a:cubicBezTo>
                  <a:pt x="50" y="1"/>
                  <a:pt x="50" y="1"/>
                  <a:pt x="50" y="1"/>
                </a:cubicBezTo>
                <a:cubicBezTo>
                  <a:pt x="48" y="0"/>
                  <a:pt x="45" y="0"/>
                  <a:pt x="43" y="1"/>
                </a:cubicBezTo>
                <a:cubicBezTo>
                  <a:pt x="3" y="28"/>
                  <a:pt x="3" y="28"/>
                  <a:pt x="3" y="28"/>
                </a:cubicBezTo>
                <a:cubicBezTo>
                  <a:pt x="1" y="29"/>
                  <a:pt x="0" y="31"/>
                  <a:pt x="0" y="3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3" y="91"/>
                  <a:pt x="6" y="91"/>
                </a:cubicBezTo>
                <a:cubicBezTo>
                  <a:pt x="87" y="91"/>
                  <a:pt x="87" y="91"/>
                  <a:pt x="87" y="91"/>
                </a:cubicBezTo>
                <a:cubicBezTo>
                  <a:pt x="90" y="91"/>
                  <a:pt x="92" y="88"/>
                  <a:pt x="92" y="85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31"/>
                  <a:pt x="92" y="29"/>
                  <a:pt x="90" y="28"/>
                </a:cubicBezTo>
                <a:close/>
                <a:moveTo>
                  <a:pt x="87" y="41"/>
                </a:moveTo>
                <a:cubicBezTo>
                  <a:pt x="46" y="69"/>
                  <a:pt x="46" y="69"/>
                  <a:pt x="46" y="69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4"/>
                  <a:pt x="7" y="33"/>
                  <a:pt x="9" y="33"/>
                </a:cubicBezTo>
                <a:cubicBezTo>
                  <a:pt x="84" y="33"/>
                  <a:pt x="84" y="33"/>
                  <a:pt x="84" y="33"/>
                </a:cubicBezTo>
                <a:cubicBezTo>
                  <a:pt x="85" y="33"/>
                  <a:pt x="87" y="34"/>
                  <a:pt x="87" y="36"/>
                </a:cubicBezTo>
                <a:lnTo>
                  <a:pt x="87" y="41"/>
                </a:lnTo>
                <a:close/>
                <a:moveTo>
                  <a:pt x="33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66" y="50"/>
                  <a:pt x="66" y="50"/>
                  <a:pt x="66" y="50"/>
                </a:cubicBezTo>
                <a:cubicBezTo>
                  <a:pt x="26" y="50"/>
                  <a:pt x="26" y="50"/>
                  <a:pt x="26" y="50"/>
                </a:cubicBezTo>
                <a:lnTo>
                  <a:pt x="33" y="54"/>
                </a:lnTo>
                <a:close/>
                <a:moveTo>
                  <a:pt x="46" y="63"/>
                </a:moveTo>
                <a:cubicBezTo>
                  <a:pt x="47" y="63"/>
                  <a:pt x="47" y="63"/>
                  <a:pt x="47" y="63"/>
                </a:cubicBezTo>
                <a:cubicBezTo>
                  <a:pt x="54" y="59"/>
                  <a:pt x="54" y="59"/>
                  <a:pt x="54" y="59"/>
                </a:cubicBezTo>
                <a:cubicBezTo>
                  <a:pt x="39" y="59"/>
                  <a:pt x="39" y="59"/>
                  <a:pt x="39" y="59"/>
                </a:cubicBezTo>
                <a:lnTo>
                  <a:pt x="46" y="63"/>
                </a:lnTo>
                <a:close/>
                <a:moveTo>
                  <a:pt x="19" y="45"/>
                </a:moveTo>
                <a:cubicBezTo>
                  <a:pt x="20" y="46"/>
                  <a:pt x="20" y="46"/>
                  <a:pt x="2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4" y="45"/>
                  <a:pt x="74" y="45"/>
                  <a:pt x="74" y="45"/>
                </a:cubicBezTo>
                <a:cubicBezTo>
                  <a:pt x="74" y="41"/>
                  <a:pt x="74" y="41"/>
                  <a:pt x="74" y="41"/>
                </a:cubicBezTo>
                <a:cubicBezTo>
                  <a:pt x="19" y="41"/>
                  <a:pt x="19" y="41"/>
                  <a:pt x="19" y="41"/>
                </a:cubicBezTo>
                <a:lnTo>
                  <a:pt x="1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6" name="Pentagon 85"/>
          <p:cNvSpPr/>
          <p:nvPr/>
        </p:nvSpPr>
        <p:spPr>
          <a:xfrm>
            <a:off x="5220899" y="3066284"/>
            <a:ext cx="5212080" cy="171548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7540395" y="2849922"/>
            <a:ext cx="573088" cy="574675"/>
            <a:chOff x="6865160" y="2849922"/>
            <a:chExt cx="573088" cy="574675"/>
          </a:xfrm>
        </p:grpSpPr>
        <p:sp>
          <p:nvSpPr>
            <p:cNvPr id="87" name="Oval 1159"/>
            <p:cNvSpPr>
              <a:spLocks noChangeArrowheads="1"/>
            </p:cNvSpPr>
            <p:nvPr/>
          </p:nvSpPr>
          <p:spPr bwMode="auto">
            <a:xfrm>
              <a:off x="6865160" y="2849922"/>
              <a:ext cx="573088" cy="574675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8" name="Freeform 1164"/>
            <p:cNvSpPr>
              <a:spLocks noEditPoints="1"/>
            </p:cNvSpPr>
            <p:nvPr/>
          </p:nvSpPr>
          <p:spPr bwMode="auto">
            <a:xfrm>
              <a:off x="7014423" y="2954992"/>
              <a:ext cx="279400" cy="352425"/>
            </a:xfrm>
            <a:custGeom>
              <a:avLst/>
              <a:gdLst>
                <a:gd name="T0" fmla="*/ 126 w 176"/>
                <a:gd name="T1" fmla="*/ 36 h 222"/>
                <a:gd name="T2" fmla="*/ 30 w 176"/>
                <a:gd name="T3" fmla="*/ 36 h 222"/>
                <a:gd name="T4" fmla="*/ 30 w 176"/>
                <a:gd name="T5" fmla="*/ 50 h 222"/>
                <a:gd name="T6" fmla="*/ 126 w 176"/>
                <a:gd name="T7" fmla="*/ 50 h 222"/>
                <a:gd name="T8" fmla="*/ 126 w 176"/>
                <a:gd name="T9" fmla="*/ 36 h 222"/>
                <a:gd name="T10" fmla="*/ 126 w 176"/>
                <a:gd name="T11" fmla="*/ 64 h 222"/>
                <a:gd name="T12" fmla="*/ 30 w 176"/>
                <a:gd name="T13" fmla="*/ 64 h 222"/>
                <a:gd name="T14" fmla="*/ 30 w 176"/>
                <a:gd name="T15" fmla="*/ 76 h 222"/>
                <a:gd name="T16" fmla="*/ 126 w 176"/>
                <a:gd name="T17" fmla="*/ 76 h 222"/>
                <a:gd name="T18" fmla="*/ 126 w 176"/>
                <a:gd name="T19" fmla="*/ 64 h 222"/>
                <a:gd name="T20" fmla="*/ 156 w 176"/>
                <a:gd name="T21" fmla="*/ 18 h 222"/>
                <a:gd name="T22" fmla="*/ 156 w 176"/>
                <a:gd name="T23" fmla="*/ 0 h 222"/>
                <a:gd name="T24" fmla="*/ 0 w 176"/>
                <a:gd name="T25" fmla="*/ 0 h 222"/>
                <a:gd name="T26" fmla="*/ 0 w 176"/>
                <a:gd name="T27" fmla="*/ 202 h 222"/>
                <a:gd name="T28" fmla="*/ 18 w 176"/>
                <a:gd name="T29" fmla="*/ 202 h 222"/>
                <a:gd name="T30" fmla="*/ 18 w 176"/>
                <a:gd name="T31" fmla="*/ 222 h 222"/>
                <a:gd name="T32" fmla="*/ 176 w 176"/>
                <a:gd name="T33" fmla="*/ 222 h 222"/>
                <a:gd name="T34" fmla="*/ 176 w 176"/>
                <a:gd name="T35" fmla="*/ 18 h 222"/>
                <a:gd name="T36" fmla="*/ 156 w 176"/>
                <a:gd name="T37" fmla="*/ 18 h 222"/>
                <a:gd name="T38" fmla="*/ 10 w 176"/>
                <a:gd name="T39" fmla="*/ 190 h 222"/>
                <a:gd name="T40" fmla="*/ 10 w 176"/>
                <a:gd name="T41" fmla="*/ 10 h 222"/>
                <a:gd name="T42" fmla="*/ 144 w 176"/>
                <a:gd name="T43" fmla="*/ 10 h 222"/>
                <a:gd name="T44" fmla="*/ 144 w 176"/>
                <a:gd name="T45" fmla="*/ 144 h 222"/>
                <a:gd name="T46" fmla="*/ 98 w 176"/>
                <a:gd name="T47" fmla="*/ 144 h 222"/>
                <a:gd name="T48" fmla="*/ 98 w 176"/>
                <a:gd name="T49" fmla="*/ 190 h 222"/>
                <a:gd name="T50" fmla="*/ 10 w 176"/>
                <a:gd name="T51" fmla="*/ 190 h 222"/>
                <a:gd name="T52" fmla="*/ 164 w 176"/>
                <a:gd name="T53" fmla="*/ 210 h 222"/>
                <a:gd name="T54" fmla="*/ 30 w 176"/>
                <a:gd name="T55" fmla="*/ 210 h 222"/>
                <a:gd name="T56" fmla="*/ 30 w 176"/>
                <a:gd name="T57" fmla="*/ 202 h 222"/>
                <a:gd name="T58" fmla="*/ 104 w 176"/>
                <a:gd name="T59" fmla="*/ 202 h 222"/>
                <a:gd name="T60" fmla="*/ 156 w 176"/>
                <a:gd name="T61" fmla="*/ 150 h 222"/>
                <a:gd name="T62" fmla="*/ 156 w 176"/>
                <a:gd name="T63" fmla="*/ 30 h 222"/>
                <a:gd name="T64" fmla="*/ 164 w 176"/>
                <a:gd name="T65" fmla="*/ 30 h 222"/>
                <a:gd name="T66" fmla="*/ 164 w 176"/>
                <a:gd name="T67" fmla="*/ 210 h 222"/>
                <a:gd name="T68" fmla="*/ 30 w 176"/>
                <a:gd name="T69" fmla="*/ 130 h 222"/>
                <a:gd name="T70" fmla="*/ 78 w 176"/>
                <a:gd name="T71" fmla="*/ 130 h 222"/>
                <a:gd name="T72" fmla="*/ 78 w 176"/>
                <a:gd name="T73" fmla="*/ 118 h 222"/>
                <a:gd name="T74" fmla="*/ 30 w 176"/>
                <a:gd name="T75" fmla="*/ 118 h 222"/>
                <a:gd name="T76" fmla="*/ 30 w 176"/>
                <a:gd name="T77" fmla="*/ 130 h 222"/>
                <a:gd name="T78" fmla="*/ 126 w 176"/>
                <a:gd name="T79" fmla="*/ 90 h 222"/>
                <a:gd name="T80" fmla="*/ 30 w 176"/>
                <a:gd name="T81" fmla="*/ 90 h 222"/>
                <a:gd name="T82" fmla="*/ 30 w 176"/>
                <a:gd name="T83" fmla="*/ 104 h 222"/>
                <a:gd name="T84" fmla="*/ 126 w 176"/>
                <a:gd name="T85" fmla="*/ 104 h 222"/>
                <a:gd name="T86" fmla="*/ 126 w 176"/>
                <a:gd name="T87" fmla="*/ 9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222">
                  <a:moveTo>
                    <a:pt x="126" y="36"/>
                  </a:moveTo>
                  <a:lnTo>
                    <a:pt x="30" y="36"/>
                  </a:lnTo>
                  <a:lnTo>
                    <a:pt x="30" y="50"/>
                  </a:lnTo>
                  <a:lnTo>
                    <a:pt x="126" y="50"/>
                  </a:lnTo>
                  <a:lnTo>
                    <a:pt x="126" y="36"/>
                  </a:lnTo>
                  <a:close/>
                  <a:moveTo>
                    <a:pt x="126" y="64"/>
                  </a:moveTo>
                  <a:lnTo>
                    <a:pt x="30" y="64"/>
                  </a:lnTo>
                  <a:lnTo>
                    <a:pt x="30" y="76"/>
                  </a:lnTo>
                  <a:lnTo>
                    <a:pt x="126" y="76"/>
                  </a:lnTo>
                  <a:lnTo>
                    <a:pt x="126" y="64"/>
                  </a:lnTo>
                  <a:close/>
                  <a:moveTo>
                    <a:pt x="156" y="18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18" y="202"/>
                  </a:lnTo>
                  <a:lnTo>
                    <a:pt x="18" y="222"/>
                  </a:lnTo>
                  <a:lnTo>
                    <a:pt x="176" y="222"/>
                  </a:lnTo>
                  <a:lnTo>
                    <a:pt x="176" y="18"/>
                  </a:lnTo>
                  <a:lnTo>
                    <a:pt x="156" y="18"/>
                  </a:lnTo>
                  <a:close/>
                  <a:moveTo>
                    <a:pt x="10" y="190"/>
                  </a:moveTo>
                  <a:lnTo>
                    <a:pt x="10" y="10"/>
                  </a:lnTo>
                  <a:lnTo>
                    <a:pt x="144" y="10"/>
                  </a:lnTo>
                  <a:lnTo>
                    <a:pt x="144" y="144"/>
                  </a:lnTo>
                  <a:lnTo>
                    <a:pt x="98" y="144"/>
                  </a:lnTo>
                  <a:lnTo>
                    <a:pt x="98" y="190"/>
                  </a:lnTo>
                  <a:lnTo>
                    <a:pt x="10" y="190"/>
                  </a:lnTo>
                  <a:close/>
                  <a:moveTo>
                    <a:pt x="164" y="210"/>
                  </a:moveTo>
                  <a:lnTo>
                    <a:pt x="30" y="210"/>
                  </a:lnTo>
                  <a:lnTo>
                    <a:pt x="30" y="202"/>
                  </a:lnTo>
                  <a:lnTo>
                    <a:pt x="104" y="202"/>
                  </a:lnTo>
                  <a:lnTo>
                    <a:pt x="156" y="150"/>
                  </a:lnTo>
                  <a:lnTo>
                    <a:pt x="156" y="30"/>
                  </a:lnTo>
                  <a:lnTo>
                    <a:pt x="164" y="30"/>
                  </a:lnTo>
                  <a:lnTo>
                    <a:pt x="164" y="210"/>
                  </a:lnTo>
                  <a:close/>
                  <a:moveTo>
                    <a:pt x="30" y="130"/>
                  </a:moveTo>
                  <a:lnTo>
                    <a:pt x="78" y="130"/>
                  </a:lnTo>
                  <a:lnTo>
                    <a:pt x="78" y="118"/>
                  </a:lnTo>
                  <a:lnTo>
                    <a:pt x="30" y="118"/>
                  </a:lnTo>
                  <a:lnTo>
                    <a:pt x="30" y="130"/>
                  </a:lnTo>
                  <a:close/>
                  <a:moveTo>
                    <a:pt x="126" y="90"/>
                  </a:moveTo>
                  <a:lnTo>
                    <a:pt x="30" y="90"/>
                  </a:lnTo>
                  <a:lnTo>
                    <a:pt x="30" y="104"/>
                  </a:lnTo>
                  <a:lnTo>
                    <a:pt x="126" y="104"/>
                  </a:lnTo>
                  <a:lnTo>
                    <a:pt x="126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Poppins</vt:lpstr>
      <vt:lpstr>Calibri Light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WindySantoso</cp:lastModifiedBy>
  <cp:revision>4</cp:revision>
  <dcterms:created xsi:type="dcterms:W3CDTF">2017-11-20T06:25:44Z</dcterms:created>
  <dcterms:modified xsi:type="dcterms:W3CDTF">2017-11-20T06:44:00Z</dcterms:modified>
</cp:coreProperties>
</file>