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Ubuntu Light" panose="020B0304030602030204" pitchFamily="34" charset="0"/>
      <p:regular r:id="rId4"/>
      <p:italic r:id="rId5"/>
    </p:embeddedFont>
    <p:embeddedFont>
      <p:font typeface="맑은 고딕" panose="020B0503020000020004" pitchFamily="34" charset="-127"/>
      <p:regular r:id="rId6"/>
      <p:bold r:id="rId7"/>
    </p:embeddedFont>
    <p:embeddedFont>
      <p:font typeface="Poppins" panose="02000000000000000000" pitchFamily="2" charset="0"/>
      <p:regular r:id="rId8"/>
      <p:bold r:id="rId9"/>
    </p:embeddedFont>
    <p:embeddedFont>
      <p:font typeface="Ubuntu" panose="020B0504030602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AEE"/>
    <a:srgbClr val="CBE9AB"/>
    <a:srgbClr val="F4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5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tableStyles" Target="tableStyle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9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1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4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9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5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5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3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0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6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24505-9BA4-4BD4-864A-7462A9F46A3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592B4-276D-47D4-9B78-BD999FE3B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7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0"/>
            <a:ext cx="30614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 Light" panose="020B0304030602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045448" y="0"/>
            <a:ext cx="306142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 Light" panose="020B030403060203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85130" y="0"/>
            <a:ext cx="306142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 Light" panose="020B0304030602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130579" y="0"/>
            <a:ext cx="30614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 Light" panose="020B0304030602030204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795" r="15682"/>
          <a:stretch/>
        </p:blipFill>
        <p:spPr>
          <a:xfrm>
            <a:off x="-6382" y="4328031"/>
            <a:ext cx="3047534" cy="252997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514" r="4059"/>
          <a:stretch/>
        </p:blipFill>
        <p:spPr>
          <a:xfrm>
            <a:off x="3047534" y="4328030"/>
            <a:ext cx="3017327" cy="252997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042"/>
          <a:stretch/>
        </p:blipFill>
        <p:spPr>
          <a:xfrm>
            <a:off x="9135102" y="4328030"/>
            <a:ext cx="3056898" cy="252997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678" r="8624"/>
          <a:stretch/>
        </p:blipFill>
        <p:spPr>
          <a:xfrm>
            <a:off x="6064862" y="4328030"/>
            <a:ext cx="3065716" cy="252997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0" y="4068566"/>
            <a:ext cx="3045448" cy="2789434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 Light" panose="020B030403060203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7534" y="4068566"/>
            <a:ext cx="3037594" cy="2789434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 Light" panose="020B030403060203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086329" y="4068566"/>
            <a:ext cx="3060222" cy="2789434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 Light" panose="020B030403060203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146551" y="4068566"/>
            <a:ext cx="3060222" cy="278943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 Light" panose="020B0304030602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7476" y="361012"/>
            <a:ext cx="10056812" cy="5936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  <a:latin typeface="Ubuntu" panose="020B0504030602030204" pitchFamily="34" charset="0"/>
                <a:cs typeface="Poppins" panose="02000000000000000000" pitchFamily="2" charset="0"/>
              </a:rPr>
              <a:t>TIMELINE</a:t>
            </a:r>
            <a:endParaRPr lang="en-US" sz="3200" b="1" dirty="0">
              <a:solidFill>
                <a:schemeClr val="bg1"/>
              </a:solidFill>
              <a:latin typeface="Ubuntu" panose="020B0504030602030204" pitchFamily="34" charset="0"/>
              <a:cs typeface="Poppins" panose="02000000000000000000" pitchFamily="2" charset="0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390453" y="943530"/>
            <a:ext cx="2445213" cy="10486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Lorem ipsum dolor sit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amet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,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consectetur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adipiscing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elit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Vestibulum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varius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augue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eu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fringilla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maximus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</a:t>
            </a:r>
            <a:endParaRPr lang="en-US" altLang="ko-KR" sz="1600" dirty="0">
              <a:solidFill>
                <a:schemeClr val="accent1">
                  <a:lumMod val="20000"/>
                  <a:lumOff val="80000"/>
                </a:schemeClr>
              </a:solidFill>
              <a:latin typeface="Ubuntu Light" panose="020B0304030602030204" pitchFamily="34" charset="0"/>
              <a:cs typeface="Poppins" panose="02000000000000000000" pitchFamily="2" charset="0"/>
            </a:endParaRPr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1430287" y="5508582"/>
            <a:ext cx="1840915" cy="13547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chemeClr val="bg1"/>
                </a:solidFill>
                <a:latin typeface="Ubuntu" panose="020B0504030602030204" pitchFamily="34" charset="0"/>
                <a:cs typeface="Poppins" panose="02000000000000000000" pitchFamily="2" charset="0"/>
              </a:rPr>
              <a:t>Q1</a:t>
            </a:r>
            <a:endParaRPr lang="en-US" sz="8000" b="1" dirty="0">
              <a:solidFill>
                <a:schemeClr val="bg1"/>
              </a:solidFill>
              <a:latin typeface="Ubuntu" panose="020B0504030602030204" pitchFamily="34" charset="0"/>
              <a:cs typeface="Poppins" panose="02000000000000000000" pitchFamily="2" charset="0"/>
            </a:endParaRP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4382077" y="5508582"/>
            <a:ext cx="1840915" cy="13547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chemeClr val="bg1"/>
                </a:solidFill>
                <a:latin typeface="Ubuntu" panose="020B0504030602030204" pitchFamily="34" charset="0"/>
                <a:cs typeface="Poppins" panose="02000000000000000000" pitchFamily="2" charset="0"/>
              </a:rPr>
              <a:t>Q2</a:t>
            </a:r>
            <a:endParaRPr lang="en-US" sz="8000" b="1" dirty="0">
              <a:solidFill>
                <a:schemeClr val="bg1"/>
              </a:solidFill>
              <a:latin typeface="Ubuntu" panose="020B0504030602030204" pitchFamily="34" charset="0"/>
              <a:cs typeface="Poppins" panose="02000000000000000000" pitchFamily="2" charset="0"/>
            </a:endParaRPr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7495146" y="5508582"/>
            <a:ext cx="1840915" cy="13547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chemeClr val="bg1"/>
                </a:solidFill>
                <a:latin typeface="Ubuntu" panose="020B0504030602030204" pitchFamily="34" charset="0"/>
                <a:cs typeface="Poppins" panose="02000000000000000000" pitchFamily="2" charset="0"/>
              </a:rPr>
              <a:t>Q3</a:t>
            </a:r>
            <a:endParaRPr lang="en-US" sz="8000" b="1" dirty="0">
              <a:solidFill>
                <a:schemeClr val="bg1"/>
              </a:solidFill>
              <a:latin typeface="Ubuntu" panose="020B0504030602030204" pitchFamily="34" charset="0"/>
              <a:cs typeface="Poppins" panose="02000000000000000000" pitchFamily="2" charset="0"/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10551038" y="5508582"/>
            <a:ext cx="1840915" cy="13547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chemeClr val="bg1"/>
                </a:solidFill>
                <a:latin typeface="Ubuntu" panose="020B0504030602030204" pitchFamily="34" charset="0"/>
                <a:cs typeface="Poppins" panose="02000000000000000000" pitchFamily="2" charset="0"/>
              </a:rPr>
              <a:t>Q4</a:t>
            </a:r>
            <a:endParaRPr lang="en-US" sz="8000" b="1" dirty="0">
              <a:solidFill>
                <a:schemeClr val="bg1"/>
              </a:solidFill>
              <a:latin typeface="Ubuntu" panose="020B0504030602030204" pitchFamily="34" charset="0"/>
              <a:cs typeface="Poppins" panose="02000000000000000000" pitchFamily="2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4824" y="3220688"/>
            <a:ext cx="2111771" cy="7181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</a:t>
            </a:r>
            <a:endParaRPr lang="en-US" sz="600" spc="-30" dirty="0">
              <a:solidFill>
                <a:schemeClr val="bg1"/>
              </a:solidFill>
              <a:latin typeface="Ubuntu Light" panose="020B0304030602030204" pitchFamily="34" charset="0"/>
              <a:cs typeface="Poppins" panose="02000000000000000000" pitchFamily="2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26191" y="3220688"/>
            <a:ext cx="2111771" cy="7181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</a:t>
            </a:r>
            <a:endParaRPr lang="en-US" sz="600" spc="-30" dirty="0">
              <a:solidFill>
                <a:schemeClr val="bg1"/>
              </a:solidFill>
              <a:latin typeface="Ubuntu Light" panose="020B0304030602030204" pitchFamily="34" charset="0"/>
              <a:cs typeface="Poppins" panose="02000000000000000000" pitchFamily="2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23762" y="3220688"/>
            <a:ext cx="2111771" cy="7181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</a:t>
            </a:r>
            <a:endParaRPr lang="en-US" sz="600" spc="-30" dirty="0">
              <a:solidFill>
                <a:schemeClr val="bg1"/>
              </a:solidFill>
              <a:latin typeface="Ubuntu Light" panose="020B0304030602030204" pitchFamily="34" charset="0"/>
              <a:cs typeface="Poppins" panose="02000000000000000000" pitchFamily="2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377634" y="3220688"/>
            <a:ext cx="2111771" cy="7181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Mauris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rhoncus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tortor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sed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lacus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finibus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eget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facilisis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sapien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vulputate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Maecenas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rutrum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sollicitudin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suscipit</a:t>
            </a:r>
            <a:r>
              <a:rPr lang="en-US" sz="11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</a:t>
            </a:r>
            <a:endParaRPr lang="en-US" sz="600" spc="-30" dirty="0">
              <a:solidFill>
                <a:schemeClr val="bg1"/>
              </a:solidFill>
              <a:latin typeface="Ubuntu Light" panose="020B0304030602030204" pitchFamily="34" charset="0"/>
              <a:cs typeface="Poppins" panose="02000000000000000000" pitchFamily="2" charset="0"/>
            </a:endParaRPr>
          </a:p>
        </p:txBody>
      </p:sp>
      <p:sp>
        <p:nvSpPr>
          <p:cNvPr id="78" name="Isosceles Triangle 77"/>
          <p:cNvSpPr/>
          <p:nvPr/>
        </p:nvSpPr>
        <p:spPr>
          <a:xfrm flipV="1">
            <a:off x="3321057" y="4023637"/>
            <a:ext cx="182880" cy="1232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 Light" panose="020B0304030602030204" pitchFamily="34" charset="0"/>
            </a:endParaRPr>
          </a:p>
        </p:txBody>
      </p:sp>
      <p:sp>
        <p:nvSpPr>
          <p:cNvPr id="79" name="Isosceles Triangle 78"/>
          <p:cNvSpPr/>
          <p:nvPr/>
        </p:nvSpPr>
        <p:spPr>
          <a:xfrm flipV="1">
            <a:off x="6323762" y="4023637"/>
            <a:ext cx="182880" cy="1232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 Light" panose="020B0304030602030204" pitchFamily="34" charset="0"/>
            </a:endParaRPr>
          </a:p>
        </p:txBody>
      </p:sp>
      <p:sp>
        <p:nvSpPr>
          <p:cNvPr id="80" name="Isosceles Triangle 79"/>
          <p:cNvSpPr/>
          <p:nvPr/>
        </p:nvSpPr>
        <p:spPr>
          <a:xfrm flipV="1">
            <a:off x="9359354" y="4023637"/>
            <a:ext cx="182880" cy="1232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 Light" panose="020B0304030602030204" pitchFamily="34" charset="0"/>
            </a:endParaRPr>
          </a:p>
        </p:txBody>
      </p:sp>
      <p:sp>
        <p:nvSpPr>
          <p:cNvPr id="81" name="Isosceles Triangle 80"/>
          <p:cNvSpPr/>
          <p:nvPr/>
        </p:nvSpPr>
        <p:spPr>
          <a:xfrm flipV="1">
            <a:off x="464572" y="4023637"/>
            <a:ext cx="182880" cy="1232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 Light" panose="020B0304030602030204" pitchFamily="34" charset="0"/>
            </a:endParaRPr>
          </a:p>
        </p:txBody>
      </p:sp>
      <p:sp>
        <p:nvSpPr>
          <p:cNvPr id="82" name="Shape 2617"/>
          <p:cNvSpPr/>
          <p:nvPr/>
        </p:nvSpPr>
        <p:spPr>
          <a:xfrm>
            <a:off x="485098" y="2614597"/>
            <a:ext cx="558654" cy="457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Ubuntu Light"/>
                <a:ea typeface="Ubuntu Light"/>
                <a:cs typeface="Ubuntu Light"/>
                <a:sym typeface="Ubuntu Light"/>
              </a:defRPr>
            </a:pPr>
            <a:endParaRPr sz="2999">
              <a:latin typeface="Ubuntu Light" panose="020B0304030602030204" pitchFamily="34" charset="0"/>
            </a:endParaRPr>
          </a:p>
        </p:txBody>
      </p:sp>
      <p:sp>
        <p:nvSpPr>
          <p:cNvPr id="83" name="Shape 2554"/>
          <p:cNvSpPr/>
          <p:nvPr/>
        </p:nvSpPr>
        <p:spPr>
          <a:xfrm>
            <a:off x="3321057" y="2614597"/>
            <a:ext cx="523993" cy="476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Ubuntu Light"/>
                <a:ea typeface="Ubuntu Light"/>
                <a:cs typeface="Ubuntu Light"/>
                <a:sym typeface="Ubuntu Light"/>
              </a:defRPr>
            </a:pPr>
            <a:endParaRPr sz="2999">
              <a:latin typeface="Ubuntu Light" panose="020B0304030602030204" pitchFamily="34" charset="0"/>
            </a:endParaRPr>
          </a:p>
        </p:txBody>
      </p:sp>
      <p:sp>
        <p:nvSpPr>
          <p:cNvPr id="84" name="Shape 2588"/>
          <p:cNvSpPr/>
          <p:nvPr/>
        </p:nvSpPr>
        <p:spPr>
          <a:xfrm>
            <a:off x="6335683" y="2645419"/>
            <a:ext cx="474554" cy="431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Ubuntu Light"/>
                <a:ea typeface="Ubuntu Light"/>
                <a:cs typeface="Ubuntu Light"/>
                <a:sym typeface="Ubuntu Light"/>
              </a:defRPr>
            </a:pPr>
            <a:endParaRPr sz="2999">
              <a:latin typeface="Ubuntu Light" panose="020B0304030602030204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9336061" y="2603514"/>
            <a:ext cx="578501" cy="487442"/>
            <a:chOff x="4008438" y="3151188"/>
            <a:chExt cx="171450" cy="14446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6" name="Freeform 1051"/>
            <p:cNvSpPr>
              <a:spLocks/>
            </p:cNvSpPr>
            <p:nvPr/>
          </p:nvSpPr>
          <p:spPr bwMode="auto">
            <a:xfrm>
              <a:off x="4108450" y="3203576"/>
              <a:ext cx="36513" cy="34925"/>
            </a:xfrm>
            <a:custGeom>
              <a:avLst/>
              <a:gdLst>
                <a:gd name="T0" fmla="*/ 37 w 41"/>
                <a:gd name="T1" fmla="*/ 40 h 40"/>
                <a:gd name="T2" fmla="*/ 34 w 41"/>
                <a:gd name="T3" fmla="*/ 39 h 40"/>
                <a:gd name="T4" fmla="*/ 1 w 41"/>
                <a:gd name="T5" fmla="*/ 6 h 40"/>
                <a:gd name="T6" fmla="*/ 1 w 41"/>
                <a:gd name="T7" fmla="*/ 1 h 40"/>
                <a:gd name="T8" fmla="*/ 7 w 41"/>
                <a:gd name="T9" fmla="*/ 1 h 40"/>
                <a:gd name="T10" fmla="*/ 39 w 41"/>
                <a:gd name="T11" fmla="*/ 34 h 40"/>
                <a:gd name="T12" fmla="*/ 39 w 41"/>
                <a:gd name="T13" fmla="*/ 39 h 40"/>
                <a:gd name="T14" fmla="*/ 37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37" y="40"/>
                  </a:moveTo>
                  <a:cubicBezTo>
                    <a:pt x="36" y="40"/>
                    <a:pt x="35" y="40"/>
                    <a:pt x="34" y="3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38" y="40"/>
                    <a:pt x="38" y="40"/>
                    <a:pt x="3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87" name="Freeform 1052"/>
            <p:cNvSpPr>
              <a:spLocks/>
            </p:cNvSpPr>
            <p:nvPr/>
          </p:nvSpPr>
          <p:spPr bwMode="auto">
            <a:xfrm>
              <a:off x="4038600" y="3186113"/>
              <a:ext cx="42863" cy="49213"/>
            </a:xfrm>
            <a:custGeom>
              <a:avLst/>
              <a:gdLst>
                <a:gd name="T0" fmla="*/ 5 w 48"/>
                <a:gd name="T1" fmla="*/ 56 h 56"/>
                <a:gd name="T2" fmla="*/ 1 w 48"/>
                <a:gd name="T3" fmla="*/ 52 h 56"/>
                <a:gd name="T4" fmla="*/ 8 w 48"/>
                <a:gd name="T5" fmla="*/ 35 h 56"/>
                <a:gd name="T6" fmla="*/ 8 w 48"/>
                <a:gd name="T7" fmla="*/ 35 h 56"/>
                <a:gd name="T8" fmla="*/ 41 w 48"/>
                <a:gd name="T9" fmla="*/ 1 h 56"/>
                <a:gd name="T10" fmla="*/ 47 w 48"/>
                <a:gd name="T11" fmla="*/ 1 h 56"/>
                <a:gd name="T12" fmla="*/ 47 w 48"/>
                <a:gd name="T13" fmla="*/ 6 h 56"/>
                <a:gd name="T14" fmla="*/ 13 w 48"/>
                <a:gd name="T15" fmla="*/ 40 h 56"/>
                <a:gd name="T16" fmla="*/ 8 w 48"/>
                <a:gd name="T17" fmla="*/ 51 h 56"/>
                <a:gd name="T18" fmla="*/ 5 w 48"/>
                <a:gd name="T19" fmla="*/ 56 h 56"/>
                <a:gd name="T20" fmla="*/ 5 w 48"/>
                <a:gd name="T2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56">
                  <a:moveTo>
                    <a:pt x="5" y="56"/>
                  </a:moveTo>
                  <a:cubicBezTo>
                    <a:pt x="3" y="56"/>
                    <a:pt x="1" y="54"/>
                    <a:pt x="1" y="52"/>
                  </a:cubicBezTo>
                  <a:cubicBezTo>
                    <a:pt x="0" y="43"/>
                    <a:pt x="4" y="38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3" y="0"/>
                    <a:pt x="45" y="0"/>
                    <a:pt x="47" y="1"/>
                  </a:cubicBezTo>
                  <a:cubicBezTo>
                    <a:pt x="48" y="3"/>
                    <a:pt x="48" y="5"/>
                    <a:pt x="47" y="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0" y="43"/>
                    <a:pt x="8" y="45"/>
                    <a:pt x="8" y="51"/>
                  </a:cubicBezTo>
                  <a:cubicBezTo>
                    <a:pt x="9" y="53"/>
                    <a:pt x="7" y="55"/>
                    <a:pt x="5" y="56"/>
                  </a:cubicBezTo>
                  <a:cubicBezTo>
                    <a:pt x="5" y="56"/>
                    <a:pt x="5" y="56"/>
                    <a:pt x="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88" name="Freeform 1053"/>
            <p:cNvSpPr>
              <a:spLocks/>
            </p:cNvSpPr>
            <p:nvPr/>
          </p:nvSpPr>
          <p:spPr bwMode="auto">
            <a:xfrm>
              <a:off x="4100513" y="3262313"/>
              <a:ext cx="17463" cy="25400"/>
            </a:xfrm>
            <a:custGeom>
              <a:avLst/>
              <a:gdLst>
                <a:gd name="T0" fmla="*/ 13 w 20"/>
                <a:gd name="T1" fmla="*/ 29 h 29"/>
                <a:gd name="T2" fmla="*/ 10 w 20"/>
                <a:gd name="T3" fmla="*/ 28 h 29"/>
                <a:gd name="T4" fmla="*/ 10 w 20"/>
                <a:gd name="T5" fmla="*/ 23 h 29"/>
                <a:gd name="T6" fmla="*/ 9 w 20"/>
                <a:gd name="T7" fmla="*/ 14 h 29"/>
                <a:gd name="T8" fmla="*/ 1 w 20"/>
                <a:gd name="T9" fmla="*/ 7 h 29"/>
                <a:gd name="T10" fmla="*/ 1 w 20"/>
                <a:gd name="T11" fmla="*/ 2 h 29"/>
                <a:gd name="T12" fmla="*/ 6 w 20"/>
                <a:gd name="T13" fmla="*/ 2 h 29"/>
                <a:gd name="T14" fmla="*/ 14 w 20"/>
                <a:gd name="T15" fmla="*/ 9 h 29"/>
                <a:gd name="T16" fmla="*/ 15 w 20"/>
                <a:gd name="T17" fmla="*/ 28 h 29"/>
                <a:gd name="T18" fmla="*/ 13 w 20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9">
                  <a:moveTo>
                    <a:pt x="13" y="29"/>
                  </a:moveTo>
                  <a:cubicBezTo>
                    <a:pt x="12" y="29"/>
                    <a:pt x="11" y="29"/>
                    <a:pt x="10" y="28"/>
                  </a:cubicBezTo>
                  <a:cubicBezTo>
                    <a:pt x="9" y="27"/>
                    <a:pt x="9" y="24"/>
                    <a:pt x="10" y="23"/>
                  </a:cubicBezTo>
                  <a:cubicBezTo>
                    <a:pt x="12" y="21"/>
                    <a:pt x="11" y="17"/>
                    <a:pt x="9" y="1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9" y="15"/>
                    <a:pt x="20" y="23"/>
                    <a:pt x="15" y="28"/>
                  </a:cubicBezTo>
                  <a:cubicBezTo>
                    <a:pt x="14" y="29"/>
                    <a:pt x="13" y="29"/>
                    <a:pt x="1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89" name="Freeform 1054"/>
            <p:cNvSpPr>
              <a:spLocks/>
            </p:cNvSpPr>
            <p:nvPr/>
          </p:nvSpPr>
          <p:spPr bwMode="auto">
            <a:xfrm>
              <a:off x="4100513" y="3251201"/>
              <a:ext cx="28575" cy="26988"/>
            </a:xfrm>
            <a:custGeom>
              <a:avLst/>
              <a:gdLst>
                <a:gd name="T0" fmla="*/ 20 w 32"/>
                <a:gd name="T1" fmla="*/ 31 h 31"/>
                <a:gd name="T2" fmla="*/ 19 w 32"/>
                <a:gd name="T3" fmla="*/ 31 h 31"/>
                <a:gd name="T4" fmla="*/ 9 w 32"/>
                <a:gd name="T5" fmla="*/ 27 h 31"/>
                <a:gd name="T6" fmla="*/ 2 w 32"/>
                <a:gd name="T7" fmla="*/ 19 h 31"/>
                <a:gd name="T8" fmla="*/ 2 w 32"/>
                <a:gd name="T9" fmla="*/ 14 h 31"/>
                <a:gd name="T10" fmla="*/ 7 w 32"/>
                <a:gd name="T11" fmla="*/ 14 h 31"/>
                <a:gd name="T12" fmla="*/ 14 w 32"/>
                <a:gd name="T13" fmla="*/ 22 h 31"/>
                <a:gd name="T14" fmla="*/ 19 w 32"/>
                <a:gd name="T15" fmla="*/ 24 h 31"/>
                <a:gd name="T16" fmla="*/ 23 w 32"/>
                <a:gd name="T17" fmla="*/ 23 h 31"/>
                <a:gd name="T18" fmla="*/ 24 w 32"/>
                <a:gd name="T19" fmla="*/ 19 h 31"/>
                <a:gd name="T20" fmla="*/ 22 w 32"/>
                <a:gd name="T21" fmla="*/ 14 h 31"/>
                <a:gd name="T22" fmla="*/ 14 w 32"/>
                <a:gd name="T23" fmla="*/ 7 h 31"/>
                <a:gd name="T24" fmla="*/ 14 w 32"/>
                <a:gd name="T25" fmla="*/ 2 h 31"/>
                <a:gd name="T26" fmla="*/ 19 w 32"/>
                <a:gd name="T27" fmla="*/ 2 h 31"/>
                <a:gd name="T28" fmla="*/ 27 w 32"/>
                <a:gd name="T29" fmla="*/ 9 h 31"/>
                <a:gd name="T30" fmla="*/ 31 w 32"/>
                <a:gd name="T31" fmla="*/ 18 h 31"/>
                <a:gd name="T32" fmla="*/ 28 w 32"/>
                <a:gd name="T33" fmla="*/ 28 h 31"/>
                <a:gd name="T34" fmla="*/ 20 w 32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31">
                  <a:moveTo>
                    <a:pt x="20" y="31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15" y="31"/>
                    <a:pt x="12" y="29"/>
                    <a:pt x="9" y="2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8"/>
                    <a:pt x="0" y="16"/>
                    <a:pt x="2" y="14"/>
                  </a:cubicBezTo>
                  <a:cubicBezTo>
                    <a:pt x="3" y="13"/>
                    <a:pt x="5" y="13"/>
                    <a:pt x="7" y="14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6" y="23"/>
                    <a:pt x="17" y="24"/>
                    <a:pt x="19" y="24"/>
                  </a:cubicBezTo>
                  <a:cubicBezTo>
                    <a:pt x="21" y="24"/>
                    <a:pt x="22" y="24"/>
                    <a:pt x="23" y="23"/>
                  </a:cubicBezTo>
                  <a:cubicBezTo>
                    <a:pt x="24" y="22"/>
                    <a:pt x="24" y="21"/>
                    <a:pt x="24" y="19"/>
                  </a:cubicBezTo>
                  <a:cubicBezTo>
                    <a:pt x="24" y="17"/>
                    <a:pt x="23" y="16"/>
                    <a:pt x="22" y="1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5"/>
                    <a:pt x="13" y="3"/>
                    <a:pt x="14" y="2"/>
                  </a:cubicBezTo>
                  <a:cubicBezTo>
                    <a:pt x="16" y="0"/>
                    <a:pt x="18" y="0"/>
                    <a:pt x="19" y="2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2"/>
                    <a:pt x="31" y="15"/>
                    <a:pt x="31" y="18"/>
                  </a:cubicBezTo>
                  <a:cubicBezTo>
                    <a:pt x="32" y="22"/>
                    <a:pt x="31" y="26"/>
                    <a:pt x="28" y="28"/>
                  </a:cubicBezTo>
                  <a:cubicBezTo>
                    <a:pt x="26" y="30"/>
                    <a:pt x="23" y="31"/>
                    <a:pt x="20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90" name="Freeform 1055"/>
            <p:cNvSpPr>
              <a:spLocks/>
            </p:cNvSpPr>
            <p:nvPr/>
          </p:nvSpPr>
          <p:spPr bwMode="auto">
            <a:xfrm>
              <a:off x="4113213" y="3240088"/>
              <a:ext cx="26988" cy="26988"/>
            </a:xfrm>
            <a:custGeom>
              <a:avLst/>
              <a:gdLst>
                <a:gd name="T0" fmla="*/ 20 w 32"/>
                <a:gd name="T1" fmla="*/ 31 h 31"/>
                <a:gd name="T2" fmla="*/ 18 w 32"/>
                <a:gd name="T3" fmla="*/ 31 h 31"/>
                <a:gd name="T4" fmla="*/ 9 w 32"/>
                <a:gd name="T5" fmla="*/ 27 h 31"/>
                <a:gd name="T6" fmla="*/ 2 w 32"/>
                <a:gd name="T7" fmla="*/ 19 h 31"/>
                <a:gd name="T8" fmla="*/ 2 w 32"/>
                <a:gd name="T9" fmla="*/ 14 h 31"/>
                <a:gd name="T10" fmla="*/ 7 w 32"/>
                <a:gd name="T11" fmla="*/ 14 h 31"/>
                <a:gd name="T12" fmla="*/ 14 w 32"/>
                <a:gd name="T13" fmla="*/ 22 h 31"/>
                <a:gd name="T14" fmla="*/ 19 w 32"/>
                <a:gd name="T15" fmla="*/ 24 h 31"/>
                <a:gd name="T16" fmla="*/ 23 w 32"/>
                <a:gd name="T17" fmla="*/ 23 h 31"/>
                <a:gd name="T18" fmla="*/ 24 w 32"/>
                <a:gd name="T19" fmla="*/ 19 h 31"/>
                <a:gd name="T20" fmla="*/ 22 w 32"/>
                <a:gd name="T21" fmla="*/ 14 h 31"/>
                <a:gd name="T22" fmla="*/ 14 w 32"/>
                <a:gd name="T23" fmla="*/ 7 h 31"/>
                <a:gd name="T24" fmla="*/ 14 w 32"/>
                <a:gd name="T25" fmla="*/ 2 h 31"/>
                <a:gd name="T26" fmla="*/ 19 w 32"/>
                <a:gd name="T27" fmla="*/ 2 h 31"/>
                <a:gd name="T28" fmla="*/ 27 w 32"/>
                <a:gd name="T29" fmla="*/ 9 h 31"/>
                <a:gd name="T30" fmla="*/ 31 w 32"/>
                <a:gd name="T31" fmla="*/ 19 h 31"/>
                <a:gd name="T32" fmla="*/ 28 w 32"/>
                <a:gd name="T33" fmla="*/ 28 h 31"/>
                <a:gd name="T34" fmla="*/ 20 w 32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31">
                  <a:moveTo>
                    <a:pt x="20" y="31"/>
                  </a:moveTo>
                  <a:cubicBezTo>
                    <a:pt x="19" y="31"/>
                    <a:pt x="19" y="31"/>
                    <a:pt x="18" y="31"/>
                  </a:cubicBezTo>
                  <a:cubicBezTo>
                    <a:pt x="15" y="31"/>
                    <a:pt x="12" y="29"/>
                    <a:pt x="9" y="2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8"/>
                    <a:pt x="0" y="16"/>
                    <a:pt x="2" y="14"/>
                  </a:cubicBezTo>
                  <a:cubicBezTo>
                    <a:pt x="3" y="13"/>
                    <a:pt x="5" y="13"/>
                    <a:pt x="7" y="14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6" y="23"/>
                    <a:pt x="17" y="24"/>
                    <a:pt x="19" y="24"/>
                  </a:cubicBezTo>
                  <a:cubicBezTo>
                    <a:pt x="21" y="24"/>
                    <a:pt x="22" y="24"/>
                    <a:pt x="23" y="23"/>
                  </a:cubicBezTo>
                  <a:cubicBezTo>
                    <a:pt x="24" y="22"/>
                    <a:pt x="24" y="21"/>
                    <a:pt x="24" y="19"/>
                  </a:cubicBezTo>
                  <a:cubicBezTo>
                    <a:pt x="24" y="17"/>
                    <a:pt x="23" y="16"/>
                    <a:pt x="22" y="1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5"/>
                    <a:pt x="13" y="3"/>
                    <a:pt x="14" y="2"/>
                  </a:cubicBezTo>
                  <a:cubicBezTo>
                    <a:pt x="16" y="0"/>
                    <a:pt x="18" y="0"/>
                    <a:pt x="19" y="2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2"/>
                    <a:pt x="31" y="15"/>
                    <a:pt x="31" y="19"/>
                  </a:cubicBezTo>
                  <a:cubicBezTo>
                    <a:pt x="32" y="22"/>
                    <a:pt x="30" y="26"/>
                    <a:pt x="28" y="28"/>
                  </a:cubicBezTo>
                  <a:cubicBezTo>
                    <a:pt x="26" y="30"/>
                    <a:pt x="23" y="31"/>
                    <a:pt x="20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91" name="Freeform 1056"/>
            <p:cNvSpPr>
              <a:spLocks/>
            </p:cNvSpPr>
            <p:nvPr/>
          </p:nvSpPr>
          <p:spPr bwMode="auto">
            <a:xfrm>
              <a:off x="4124325" y="3228976"/>
              <a:ext cx="28575" cy="26988"/>
            </a:xfrm>
            <a:custGeom>
              <a:avLst/>
              <a:gdLst>
                <a:gd name="T0" fmla="*/ 20 w 33"/>
                <a:gd name="T1" fmla="*/ 32 h 32"/>
                <a:gd name="T2" fmla="*/ 18 w 33"/>
                <a:gd name="T3" fmla="*/ 31 h 32"/>
                <a:gd name="T4" fmla="*/ 9 w 33"/>
                <a:gd name="T5" fmla="*/ 27 h 32"/>
                <a:gd name="T6" fmla="*/ 2 w 33"/>
                <a:gd name="T7" fmla="*/ 20 h 32"/>
                <a:gd name="T8" fmla="*/ 2 w 33"/>
                <a:gd name="T9" fmla="*/ 14 h 32"/>
                <a:gd name="T10" fmla="*/ 7 w 33"/>
                <a:gd name="T11" fmla="*/ 14 h 32"/>
                <a:gd name="T12" fmla="*/ 14 w 33"/>
                <a:gd name="T13" fmla="*/ 22 h 32"/>
                <a:gd name="T14" fmla="*/ 19 w 33"/>
                <a:gd name="T15" fmla="*/ 24 h 32"/>
                <a:gd name="T16" fmla="*/ 23 w 33"/>
                <a:gd name="T17" fmla="*/ 23 h 32"/>
                <a:gd name="T18" fmla="*/ 22 w 33"/>
                <a:gd name="T19" fmla="*/ 14 h 32"/>
                <a:gd name="T20" fmla="*/ 14 w 33"/>
                <a:gd name="T21" fmla="*/ 7 h 32"/>
                <a:gd name="T22" fmla="*/ 14 w 33"/>
                <a:gd name="T23" fmla="*/ 2 h 32"/>
                <a:gd name="T24" fmla="*/ 19 w 33"/>
                <a:gd name="T25" fmla="*/ 2 h 32"/>
                <a:gd name="T26" fmla="*/ 27 w 33"/>
                <a:gd name="T27" fmla="*/ 9 h 32"/>
                <a:gd name="T28" fmla="*/ 28 w 33"/>
                <a:gd name="T29" fmla="*/ 28 h 32"/>
                <a:gd name="T30" fmla="*/ 20 w 33"/>
                <a:gd name="T3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2">
                  <a:moveTo>
                    <a:pt x="20" y="32"/>
                  </a:moveTo>
                  <a:cubicBezTo>
                    <a:pt x="19" y="32"/>
                    <a:pt x="19" y="32"/>
                    <a:pt x="18" y="31"/>
                  </a:cubicBezTo>
                  <a:cubicBezTo>
                    <a:pt x="15" y="31"/>
                    <a:pt x="12" y="30"/>
                    <a:pt x="9" y="2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18"/>
                    <a:pt x="0" y="16"/>
                    <a:pt x="2" y="14"/>
                  </a:cubicBezTo>
                  <a:cubicBezTo>
                    <a:pt x="3" y="13"/>
                    <a:pt x="5" y="13"/>
                    <a:pt x="7" y="14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6" y="23"/>
                    <a:pt x="17" y="24"/>
                    <a:pt x="19" y="24"/>
                  </a:cubicBezTo>
                  <a:cubicBezTo>
                    <a:pt x="20" y="24"/>
                    <a:pt x="22" y="24"/>
                    <a:pt x="23" y="23"/>
                  </a:cubicBezTo>
                  <a:cubicBezTo>
                    <a:pt x="25" y="21"/>
                    <a:pt x="24" y="17"/>
                    <a:pt x="22" y="1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6"/>
                    <a:pt x="13" y="3"/>
                    <a:pt x="14" y="2"/>
                  </a:cubicBezTo>
                  <a:cubicBezTo>
                    <a:pt x="15" y="0"/>
                    <a:pt x="18" y="0"/>
                    <a:pt x="19" y="2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32" y="15"/>
                    <a:pt x="33" y="23"/>
                    <a:pt x="28" y="28"/>
                  </a:cubicBezTo>
                  <a:cubicBezTo>
                    <a:pt x="26" y="30"/>
                    <a:pt x="23" y="32"/>
                    <a:pt x="2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92" name="Freeform 1057"/>
            <p:cNvSpPr>
              <a:spLocks/>
            </p:cNvSpPr>
            <p:nvPr/>
          </p:nvSpPr>
          <p:spPr bwMode="auto">
            <a:xfrm>
              <a:off x="4008438" y="3151188"/>
              <a:ext cx="80963" cy="85725"/>
            </a:xfrm>
            <a:custGeom>
              <a:avLst/>
              <a:gdLst>
                <a:gd name="T0" fmla="*/ 40 w 92"/>
                <a:gd name="T1" fmla="*/ 98 h 98"/>
                <a:gd name="T2" fmla="*/ 37 w 92"/>
                <a:gd name="T3" fmla="*/ 97 h 98"/>
                <a:gd name="T4" fmla="*/ 6 w 92"/>
                <a:gd name="T5" fmla="*/ 65 h 98"/>
                <a:gd name="T6" fmla="*/ 7 w 92"/>
                <a:gd name="T7" fmla="*/ 44 h 98"/>
                <a:gd name="T8" fmla="*/ 45 w 92"/>
                <a:gd name="T9" fmla="*/ 6 h 98"/>
                <a:gd name="T10" fmla="*/ 66 w 92"/>
                <a:gd name="T11" fmla="*/ 5 h 98"/>
                <a:gd name="T12" fmla="*/ 91 w 92"/>
                <a:gd name="T13" fmla="*/ 30 h 98"/>
                <a:gd name="T14" fmla="*/ 91 w 92"/>
                <a:gd name="T15" fmla="*/ 35 h 98"/>
                <a:gd name="T16" fmla="*/ 86 w 92"/>
                <a:gd name="T17" fmla="*/ 35 h 98"/>
                <a:gd name="T18" fmla="*/ 61 w 92"/>
                <a:gd name="T19" fmla="*/ 10 h 98"/>
                <a:gd name="T20" fmla="*/ 50 w 92"/>
                <a:gd name="T21" fmla="*/ 12 h 98"/>
                <a:gd name="T22" fmla="*/ 12 w 92"/>
                <a:gd name="T23" fmla="*/ 49 h 98"/>
                <a:gd name="T24" fmla="*/ 11 w 92"/>
                <a:gd name="T25" fmla="*/ 60 h 98"/>
                <a:gd name="T26" fmla="*/ 42 w 92"/>
                <a:gd name="T27" fmla="*/ 92 h 98"/>
                <a:gd name="T28" fmla="*/ 42 w 92"/>
                <a:gd name="T29" fmla="*/ 97 h 98"/>
                <a:gd name="T30" fmla="*/ 40 w 92"/>
                <a:gd name="T3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98">
                  <a:moveTo>
                    <a:pt x="40" y="98"/>
                  </a:moveTo>
                  <a:cubicBezTo>
                    <a:pt x="39" y="98"/>
                    <a:pt x="38" y="98"/>
                    <a:pt x="37" y="97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0" y="60"/>
                    <a:pt x="1" y="50"/>
                    <a:pt x="7" y="44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0"/>
                    <a:pt x="61" y="0"/>
                    <a:pt x="66" y="5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1"/>
                    <a:pt x="92" y="34"/>
                    <a:pt x="91" y="35"/>
                  </a:cubicBezTo>
                  <a:cubicBezTo>
                    <a:pt x="90" y="37"/>
                    <a:pt x="87" y="37"/>
                    <a:pt x="86" y="35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58" y="8"/>
                    <a:pt x="53" y="8"/>
                    <a:pt x="50" y="12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" y="53"/>
                    <a:pt x="8" y="58"/>
                    <a:pt x="11" y="60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4" y="93"/>
                    <a:pt x="44" y="96"/>
                    <a:pt x="42" y="97"/>
                  </a:cubicBezTo>
                  <a:cubicBezTo>
                    <a:pt x="42" y="98"/>
                    <a:pt x="41" y="98"/>
                    <a:pt x="40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93" name="Oval 1058"/>
            <p:cNvSpPr>
              <a:spLocks noChangeArrowheads="1"/>
            </p:cNvSpPr>
            <p:nvPr/>
          </p:nvSpPr>
          <p:spPr bwMode="auto">
            <a:xfrm>
              <a:off x="4025900" y="3194051"/>
              <a:ext cx="12700" cy="12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94" name="Freeform 1059"/>
            <p:cNvSpPr>
              <a:spLocks/>
            </p:cNvSpPr>
            <p:nvPr/>
          </p:nvSpPr>
          <p:spPr bwMode="auto">
            <a:xfrm>
              <a:off x="4038600" y="3236913"/>
              <a:ext cx="25400" cy="25400"/>
            </a:xfrm>
            <a:custGeom>
              <a:avLst/>
              <a:gdLst>
                <a:gd name="T0" fmla="*/ 14 w 30"/>
                <a:gd name="T1" fmla="*/ 29 h 29"/>
                <a:gd name="T2" fmla="*/ 5 w 30"/>
                <a:gd name="T3" fmla="*/ 25 h 29"/>
                <a:gd name="T4" fmla="*/ 4 w 30"/>
                <a:gd name="T5" fmla="*/ 8 h 29"/>
                <a:gd name="T6" fmla="*/ 10 w 30"/>
                <a:gd name="T7" fmla="*/ 2 h 29"/>
                <a:gd name="T8" fmla="*/ 16 w 30"/>
                <a:gd name="T9" fmla="*/ 2 h 29"/>
                <a:gd name="T10" fmla="*/ 16 w 30"/>
                <a:gd name="T11" fmla="*/ 7 h 29"/>
                <a:gd name="T12" fmla="*/ 10 w 30"/>
                <a:gd name="T13" fmla="*/ 13 h 29"/>
                <a:gd name="T14" fmla="*/ 10 w 30"/>
                <a:gd name="T15" fmla="*/ 20 h 29"/>
                <a:gd name="T16" fmla="*/ 17 w 30"/>
                <a:gd name="T17" fmla="*/ 20 h 29"/>
                <a:gd name="T18" fmla="*/ 23 w 30"/>
                <a:gd name="T19" fmla="*/ 14 h 29"/>
                <a:gd name="T20" fmla="*/ 28 w 30"/>
                <a:gd name="T21" fmla="*/ 14 h 29"/>
                <a:gd name="T22" fmla="*/ 28 w 30"/>
                <a:gd name="T23" fmla="*/ 20 h 29"/>
                <a:gd name="T24" fmla="*/ 22 w 30"/>
                <a:gd name="T25" fmla="*/ 26 h 29"/>
                <a:gd name="T26" fmla="*/ 14 w 30"/>
                <a:gd name="T2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29">
                  <a:moveTo>
                    <a:pt x="14" y="29"/>
                  </a:moveTo>
                  <a:cubicBezTo>
                    <a:pt x="10" y="29"/>
                    <a:pt x="7" y="28"/>
                    <a:pt x="5" y="25"/>
                  </a:cubicBezTo>
                  <a:cubicBezTo>
                    <a:pt x="0" y="20"/>
                    <a:pt x="0" y="12"/>
                    <a:pt x="4" y="8"/>
                  </a:cubicBezTo>
                  <a:cubicBezTo>
                    <a:pt x="5" y="7"/>
                    <a:pt x="9" y="3"/>
                    <a:pt x="10" y="2"/>
                  </a:cubicBezTo>
                  <a:cubicBezTo>
                    <a:pt x="12" y="0"/>
                    <a:pt x="14" y="0"/>
                    <a:pt x="16" y="2"/>
                  </a:cubicBezTo>
                  <a:cubicBezTo>
                    <a:pt x="17" y="3"/>
                    <a:pt x="17" y="5"/>
                    <a:pt x="16" y="7"/>
                  </a:cubicBezTo>
                  <a:cubicBezTo>
                    <a:pt x="14" y="8"/>
                    <a:pt x="11" y="12"/>
                    <a:pt x="10" y="13"/>
                  </a:cubicBezTo>
                  <a:cubicBezTo>
                    <a:pt x="8" y="15"/>
                    <a:pt x="8" y="18"/>
                    <a:pt x="10" y="20"/>
                  </a:cubicBezTo>
                  <a:cubicBezTo>
                    <a:pt x="12" y="22"/>
                    <a:pt x="15" y="22"/>
                    <a:pt x="17" y="20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3"/>
                    <a:pt x="27" y="13"/>
                    <a:pt x="28" y="14"/>
                  </a:cubicBezTo>
                  <a:cubicBezTo>
                    <a:pt x="30" y="16"/>
                    <a:pt x="30" y="18"/>
                    <a:pt x="28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8"/>
                    <a:pt x="17" y="29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95" name="Freeform 1060"/>
            <p:cNvSpPr>
              <a:spLocks/>
            </p:cNvSpPr>
            <p:nvPr/>
          </p:nvSpPr>
          <p:spPr bwMode="auto">
            <a:xfrm>
              <a:off x="4049713" y="3248026"/>
              <a:ext cx="25400" cy="25400"/>
            </a:xfrm>
            <a:custGeom>
              <a:avLst/>
              <a:gdLst>
                <a:gd name="T0" fmla="*/ 14 w 30"/>
                <a:gd name="T1" fmla="*/ 29 h 29"/>
                <a:gd name="T2" fmla="*/ 5 w 30"/>
                <a:gd name="T3" fmla="*/ 25 h 29"/>
                <a:gd name="T4" fmla="*/ 4 w 30"/>
                <a:gd name="T5" fmla="*/ 8 h 29"/>
                <a:gd name="T6" fmla="*/ 10 w 30"/>
                <a:gd name="T7" fmla="*/ 2 h 29"/>
                <a:gd name="T8" fmla="*/ 16 w 30"/>
                <a:gd name="T9" fmla="*/ 2 h 29"/>
                <a:gd name="T10" fmla="*/ 16 w 30"/>
                <a:gd name="T11" fmla="*/ 7 h 29"/>
                <a:gd name="T12" fmla="*/ 10 w 30"/>
                <a:gd name="T13" fmla="*/ 13 h 29"/>
                <a:gd name="T14" fmla="*/ 10 w 30"/>
                <a:gd name="T15" fmla="*/ 20 h 29"/>
                <a:gd name="T16" fmla="*/ 17 w 30"/>
                <a:gd name="T17" fmla="*/ 20 h 29"/>
                <a:gd name="T18" fmla="*/ 23 w 30"/>
                <a:gd name="T19" fmla="*/ 14 h 29"/>
                <a:gd name="T20" fmla="*/ 28 w 30"/>
                <a:gd name="T21" fmla="*/ 14 h 29"/>
                <a:gd name="T22" fmla="*/ 28 w 30"/>
                <a:gd name="T23" fmla="*/ 20 h 29"/>
                <a:gd name="T24" fmla="*/ 22 w 30"/>
                <a:gd name="T25" fmla="*/ 26 h 29"/>
                <a:gd name="T26" fmla="*/ 14 w 30"/>
                <a:gd name="T2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29">
                  <a:moveTo>
                    <a:pt x="14" y="29"/>
                  </a:moveTo>
                  <a:cubicBezTo>
                    <a:pt x="11" y="29"/>
                    <a:pt x="7" y="28"/>
                    <a:pt x="5" y="25"/>
                  </a:cubicBezTo>
                  <a:cubicBezTo>
                    <a:pt x="0" y="20"/>
                    <a:pt x="0" y="13"/>
                    <a:pt x="4" y="8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2" y="0"/>
                    <a:pt x="14" y="0"/>
                    <a:pt x="16" y="2"/>
                  </a:cubicBezTo>
                  <a:cubicBezTo>
                    <a:pt x="17" y="3"/>
                    <a:pt x="17" y="6"/>
                    <a:pt x="16" y="7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8" y="15"/>
                    <a:pt x="8" y="18"/>
                    <a:pt x="10" y="20"/>
                  </a:cubicBezTo>
                  <a:cubicBezTo>
                    <a:pt x="12" y="22"/>
                    <a:pt x="15" y="22"/>
                    <a:pt x="17" y="20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5" y="13"/>
                    <a:pt x="27" y="13"/>
                    <a:pt x="28" y="14"/>
                  </a:cubicBezTo>
                  <a:cubicBezTo>
                    <a:pt x="30" y="16"/>
                    <a:pt x="30" y="18"/>
                    <a:pt x="28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8"/>
                    <a:pt x="17" y="29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96" name="Freeform 1061"/>
            <p:cNvSpPr>
              <a:spLocks/>
            </p:cNvSpPr>
            <p:nvPr/>
          </p:nvSpPr>
          <p:spPr bwMode="auto">
            <a:xfrm>
              <a:off x="4060825" y="3259138"/>
              <a:ext cx="26988" cy="25400"/>
            </a:xfrm>
            <a:custGeom>
              <a:avLst/>
              <a:gdLst>
                <a:gd name="T0" fmla="*/ 14 w 30"/>
                <a:gd name="T1" fmla="*/ 29 h 29"/>
                <a:gd name="T2" fmla="*/ 5 w 30"/>
                <a:gd name="T3" fmla="*/ 25 h 29"/>
                <a:gd name="T4" fmla="*/ 4 w 30"/>
                <a:gd name="T5" fmla="*/ 8 h 29"/>
                <a:gd name="T6" fmla="*/ 10 w 30"/>
                <a:gd name="T7" fmla="*/ 2 h 29"/>
                <a:gd name="T8" fmla="*/ 16 w 30"/>
                <a:gd name="T9" fmla="*/ 2 h 29"/>
                <a:gd name="T10" fmla="*/ 16 w 30"/>
                <a:gd name="T11" fmla="*/ 7 h 29"/>
                <a:gd name="T12" fmla="*/ 10 w 30"/>
                <a:gd name="T13" fmla="*/ 13 h 29"/>
                <a:gd name="T14" fmla="*/ 10 w 30"/>
                <a:gd name="T15" fmla="*/ 20 h 29"/>
                <a:gd name="T16" fmla="*/ 17 w 30"/>
                <a:gd name="T17" fmla="*/ 21 h 29"/>
                <a:gd name="T18" fmla="*/ 23 w 30"/>
                <a:gd name="T19" fmla="*/ 15 h 29"/>
                <a:gd name="T20" fmla="*/ 28 w 30"/>
                <a:gd name="T21" fmla="*/ 15 h 29"/>
                <a:gd name="T22" fmla="*/ 28 w 30"/>
                <a:gd name="T23" fmla="*/ 20 h 29"/>
                <a:gd name="T24" fmla="*/ 22 w 30"/>
                <a:gd name="T25" fmla="*/ 26 h 29"/>
                <a:gd name="T26" fmla="*/ 14 w 30"/>
                <a:gd name="T2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29">
                  <a:moveTo>
                    <a:pt x="14" y="29"/>
                  </a:moveTo>
                  <a:cubicBezTo>
                    <a:pt x="11" y="29"/>
                    <a:pt x="7" y="28"/>
                    <a:pt x="5" y="25"/>
                  </a:cubicBezTo>
                  <a:cubicBezTo>
                    <a:pt x="0" y="20"/>
                    <a:pt x="0" y="13"/>
                    <a:pt x="4" y="8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2" y="0"/>
                    <a:pt x="14" y="0"/>
                    <a:pt x="16" y="2"/>
                  </a:cubicBezTo>
                  <a:cubicBezTo>
                    <a:pt x="17" y="3"/>
                    <a:pt x="17" y="6"/>
                    <a:pt x="16" y="7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8" y="15"/>
                    <a:pt x="8" y="18"/>
                    <a:pt x="10" y="20"/>
                  </a:cubicBezTo>
                  <a:cubicBezTo>
                    <a:pt x="12" y="22"/>
                    <a:pt x="15" y="22"/>
                    <a:pt x="17" y="21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3"/>
                    <a:pt x="27" y="13"/>
                    <a:pt x="28" y="15"/>
                  </a:cubicBezTo>
                  <a:cubicBezTo>
                    <a:pt x="30" y="16"/>
                    <a:pt x="30" y="18"/>
                    <a:pt x="28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8"/>
                    <a:pt x="17" y="29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97" name="Freeform 1062"/>
            <p:cNvSpPr>
              <a:spLocks/>
            </p:cNvSpPr>
            <p:nvPr/>
          </p:nvSpPr>
          <p:spPr bwMode="auto">
            <a:xfrm>
              <a:off x="4073525" y="3270251"/>
              <a:ext cx="25400" cy="25400"/>
            </a:xfrm>
            <a:custGeom>
              <a:avLst/>
              <a:gdLst>
                <a:gd name="T0" fmla="*/ 13 w 29"/>
                <a:gd name="T1" fmla="*/ 29 h 29"/>
                <a:gd name="T2" fmla="*/ 13 w 29"/>
                <a:gd name="T3" fmla="*/ 29 h 29"/>
                <a:gd name="T4" fmla="*/ 4 w 29"/>
                <a:gd name="T5" fmla="*/ 25 h 29"/>
                <a:gd name="T6" fmla="*/ 0 w 29"/>
                <a:gd name="T7" fmla="*/ 17 h 29"/>
                <a:gd name="T8" fmla="*/ 4 w 29"/>
                <a:gd name="T9" fmla="*/ 8 h 29"/>
                <a:gd name="T10" fmla="*/ 10 w 29"/>
                <a:gd name="T11" fmla="*/ 2 h 29"/>
                <a:gd name="T12" fmla="*/ 15 w 29"/>
                <a:gd name="T13" fmla="*/ 2 h 29"/>
                <a:gd name="T14" fmla="*/ 15 w 29"/>
                <a:gd name="T15" fmla="*/ 7 h 29"/>
                <a:gd name="T16" fmla="*/ 9 w 29"/>
                <a:gd name="T17" fmla="*/ 13 h 29"/>
                <a:gd name="T18" fmla="*/ 7 w 29"/>
                <a:gd name="T19" fmla="*/ 17 h 29"/>
                <a:gd name="T20" fmla="*/ 9 w 29"/>
                <a:gd name="T21" fmla="*/ 20 h 29"/>
                <a:gd name="T22" fmla="*/ 13 w 29"/>
                <a:gd name="T23" fmla="*/ 22 h 29"/>
                <a:gd name="T24" fmla="*/ 16 w 29"/>
                <a:gd name="T25" fmla="*/ 21 h 29"/>
                <a:gd name="T26" fmla="*/ 22 w 29"/>
                <a:gd name="T27" fmla="*/ 15 h 29"/>
                <a:gd name="T28" fmla="*/ 27 w 29"/>
                <a:gd name="T29" fmla="*/ 15 h 29"/>
                <a:gd name="T30" fmla="*/ 27 w 29"/>
                <a:gd name="T31" fmla="*/ 20 h 29"/>
                <a:gd name="T32" fmla="*/ 21 w 29"/>
                <a:gd name="T33" fmla="*/ 26 h 29"/>
                <a:gd name="T34" fmla="*/ 13 w 29"/>
                <a:gd name="T3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29">
                  <a:moveTo>
                    <a:pt x="13" y="29"/>
                  </a:moveTo>
                  <a:cubicBezTo>
                    <a:pt x="13" y="29"/>
                    <a:pt x="13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20"/>
                    <a:pt x="0" y="17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0"/>
                    <a:pt x="13" y="0"/>
                    <a:pt x="15" y="2"/>
                  </a:cubicBezTo>
                  <a:cubicBezTo>
                    <a:pt x="16" y="3"/>
                    <a:pt x="16" y="6"/>
                    <a:pt x="15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7" y="15"/>
                    <a:pt x="7" y="17"/>
                  </a:cubicBezTo>
                  <a:cubicBezTo>
                    <a:pt x="7" y="18"/>
                    <a:pt x="8" y="19"/>
                    <a:pt x="9" y="20"/>
                  </a:cubicBezTo>
                  <a:cubicBezTo>
                    <a:pt x="10" y="21"/>
                    <a:pt x="11" y="22"/>
                    <a:pt x="13" y="22"/>
                  </a:cubicBezTo>
                  <a:cubicBezTo>
                    <a:pt x="14" y="22"/>
                    <a:pt x="15" y="21"/>
                    <a:pt x="16" y="2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4" y="13"/>
                    <a:pt x="26" y="13"/>
                    <a:pt x="27" y="15"/>
                  </a:cubicBezTo>
                  <a:cubicBezTo>
                    <a:pt x="29" y="16"/>
                    <a:pt x="29" y="18"/>
                    <a:pt x="27" y="20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8"/>
                    <a:pt x="16" y="29"/>
                    <a:pt x="1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98" name="Freeform 1063"/>
            <p:cNvSpPr>
              <a:spLocks/>
            </p:cNvSpPr>
            <p:nvPr/>
          </p:nvSpPr>
          <p:spPr bwMode="auto">
            <a:xfrm>
              <a:off x="4076700" y="3265488"/>
              <a:ext cx="25400" cy="26988"/>
            </a:xfrm>
            <a:custGeom>
              <a:avLst/>
              <a:gdLst>
                <a:gd name="T0" fmla="*/ 16 w 30"/>
                <a:gd name="T1" fmla="*/ 30 h 30"/>
                <a:gd name="T2" fmla="*/ 14 w 30"/>
                <a:gd name="T3" fmla="*/ 29 h 30"/>
                <a:gd name="T4" fmla="*/ 14 w 30"/>
                <a:gd name="T5" fmla="*/ 24 h 30"/>
                <a:gd name="T6" fmla="*/ 20 w 30"/>
                <a:gd name="T7" fmla="*/ 18 h 30"/>
                <a:gd name="T8" fmla="*/ 20 w 30"/>
                <a:gd name="T9" fmla="*/ 11 h 30"/>
                <a:gd name="T10" fmla="*/ 12 w 30"/>
                <a:gd name="T11" fmla="*/ 10 h 30"/>
                <a:gd name="T12" fmla="*/ 6 w 30"/>
                <a:gd name="T13" fmla="*/ 16 h 30"/>
                <a:gd name="T14" fmla="*/ 1 w 30"/>
                <a:gd name="T15" fmla="*/ 16 h 30"/>
                <a:gd name="T16" fmla="*/ 1 w 30"/>
                <a:gd name="T17" fmla="*/ 11 h 30"/>
                <a:gd name="T18" fmla="*/ 7 w 30"/>
                <a:gd name="T19" fmla="*/ 5 h 30"/>
                <a:gd name="T20" fmla="*/ 25 w 30"/>
                <a:gd name="T21" fmla="*/ 6 h 30"/>
                <a:gd name="T22" fmla="*/ 25 w 30"/>
                <a:gd name="T23" fmla="*/ 23 h 30"/>
                <a:gd name="T24" fmla="*/ 19 w 30"/>
                <a:gd name="T25" fmla="*/ 29 h 30"/>
                <a:gd name="T26" fmla="*/ 16 w 30"/>
                <a:gd name="T2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0">
                  <a:moveTo>
                    <a:pt x="16" y="30"/>
                  </a:moveTo>
                  <a:cubicBezTo>
                    <a:pt x="16" y="30"/>
                    <a:pt x="15" y="30"/>
                    <a:pt x="14" y="29"/>
                  </a:cubicBezTo>
                  <a:cubicBezTo>
                    <a:pt x="12" y="28"/>
                    <a:pt x="12" y="25"/>
                    <a:pt x="14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2" y="16"/>
                    <a:pt x="22" y="13"/>
                    <a:pt x="20" y="11"/>
                  </a:cubicBezTo>
                  <a:cubicBezTo>
                    <a:pt x="18" y="9"/>
                    <a:pt x="14" y="8"/>
                    <a:pt x="12" y="1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8"/>
                    <a:pt x="3" y="18"/>
                    <a:pt x="1" y="16"/>
                  </a:cubicBezTo>
                  <a:cubicBezTo>
                    <a:pt x="0" y="15"/>
                    <a:pt x="0" y="13"/>
                    <a:pt x="1" y="1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2" y="0"/>
                    <a:pt x="20" y="1"/>
                    <a:pt x="25" y="6"/>
                  </a:cubicBezTo>
                  <a:cubicBezTo>
                    <a:pt x="30" y="10"/>
                    <a:pt x="30" y="18"/>
                    <a:pt x="25" y="2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7" y="30"/>
                    <a:pt x="1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99" name="Freeform 1064"/>
            <p:cNvSpPr>
              <a:spLocks/>
            </p:cNvSpPr>
            <p:nvPr/>
          </p:nvSpPr>
          <p:spPr bwMode="auto">
            <a:xfrm>
              <a:off x="4065588" y="3254376"/>
              <a:ext cx="25400" cy="26988"/>
            </a:xfrm>
            <a:custGeom>
              <a:avLst/>
              <a:gdLst>
                <a:gd name="T0" fmla="*/ 16 w 29"/>
                <a:gd name="T1" fmla="*/ 30 h 30"/>
                <a:gd name="T2" fmla="*/ 14 w 29"/>
                <a:gd name="T3" fmla="*/ 29 h 30"/>
                <a:gd name="T4" fmla="*/ 14 w 29"/>
                <a:gd name="T5" fmla="*/ 24 h 30"/>
                <a:gd name="T6" fmla="*/ 20 w 29"/>
                <a:gd name="T7" fmla="*/ 18 h 30"/>
                <a:gd name="T8" fmla="*/ 21 w 29"/>
                <a:gd name="T9" fmla="*/ 14 h 30"/>
                <a:gd name="T10" fmla="*/ 20 w 29"/>
                <a:gd name="T11" fmla="*/ 11 h 30"/>
                <a:gd name="T12" fmla="*/ 12 w 29"/>
                <a:gd name="T13" fmla="*/ 10 h 30"/>
                <a:gd name="T14" fmla="*/ 6 w 29"/>
                <a:gd name="T15" fmla="*/ 16 h 30"/>
                <a:gd name="T16" fmla="*/ 1 w 29"/>
                <a:gd name="T17" fmla="*/ 16 h 30"/>
                <a:gd name="T18" fmla="*/ 1 w 29"/>
                <a:gd name="T19" fmla="*/ 11 h 30"/>
                <a:gd name="T20" fmla="*/ 7 w 29"/>
                <a:gd name="T21" fmla="*/ 5 h 30"/>
                <a:gd name="T22" fmla="*/ 25 w 29"/>
                <a:gd name="T23" fmla="*/ 5 h 30"/>
                <a:gd name="T24" fmla="*/ 28 w 29"/>
                <a:gd name="T25" fmla="*/ 14 h 30"/>
                <a:gd name="T26" fmla="*/ 25 w 29"/>
                <a:gd name="T27" fmla="*/ 23 h 30"/>
                <a:gd name="T28" fmla="*/ 19 w 29"/>
                <a:gd name="T29" fmla="*/ 29 h 30"/>
                <a:gd name="T30" fmla="*/ 16 w 29"/>
                <a:gd name="T3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0">
                  <a:moveTo>
                    <a:pt x="16" y="30"/>
                  </a:moveTo>
                  <a:cubicBezTo>
                    <a:pt x="15" y="30"/>
                    <a:pt x="15" y="30"/>
                    <a:pt x="14" y="29"/>
                  </a:cubicBezTo>
                  <a:cubicBezTo>
                    <a:pt x="12" y="28"/>
                    <a:pt x="12" y="25"/>
                    <a:pt x="14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1" y="13"/>
                    <a:pt x="21" y="12"/>
                    <a:pt x="20" y="11"/>
                  </a:cubicBezTo>
                  <a:cubicBezTo>
                    <a:pt x="17" y="9"/>
                    <a:pt x="14" y="8"/>
                    <a:pt x="12" y="1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8"/>
                    <a:pt x="3" y="18"/>
                    <a:pt x="1" y="16"/>
                  </a:cubicBezTo>
                  <a:cubicBezTo>
                    <a:pt x="0" y="15"/>
                    <a:pt x="0" y="13"/>
                    <a:pt x="1" y="1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2" y="0"/>
                    <a:pt x="20" y="1"/>
                    <a:pt x="25" y="5"/>
                  </a:cubicBezTo>
                  <a:cubicBezTo>
                    <a:pt x="27" y="8"/>
                    <a:pt x="28" y="11"/>
                    <a:pt x="28" y="14"/>
                  </a:cubicBezTo>
                  <a:cubicBezTo>
                    <a:pt x="29" y="18"/>
                    <a:pt x="27" y="21"/>
                    <a:pt x="25" y="2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7" y="30"/>
                    <a:pt x="1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100" name="Freeform 1065"/>
            <p:cNvSpPr>
              <a:spLocks/>
            </p:cNvSpPr>
            <p:nvPr/>
          </p:nvSpPr>
          <p:spPr bwMode="auto">
            <a:xfrm>
              <a:off x="4054475" y="3243263"/>
              <a:ext cx="25400" cy="26988"/>
            </a:xfrm>
            <a:custGeom>
              <a:avLst/>
              <a:gdLst>
                <a:gd name="T0" fmla="*/ 16 w 29"/>
                <a:gd name="T1" fmla="*/ 30 h 30"/>
                <a:gd name="T2" fmla="*/ 14 w 29"/>
                <a:gd name="T3" fmla="*/ 29 h 30"/>
                <a:gd name="T4" fmla="*/ 14 w 29"/>
                <a:gd name="T5" fmla="*/ 24 h 30"/>
                <a:gd name="T6" fmla="*/ 20 w 29"/>
                <a:gd name="T7" fmla="*/ 18 h 30"/>
                <a:gd name="T8" fmla="*/ 21 w 29"/>
                <a:gd name="T9" fmla="*/ 14 h 30"/>
                <a:gd name="T10" fmla="*/ 19 w 29"/>
                <a:gd name="T11" fmla="*/ 11 h 30"/>
                <a:gd name="T12" fmla="*/ 12 w 29"/>
                <a:gd name="T13" fmla="*/ 10 h 30"/>
                <a:gd name="T14" fmla="*/ 6 w 29"/>
                <a:gd name="T15" fmla="*/ 16 h 30"/>
                <a:gd name="T16" fmla="*/ 1 w 29"/>
                <a:gd name="T17" fmla="*/ 16 h 30"/>
                <a:gd name="T18" fmla="*/ 1 w 29"/>
                <a:gd name="T19" fmla="*/ 11 h 30"/>
                <a:gd name="T20" fmla="*/ 7 w 29"/>
                <a:gd name="T21" fmla="*/ 5 h 30"/>
                <a:gd name="T22" fmla="*/ 25 w 29"/>
                <a:gd name="T23" fmla="*/ 5 h 30"/>
                <a:gd name="T24" fmla="*/ 28 w 29"/>
                <a:gd name="T25" fmla="*/ 14 h 30"/>
                <a:gd name="T26" fmla="*/ 25 w 29"/>
                <a:gd name="T27" fmla="*/ 23 h 30"/>
                <a:gd name="T28" fmla="*/ 19 w 29"/>
                <a:gd name="T29" fmla="*/ 29 h 30"/>
                <a:gd name="T30" fmla="*/ 16 w 29"/>
                <a:gd name="T3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0">
                  <a:moveTo>
                    <a:pt x="16" y="30"/>
                  </a:moveTo>
                  <a:cubicBezTo>
                    <a:pt x="15" y="30"/>
                    <a:pt x="14" y="30"/>
                    <a:pt x="14" y="29"/>
                  </a:cubicBezTo>
                  <a:cubicBezTo>
                    <a:pt x="12" y="28"/>
                    <a:pt x="12" y="25"/>
                    <a:pt x="14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1" y="13"/>
                    <a:pt x="21" y="12"/>
                    <a:pt x="19" y="11"/>
                  </a:cubicBezTo>
                  <a:cubicBezTo>
                    <a:pt x="17" y="9"/>
                    <a:pt x="14" y="8"/>
                    <a:pt x="12" y="1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8"/>
                    <a:pt x="3" y="18"/>
                    <a:pt x="1" y="16"/>
                  </a:cubicBezTo>
                  <a:cubicBezTo>
                    <a:pt x="0" y="15"/>
                    <a:pt x="0" y="13"/>
                    <a:pt x="1" y="1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2" y="0"/>
                    <a:pt x="20" y="0"/>
                    <a:pt x="25" y="5"/>
                  </a:cubicBezTo>
                  <a:cubicBezTo>
                    <a:pt x="27" y="8"/>
                    <a:pt x="28" y="11"/>
                    <a:pt x="28" y="14"/>
                  </a:cubicBezTo>
                  <a:cubicBezTo>
                    <a:pt x="29" y="17"/>
                    <a:pt x="27" y="21"/>
                    <a:pt x="25" y="2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7" y="30"/>
                    <a:pt x="1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101" name="Freeform 1066"/>
            <p:cNvSpPr>
              <a:spLocks/>
            </p:cNvSpPr>
            <p:nvPr/>
          </p:nvSpPr>
          <p:spPr bwMode="auto">
            <a:xfrm>
              <a:off x="4041775" y="3232151"/>
              <a:ext cx="25400" cy="25400"/>
            </a:xfrm>
            <a:custGeom>
              <a:avLst/>
              <a:gdLst>
                <a:gd name="T0" fmla="*/ 16 w 28"/>
                <a:gd name="T1" fmla="*/ 30 h 30"/>
                <a:gd name="T2" fmla="*/ 14 w 28"/>
                <a:gd name="T3" fmla="*/ 29 h 30"/>
                <a:gd name="T4" fmla="*/ 14 w 28"/>
                <a:gd name="T5" fmla="*/ 24 h 30"/>
                <a:gd name="T6" fmla="*/ 20 w 28"/>
                <a:gd name="T7" fmla="*/ 18 h 30"/>
                <a:gd name="T8" fmla="*/ 21 w 28"/>
                <a:gd name="T9" fmla="*/ 14 h 30"/>
                <a:gd name="T10" fmla="*/ 19 w 28"/>
                <a:gd name="T11" fmla="*/ 11 h 30"/>
                <a:gd name="T12" fmla="*/ 12 w 28"/>
                <a:gd name="T13" fmla="*/ 10 h 30"/>
                <a:gd name="T14" fmla="*/ 6 w 28"/>
                <a:gd name="T15" fmla="*/ 16 h 30"/>
                <a:gd name="T16" fmla="*/ 1 w 28"/>
                <a:gd name="T17" fmla="*/ 16 h 30"/>
                <a:gd name="T18" fmla="*/ 1 w 28"/>
                <a:gd name="T19" fmla="*/ 11 h 30"/>
                <a:gd name="T20" fmla="*/ 7 w 28"/>
                <a:gd name="T21" fmla="*/ 5 h 30"/>
                <a:gd name="T22" fmla="*/ 25 w 28"/>
                <a:gd name="T23" fmla="*/ 5 h 30"/>
                <a:gd name="T24" fmla="*/ 28 w 28"/>
                <a:gd name="T25" fmla="*/ 14 h 30"/>
                <a:gd name="T26" fmla="*/ 25 w 28"/>
                <a:gd name="T27" fmla="*/ 23 h 30"/>
                <a:gd name="T28" fmla="*/ 19 w 28"/>
                <a:gd name="T29" fmla="*/ 29 h 30"/>
                <a:gd name="T30" fmla="*/ 16 w 28"/>
                <a:gd name="T3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30">
                  <a:moveTo>
                    <a:pt x="16" y="30"/>
                  </a:moveTo>
                  <a:cubicBezTo>
                    <a:pt x="15" y="30"/>
                    <a:pt x="14" y="30"/>
                    <a:pt x="14" y="29"/>
                  </a:cubicBezTo>
                  <a:cubicBezTo>
                    <a:pt x="12" y="27"/>
                    <a:pt x="12" y="25"/>
                    <a:pt x="14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1" y="13"/>
                    <a:pt x="20" y="12"/>
                    <a:pt x="19" y="11"/>
                  </a:cubicBezTo>
                  <a:cubicBezTo>
                    <a:pt x="17" y="8"/>
                    <a:pt x="14" y="8"/>
                    <a:pt x="12" y="1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8"/>
                    <a:pt x="2" y="18"/>
                    <a:pt x="1" y="16"/>
                  </a:cubicBezTo>
                  <a:cubicBezTo>
                    <a:pt x="0" y="15"/>
                    <a:pt x="0" y="12"/>
                    <a:pt x="1" y="1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2" y="0"/>
                    <a:pt x="20" y="0"/>
                    <a:pt x="25" y="5"/>
                  </a:cubicBezTo>
                  <a:cubicBezTo>
                    <a:pt x="27" y="8"/>
                    <a:pt x="28" y="11"/>
                    <a:pt x="28" y="14"/>
                  </a:cubicBezTo>
                  <a:cubicBezTo>
                    <a:pt x="28" y="17"/>
                    <a:pt x="27" y="21"/>
                    <a:pt x="25" y="2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7" y="30"/>
                    <a:pt x="1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102" name="Freeform 1067"/>
            <p:cNvSpPr>
              <a:spLocks/>
            </p:cNvSpPr>
            <p:nvPr/>
          </p:nvSpPr>
          <p:spPr bwMode="auto">
            <a:xfrm>
              <a:off x="4116388" y="3155951"/>
              <a:ext cx="63500" cy="65088"/>
            </a:xfrm>
            <a:custGeom>
              <a:avLst/>
              <a:gdLst>
                <a:gd name="T0" fmla="*/ 47 w 73"/>
                <a:gd name="T1" fmla="*/ 74 h 74"/>
                <a:gd name="T2" fmla="*/ 45 w 73"/>
                <a:gd name="T3" fmla="*/ 73 h 74"/>
                <a:gd name="T4" fmla="*/ 45 w 73"/>
                <a:gd name="T5" fmla="*/ 68 h 74"/>
                <a:gd name="T6" fmla="*/ 63 w 73"/>
                <a:gd name="T7" fmla="*/ 50 h 74"/>
                <a:gd name="T8" fmla="*/ 61 w 73"/>
                <a:gd name="T9" fmla="*/ 42 h 74"/>
                <a:gd name="T10" fmla="*/ 29 w 73"/>
                <a:gd name="T11" fmla="*/ 10 h 74"/>
                <a:gd name="T12" fmla="*/ 24 w 73"/>
                <a:gd name="T13" fmla="*/ 8 h 74"/>
                <a:gd name="T14" fmla="*/ 22 w 73"/>
                <a:gd name="T15" fmla="*/ 8 h 74"/>
                <a:gd name="T16" fmla="*/ 6 w 73"/>
                <a:gd name="T17" fmla="*/ 24 h 74"/>
                <a:gd name="T18" fmla="*/ 1 w 73"/>
                <a:gd name="T19" fmla="*/ 24 h 74"/>
                <a:gd name="T20" fmla="*/ 1 w 73"/>
                <a:gd name="T21" fmla="*/ 19 h 74"/>
                <a:gd name="T22" fmla="*/ 16 w 73"/>
                <a:gd name="T23" fmla="*/ 3 h 74"/>
                <a:gd name="T24" fmla="*/ 26 w 73"/>
                <a:gd name="T25" fmla="*/ 1 h 74"/>
                <a:gd name="T26" fmla="*/ 34 w 73"/>
                <a:gd name="T27" fmla="*/ 5 h 74"/>
                <a:gd name="T28" fmla="*/ 66 w 73"/>
                <a:gd name="T29" fmla="*/ 37 h 74"/>
                <a:gd name="T30" fmla="*/ 68 w 73"/>
                <a:gd name="T31" fmla="*/ 55 h 74"/>
                <a:gd name="T32" fmla="*/ 50 w 73"/>
                <a:gd name="T33" fmla="*/ 73 h 74"/>
                <a:gd name="T34" fmla="*/ 47 w 73"/>
                <a:gd name="T3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74">
                  <a:moveTo>
                    <a:pt x="47" y="74"/>
                  </a:moveTo>
                  <a:cubicBezTo>
                    <a:pt x="46" y="74"/>
                    <a:pt x="45" y="74"/>
                    <a:pt x="45" y="73"/>
                  </a:cubicBezTo>
                  <a:cubicBezTo>
                    <a:pt x="43" y="72"/>
                    <a:pt x="43" y="70"/>
                    <a:pt x="45" y="68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4" y="48"/>
                    <a:pt x="64" y="45"/>
                    <a:pt x="61" y="42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9"/>
                    <a:pt x="26" y="8"/>
                    <a:pt x="24" y="8"/>
                  </a:cubicBezTo>
                  <a:cubicBezTo>
                    <a:pt x="24" y="8"/>
                    <a:pt x="22" y="8"/>
                    <a:pt x="22" y="8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1" y="24"/>
                  </a:cubicBezTo>
                  <a:cubicBezTo>
                    <a:pt x="0" y="22"/>
                    <a:pt x="0" y="20"/>
                    <a:pt x="1" y="1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9" y="1"/>
                    <a:pt x="22" y="0"/>
                    <a:pt x="26" y="1"/>
                  </a:cubicBezTo>
                  <a:cubicBezTo>
                    <a:pt x="29" y="1"/>
                    <a:pt x="32" y="3"/>
                    <a:pt x="3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72" y="43"/>
                    <a:pt x="73" y="50"/>
                    <a:pt x="68" y="55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4"/>
                    <a:pt x="48" y="74"/>
                    <a:pt x="47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103" name="Freeform 1068"/>
            <p:cNvSpPr>
              <a:spLocks/>
            </p:cNvSpPr>
            <p:nvPr/>
          </p:nvSpPr>
          <p:spPr bwMode="auto">
            <a:xfrm>
              <a:off x="4076700" y="3171826"/>
              <a:ext cx="82550" cy="74613"/>
            </a:xfrm>
            <a:custGeom>
              <a:avLst/>
              <a:gdLst>
                <a:gd name="T0" fmla="*/ 13 w 94"/>
                <a:gd name="T1" fmla="*/ 85 h 85"/>
                <a:gd name="T2" fmla="*/ 11 w 94"/>
                <a:gd name="T3" fmla="*/ 85 h 85"/>
                <a:gd name="T4" fmla="*/ 8 w 94"/>
                <a:gd name="T5" fmla="*/ 82 h 85"/>
                <a:gd name="T6" fmla="*/ 0 w 94"/>
                <a:gd name="T7" fmla="*/ 34 h 85"/>
                <a:gd name="T8" fmla="*/ 1 w 94"/>
                <a:gd name="T9" fmla="*/ 31 h 85"/>
                <a:gd name="T10" fmla="*/ 27 w 94"/>
                <a:gd name="T11" fmla="*/ 8 h 85"/>
                <a:gd name="T12" fmla="*/ 55 w 94"/>
                <a:gd name="T13" fmla="*/ 8 h 85"/>
                <a:gd name="T14" fmla="*/ 88 w 94"/>
                <a:gd name="T15" fmla="*/ 41 h 85"/>
                <a:gd name="T16" fmla="*/ 93 w 94"/>
                <a:gd name="T17" fmla="*/ 56 h 85"/>
                <a:gd name="T18" fmla="*/ 86 w 94"/>
                <a:gd name="T19" fmla="*/ 71 h 85"/>
                <a:gd name="T20" fmla="*/ 85 w 94"/>
                <a:gd name="T21" fmla="*/ 71 h 85"/>
                <a:gd name="T22" fmla="*/ 84 w 94"/>
                <a:gd name="T23" fmla="*/ 72 h 85"/>
                <a:gd name="T24" fmla="*/ 79 w 94"/>
                <a:gd name="T25" fmla="*/ 70 h 85"/>
                <a:gd name="T26" fmla="*/ 80 w 94"/>
                <a:gd name="T27" fmla="*/ 65 h 85"/>
                <a:gd name="T28" fmla="*/ 81 w 94"/>
                <a:gd name="T29" fmla="*/ 65 h 85"/>
                <a:gd name="T30" fmla="*/ 86 w 94"/>
                <a:gd name="T31" fmla="*/ 56 h 85"/>
                <a:gd name="T32" fmla="*/ 83 w 94"/>
                <a:gd name="T33" fmla="*/ 46 h 85"/>
                <a:gd name="T34" fmla="*/ 50 w 94"/>
                <a:gd name="T35" fmla="*/ 13 h 85"/>
                <a:gd name="T36" fmla="*/ 32 w 94"/>
                <a:gd name="T37" fmla="*/ 13 h 85"/>
                <a:gd name="T38" fmla="*/ 8 w 94"/>
                <a:gd name="T39" fmla="*/ 35 h 85"/>
                <a:gd name="T40" fmla="*/ 15 w 94"/>
                <a:gd name="T41" fmla="*/ 77 h 85"/>
                <a:gd name="T42" fmla="*/ 27 w 94"/>
                <a:gd name="T43" fmla="*/ 73 h 85"/>
                <a:gd name="T44" fmla="*/ 28 w 94"/>
                <a:gd name="T45" fmla="*/ 62 h 85"/>
                <a:gd name="T46" fmla="*/ 38 w 94"/>
                <a:gd name="T47" fmla="*/ 35 h 85"/>
                <a:gd name="T48" fmla="*/ 43 w 94"/>
                <a:gd name="T49" fmla="*/ 37 h 85"/>
                <a:gd name="T50" fmla="*/ 41 w 94"/>
                <a:gd name="T51" fmla="*/ 42 h 85"/>
                <a:gd name="T52" fmla="*/ 35 w 94"/>
                <a:gd name="T53" fmla="*/ 61 h 85"/>
                <a:gd name="T54" fmla="*/ 33 w 94"/>
                <a:gd name="T55" fmla="*/ 78 h 85"/>
                <a:gd name="T56" fmla="*/ 13 w 94"/>
                <a:gd name="T5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85">
                  <a:moveTo>
                    <a:pt x="13" y="85"/>
                  </a:moveTo>
                  <a:cubicBezTo>
                    <a:pt x="12" y="85"/>
                    <a:pt x="11" y="85"/>
                    <a:pt x="11" y="85"/>
                  </a:cubicBezTo>
                  <a:cubicBezTo>
                    <a:pt x="9" y="85"/>
                    <a:pt x="8" y="83"/>
                    <a:pt x="8" y="8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2"/>
                    <a:pt x="1" y="31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35" y="0"/>
                    <a:pt x="48" y="0"/>
                    <a:pt x="55" y="8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92" y="45"/>
                    <a:pt x="94" y="51"/>
                    <a:pt x="93" y="56"/>
                  </a:cubicBezTo>
                  <a:cubicBezTo>
                    <a:pt x="92" y="62"/>
                    <a:pt x="90" y="67"/>
                    <a:pt x="86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2" y="73"/>
                    <a:pt x="80" y="72"/>
                    <a:pt x="79" y="70"/>
                  </a:cubicBezTo>
                  <a:cubicBezTo>
                    <a:pt x="78" y="69"/>
                    <a:pt x="79" y="66"/>
                    <a:pt x="80" y="6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4" y="63"/>
                    <a:pt x="85" y="59"/>
                    <a:pt x="86" y="56"/>
                  </a:cubicBezTo>
                  <a:cubicBezTo>
                    <a:pt x="86" y="52"/>
                    <a:pt x="85" y="49"/>
                    <a:pt x="83" y="46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5" y="8"/>
                    <a:pt x="37" y="8"/>
                    <a:pt x="32" y="1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8" y="77"/>
                    <a:pt x="24" y="76"/>
                    <a:pt x="27" y="73"/>
                  </a:cubicBezTo>
                  <a:cubicBezTo>
                    <a:pt x="29" y="71"/>
                    <a:pt x="29" y="67"/>
                    <a:pt x="28" y="62"/>
                  </a:cubicBezTo>
                  <a:cubicBezTo>
                    <a:pt x="23" y="43"/>
                    <a:pt x="35" y="36"/>
                    <a:pt x="38" y="35"/>
                  </a:cubicBezTo>
                  <a:cubicBezTo>
                    <a:pt x="40" y="34"/>
                    <a:pt x="42" y="35"/>
                    <a:pt x="43" y="37"/>
                  </a:cubicBezTo>
                  <a:cubicBezTo>
                    <a:pt x="44" y="39"/>
                    <a:pt x="43" y="41"/>
                    <a:pt x="41" y="42"/>
                  </a:cubicBezTo>
                  <a:cubicBezTo>
                    <a:pt x="36" y="43"/>
                    <a:pt x="32" y="48"/>
                    <a:pt x="35" y="61"/>
                  </a:cubicBezTo>
                  <a:cubicBezTo>
                    <a:pt x="37" y="68"/>
                    <a:pt x="36" y="73"/>
                    <a:pt x="33" y="78"/>
                  </a:cubicBezTo>
                  <a:cubicBezTo>
                    <a:pt x="27" y="84"/>
                    <a:pt x="17" y="85"/>
                    <a:pt x="1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32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78"/>
          <p:cNvSpPr>
            <a:spLocks noEditPoints="1"/>
          </p:cNvSpPr>
          <p:nvPr/>
        </p:nvSpPr>
        <p:spPr bwMode="auto">
          <a:xfrm>
            <a:off x="3891979" y="3698875"/>
            <a:ext cx="60325" cy="298450"/>
          </a:xfrm>
          <a:custGeom>
            <a:avLst/>
            <a:gdLst>
              <a:gd name="T0" fmla="*/ 9 w 19"/>
              <a:gd name="T1" fmla="*/ 23 h 94"/>
              <a:gd name="T2" fmla="*/ 13 w 19"/>
              <a:gd name="T3" fmla="*/ 19 h 94"/>
              <a:gd name="T4" fmla="*/ 9 w 19"/>
              <a:gd name="T5" fmla="*/ 15 h 94"/>
              <a:gd name="T6" fmla="*/ 5 w 19"/>
              <a:gd name="T7" fmla="*/ 19 h 94"/>
              <a:gd name="T8" fmla="*/ 9 w 19"/>
              <a:gd name="T9" fmla="*/ 23 h 94"/>
              <a:gd name="T10" fmla="*/ 9 w 19"/>
              <a:gd name="T11" fmla="*/ 38 h 94"/>
              <a:gd name="T12" fmla="*/ 13 w 19"/>
              <a:gd name="T13" fmla="*/ 34 h 94"/>
              <a:gd name="T14" fmla="*/ 9 w 19"/>
              <a:gd name="T15" fmla="*/ 30 h 94"/>
              <a:gd name="T16" fmla="*/ 5 w 19"/>
              <a:gd name="T17" fmla="*/ 34 h 94"/>
              <a:gd name="T18" fmla="*/ 9 w 19"/>
              <a:gd name="T19" fmla="*/ 38 h 94"/>
              <a:gd name="T20" fmla="*/ 9 w 19"/>
              <a:gd name="T21" fmla="*/ 8 h 94"/>
              <a:gd name="T22" fmla="*/ 12 w 19"/>
              <a:gd name="T23" fmla="*/ 7 h 94"/>
              <a:gd name="T24" fmla="*/ 13 w 19"/>
              <a:gd name="T25" fmla="*/ 4 h 94"/>
              <a:gd name="T26" fmla="*/ 12 w 19"/>
              <a:gd name="T27" fmla="*/ 1 h 94"/>
              <a:gd name="T28" fmla="*/ 6 w 19"/>
              <a:gd name="T29" fmla="*/ 1 h 94"/>
              <a:gd name="T30" fmla="*/ 5 w 19"/>
              <a:gd name="T31" fmla="*/ 4 h 94"/>
              <a:gd name="T32" fmla="*/ 6 w 19"/>
              <a:gd name="T33" fmla="*/ 7 h 94"/>
              <a:gd name="T34" fmla="*/ 9 w 19"/>
              <a:gd name="T35" fmla="*/ 8 h 94"/>
              <a:gd name="T36" fmla="*/ 9 w 19"/>
              <a:gd name="T37" fmla="*/ 68 h 94"/>
              <a:gd name="T38" fmla="*/ 13 w 19"/>
              <a:gd name="T39" fmla="*/ 64 h 94"/>
              <a:gd name="T40" fmla="*/ 9 w 19"/>
              <a:gd name="T41" fmla="*/ 60 h 94"/>
              <a:gd name="T42" fmla="*/ 5 w 19"/>
              <a:gd name="T43" fmla="*/ 64 h 94"/>
              <a:gd name="T44" fmla="*/ 9 w 19"/>
              <a:gd name="T45" fmla="*/ 68 h 94"/>
              <a:gd name="T46" fmla="*/ 9 w 19"/>
              <a:gd name="T47" fmla="*/ 75 h 94"/>
              <a:gd name="T48" fmla="*/ 0 w 19"/>
              <a:gd name="T49" fmla="*/ 85 h 94"/>
              <a:gd name="T50" fmla="*/ 9 w 19"/>
              <a:gd name="T51" fmla="*/ 94 h 94"/>
              <a:gd name="T52" fmla="*/ 19 w 19"/>
              <a:gd name="T53" fmla="*/ 85 h 94"/>
              <a:gd name="T54" fmla="*/ 9 w 19"/>
              <a:gd name="T55" fmla="*/ 75 h 94"/>
              <a:gd name="T56" fmla="*/ 9 w 19"/>
              <a:gd name="T57" fmla="*/ 53 h 94"/>
              <a:gd name="T58" fmla="*/ 13 w 19"/>
              <a:gd name="T59" fmla="*/ 49 h 94"/>
              <a:gd name="T60" fmla="*/ 9 w 19"/>
              <a:gd name="T61" fmla="*/ 45 h 94"/>
              <a:gd name="T62" fmla="*/ 5 w 19"/>
              <a:gd name="T63" fmla="*/ 49 h 94"/>
              <a:gd name="T64" fmla="*/ 9 w 19"/>
              <a:gd name="T65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" h="94">
                <a:moveTo>
                  <a:pt x="9" y="23"/>
                </a:moveTo>
                <a:cubicBezTo>
                  <a:pt x="11" y="23"/>
                  <a:pt x="13" y="21"/>
                  <a:pt x="13" y="19"/>
                </a:cubicBezTo>
                <a:cubicBezTo>
                  <a:pt x="13" y="17"/>
                  <a:pt x="11" y="15"/>
                  <a:pt x="9" y="15"/>
                </a:cubicBezTo>
                <a:cubicBezTo>
                  <a:pt x="7" y="15"/>
                  <a:pt x="5" y="17"/>
                  <a:pt x="5" y="19"/>
                </a:cubicBezTo>
                <a:cubicBezTo>
                  <a:pt x="5" y="21"/>
                  <a:pt x="7" y="23"/>
                  <a:pt x="9" y="23"/>
                </a:cubicBezTo>
                <a:close/>
                <a:moveTo>
                  <a:pt x="9" y="38"/>
                </a:moveTo>
                <a:cubicBezTo>
                  <a:pt x="11" y="38"/>
                  <a:pt x="13" y="36"/>
                  <a:pt x="13" y="34"/>
                </a:cubicBezTo>
                <a:cubicBezTo>
                  <a:pt x="13" y="32"/>
                  <a:pt x="11" y="30"/>
                  <a:pt x="9" y="30"/>
                </a:cubicBezTo>
                <a:cubicBezTo>
                  <a:pt x="7" y="30"/>
                  <a:pt x="5" y="32"/>
                  <a:pt x="5" y="34"/>
                </a:cubicBezTo>
                <a:cubicBezTo>
                  <a:pt x="5" y="36"/>
                  <a:pt x="7" y="38"/>
                  <a:pt x="9" y="38"/>
                </a:cubicBezTo>
                <a:close/>
                <a:moveTo>
                  <a:pt x="9" y="8"/>
                </a:moveTo>
                <a:cubicBezTo>
                  <a:pt x="10" y="8"/>
                  <a:pt x="11" y="8"/>
                  <a:pt x="12" y="7"/>
                </a:cubicBezTo>
                <a:cubicBezTo>
                  <a:pt x="13" y="6"/>
                  <a:pt x="13" y="5"/>
                  <a:pt x="13" y="4"/>
                </a:cubicBezTo>
                <a:cubicBezTo>
                  <a:pt x="13" y="3"/>
                  <a:pt x="13" y="2"/>
                  <a:pt x="12" y="1"/>
                </a:cubicBezTo>
                <a:cubicBezTo>
                  <a:pt x="11" y="0"/>
                  <a:pt x="8" y="0"/>
                  <a:pt x="6" y="1"/>
                </a:cubicBezTo>
                <a:cubicBezTo>
                  <a:pt x="6" y="2"/>
                  <a:pt x="5" y="3"/>
                  <a:pt x="5" y="4"/>
                </a:cubicBezTo>
                <a:cubicBezTo>
                  <a:pt x="5" y="5"/>
                  <a:pt x="6" y="6"/>
                  <a:pt x="6" y="7"/>
                </a:cubicBezTo>
                <a:cubicBezTo>
                  <a:pt x="7" y="8"/>
                  <a:pt x="8" y="8"/>
                  <a:pt x="9" y="8"/>
                </a:cubicBezTo>
                <a:close/>
                <a:moveTo>
                  <a:pt x="9" y="68"/>
                </a:moveTo>
                <a:cubicBezTo>
                  <a:pt x="11" y="68"/>
                  <a:pt x="13" y="66"/>
                  <a:pt x="13" y="64"/>
                </a:cubicBezTo>
                <a:cubicBezTo>
                  <a:pt x="13" y="62"/>
                  <a:pt x="11" y="60"/>
                  <a:pt x="9" y="60"/>
                </a:cubicBezTo>
                <a:cubicBezTo>
                  <a:pt x="7" y="60"/>
                  <a:pt x="5" y="62"/>
                  <a:pt x="5" y="64"/>
                </a:cubicBezTo>
                <a:cubicBezTo>
                  <a:pt x="5" y="66"/>
                  <a:pt x="7" y="68"/>
                  <a:pt x="9" y="68"/>
                </a:cubicBezTo>
                <a:close/>
                <a:moveTo>
                  <a:pt x="9" y="75"/>
                </a:moveTo>
                <a:cubicBezTo>
                  <a:pt x="4" y="75"/>
                  <a:pt x="0" y="79"/>
                  <a:pt x="0" y="85"/>
                </a:cubicBezTo>
                <a:cubicBezTo>
                  <a:pt x="0" y="90"/>
                  <a:pt x="4" y="94"/>
                  <a:pt x="9" y="94"/>
                </a:cubicBezTo>
                <a:cubicBezTo>
                  <a:pt x="15" y="94"/>
                  <a:pt x="19" y="90"/>
                  <a:pt x="19" y="85"/>
                </a:cubicBezTo>
                <a:cubicBezTo>
                  <a:pt x="19" y="79"/>
                  <a:pt x="15" y="75"/>
                  <a:pt x="9" y="75"/>
                </a:cubicBezTo>
                <a:close/>
                <a:moveTo>
                  <a:pt x="9" y="53"/>
                </a:moveTo>
                <a:cubicBezTo>
                  <a:pt x="11" y="53"/>
                  <a:pt x="13" y="51"/>
                  <a:pt x="13" y="49"/>
                </a:cubicBezTo>
                <a:cubicBezTo>
                  <a:pt x="13" y="47"/>
                  <a:pt x="11" y="45"/>
                  <a:pt x="9" y="45"/>
                </a:cubicBezTo>
                <a:cubicBezTo>
                  <a:pt x="7" y="45"/>
                  <a:pt x="5" y="47"/>
                  <a:pt x="5" y="49"/>
                </a:cubicBezTo>
                <a:cubicBezTo>
                  <a:pt x="5" y="51"/>
                  <a:pt x="7" y="53"/>
                  <a:pt x="9" y="53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/>
          </a:p>
        </p:txBody>
      </p:sp>
      <p:sp>
        <p:nvSpPr>
          <p:cNvPr id="3" name="Freeform 179"/>
          <p:cNvSpPr>
            <a:spLocks noEditPoints="1"/>
          </p:cNvSpPr>
          <p:nvPr/>
        </p:nvSpPr>
        <p:spPr bwMode="auto">
          <a:xfrm>
            <a:off x="8657654" y="3698875"/>
            <a:ext cx="63500" cy="298450"/>
          </a:xfrm>
          <a:custGeom>
            <a:avLst/>
            <a:gdLst>
              <a:gd name="T0" fmla="*/ 10 w 20"/>
              <a:gd name="T1" fmla="*/ 38 h 94"/>
              <a:gd name="T2" fmla="*/ 14 w 20"/>
              <a:gd name="T3" fmla="*/ 34 h 94"/>
              <a:gd name="T4" fmla="*/ 10 w 20"/>
              <a:gd name="T5" fmla="*/ 30 h 94"/>
              <a:gd name="T6" fmla="*/ 6 w 20"/>
              <a:gd name="T7" fmla="*/ 34 h 94"/>
              <a:gd name="T8" fmla="*/ 10 w 20"/>
              <a:gd name="T9" fmla="*/ 38 h 94"/>
              <a:gd name="T10" fmla="*/ 10 w 20"/>
              <a:gd name="T11" fmla="*/ 23 h 94"/>
              <a:gd name="T12" fmla="*/ 14 w 20"/>
              <a:gd name="T13" fmla="*/ 19 h 94"/>
              <a:gd name="T14" fmla="*/ 10 w 20"/>
              <a:gd name="T15" fmla="*/ 15 h 94"/>
              <a:gd name="T16" fmla="*/ 6 w 20"/>
              <a:gd name="T17" fmla="*/ 19 h 94"/>
              <a:gd name="T18" fmla="*/ 10 w 20"/>
              <a:gd name="T19" fmla="*/ 23 h 94"/>
              <a:gd name="T20" fmla="*/ 10 w 20"/>
              <a:gd name="T21" fmla="*/ 8 h 94"/>
              <a:gd name="T22" fmla="*/ 13 w 20"/>
              <a:gd name="T23" fmla="*/ 7 h 94"/>
              <a:gd name="T24" fmla="*/ 14 w 20"/>
              <a:gd name="T25" fmla="*/ 4 h 94"/>
              <a:gd name="T26" fmla="*/ 13 w 20"/>
              <a:gd name="T27" fmla="*/ 1 h 94"/>
              <a:gd name="T28" fmla="*/ 7 w 20"/>
              <a:gd name="T29" fmla="*/ 1 h 94"/>
              <a:gd name="T30" fmla="*/ 6 w 20"/>
              <a:gd name="T31" fmla="*/ 4 h 94"/>
              <a:gd name="T32" fmla="*/ 7 w 20"/>
              <a:gd name="T33" fmla="*/ 7 h 94"/>
              <a:gd name="T34" fmla="*/ 10 w 20"/>
              <a:gd name="T35" fmla="*/ 8 h 94"/>
              <a:gd name="T36" fmla="*/ 10 w 20"/>
              <a:gd name="T37" fmla="*/ 68 h 94"/>
              <a:gd name="T38" fmla="*/ 14 w 20"/>
              <a:gd name="T39" fmla="*/ 64 h 94"/>
              <a:gd name="T40" fmla="*/ 10 w 20"/>
              <a:gd name="T41" fmla="*/ 60 h 94"/>
              <a:gd name="T42" fmla="*/ 6 w 20"/>
              <a:gd name="T43" fmla="*/ 64 h 94"/>
              <a:gd name="T44" fmla="*/ 10 w 20"/>
              <a:gd name="T45" fmla="*/ 68 h 94"/>
              <a:gd name="T46" fmla="*/ 10 w 20"/>
              <a:gd name="T47" fmla="*/ 75 h 94"/>
              <a:gd name="T48" fmla="*/ 0 w 20"/>
              <a:gd name="T49" fmla="*/ 85 h 94"/>
              <a:gd name="T50" fmla="*/ 10 w 20"/>
              <a:gd name="T51" fmla="*/ 94 h 94"/>
              <a:gd name="T52" fmla="*/ 20 w 20"/>
              <a:gd name="T53" fmla="*/ 85 h 94"/>
              <a:gd name="T54" fmla="*/ 10 w 20"/>
              <a:gd name="T55" fmla="*/ 75 h 94"/>
              <a:gd name="T56" fmla="*/ 10 w 20"/>
              <a:gd name="T57" fmla="*/ 53 h 94"/>
              <a:gd name="T58" fmla="*/ 14 w 20"/>
              <a:gd name="T59" fmla="*/ 49 h 94"/>
              <a:gd name="T60" fmla="*/ 10 w 20"/>
              <a:gd name="T61" fmla="*/ 45 h 94"/>
              <a:gd name="T62" fmla="*/ 6 w 20"/>
              <a:gd name="T63" fmla="*/ 49 h 94"/>
              <a:gd name="T64" fmla="*/ 10 w 20"/>
              <a:gd name="T65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" h="94">
                <a:moveTo>
                  <a:pt x="10" y="38"/>
                </a:moveTo>
                <a:cubicBezTo>
                  <a:pt x="12" y="38"/>
                  <a:pt x="14" y="36"/>
                  <a:pt x="14" y="34"/>
                </a:cubicBezTo>
                <a:cubicBezTo>
                  <a:pt x="14" y="32"/>
                  <a:pt x="12" y="30"/>
                  <a:pt x="10" y="30"/>
                </a:cubicBezTo>
                <a:cubicBezTo>
                  <a:pt x="8" y="30"/>
                  <a:pt x="6" y="32"/>
                  <a:pt x="6" y="34"/>
                </a:cubicBezTo>
                <a:cubicBezTo>
                  <a:pt x="6" y="36"/>
                  <a:pt x="8" y="38"/>
                  <a:pt x="10" y="38"/>
                </a:cubicBezTo>
                <a:close/>
                <a:moveTo>
                  <a:pt x="10" y="23"/>
                </a:moveTo>
                <a:cubicBezTo>
                  <a:pt x="12" y="23"/>
                  <a:pt x="14" y="21"/>
                  <a:pt x="14" y="19"/>
                </a:cubicBezTo>
                <a:cubicBezTo>
                  <a:pt x="14" y="17"/>
                  <a:pt x="12" y="15"/>
                  <a:pt x="10" y="15"/>
                </a:cubicBezTo>
                <a:cubicBezTo>
                  <a:pt x="8" y="15"/>
                  <a:pt x="6" y="17"/>
                  <a:pt x="6" y="19"/>
                </a:cubicBezTo>
                <a:cubicBezTo>
                  <a:pt x="6" y="21"/>
                  <a:pt x="8" y="23"/>
                  <a:pt x="10" y="23"/>
                </a:cubicBezTo>
                <a:close/>
                <a:moveTo>
                  <a:pt x="10" y="8"/>
                </a:moveTo>
                <a:cubicBezTo>
                  <a:pt x="11" y="8"/>
                  <a:pt x="12" y="8"/>
                  <a:pt x="13" y="7"/>
                </a:cubicBezTo>
                <a:cubicBezTo>
                  <a:pt x="14" y="6"/>
                  <a:pt x="14" y="5"/>
                  <a:pt x="14" y="4"/>
                </a:cubicBezTo>
                <a:cubicBezTo>
                  <a:pt x="14" y="3"/>
                  <a:pt x="14" y="2"/>
                  <a:pt x="13" y="1"/>
                </a:cubicBezTo>
                <a:cubicBezTo>
                  <a:pt x="11" y="0"/>
                  <a:pt x="9" y="0"/>
                  <a:pt x="7" y="1"/>
                </a:cubicBezTo>
                <a:cubicBezTo>
                  <a:pt x="6" y="2"/>
                  <a:pt x="6" y="3"/>
                  <a:pt x="6" y="4"/>
                </a:cubicBezTo>
                <a:cubicBezTo>
                  <a:pt x="6" y="5"/>
                  <a:pt x="6" y="6"/>
                  <a:pt x="7" y="7"/>
                </a:cubicBezTo>
                <a:cubicBezTo>
                  <a:pt x="8" y="8"/>
                  <a:pt x="9" y="8"/>
                  <a:pt x="10" y="8"/>
                </a:cubicBezTo>
                <a:close/>
                <a:moveTo>
                  <a:pt x="10" y="68"/>
                </a:moveTo>
                <a:cubicBezTo>
                  <a:pt x="12" y="68"/>
                  <a:pt x="14" y="66"/>
                  <a:pt x="14" y="64"/>
                </a:cubicBezTo>
                <a:cubicBezTo>
                  <a:pt x="14" y="62"/>
                  <a:pt x="12" y="60"/>
                  <a:pt x="10" y="60"/>
                </a:cubicBezTo>
                <a:cubicBezTo>
                  <a:pt x="8" y="60"/>
                  <a:pt x="6" y="62"/>
                  <a:pt x="6" y="64"/>
                </a:cubicBezTo>
                <a:cubicBezTo>
                  <a:pt x="6" y="66"/>
                  <a:pt x="8" y="68"/>
                  <a:pt x="10" y="68"/>
                </a:cubicBezTo>
                <a:close/>
                <a:moveTo>
                  <a:pt x="10" y="75"/>
                </a:moveTo>
                <a:cubicBezTo>
                  <a:pt x="5" y="75"/>
                  <a:pt x="0" y="79"/>
                  <a:pt x="0" y="85"/>
                </a:cubicBezTo>
                <a:cubicBezTo>
                  <a:pt x="0" y="90"/>
                  <a:pt x="5" y="94"/>
                  <a:pt x="10" y="94"/>
                </a:cubicBezTo>
                <a:cubicBezTo>
                  <a:pt x="15" y="94"/>
                  <a:pt x="20" y="90"/>
                  <a:pt x="20" y="85"/>
                </a:cubicBezTo>
                <a:cubicBezTo>
                  <a:pt x="20" y="79"/>
                  <a:pt x="15" y="75"/>
                  <a:pt x="10" y="75"/>
                </a:cubicBezTo>
                <a:close/>
                <a:moveTo>
                  <a:pt x="10" y="53"/>
                </a:moveTo>
                <a:cubicBezTo>
                  <a:pt x="12" y="53"/>
                  <a:pt x="14" y="51"/>
                  <a:pt x="14" y="49"/>
                </a:cubicBezTo>
                <a:cubicBezTo>
                  <a:pt x="14" y="47"/>
                  <a:pt x="12" y="45"/>
                  <a:pt x="10" y="45"/>
                </a:cubicBezTo>
                <a:cubicBezTo>
                  <a:pt x="8" y="45"/>
                  <a:pt x="6" y="47"/>
                  <a:pt x="6" y="49"/>
                </a:cubicBezTo>
                <a:cubicBezTo>
                  <a:pt x="6" y="51"/>
                  <a:pt x="8" y="53"/>
                  <a:pt x="10" y="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/>
          </a:p>
        </p:txBody>
      </p:sp>
      <p:sp>
        <p:nvSpPr>
          <p:cNvPr id="4" name="Freeform 181"/>
          <p:cNvSpPr>
            <a:spLocks/>
          </p:cNvSpPr>
          <p:nvPr/>
        </p:nvSpPr>
        <p:spPr bwMode="auto">
          <a:xfrm>
            <a:off x="3136329" y="2813050"/>
            <a:ext cx="1568450" cy="898525"/>
          </a:xfrm>
          <a:custGeom>
            <a:avLst/>
            <a:gdLst>
              <a:gd name="T0" fmla="*/ 0 w 988"/>
              <a:gd name="T1" fmla="*/ 566 h 566"/>
              <a:gd name="T2" fmla="*/ 494 w 988"/>
              <a:gd name="T3" fmla="*/ 0 h 566"/>
              <a:gd name="T4" fmla="*/ 988 w 988"/>
              <a:gd name="T5" fmla="*/ 566 h 566"/>
              <a:gd name="T6" fmla="*/ 0 w 988"/>
              <a:gd name="T7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566">
                <a:moveTo>
                  <a:pt x="0" y="566"/>
                </a:moveTo>
                <a:lnTo>
                  <a:pt x="494" y="0"/>
                </a:lnTo>
                <a:lnTo>
                  <a:pt x="988" y="566"/>
                </a:lnTo>
                <a:lnTo>
                  <a:pt x="0" y="56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/>
          </a:p>
        </p:txBody>
      </p:sp>
      <p:sp>
        <p:nvSpPr>
          <p:cNvPr id="5" name="Freeform 182"/>
          <p:cNvSpPr>
            <a:spLocks/>
          </p:cNvSpPr>
          <p:nvPr/>
        </p:nvSpPr>
        <p:spPr bwMode="auto">
          <a:xfrm>
            <a:off x="5519166" y="3711575"/>
            <a:ext cx="1570038" cy="901700"/>
          </a:xfrm>
          <a:custGeom>
            <a:avLst/>
            <a:gdLst>
              <a:gd name="T0" fmla="*/ 0 w 989"/>
              <a:gd name="T1" fmla="*/ 0 h 568"/>
              <a:gd name="T2" fmla="*/ 495 w 989"/>
              <a:gd name="T3" fmla="*/ 568 h 568"/>
              <a:gd name="T4" fmla="*/ 989 w 989"/>
              <a:gd name="T5" fmla="*/ 0 h 568"/>
              <a:gd name="T6" fmla="*/ 0 w 989"/>
              <a:gd name="T7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9" h="568">
                <a:moveTo>
                  <a:pt x="0" y="0"/>
                </a:moveTo>
                <a:lnTo>
                  <a:pt x="495" y="568"/>
                </a:lnTo>
                <a:lnTo>
                  <a:pt x="9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/>
          </a:p>
        </p:txBody>
      </p:sp>
      <p:sp>
        <p:nvSpPr>
          <p:cNvPr id="6" name="Freeform 183"/>
          <p:cNvSpPr>
            <a:spLocks/>
          </p:cNvSpPr>
          <p:nvPr/>
        </p:nvSpPr>
        <p:spPr bwMode="auto">
          <a:xfrm>
            <a:off x="7905179" y="2813050"/>
            <a:ext cx="1568450" cy="898525"/>
          </a:xfrm>
          <a:custGeom>
            <a:avLst/>
            <a:gdLst>
              <a:gd name="T0" fmla="*/ 0 w 988"/>
              <a:gd name="T1" fmla="*/ 566 h 566"/>
              <a:gd name="T2" fmla="*/ 494 w 988"/>
              <a:gd name="T3" fmla="*/ 0 h 566"/>
              <a:gd name="T4" fmla="*/ 988 w 988"/>
              <a:gd name="T5" fmla="*/ 566 h 566"/>
              <a:gd name="T6" fmla="*/ 0 w 988"/>
              <a:gd name="T7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566">
                <a:moveTo>
                  <a:pt x="0" y="566"/>
                </a:moveTo>
                <a:lnTo>
                  <a:pt x="494" y="0"/>
                </a:lnTo>
                <a:lnTo>
                  <a:pt x="988" y="566"/>
                </a:lnTo>
                <a:lnTo>
                  <a:pt x="0" y="5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/>
          </a:p>
        </p:txBody>
      </p:sp>
      <p:sp>
        <p:nvSpPr>
          <p:cNvPr id="7" name="Freeform 184"/>
          <p:cNvSpPr>
            <a:spLocks/>
          </p:cNvSpPr>
          <p:nvPr/>
        </p:nvSpPr>
        <p:spPr bwMode="auto">
          <a:xfrm>
            <a:off x="10226104" y="3711575"/>
            <a:ext cx="1570038" cy="901700"/>
          </a:xfrm>
          <a:custGeom>
            <a:avLst/>
            <a:gdLst>
              <a:gd name="T0" fmla="*/ 0 w 989"/>
              <a:gd name="T1" fmla="*/ 0 h 568"/>
              <a:gd name="T2" fmla="*/ 494 w 989"/>
              <a:gd name="T3" fmla="*/ 568 h 568"/>
              <a:gd name="T4" fmla="*/ 989 w 989"/>
              <a:gd name="T5" fmla="*/ 0 h 568"/>
              <a:gd name="T6" fmla="*/ 0 w 989"/>
              <a:gd name="T7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9" h="568">
                <a:moveTo>
                  <a:pt x="0" y="0"/>
                </a:moveTo>
                <a:lnTo>
                  <a:pt x="494" y="568"/>
                </a:lnTo>
                <a:lnTo>
                  <a:pt x="9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/>
          </a:p>
        </p:txBody>
      </p:sp>
      <p:sp>
        <p:nvSpPr>
          <p:cNvPr id="8" name="Freeform 191"/>
          <p:cNvSpPr>
            <a:spLocks noEditPoints="1"/>
          </p:cNvSpPr>
          <p:nvPr/>
        </p:nvSpPr>
        <p:spPr bwMode="auto">
          <a:xfrm>
            <a:off x="6273229" y="3425825"/>
            <a:ext cx="60325" cy="298450"/>
          </a:xfrm>
          <a:custGeom>
            <a:avLst/>
            <a:gdLst>
              <a:gd name="T0" fmla="*/ 10 w 19"/>
              <a:gd name="T1" fmla="*/ 56 h 94"/>
              <a:gd name="T2" fmla="*/ 6 w 19"/>
              <a:gd name="T3" fmla="*/ 60 h 94"/>
              <a:gd name="T4" fmla="*/ 10 w 19"/>
              <a:gd name="T5" fmla="*/ 64 h 94"/>
              <a:gd name="T6" fmla="*/ 14 w 19"/>
              <a:gd name="T7" fmla="*/ 60 h 94"/>
              <a:gd name="T8" fmla="*/ 10 w 19"/>
              <a:gd name="T9" fmla="*/ 56 h 94"/>
              <a:gd name="T10" fmla="*/ 7 w 19"/>
              <a:gd name="T11" fmla="*/ 87 h 94"/>
              <a:gd name="T12" fmla="*/ 6 w 19"/>
              <a:gd name="T13" fmla="*/ 90 h 94"/>
              <a:gd name="T14" fmla="*/ 7 w 19"/>
              <a:gd name="T15" fmla="*/ 93 h 94"/>
              <a:gd name="T16" fmla="*/ 10 w 19"/>
              <a:gd name="T17" fmla="*/ 94 h 94"/>
              <a:gd name="T18" fmla="*/ 12 w 19"/>
              <a:gd name="T19" fmla="*/ 93 h 94"/>
              <a:gd name="T20" fmla="*/ 14 w 19"/>
              <a:gd name="T21" fmla="*/ 90 h 94"/>
              <a:gd name="T22" fmla="*/ 12 w 19"/>
              <a:gd name="T23" fmla="*/ 87 h 94"/>
              <a:gd name="T24" fmla="*/ 7 w 19"/>
              <a:gd name="T25" fmla="*/ 87 h 94"/>
              <a:gd name="T26" fmla="*/ 10 w 19"/>
              <a:gd name="T27" fmla="*/ 71 h 94"/>
              <a:gd name="T28" fmla="*/ 6 w 19"/>
              <a:gd name="T29" fmla="*/ 75 h 94"/>
              <a:gd name="T30" fmla="*/ 10 w 19"/>
              <a:gd name="T31" fmla="*/ 79 h 94"/>
              <a:gd name="T32" fmla="*/ 14 w 19"/>
              <a:gd name="T33" fmla="*/ 75 h 94"/>
              <a:gd name="T34" fmla="*/ 10 w 19"/>
              <a:gd name="T35" fmla="*/ 71 h 94"/>
              <a:gd name="T36" fmla="*/ 10 w 19"/>
              <a:gd name="T37" fmla="*/ 42 h 94"/>
              <a:gd name="T38" fmla="*/ 6 w 19"/>
              <a:gd name="T39" fmla="*/ 46 h 94"/>
              <a:gd name="T40" fmla="*/ 10 w 19"/>
              <a:gd name="T41" fmla="*/ 50 h 94"/>
              <a:gd name="T42" fmla="*/ 14 w 19"/>
              <a:gd name="T43" fmla="*/ 46 h 94"/>
              <a:gd name="T44" fmla="*/ 10 w 19"/>
              <a:gd name="T45" fmla="*/ 42 h 94"/>
              <a:gd name="T46" fmla="*/ 10 w 19"/>
              <a:gd name="T47" fmla="*/ 0 h 94"/>
              <a:gd name="T48" fmla="*/ 0 w 19"/>
              <a:gd name="T49" fmla="*/ 10 h 94"/>
              <a:gd name="T50" fmla="*/ 10 w 19"/>
              <a:gd name="T51" fmla="*/ 20 h 94"/>
              <a:gd name="T52" fmla="*/ 19 w 19"/>
              <a:gd name="T53" fmla="*/ 10 h 94"/>
              <a:gd name="T54" fmla="*/ 10 w 19"/>
              <a:gd name="T55" fmla="*/ 0 h 94"/>
              <a:gd name="T56" fmla="*/ 10 w 19"/>
              <a:gd name="T57" fmla="*/ 27 h 94"/>
              <a:gd name="T58" fmla="*/ 6 w 19"/>
              <a:gd name="T59" fmla="*/ 31 h 94"/>
              <a:gd name="T60" fmla="*/ 10 w 19"/>
              <a:gd name="T61" fmla="*/ 35 h 94"/>
              <a:gd name="T62" fmla="*/ 14 w 19"/>
              <a:gd name="T63" fmla="*/ 31 h 94"/>
              <a:gd name="T64" fmla="*/ 10 w 19"/>
              <a:gd name="T65" fmla="*/ 2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" h="94">
                <a:moveTo>
                  <a:pt x="10" y="56"/>
                </a:moveTo>
                <a:cubicBezTo>
                  <a:pt x="7" y="56"/>
                  <a:pt x="6" y="58"/>
                  <a:pt x="6" y="60"/>
                </a:cubicBezTo>
                <a:cubicBezTo>
                  <a:pt x="6" y="63"/>
                  <a:pt x="7" y="64"/>
                  <a:pt x="10" y="64"/>
                </a:cubicBezTo>
                <a:cubicBezTo>
                  <a:pt x="12" y="64"/>
                  <a:pt x="14" y="63"/>
                  <a:pt x="14" y="60"/>
                </a:cubicBezTo>
                <a:cubicBezTo>
                  <a:pt x="14" y="58"/>
                  <a:pt x="12" y="56"/>
                  <a:pt x="10" y="56"/>
                </a:cubicBezTo>
                <a:close/>
                <a:moveTo>
                  <a:pt x="7" y="87"/>
                </a:moveTo>
                <a:cubicBezTo>
                  <a:pt x="6" y="88"/>
                  <a:pt x="6" y="89"/>
                  <a:pt x="6" y="90"/>
                </a:cubicBezTo>
                <a:cubicBezTo>
                  <a:pt x="6" y="91"/>
                  <a:pt x="6" y="92"/>
                  <a:pt x="7" y="93"/>
                </a:cubicBezTo>
                <a:cubicBezTo>
                  <a:pt x="8" y="94"/>
                  <a:pt x="9" y="94"/>
                  <a:pt x="10" y="94"/>
                </a:cubicBezTo>
                <a:cubicBezTo>
                  <a:pt x="11" y="94"/>
                  <a:pt x="12" y="94"/>
                  <a:pt x="12" y="93"/>
                </a:cubicBezTo>
                <a:cubicBezTo>
                  <a:pt x="13" y="92"/>
                  <a:pt x="14" y="91"/>
                  <a:pt x="14" y="90"/>
                </a:cubicBezTo>
                <a:cubicBezTo>
                  <a:pt x="14" y="89"/>
                  <a:pt x="13" y="88"/>
                  <a:pt x="12" y="87"/>
                </a:cubicBezTo>
                <a:cubicBezTo>
                  <a:pt x="11" y="86"/>
                  <a:pt x="8" y="86"/>
                  <a:pt x="7" y="87"/>
                </a:cubicBezTo>
                <a:close/>
                <a:moveTo>
                  <a:pt x="10" y="71"/>
                </a:moveTo>
                <a:cubicBezTo>
                  <a:pt x="7" y="71"/>
                  <a:pt x="6" y="73"/>
                  <a:pt x="6" y="75"/>
                </a:cubicBezTo>
                <a:cubicBezTo>
                  <a:pt x="6" y="78"/>
                  <a:pt x="7" y="79"/>
                  <a:pt x="10" y="79"/>
                </a:cubicBezTo>
                <a:cubicBezTo>
                  <a:pt x="12" y="79"/>
                  <a:pt x="14" y="78"/>
                  <a:pt x="14" y="75"/>
                </a:cubicBezTo>
                <a:cubicBezTo>
                  <a:pt x="14" y="73"/>
                  <a:pt x="12" y="71"/>
                  <a:pt x="10" y="71"/>
                </a:cubicBezTo>
                <a:close/>
                <a:moveTo>
                  <a:pt x="10" y="42"/>
                </a:moveTo>
                <a:cubicBezTo>
                  <a:pt x="7" y="42"/>
                  <a:pt x="6" y="43"/>
                  <a:pt x="6" y="46"/>
                </a:cubicBezTo>
                <a:cubicBezTo>
                  <a:pt x="6" y="48"/>
                  <a:pt x="7" y="50"/>
                  <a:pt x="10" y="50"/>
                </a:cubicBezTo>
                <a:cubicBezTo>
                  <a:pt x="12" y="50"/>
                  <a:pt x="14" y="48"/>
                  <a:pt x="14" y="46"/>
                </a:cubicBezTo>
                <a:cubicBezTo>
                  <a:pt x="14" y="43"/>
                  <a:pt x="12" y="42"/>
                  <a:pt x="10" y="42"/>
                </a:cubicBezTo>
                <a:close/>
                <a:moveTo>
                  <a:pt x="10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15"/>
                  <a:pt x="4" y="20"/>
                  <a:pt x="10" y="20"/>
                </a:cubicBezTo>
                <a:cubicBezTo>
                  <a:pt x="15" y="20"/>
                  <a:pt x="19" y="15"/>
                  <a:pt x="19" y="10"/>
                </a:cubicBezTo>
                <a:cubicBezTo>
                  <a:pt x="19" y="5"/>
                  <a:pt x="15" y="0"/>
                  <a:pt x="10" y="0"/>
                </a:cubicBezTo>
                <a:close/>
                <a:moveTo>
                  <a:pt x="10" y="27"/>
                </a:moveTo>
                <a:cubicBezTo>
                  <a:pt x="7" y="27"/>
                  <a:pt x="6" y="28"/>
                  <a:pt x="6" y="31"/>
                </a:cubicBezTo>
                <a:cubicBezTo>
                  <a:pt x="6" y="33"/>
                  <a:pt x="7" y="35"/>
                  <a:pt x="10" y="35"/>
                </a:cubicBezTo>
                <a:cubicBezTo>
                  <a:pt x="12" y="35"/>
                  <a:pt x="14" y="33"/>
                  <a:pt x="14" y="31"/>
                </a:cubicBezTo>
                <a:cubicBezTo>
                  <a:pt x="14" y="28"/>
                  <a:pt x="12" y="27"/>
                  <a:pt x="10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/>
          </a:p>
        </p:txBody>
      </p:sp>
      <p:sp>
        <p:nvSpPr>
          <p:cNvPr id="9" name="Freeform 192"/>
          <p:cNvSpPr>
            <a:spLocks noEditPoints="1"/>
          </p:cNvSpPr>
          <p:nvPr/>
        </p:nvSpPr>
        <p:spPr bwMode="auto">
          <a:xfrm>
            <a:off x="10981754" y="3425825"/>
            <a:ext cx="60325" cy="298450"/>
          </a:xfrm>
          <a:custGeom>
            <a:avLst/>
            <a:gdLst>
              <a:gd name="T0" fmla="*/ 9 w 19"/>
              <a:gd name="T1" fmla="*/ 71 h 94"/>
              <a:gd name="T2" fmla="*/ 5 w 19"/>
              <a:gd name="T3" fmla="*/ 75 h 94"/>
              <a:gd name="T4" fmla="*/ 9 w 19"/>
              <a:gd name="T5" fmla="*/ 79 h 94"/>
              <a:gd name="T6" fmla="*/ 13 w 19"/>
              <a:gd name="T7" fmla="*/ 75 h 94"/>
              <a:gd name="T8" fmla="*/ 9 w 19"/>
              <a:gd name="T9" fmla="*/ 71 h 94"/>
              <a:gd name="T10" fmla="*/ 7 w 19"/>
              <a:gd name="T11" fmla="*/ 87 h 94"/>
              <a:gd name="T12" fmla="*/ 5 w 19"/>
              <a:gd name="T13" fmla="*/ 90 h 94"/>
              <a:gd name="T14" fmla="*/ 7 w 19"/>
              <a:gd name="T15" fmla="*/ 93 h 94"/>
              <a:gd name="T16" fmla="*/ 9 w 19"/>
              <a:gd name="T17" fmla="*/ 94 h 94"/>
              <a:gd name="T18" fmla="*/ 12 w 19"/>
              <a:gd name="T19" fmla="*/ 93 h 94"/>
              <a:gd name="T20" fmla="*/ 13 w 19"/>
              <a:gd name="T21" fmla="*/ 90 h 94"/>
              <a:gd name="T22" fmla="*/ 12 w 19"/>
              <a:gd name="T23" fmla="*/ 87 h 94"/>
              <a:gd name="T24" fmla="*/ 7 w 19"/>
              <a:gd name="T25" fmla="*/ 87 h 94"/>
              <a:gd name="T26" fmla="*/ 9 w 19"/>
              <a:gd name="T27" fmla="*/ 56 h 94"/>
              <a:gd name="T28" fmla="*/ 5 w 19"/>
              <a:gd name="T29" fmla="*/ 60 h 94"/>
              <a:gd name="T30" fmla="*/ 9 w 19"/>
              <a:gd name="T31" fmla="*/ 64 h 94"/>
              <a:gd name="T32" fmla="*/ 13 w 19"/>
              <a:gd name="T33" fmla="*/ 60 h 94"/>
              <a:gd name="T34" fmla="*/ 9 w 19"/>
              <a:gd name="T35" fmla="*/ 56 h 94"/>
              <a:gd name="T36" fmla="*/ 9 w 19"/>
              <a:gd name="T37" fmla="*/ 42 h 94"/>
              <a:gd name="T38" fmla="*/ 5 w 19"/>
              <a:gd name="T39" fmla="*/ 46 h 94"/>
              <a:gd name="T40" fmla="*/ 9 w 19"/>
              <a:gd name="T41" fmla="*/ 50 h 94"/>
              <a:gd name="T42" fmla="*/ 13 w 19"/>
              <a:gd name="T43" fmla="*/ 46 h 94"/>
              <a:gd name="T44" fmla="*/ 9 w 19"/>
              <a:gd name="T45" fmla="*/ 42 h 94"/>
              <a:gd name="T46" fmla="*/ 9 w 19"/>
              <a:gd name="T47" fmla="*/ 0 h 94"/>
              <a:gd name="T48" fmla="*/ 0 w 19"/>
              <a:gd name="T49" fmla="*/ 10 h 94"/>
              <a:gd name="T50" fmla="*/ 9 w 19"/>
              <a:gd name="T51" fmla="*/ 20 h 94"/>
              <a:gd name="T52" fmla="*/ 19 w 19"/>
              <a:gd name="T53" fmla="*/ 10 h 94"/>
              <a:gd name="T54" fmla="*/ 9 w 19"/>
              <a:gd name="T55" fmla="*/ 0 h 94"/>
              <a:gd name="T56" fmla="*/ 9 w 19"/>
              <a:gd name="T57" fmla="*/ 27 h 94"/>
              <a:gd name="T58" fmla="*/ 5 w 19"/>
              <a:gd name="T59" fmla="*/ 31 h 94"/>
              <a:gd name="T60" fmla="*/ 9 w 19"/>
              <a:gd name="T61" fmla="*/ 35 h 94"/>
              <a:gd name="T62" fmla="*/ 13 w 19"/>
              <a:gd name="T63" fmla="*/ 31 h 94"/>
              <a:gd name="T64" fmla="*/ 9 w 19"/>
              <a:gd name="T65" fmla="*/ 2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" h="94">
                <a:moveTo>
                  <a:pt x="9" y="71"/>
                </a:moveTo>
                <a:cubicBezTo>
                  <a:pt x="7" y="71"/>
                  <a:pt x="5" y="73"/>
                  <a:pt x="5" y="75"/>
                </a:cubicBezTo>
                <a:cubicBezTo>
                  <a:pt x="5" y="78"/>
                  <a:pt x="7" y="79"/>
                  <a:pt x="9" y="79"/>
                </a:cubicBezTo>
                <a:cubicBezTo>
                  <a:pt x="12" y="79"/>
                  <a:pt x="13" y="78"/>
                  <a:pt x="13" y="75"/>
                </a:cubicBezTo>
                <a:cubicBezTo>
                  <a:pt x="13" y="73"/>
                  <a:pt x="12" y="71"/>
                  <a:pt x="9" y="71"/>
                </a:cubicBezTo>
                <a:close/>
                <a:moveTo>
                  <a:pt x="7" y="87"/>
                </a:moveTo>
                <a:cubicBezTo>
                  <a:pt x="6" y="88"/>
                  <a:pt x="5" y="89"/>
                  <a:pt x="5" y="90"/>
                </a:cubicBezTo>
                <a:cubicBezTo>
                  <a:pt x="5" y="91"/>
                  <a:pt x="6" y="92"/>
                  <a:pt x="7" y="93"/>
                </a:cubicBezTo>
                <a:cubicBezTo>
                  <a:pt x="7" y="94"/>
                  <a:pt x="8" y="94"/>
                  <a:pt x="9" y="94"/>
                </a:cubicBezTo>
                <a:cubicBezTo>
                  <a:pt x="10" y="94"/>
                  <a:pt x="11" y="94"/>
                  <a:pt x="12" y="93"/>
                </a:cubicBezTo>
                <a:cubicBezTo>
                  <a:pt x="13" y="92"/>
                  <a:pt x="13" y="91"/>
                  <a:pt x="13" y="90"/>
                </a:cubicBezTo>
                <a:cubicBezTo>
                  <a:pt x="13" y="89"/>
                  <a:pt x="13" y="88"/>
                  <a:pt x="12" y="87"/>
                </a:cubicBezTo>
                <a:cubicBezTo>
                  <a:pt x="11" y="86"/>
                  <a:pt x="8" y="86"/>
                  <a:pt x="7" y="87"/>
                </a:cubicBezTo>
                <a:close/>
                <a:moveTo>
                  <a:pt x="9" y="56"/>
                </a:moveTo>
                <a:cubicBezTo>
                  <a:pt x="7" y="56"/>
                  <a:pt x="5" y="58"/>
                  <a:pt x="5" y="60"/>
                </a:cubicBezTo>
                <a:cubicBezTo>
                  <a:pt x="5" y="63"/>
                  <a:pt x="7" y="64"/>
                  <a:pt x="9" y="64"/>
                </a:cubicBezTo>
                <a:cubicBezTo>
                  <a:pt x="12" y="64"/>
                  <a:pt x="13" y="63"/>
                  <a:pt x="13" y="60"/>
                </a:cubicBezTo>
                <a:cubicBezTo>
                  <a:pt x="13" y="58"/>
                  <a:pt x="12" y="56"/>
                  <a:pt x="9" y="56"/>
                </a:cubicBezTo>
                <a:close/>
                <a:moveTo>
                  <a:pt x="9" y="42"/>
                </a:moveTo>
                <a:cubicBezTo>
                  <a:pt x="7" y="42"/>
                  <a:pt x="5" y="43"/>
                  <a:pt x="5" y="46"/>
                </a:cubicBezTo>
                <a:cubicBezTo>
                  <a:pt x="5" y="48"/>
                  <a:pt x="7" y="50"/>
                  <a:pt x="9" y="50"/>
                </a:cubicBezTo>
                <a:cubicBezTo>
                  <a:pt x="12" y="50"/>
                  <a:pt x="13" y="48"/>
                  <a:pt x="13" y="46"/>
                </a:cubicBezTo>
                <a:cubicBezTo>
                  <a:pt x="13" y="43"/>
                  <a:pt x="12" y="42"/>
                  <a:pt x="9" y="42"/>
                </a:cubicBezTo>
                <a:close/>
                <a:moveTo>
                  <a:pt x="9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15"/>
                  <a:pt x="4" y="20"/>
                  <a:pt x="9" y="20"/>
                </a:cubicBezTo>
                <a:cubicBezTo>
                  <a:pt x="15" y="20"/>
                  <a:pt x="19" y="15"/>
                  <a:pt x="19" y="10"/>
                </a:cubicBezTo>
                <a:cubicBezTo>
                  <a:pt x="19" y="5"/>
                  <a:pt x="15" y="0"/>
                  <a:pt x="9" y="0"/>
                </a:cubicBezTo>
                <a:close/>
                <a:moveTo>
                  <a:pt x="9" y="27"/>
                </a:moveTo>
                <a:cubicBezTo>
                  <a:pt x="7" y="27"/>
                  <a:pt x="5" y="28"/>
                  <a:pt x="5" y="31"/>
                </a:cubicBezTo>
                <a:cubicBezTo>
                  <a:pt x="5" y="33"/>
                  <a:pt x="7" y="35"/>
                  <a:pt x="9" y="35"/>
                </a:cubicBezTo>
                <a:cubicBezTo>
                  <a:pt x="12" y="35"/>
                  <a:pt x="13" y="33"/>
                  <a:pt x="13" y="31"/>
                </a:cubicBezTo>
                <a:cubicBezTo>
                  <a:pt x="13" y="28"/>
                  <a:pt x="12" y="27"/>
                  <a:pt x="9" y="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36927" y="2516209"/>
            <a:ext cx="2593844" cy="5936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  <a:latin typeface="Ubuntu" panose="020B0504030602030204" pitchFamily="34" charset="0"/>
                <a:cs typeface="Poppins" panose="02000000000000000000" pitchFamily="2" charset="0"/>
              </a:rPr>
              <a:t>TIMELINE</a:t>
            </a:r>
            <a:endParaRPr lang="en-US" sz="3200" b="1" dirty="0">
              <a:solidFill>
                <a:schemeClr val="bg1"/>
              </a:solidFill>
              <a:latin typeface="Ubuntu" panose="020B0504030602030204" pitchFamily="34" charset="0"/>
              <a:cs typeface="Poppins" panose="02000000000000000000" pitchFamily="2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69905" y="3070502"/>
            <a:ext cx="2560866" cy="12567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Lorem ipsum dolor sit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amet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,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consectetur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adipiscing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elit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Vestibulum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varius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augue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eu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fringilla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maximus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</a:t>
            </a:r>
            <a:endParaRPr lang="en-US" altLang="ko-KR" sz="1600" dirty="0">
              <a:solidFill>
                <a:schemeClr val="accent1">
                  <a:lumMod val="20000"/>
                  <a:lumOff val="80000"/>
                </a:schemeClr>
              </a:solidFill>
              <a:latin typeface="Ubuntu Light" panose="020B0304030602030204" pitchFamily="34" charset="0"/>
              <a:cs typeface="Poppins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824" y="4463861"/>
            <a:ext cx="2371118" cy="2333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2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rhoncus</a:t>
            </a:r>
            <a:r>
              <a:rPr lang="en-US" sz="12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tortor</a:t>
            </a:r>
            <a:r>
              <a:rPr lang="en-US" sz="12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sed</a:t>
            </a:r>
            <a:r>
              <a:rPr lang="en-US" sz="12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lacus </a:t>
            </a:r>
            <a:r>
              <a:rPr lang="en-US" sz="12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finibus</a:t>
            </a:r>
            <a:r>
              <a:rPr lang="en-US" sz="12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facilisis</a:t>
            </a:r>
            <a:r>
              <a:rPr lang="en-US" sz="12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sapien</a:t>
            </a:r>
            <a:r>
              <a:rPr lang="en-US" sz="12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vulputate</a:t>
            </a:r>
            <a:r>
              <a:rPr lang="en-US" sz="12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Maecenas </a:t>
            </a:r>
            <a:r>
              <a:rPr lang="en-US" sz="12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rutrum</a:t>
            </a:r>
            <a:r>
              <a:rPr lang="en-US" sz="12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sollicitudin</a:t>
            </a:r>
            <a:r>
              <a:rPr lang="en-US" sz="12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suscipit</a:t>
            </a:r>
            <a:r>
              <a:rPr lang="en-US" sz="120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Mauris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rhoncus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tortor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sed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lacus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finibus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eget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facilisis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sapien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vulputate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Maecenas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rutrum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sollicitudin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suscipit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Mauris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rhoncus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tortor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sed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lacus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finibus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eget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facilisis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sapien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vulputate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Maecenas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rutrum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sollicitudin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suscipit</a:t>
            </a:r>
            <a:r>
              <a:rPr lang="en-US" sz="1200" dirty="0" smtClean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</a:t>
            </a:r>
            <a:endParaRPr lang="en-US" sz="1200" spc="-30" dirty="0" smtClean="0">
              <a:solidFill>
                <a:schemeClr val="bg1"/>
              </a:solidFill>
              <a:latin typeface="Ubuntu Light" panose="020B0304030602030204" pitchFamily="34" charset="0"/>
              <a:cs typeface="Poppins" panose="02000000000000000000" pitchFamily="2" charset="0"/>
            </a:endParaRPr>
          </a:p>
          <a:p>
            <a:pPr>
              <a:lnSpc>
                <a:spcPts val="1400"/>
              </a:lnSpc>
            </a:pPr>
            <a:endParaRPr lang="en-US" sz="1200" spc="-30" dirty="0" smtClean="0">
              <a:solidFill>
                <a:schemeClr val="bg1"/>
              </a:solidFill>
              <a:latin typeface="Ubuntu Light" panose="020B0304030602030204" pitchFamily="34" charset="0"/>
              <a:cs typeface="Poppins" panose="02000000000000000000" pitchFamily="2" charset="0"/>
            </a:endParaRPr>
          </a:p>
          <a:p>
            <a:pPr>
              <a:lnSpc>
                <a:spcPts val="1400"/>
              </a:lnSpc>
            </a:pPr>
            <a:endParaRPr lang="en-US" sz="1200" spc="-30" dirty="0">
              <a:solidFill>
                <a:schemeClr val="bg1"/>
              </a:solidFill>
              <a:latin typeface="Ubuntu Light" panose="020B0304030602030204" pitchFamily="34" charset="0"/>
              <a:cs typeface="Poppins" panose="02000000000000000000" pitchFamily="2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000096" y="4055778"/>
            <a:ext cx="1840915" cy="5574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Ubuntu" panose="020B0504030602030204" pitchFamily="34" charset="0"/>
                <a:cs typeface="Poppins" panose="02000000000000000000" pitchFamily="2" charset="0"/>
              </a:rPr>
              <a:t>Q1</a:t>
            </a:r>
            <a:endParaRPr lang="en-US" sz="3200" b="1" dirty="0">
              <a:solidFill>
                <a:schemeClr val="bg1"/>
              </a:solidFill>
              <a:latin typeface="Ubuntu" panose="020B0504030602030204" pitchFamily="34" charset="0"/>
              <a:cs typeface="Poppins" panose="02000000000000000000" pitchFamily="2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52771" y="2772420"/>
            <a:ext cx="1840915" cy="5120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Ubuntu" panose="020B0504030602030204" pitchFamily="34" charset="0"/>
                <a:cs typeface="Poppins" panose="02000000000000000000" pitchFamily="2" charset="0"/>
              </a:rPr>
              <a:t>Q2</a:t>
            </a:r>
            <a:endParaRPr lang="en-US" sz="3200" b="1" dirty="0">
              <a:solidFill>
                <a:schemeClr val="bg1"/>
              </a:solidFill>
              <a:latin typeface="Ubuntu" panose="020B0504030602030204" pitchFamily="34" charset="0"/>
              <a:cs typeface="Poppins" panose="02000000000000000000" pitchFamily="2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68946" y="4055778"/>
            <a:ext cx="1840915" cy="13547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Ubuntu" panose="020B0504030602030204" pitchFamily="34" charset="0"/>
                <a:cs typeface="Poppins" panose="02000000000000000000" pitchFamily="2" charset="0"/>
              </a:rPr>
              <a:t>Q3</a:t>
            </a:r>
            <a:endParaRPr lang="en-US" sz="3200" b="1" dirty="0">
              <a:solidFill>
                <a:schemeClr val="bg1"/>
              </a:solidFill>
              <a:latin typeface="Ubuntu" panose="020B0504030602030204" pitchFamily="34" charset="0"/>
              <a:cs typeface="Poppins" panose="02000000000000000000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0017139" y="2807652"/>
            <a:ext cx="1840915" cy="6181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Ubuntu" panose="020B0504030602030204" pitchFamily="34" charset="0"/>
                <a:cs typeface="Poppins" panose="02000000000000000000" pitchFamily="2" charset="0"/>
              </a:rPr>
              <a:t>Q4</a:t>
            </a:r>
            <a:endParaRPr lang="en-US" sz="3200" b="1" dirty="0">
              <a:solidFill>
                <a:schemeClr val="bg1"/>
              </a:solidFill>
              <a:latin typeface="Ubuntu" panose="020B0504030602030204" pitchFamily="34" charset="0"/>
              <a:cs typeface="Poppins" panose="02000000000000000000" pitchFamily="2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12172" y="1348540"/>
            <a:ext cx="4392607" cy="5936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chemeClr val="tx2">
                    <a:lumMod val="75000"/>
                  </a:schemeClr>
                </a:solidFill>
                <a:latin typeface="Ubuntu" panose="020B0504030602030204" pitchFamily="34" charset="0"/>
                <a:cs typeface="Poppins" panose="02000000000000000000" pitchFamily="2" charset="0"/>
              </a:rPr>
              <a:t>2017</a:t>
            </a:r>
            <a:endParaRPr lang="en-US" sz="8000" b="1" dirty="0">
              <a:solidFill>
                <a:schemeClr val="tx2">
                  <a:lumMod val="75000"/>
                </a:schemeClr>
              </a:solidFill>
              <a:latin typeface="Ubuntu" panose="020B0504030602030204" pitchFamily="34" charset="0"/>
              <a:cs typeface="Poppins" panose="02000000000000000000" pitchFamily="2" charset="0"/>
            </a:endParaRPr>
          </a:p>
        </p:txBody>
      </p:sp>
      <p:sp>
        <p:nvSpPr>
          <p:cNvPr id="18" name="Shape 2617"/>
          <p:cNvSpPr/>
          <p:nvPr/>
        </p:nvSpPr>
        <p:spPr>
          <a:xfrm>
            <a:off x="3674560" y="3125640"/>
            <a:ext cx="486472" cy="398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Ubuntu Light"/>
                <a:ea typeface="Ubuntu Light"/>
                <a:cs typeface="Ubuntu Light"/>
                <a:sym typeface="Ubuntu Light"/>
              </a:defRPr>
            </a:pPr>
            <a:endParaRPr sz="2999">
              <a:latin typeface="Ubuntu Light" panose="020B0304030602030204" pitchFamily="34" charset="0"/>
            </a:endParaRPr>
          </a:p>
        </p:txBody>
      </p:sp>
      <p:sp>
        <p:nvSpPr>
          <p:cNvPr id="19" name="Shape 2554"/>
          <p:cNvSpPr/>
          <p:nvPr/>
        </p:nvSpPr>
        <p:spPr>
          <a:xfrm>
            <a:off x="6089380" y="3852843"/>
            <a:ext cx="451320" cy="410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Ubuntu Light"/>
                <a:ea typeface="Ubuntu Light"/>
                <a:cs typeface="Ubuntu Light"/>
                <a:sym typeface="Ubuntu Light"/>
              </a:defRPr>
            </a:pPr>
            <a:endParaRPr sz="2999">
              <a:latin typeface="Ubuntu Light" panose="020B0304030602030204" pitchFamily="34" charset="0"/>
            </a:endParaRPr>
          </a:p>
        </p:txBody>
      </p:sp>
      <p:sp>
        <p:nvSpPr>
          <p:cNvPr id="20" name="Shape 2588"/>
          <p:cNvSpPr/>
          <p:nvPr/>
        </p:nvSpPr>
        <p:spPr>
          <a:xfrm>
            <a:off x="8489137" y="3149562"/>
            <a:ext cx="425347" cy="386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Ubuntu Light"/>
                <a:ea typeface="Ubuntu Light"/>
                <a:cs typeface="Ubuntu Light"/>
                <a:sym typeface="Ubuntu Light"/>
              </a:defRPr>
            </a:pPr>
            <a:endParaRPr sz="2999">
              <a:latin typeface="Ubuntu Light" panose="020B030403060203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713051" y="3852843"/>
            <a:ext cx="563027" cy="474404"/>
            <a:chOff x="4008438" y="3151188"/>
            <a:chExt cx="171450" cy="144463"/>
          </a:xfrm>
          <a:solidFill>
            <a:schemeClr val="bg1"/>
          </a:solidFill>
        </p:grpSpPr>
        <p:sp>
          <p:nvSpPr>
            <p:cNvPr id="22" name="Freeform 1051"/>
            <p:cNvSpPr>
              <a:spLocks/>
            </p:cNvSpPr>
            <p:nvPr/>
          </p:nvSpPr>
          <p:spPr bwMode="auto">
            <a:xfrm>
              <a:off x="4108450" y="3203576"/>
              <a:ext cx="36513" cy="34925"/>
            </a:xfrm>
            <a:custGeom>
              <a:avLst/>
              <a:gdLst>
                <a:gd name="T0" fmla="*/ 37 w 41"/>
                <a:gd name="T1" fmla="*/ 40 h 40"/>
                <a:gd name="T2" fmla="*/ 34 w 41"/>
                <a:gd name="T3" fmla="*/ 39 h 40"/>
                <a:gd name="T4" fmla="*/ 1 w 41"/>
                <a:gd name="T5" fmla="*/ 6 h 40"/>
                <a:gd name="T6" fmla="*/ 1 w 41"/>
                <a:gd name="T7" fmla="*/ 1 h 40"/>
                <a:gd name="T8" fmla="*/ 7 w 41"/>
                <a:gd name="T9" fmla="*/ 1 h 40"/>
                <a:gd name="T10" fmla="*/ 39 w 41"/>
                <a:gd name="T11" fmla="*/ 34 h 40"/>
                <a:gd name="T12" fmla="*/ 39 w 41"/>
                <a:gd name="T13" fmla="*/ 39 h 40"/>
                <a:gd name="T14" fmla="*/ 37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37" y="40"/>
                  </a:moveTo>
                  <a:cubicBezTo>
                    <a:pt x="36" y="40"/>
                    <a:pt x="35" y="40"/>
                    <a:pt x="34" y="3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38" y="40"/>
                    <a:pt x="38" y="40"/>
                    <a:pt x="3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23" name="Freeform 1052"/>
            <p:cNvSpPr>
              <a:spLocks/>
            </p:cNvSpPr>
            <p:nvPr/>
          </p:nvSpPr>
          <p:spPr bwMode="auto">
            <a:xfrm>
              <a:off x="4038600" y="3186113"/>
              <a:ext cx="42863" cy="49213"/>
            </a:xfrm>
            <a:custGeom>
              <a:avLst/>
              <a:gdLst>
                <a:gd name="T0" fmla="*/ 5 w 48"/>
                <a:gd name="T1" fmla="*/ 56 h 56"/>
                <a:gd name="T2" fmla="*/ 1 w 48"/>
                <a:gd name="T3" fmla="*/ 52 h 56"/>
                <a:gd name="T4" fmla="*/ 8 w 48"/>
                <a:gd name="T5" fmla="*/ 35 h 56"/>
                <a:gd name="T6" fmla="*/ 8 w 48"/>
                <a:gd name="T7" fmla="*/ 35 h 56"/>
                <a:gd name="T8" fmla="*/ 41 w 48"/>
                <a:gd name="T9" fmla="*/ 1 h 56"/>
                <a:gd name="T10" fmla="*/ 47 w 48"/>
                <a:gd name="T11" fmla="*/ 1 h 56"/>
                <a:gd name="T12" fmla="*/ 47 w 48"/>
                <a:gd name="T13" fmla="*/ 6 h 56"/>
                <a:gd name="T14" fmla="*/ 13 w 48"/>
                <a:gd name="T15" fmla="*/ 40 h 56"/>
                <a:gd name="T16" fmla="*/ 8 w 48"/>
                <a:gd name="T17" fmla="*/ 51 h 56"/>
                <a:gd name="T18" fmla="*/ 5 w 48"/>
                <a:gd name="T19" fmla="*/ 56 h 56"/>
                <a:gd name="T20" fmla="*/ 5 w 48"/>
                <a:gd name="T2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56">
                  <a:moveTo>
                    <a:pt x="5" y="56"/>
                  </a:moveTo>
                  <a:cubicBezTo>
                    <a:pt x="3" y="56"/>
                    <a:pt x="1" y="54"/>
                    <a:pt x="1" y="52"/>
                  </a:cubicBezTo>
                  <a:cubicBezTo>
                    <a:pt x="0" y="43"/>
                    <a:pt x="4" y="38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3" y="0"/>
                    <a:pt x="45" y="0"/>
                    <a:pt x="47" y="1"/>
                  </a:cubicBezTo>
                  <a:cubicBezTo>
                    <a:pt x="48" y="3"/>
                    <a:pt x="48" y="5"/>
                    <a:pt x="47" y="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0" y="43"/>
                    <a:pt x="8" y="45"/>
                    <a:pt x="8" y="51"/>
                  </a:cubicBezTo>
                  <a:cubicBezTo>
                    <a:pt x="9" y="53"/>
                    <a:pt x="7" y="55"/>
                    <a:pt x="5" y="56"/>
                  </a:cubicBezTo>
                  <a:cubicBezTo>
                    <a:pt x="5" y="56"/>
                    <a:pt x="5" y="56"/>
                    <a:pt x="5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24" name="Freeform 1053"/>
            <p:cNvSpPr>
              <a:spLocks/>
            </p:cNvSpPr>
            <p:nvPr/>
          </p:nvSpPr>
          <p:spPr bwMode="auto">
            <a:xfrm>
              <a:off x="4100513" y="3262313"/>
              <a:ext cx="17463" cy="25400"/>
            </a:xfrm>
            <a:custGeom>
              <a:avLst/>
              <a:gdLst>
                <a:gd name="T0" fmla="*/ 13 w 20"/>
                <a:gd name="T1" fmla="*/ 29 h 29"/>
                <a:gd name="T2" fmla="*/ 10 w 20"/>
                <a:gd name="T3" fmla="*/ 28 h 29"/>
                <a:gd name="T4" fmla="*/ 10 w 20"/>
                <a:gd name="T5" fmla="*/ 23 h 29"/>
                <a:gd name="T6" fmla="*/ 9 w 20"/>
                <a:gd name="T7" fmla="*/ 14 h 29"/>
                <a:gd name="T8" fmla="*/ 1 w 20"/>
                <a:gd name="T9" fmla="*/ 7 h 29"/>
                <a:gd name="T10" fmla="*/ 1 w 20"/>
                <a:gd name="T11" fmla="*/ 2 h 29"/>
                <a:gd name="T12" fmla="*/ 6 w 20"/>
                <a:gd name="T13" fmla="*/ 2 h 29"/>
                <a:gd name="T14" fmla="*/ 14 w 20"/>
                <a:gd name="T15" fmla="*/ 9 h 29"/>
                <a:gd name="T16" fmla="*/ 15 w 20"/>
                <a:gd name="T17" fmla="*/ 28 h 29"/>
                <a:gd name="T18" fmla="*/ 13 w 20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9">
                  <a:moveTo>
                    <a:pt x="13" y="29"/>
                  </a:moveTo>
                  <a:cubicBezTo>
                    <a:pt x="12" y="29"/>
                    <a:pt x="11" y="29"/>
                    <a:pt x="10" y="28"/>
                  </a:cubicBezTo>
                  <a:cubicBezTo>
                    <a:pt x="9" y="27"/>
                    <a:pt x="9" y="24"/>
                    <a:pt x="10" y="23"/>
                  </a:cubicBezTo>
                  <a:cubicBezTo>
                    <a:pt x="12" y="21"/>
                    <a:pt x="11" y="17"/>
                    <a:pt x="9" y="1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9" y="15"/>
                    <a:pt x="20" y="23"/>
                    <a:pt x="15" y="28"/>
                  </a:cubicBezTo>
                  <a:cubicBezTo>
                    <a:pt x="14" y="29"/>
                    <a:pt x="13" y="29"/>
                    <a:pt x="1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25" name="Freeform 1054"/>
            <p:cNvSpPr>
              <a:spLocks/>
            </p:cNvSpPr>
            <p:nvPr/>
          </p:nvSpPr>
          <p:spPr bwMode="auto">
            <a:xfrm>
              <a:off x="4100513" y="3251201"/>
              <a:ext cx="28575" cy="26988"/>
            </a:xfrm>
            <a:custGeom>
              <a:avLst/>
              <a:gdLst>
                <a:gd name="T0" fmla="*/ 20 w 32"/>
                <a:gd name="T1" fmla="*/ 31 h 31"/>
                <a:gd name="T2" fmla="*/ 19 w 32"/>
                <a:gd name="T3" fmla="*/ 31 h 31"/>
                <a:gd name="T4" fmla="*/ 9 w 32"/>
                <a:gd name="T5" fmla="*/ 27 h 31"/>
                <a:gd name="T6" fmla="*/ 2 w 32"/>
                <a:gd name="T7" fmla="*/ 19 h 31"/>
                <a:gd name="T8" fmla="*/ 2 w 32"/>
                <a:gd name="T9" fmla="*/ 14 h 31"/>
                <a:gd name="T10" fmla="*/ 7 w 32"/>
                <a:gd name="T11" fmla="*/ 14 h 31"/>
                <a:gd name="T12" fmla="*/ 14 w 32"/>
                <a:gd name="T13" fmla="*/ 22 h 31"/>
                <a:gd name="T14" fmla="*/ 19 w 32"/>
                <a:gd name="T15" fmla="*/ 24 h 31"/>
                <a:gd name="T16" fmla="*/ 23 w 32"/>
                <a:gd name="T17" fmla="*/ 23 h 31"/>
                <a:gd name="T18" fmla="*/ 24 w 32"/>
                <a:gd name="T19" fmla="*/ 19 h 31"/>
                <a:gd name="T20" fmla="*/ 22 w 32"/>
                <a:gd name="T21" fmla="*/ 14 h 31"/>
                <a:gd name="T22" fmla="*/ 14 w 32"/>
                <a:gd name="T23" fmla="*/ 7 h 31"/>
                <a:gd name="T24" fmla="*/ 14 w 32"/>
                <a:gd name="T25" fmla="*/ 2 h 31"/>
                <a:gd name="T26" fmla="*/ 19 w 32"/>
                <a:gd name="T27" fmla="*/ 2 h 31"/>
                <a:gd name="T28" fmla="*/ 27 w 32"/>
                <a:gd name="T29" fmla="*/ 9 h 31"/>
                <a:gd name="T30" fmla="*/ 31 w 32"/>
                <a:gd name="T31" fmla="*/ 18 h 31"/>
                <a:gd name="T32" fmla="*/ 28 w 32"/>
                <a:gd name="T33" fmla="*/ 28 h 31"/>
                <a:gd name="T34" fmla="*/ 20 w 32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31">
                  <a:moveTo>
                    <a:pt x="20" y="31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15" y="31"/>
                    <a:pt x="12" y="29"/>
                    <a:pt x="9" y="2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8"/>
                    <a:pt x="0" y="16"/>
                    <a:pt x="2" y="14"/>
                  </a:cubicBezTo>
                  <a:cubicBezTo>
                    <a:pt x="3" y="13"/>
                    <a:pt x="5" y="13"/>
                    <a:pt x="7" y="14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6" y="23"/>
                    <a:pt x="17" y="24"/>
                    <a:pt x="19" y="24"/>
                  </a:cubicBezTo>
                  <a:cubicBezTo>
                    <a:pt x="21" y="24"/>
                    <a:pt x="22" y="24"/>
                    <a:pt x="23" y="23"/>
                  </a:cubicBezTo>
                  <a:cubicBezTo>
                    <a:pt x="24" y="22"/>
                    <a:pt x="24" y="21"/>
                    <a:pt x="24" y="19"/>
                  </a:cubicBezTo>
                  <a:cubicBezTo>
                    <a:pt x="24" y="17"/>
                    <a:pt x="23" y="16"/>
                    <a:pt x="22" y="1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5"/>
                    <a:pt x="13" y="3"/>
                    <a:pt x="14" y="2"/>
                  </a:cubicBezTo>
                  <a:cubicBezTo>
                    <a:pt x="16" y="0"/>
                    <a:pt x="18" y="0"/>
                    <a:pt x="19" y="2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2"/>
                    <a:pt x="31" y="15"/>
                    <a:pt x="31" y="18"/>
                  </a:cubicBezTo>
                  <a:cubicBezTo>
                    <a:pt x="32" y="22"/>
                    <a:pt x="31" y="26"/>
                    <a:pt x="28" y="28"/>
                  </a:cubicBezTo>
                  <a:cubicBezTo>
                    <a:pt x="26" y="30"/>
                    <a:pt x="23" y="31"/>
                    <a:pt x="20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26" name="Freeform 1055"/>
            <p:cNvSpPr>
              <a:spLocks/>
            </p:cNvSpPr>
            <p:nvPr/>
          </p:nvSpPr>
          <p:spPr bwMode="auto">
            <a:xfrm>
              <a:off x="4113213" y="3240088"/>
              <a:ext cx="26988" cy="26988"/>
            </a:xfrm>
            <a:custGeom>
              <a:avLst/>
              <a:gdLst>
                <a:gd name="T0" fmla="*/ 20 w 32"/>
                <a:gd name="T1" fmla="*/ 31 h 31"/>
                <a:gd name="T2" fmla="*/ 18 w 32"/>
                <a:gd name="T3" fmla="*/ 31 h 31"/>
                <a:gd name="T4" fmla="*/ 9 w 32"/>
                <a:gd name="T5" fmla="*/ 27 h 31"/>
                <a:gd name="T6" fmla="*/ 2 w 32"/>
                <a:gd name="T7" fmla="*/ 19 h 31"/>
                <a:gd name="T8" fmla="*/ 2 w 32"/>
                <a:gd name="T9" fmla="*/ 14 h 31"/>
                <a:gd name="T10" fmla="*/ 7 w 32"/>
                <a:gd name="T11" fmla="*/ 14 h 31"/>
                <a:gd name="T12" fmla="*/ 14 w 32"/>
                <a:gd name="T13" fmla="*/ 22 h 31"/>
                <a:gd name="T14" fmla="*/ 19 w 32"/>
                <a:gd name="T15" fmla="*/ 24 h 31"/>
                <a:gd name="T16" fmla="*/ 23 w 32"/>
                <a:gd name="T17" fmla="*/ 23 h 31"/>
                <a:gd name="T18" fmla="*/ 24 w 32"/>
                <a:gd name="T19" fmla="*/ 19 h 31"/>
                <a:gd name="T20" fmla="*/ 22 w 32"/>
                <a:gd name="T21" fmla="*/ 14 h 31"/>
                <a:gd name="T22" fmla="*/ 14 w 32"/>
                <a:gd name="T23" fmla="*/ 7 h 31"/>
                <a:gd name="T24" fmla="*/ 14 w 32"/>
                <a:gd name="T25" fmla="*/ 2 h 31"/>
                <a:gd name="T26" fmla="*/ 19 w 32"/>
                <a:gd name="T27" fmla="*/ 2 h 31"/>
                <a:gd name="T28" fmla="*/ 27 w 32"/>
                <a:gd name="T29" fmla="*/ 9 h 31"/>
                <a:gd name="T30" fmla="*/ 31 w 32"/>
                <a:gd name="T31" fmla="*/ 19 h 31"/>
                <a:gd name="T32" fmla="*/ 28 w 32"/>
                <a:gd name="T33" fmla="*/ 28 h 31"/>
                <a:gd name="T34" fmla="*/ 20 w 32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31">
                  <a:moveTo>
                    <a:pt x="20" y="31"/>
                  </a:moveTo>
                  <a:cubicBezTo>
                    <a:pt x="19" y="31"/>
                    <a:pt x="19" y="31"/>
                    <a:pt x="18" y="31"/>
                  </a:cubicBezTo>
                  <a:cubicBezTo>
                    <a:pt x="15" y="31"/>
                    <a:pt x="12" y="29"/>
                    <a:pt x="9" y="2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8"/>
                    <a:pt x="0" y="16"/>
                    <a:pt x="2" y="14"/>
                  </a:cubicBezTo>
                  <a:cubicBezTo>
                    <a:pt x="3" y="13"/>
                    <a:pt x="5" y="13"/>
                    <a:pt x="7" y="14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6" y="23"/>
                    <a:pt x="17" y="24"/>
                    <a:pt x="19" y="24"/>
                  </a:cubicBezTo>
                  <a:cubicBezTo>
                    <a:pt x="21" y="24"/>
                    <a:pt x="22" y="24"/>
                    <a:pt x="23" y="23"/>
                  </a:cubicBezTo>
                  <a:cubicBezTo>
                    <a:pt x="24" y="22"/>
                    <a:pt x="24" y="21"/>
                    <a:pt x="24" y="19"/>
                  </a:cubicBezTo>
                  <a:cubicBezTo>
                    <a:pt x="24" y="17"/>
                    <a:pt x="23" y="16"/>
                    <a:pt x="22" y="1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5"/>
                    <a:pt x="13" y="3"/>
                    <a:pt x="14" y="2"/>
                  </a:cubicBezTo>
                  <a:cubicBezTo>
                    <a:pt x="16" y="0"/>
                    <a:pt x="18" y="0"/>
                    <a:pt x="19" y="2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2"/>
                    <a:pt x="31" y="15"/>
                    <a:pt x="31" y="19"/>
                  </a:cubicBezTo>
                  <a:cubicBezTo>
                    <a:pt x="32" y="22"/>
                    <a:pt x="30" y="26"/>
                    <a:pt x="28" y="28"/>
                  </a:cubicBezTo>
                  <a:cubicBezTo>
                    <a:pt x="26" y="30"/>
                    <a:pt x="23" y="31"/>
                    <a:pt x="20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27" name="Freeform 1056"/>
            <p:cNvSpPr>
              <a:spLocks/>
            </p:cNvSpPr>
            <p:nvPr/>
          </p:nvSpPr>
          <p:spPr bwMode="auto">
            <a:xfrm>
              <a:off x="4124325" y="3228976"/>
              <a:ext cx="28575" cy="26988"/>
            </a:xfrm>
            <a:custGeom>
              <a:avLst/>
              <a:gdLst>
                <a:gd name="T0" fmla="*/ 20 w 33"/>
                <a:gd name="T1" fmla="*/ 32 h 32"/>
                <a:gd name="T2" fmla="*/ 18 w 33"/>
                <a:gd name="T3" fmla="*/ 31 h 32"/>
                <a:gd name="T4" fmla="*/ 9 w 33"/>
                <a:gd name="T5" fmla="*/ 27 h 32"/>
                <a:gd name="T6" fmla="*/ 2 w 33"/>
                <a:gd name="T7" fmla="*/ 20 h 32"/>
                <a:gd name="T8" fmla="*/ 2 w 33"/>
                <a:gd name="T9" fmla="*/ 14 h 32"/>
                <a:gd name="T10" fmla="*/ 7 w 33"/>
                <a:gd name="T11" fmla="*/ 14 h 32"/>
                <a:gd name="T12" fmla="*/ 14 w 33"/>
                <a:gd name="T13" fmla="*/ 22 h 32"/>
                <a:gd name="T14" fmla="*/ 19 w 33"/>
                <a:gd name="T15" fmla="*/ 24 h 32"/>
                <a:gd name="T16" fmla="*/ 23 w 33"/>
                <a:gd name="T17" fmla="*/ 23 h 32"/>
                <a:gd name="T18" fmla="*/ 22 w 33"/>
                <a:gd name="T19" fmla="*/ 14 h 32"/>
                <a:gd name="T20" fmla="*/ 14 w 33"/>
                <a:gd name="T21" fmla="*/ 7 h 32"/>
                <a:gd name="T22" fmla="*/ 14 w 33"/>
                <a:gd name="T23" fmla="*/ 2 h 32"/>
                <a:gd name="T24" fmla="*/ 19 w 33"/>
                <a:gd name="T25" fmla="*/ 2 h 32"/>
                <a:gd name="T26" fmla="*/ 27 w 33"/>
                <a:gd name="T27" fmla="*/ 9 h 32"/>
                <a:gd name="T28" fmla="*/ 28 w 33"/>
                <a:gd name="T29" fmla="*/ 28 h 32"/>
                <a:gd name="T30" fmla="*/ 20 w 33"/>
                <a:gd name="T3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2">
                  <a:moveTo>
                    <a:pt x="20" y="32"/>
                  </a:moveTo>
                  <a:cubicBezTo>
                    <a:pt x="19" y="32"/>
                    <a:pt x="19" y="32"/>
                    <a:pt x="18" y="31"/>
                  </a:cubicBezTo>
                  <a:cubicBezTo>
                    <a:pt x="15" y="31"/>
                    <a:pt x="12" y="30"/>
                    <a:pt x="9" y="2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18"/>
                    <a:pt x="0" y="16"/>
                    <a:pt x="2" y="14"/>
                  </a:cubicBezTo>
                  <a:cubicBezTo>
                    <a:pt x="3" y="13"/>
                    <a:pt x="5" y="13"/>
                    <a:pt x="7" y="14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6" y="23"/>
                    <a:pt x="17" y="24"/>
                    <a:pt x="19" y="24"/>
                  </a:cubicBezTo>
                  <a:cubicBezTo>
                    <a:pt x="20" y="24"/>
                    <a:pt x="22" y="24"/>
                    <a:pt x="23" y="23"/>
                  </a:cubicBezTo>
                  <a:cubicBezTo>
                    <a:pt x="25" y="21"/>
                    <a:pt x="24" y="17"/>
                    <a:pt x="22" y="1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6"/>
                    <a:pt x="13" y="3"/>
                    <a:pt x="14" y="2"/>
                  </a:cubicBezTo>
                  <a:cubicBezTo>
                    <a:pt x="15" y="0"/>
                    <a:pt x="18" y="0"/>
                    <a:pt x="19" y="2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32" y="15"/>
                    <a:pt x="33" y="23"/>
                    <a:pt x="28" y="28"/>
                  </a:cubicBezTo>
                  <a:cubicBezTo>
                    <a:pt x="26" y="30"/>
                    <a:pt x="23" y="32"/>
                    <a:pt x="2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28" name="Freeform 1057"/>
            <p:cNvSpPr>
              <a:spLocks/>
            </p:cNvSpPr>
            <p:nvPr/>
          </p:nvSpPr>
          <p:spPr bwMode="auto">
            <a:xfrm>
              <a:off x="4008438" y="3151188"/>
              <a:ext cx="80963" cy="85725"/>
            </a:xfrm>
            <a:custGeom>
              <a:avLst/>
              <a:gdLst>
                <a:gd name="T0" fmla="*/ 40 w 92"/>
                <a:gd name="T1" fmla="*/ 98 h 98"/>
                <a:gd name="T2" fmla="*/ 37 w 92"/>
                <a:gd name="T3" fmla="*/ 97 h 98"/>
                <a:gd name="T4" fmla="*/ 6 w 92"/>
                <a:gd name="T5" fmla="*/ 65 h 98"/>
                <a:gd name="T6" fmla="*/ 7 w 92"/>
                <a:gd name="T7" fmla="*/ 44 h 98"/>
                <a:gd name="T8" fmla="*/ 45 w 92"/>
                <a:gd name="T9" fmla="*/ 6 h 98"/>
                <a:gd name="T10" fmla="*/ 66 w 92"/>
                <a:gd name="T11" fmla="*/ 5 h 98"/>
                <a:gd name="T12" fmla="*/ 91 w 92"/>
                <a:gd name="T13" fmla="*/ 30 h 98"/>
                <a:gd name="T14" fmla="*/ 91 w 92"/>
                <a:gd name="T15" fmla="*/ 35 h 98"/>
                <a:gd name="T16" fmla="*/ 86 w 92"/>
                <a:gd name="T17" fmla="*/ 35 h 98"/>
                <a:gd name="T18" fmla="*/ 61 w 92"/>
                <a:gd name="T19" fmla="*/ 10 h 98"/>
                <a:gd name="T20" fmla="*/ 50 w 92"/>
                <a:gd name="T21" fmla="*/ 12 h 98"/>
                <a:gd name="T22" fmla="*/ 12 w 92"/>
                <a:gd name="T23" fmla="*/ 49 h 98"/>
                <a:gd name="T24" fmla="*/ 11 w 92"/>
                <a:gd name="T25" fmla="*/ 60 h 98"/>
                <a:gd name="T26" fmla="*/ 42 w 92"/>
                <a:gd name="T27" fmla="*/ 92 h 98"/>
                <a:gd name="T28" fmla="*/ 42 w 92"/>
                <a:gd name="T29" fmla="*/ 97 h 98"/>
                <a:gd name="T30" fmla="*/ 40 w 92"/>
                <a:gd name="T3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98">
                  <a:moveTo>
                    <a:pt x="40" y="98"/>
                  </a:moveTo>
                  <a:cubicBezTo>
                    <a:pt x="39" y="98"/>
                    <a:pt x="38" y="98"/>
                    <a:pt x="37" y="97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0" y="60"/>
                    <a:pt x="1" y="50"/>
                    <a:pt x="7" y="44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0"/>
                    <a:pt x="61" y="0"/>
                    <a:pt x="66" y="5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1"/>
                    <a:pt x="92" y="34"/>
                    <a:pt x="91" y="35"/>
                  </a:cubicBezTo>
                  <a:cubicBezTo>
                    <a:pt x="90" y="37"/>
                    <a:pt x="87" y="37"/>
                    <a:pt x="86" y="35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58" y="8"/>
                    <a:pt x="53" y="8"/>
                    <a:pt x="50" y="12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" y="53"/>
                    <a:pt x="8" y="58"/>
                    <a:pt x="11" y="60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4" y="93"/>
                    <a:pt x="44" y="96"/>
                    <a:pt x="42" y="97"/>
                  </a:cubicBezTo>
                  <a:cubicBezTo>
                    <a:pt x="42" y="98"/>
                    <a:pt x="41" y="98"/>
                    <a:pt x="40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29" name="Oval 1058"/>
            <p:cNvSpPr>
              <a:spLocks noChangeArrowheads="1"/>
            </p:cNvSpPr>
            <p:nvPr/>
          </p:nvSpPr>
          <p:spPr bwMode="auto">
            <a:xfrm>
              <a:off x="4025900" y="3194051"/>
              <a:ext cx="12700" cy="12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30" name="Freeform 1059"/>
            <p:cNvSpPr>
              <a:spLocks/>
            </p:cNvSpPr>
            <p:nvPr/>
          </p:nvSpPr>
          <p:spPr bwMode="auto">
            <a:xfrm>
              <a:off x="4038600" y="3236913"/>
              <a:ext cx="25400" cy="25400"/>
            </a:xfrm>
            <a:custGeom>
              <a:avLst/>
              <a:gdLst>
                <a:gd name="T0" fmla="*/ 14 w 30"/>
                <a:gd name="T1" fmla="*/ 29 h 29"/>
                <a:gd name="T2" fmla="*/ 5 w 30"/>
                <a:gd name="T3" fmla="*/ 25 h 29"/>
                <a:gd name="T4" fmla="*/ 4 w 30"/>
                <a:gd name="T5" fmla="*/ 8 h 29"/>
                <a:gd name="T6" fmla="*/ 10 w 30"/>
                <a:gd name="T7" fmla="*/ 2 h 29"/>
                <a:gd name="T8" fmla="*/ 16 w 30"/>
                <a:gd name="T9" fmla="*/ 2 h 29"/>
                <a:gd name="T10" fmla="*/ 16 w 30"/>
                <a:gd name="T11" fmla="*/ 7 h 29"/>
                <a:gd name="T12" fmla="*/ 10 w 30"/>
                <a:gd name="T13" fmla="*/ 13 h 29"/>
                <a:gd name="T14" fmla="*/ 10 w 30"/>
                <a:gd name="T15" fmla="*/ 20 h 29"/>
                <a:gd name="T16" fmla="*/ 17 w 30"/>
                <a:gd name="T17" fmla="*/ 20 h 29"/>
                <a:gd name="T18" fmla="*/ 23 w 30"/>
                <a:gd name="T19" fmla="*/ 14 h 29"/>
                <a:gd name="T20" fmla="*/ 28 w 30"/>
                <a:gd name="T21" fmla="*/ 14 h 29"/>
                <a:gd name="T22" fmla="*/ 28 w 30"/>
                <a:gd name="T23" fmla="*/ 20 h 29"/>
                <a:gd name="T24" fmla="*/ 22 w 30"/>
                <a:gd name="T25" fmla="*/ 26 h 29"/>
                <a:gd name="T26" fmla="*/ 14 w 30"/>
                <a:gd name="T2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29">
                  <a:moveTo>
                    <a:pt x="14" y="29"/>
                  </a:moveTo>
                  <a:cubicBezTo>
                    <a:pt x="10" y="29"/>
                    <a:pt x="7" y="28"/>
                    <a:pt x="5" y="25"/>
                  </a:cubicBezTo>
                  <a:cubicBezTo>
                    <a:pt x="0" y="20"/>
                    <a:pt x="0" y="12"/>
                    <a:pt x="4" y="8"/>
                  </a:cubicBezTo>
                  <a:cubicBezTo>
                    <a:pt x="5" y="7"/>
                    <a:pt x="9" y="3"/>
                    <a:pt x="10" y="2"/>
                  </a:cubicBezTo>
                  <a:cubicBezTo>
                    <a:pt x="12" y="0"/>
                    <a:pt x="14" y="0"/>
                    <a:pt x="16" y="2"/>
                  </a:cubicBezTo>
                  <a:cubicBezTo>
                    <a:pt x="17" y="3"/>
                    <a:pt x="17" y="5"/>
                    <a:pt x="16" y="7"/>
                  </a:cubicBezTo>
                  <a:cubicBezTo>
                    <a:pt x="14" y="8"/>
                    <a:pt x="11" y="12"/>
                    <a:pt x="10" y="13"/>
                  </a:cubicBezTo>
                  <a:cubicBezTo>
                    <a:pt x="8" y="15"/>
                    <a:pt x="8" y="18"/>
                    <a:pt x="10" y="20"/>
                  </a:cubicBezTo>
                  <a:cubicBezTo>
                    <a:pt x="12" y="22"/>
                    <a:pt x="15" y="22"/>
                    <a:pt x="17" y="20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3"/>
                    <a:pt x="27" y="13"/>
                    <a:pt x="28" y="14"/>
                  </a:cubicBezTo>
                  <a:cubicBezTo>
                    <a:pt x="30" y="16"/>
                    <a:pt x="30" y="18"/>
                    <a:pt x="28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8"/>
                    <a:pt x="17" y="29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31" name="Freeform 1060"/>
            <p:cNvSpPr>
              <a:spLocks/>
            </p:cNvSpPr>
            <p:nvPr/>
          </p:nvSpPr>
          <p:spPr bwMode="auto">
            <a:xfrm>
              <a:off x="4049713" y="3248026"/>
              <a:ext cx="25400" cy="25400"/>
            </a:xfrm>
            <a:custGeom>
              <a:avLst/>
              <a:gdLst>
                <a:gd name="T0" fmla="*/ 14 w 30"/>
                <a:gd name="T1" fmla="*/ 29 h 29"/>
                <a:gd name="T2" fmla="*/ 5 w 30"/>
                <a:gd name="T3" fmla="*/ 25 h 29"/>
                <a:gd name="T4" fmla="*/ 4 w 30"/>
                <a:gd name="T5" fmla="*/ 8 h 29"/>
                <a:gd name="T6" fmla="*/ 10 w 30"/>
                <a:gd name="T7" fmla="*/ 2 h 29"/>
                <a:gd name="T8" fmla="*/ 16 w 30"/>
                <a:gd name="T9" fmla="*/ 2 h 29"/>
                <a:gd name="T10" fmla="*/ 16 w 30"/>
                <a:gd name="T11" fmla="*/ 7 h 29"/>
                <a:gd name="T12" fmla="*/ 10 w 30"/>
                <a:gd name="T13" fmla="*/ 13 h 29"/>
                <a:gd name="T14" fmla="*/ 10 w 30"/>
                <a:gd name="T15" fmla="*/ 20 h 29"/>
                <a:gd name="T16" fmla="*/ 17 w 30"/>
                <a:gd name="T17" fmla="*/ 20 h 29"/>
                <a:gd name="T18" fmla="*/ 23 w 30"/>
                <a:gd name="T19" fmla="*/ 14 h 29"/>
                <a:gd name="T20" fmla="*/ 28 w 30"/>
                <a:gd name="T21" fmla="*/ 14 h 29"/>
                <a:gd name="T22" fmla="*/ 28 w 30"/>
                <a:gd name="T23" fmla="*/ 20 h 29"/>
                <a:gd name="T24" fmla="*/ 22 w 30"/>
                <a:gd name="T25" fmla="*/ 26 h 29"/>
                <a:gd name="T26" fmla="*/ 14 w 30"/>
                <a:gd name="T2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29">
                  <a:moveTo>
                    <a:pt x="14" y="29"/>
                  </a:moveTo>
                  <a:cubicBezTo>
                    <a:pt x="11" y="29"/>
                    <a:pt x="7" y="28"/>
                    <a:pt x="5" y="25"/>
                  </a:cubicBezTo>
                  <a:cubicBezTo>
                    <a:pt x="0" y="20"/>
                    <a:pt x="0" y="13"/>
                    <a:pt x="4" y="8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2" y="0"/>
                    <a:pt x="14" y="0"/>
                    <a:pt x="16" y="2"/>
                  </a:cubicBezTo>
                  <a:cubicBezTo>
                    <a:pt x="17" y="3"/>
                    <a:pt x="17" y="6"/>
                    <a:pt x="16" y="7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8" y="15"/>
                    <a:pt x="8" y="18"/>
                    <a:pt x="10" y="20"/>
                  </a:cubicBezTo>
                  <a:cubicBezTo>
                    <a:pt x="12" y="22"/>
                    <a:pt x="15" y="22"/>
                    <a:pt x="17" y="20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5" y="13"/>
                    <a:pt x="27" y="13"/>
                    <a:pt x="28" y="14"/>
                  </a:cubicBezTo>
                  <a:cubicBezTo>
                    <a:pt x="30" y="16"/>
                    <a:pt x="30" y="18"/>
                    <a:pt x="28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8"/>
                    <a:pt x="17" y="29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32" name="Freeform 1061"/>
            <p:cNvSpPr>
              <a:spLocks/>
            </p:cNvSpPr>
            <p:nvPr/>
          </p:nvSpPr>
          <p:spPr bwMode="auto">
            <a:xfrm>
              <a:off x="4060825" y="3259138"/>
              <a:ext cx="26988" cy="25400"/>
            </a:xfrm>
            <a:custGeom>
              <a:avLst/>
              <a:gdLst>
                <a:gd name="T0" fmla="*/ 14 w 30"/>
                <a:gd name="T1" fmla="*/ 29 h 29"/>
                <a:gd name="T2" fmla="*/ 5 w 30"/>
                <a:gd name="T3" fmla="*/ 25 h 29"/>
                <a:gd name="T4" fmla="*/ 4 w 30"/>
                <a:gd name="T5" fmla="*/ 8 h 29"/>
                <a:gd name="T6" fmla="*/ 10 w 30"/>
                <a:gd name="T7" fmla="*/ 2 h 29"/>
                <a:gd name="T8" fmla="*/ 16 w 30"/>
                <a:gd name="T9" fmla="*/ 2 h 29"/>
                <a:gd name="T10" fmla="*/ 16 w 30"/>
                <a:gd name="T11" fmla="*/ 7 h 29"/>
                <a:gd name="T12" fmla="*/ 10 w 30"/>
                <a:gd name="T13" fmla="*/ 13 h 29"/>
                <a:gd name="T14" fmla="*/ 10 w 30"/>
                <a:gd name="T15" fmla="*/ 20 h 29"/>
                <a:gd name="T16" fmla="*/ 17 w 30"/>
                <a:gd name="T17" fmla="*/ 21 h 29"/>
                <a:gd name="T18" fmla="*/ 23 w 30"/>
                <a:gd name="T19" fmla="*/ 15 h 29"/>
                <a:gd name="T20" fmla="*/ 28 w 30"/>
                <a:gd name="T21" fmla="*/ 15 h 29"/>
                <a:gd name="T22" fmla="*/ 28 w 30"/>
                <a:gd name="T23" fmla="*/ 20 h 29"/>
                <a:gd name="T24" fmla="*/ 22 w 30"/>
                <a:gd name="T25" fmla="*/ 26 h 29"/>
                <a:gd name="T26" fmla="*/ 14 w 30"/>
                <a:gd name="T2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29">
                  <a:moveTo>
                    <a:pt x="14" y="29"/>
                  </a:moveTo>
                  <a:cubicBezTo>
                    <a:pt x="11" y="29"/>
                    <a:pt x="7" y="28"/>
                    <a:pt x="5" y="25"/>
                  </a:cubicBezTo>
                  <a:cubicBezTo>
                    <a:pt x="0" y="20"/>
                    <a:pt x="0" y="13"/>
                    <a:pt x="4" y="8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2" y="0"/>
                    <a:pt x="14" y="0"/>
                    <a:pt x="16" y="2"/>
                  </a:cubicBezTo>
                  <a:cubicBezTo>
                    <a:pt x="17" y="3"/>
                    <a:pt x="17" y="6"/>
                    <a:pt x="16" y="7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8" y="15"/>
                    <a:pt x="8" y="18"/>
                    <a:pt x="10" y="20"/>
                  </a:cubicBezTo>
                  <a:cubicBezTo>
                    <a:pt x="12" y="22"/>
                    <a:pt x="15" y="22"/>
                    <a:pt x="17" y="21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3"/>
                    <a:pt x="27" y="13"/>
                    <a:pt x="28" y="15"/>
                  </a:cubicBezTo>
                  <a:cubicBezTo>
                    <a:pt x="30" y="16"/>
                    <a:pt x="30" y="18"/>
                    <a:pt x="28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8"/>
                    <a:pt x="17" y="29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33" name="Freeform 1062"/>
            <p:cNvSpPr>
              <a:spLocks/>
            </p:cNvSpPr>
            <p:nvPr/>
          </p:nvSpPr>
          <p:spPr bwMode="auto">
            <a:xfrm>
              <a:off x="4073525" y="3270251"/>
              <a:ext cx="25400" cy="25400"/>
            </a:xfrm>
            <a:custGeom>
              <a:avLst/>
              <a:gdLst>
                <a:gd name="T0" fmla="*/ 13 w 29"/>
                <a:gd name="T1" fmla="*/ 29 h 29"/>
                <a:gd name="T2" fmla="*/ 13 w 29"/>
                <a:gd name="T3" fmla="*/ 29 h 29"/>
                <a:gd name="T4" fmla="*/ 4 w 29"/>
                <a:gd name="T5" fmla="*/ 25 h 29"/>
                <a:gd name="T6" fmla="*/ 0 w 29"/>
                <a:gd name="T7" fmla="*/ 17 h 29"/>
                <a:gd name="T8" fmla="*/ 4 w 29"/>
                <a:gd name="T9" fmla="*/ 8 h 29"/>
                <a:gd name="T10" fmla="*/ 10 w 29"/>
                <a:gd name="T11" fmla="*/ 2 h 29"/>
                <a:gd name="T12" fmla="*/ 15 w 29"/>
                <a:gd name="T13" fmla="*/ 2 h 29"/>
                <a:gd name="T14" fmla="*/ 15 w 29"/>
                <a:gd name="T15" fmla="*/ 7 h 29"/>
                <a:gd name="T16" fmla="*/ 9 w 29"/>
                <a:gd name="T17" fmla="*/ 13 h 29"/>
                <a:gd name="T18" fmla="*/ 7 w 29"/>
                <a:gd name="T19" fmla="*/ 17 h 29"/>
                <a:gd name="T20" fmla="*/ 9 w 29"/>
                <a:gd name="T21" fmla="*/ 20 h 29"/>
                <a:gd name="T22" fmla="*/ 13 w 29"/>
                <a:gd name="T23" fmla="*/ 22 h 29"/>
                <a:gd name="T24" fmla="*/ 16 w 29"/>
                <a:gd name="T25" fmla="*/ 21 h 29"/>
                <a:gd name="T26" fmla="*/ 22 w 29"/>
                <a:gd name="T27" fmla="*/ 15 h 29"/>
                <a:gd name="T28" fmla="*/ 27 w 29"/>
                <a:gd name="T29" fmla="*/ 15 h 29"/>
                <a:gd name="T30" fmla="*/ 27 w 29"/>
                <a:gd name="T31" fmla="*/ 20 h 29"/>
                <a:gd name="T32" fmla="*/ 21 w 29"/>
                <a:gd name="T33" fmla="*/ 26 h 29"/>
                <a:gd name="T34" fmla="*/ 13 w 29"/>
                <a:gd name="T3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29">
                  <a:moveTo>
                    <a:pt x="13" y="29"/>
                  </a:moveTo>
                  <a:cubicBezTo>
                    <a:pt x="13" y="29"/>
                    <a:pt x="13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20"/>
                    <a:pt x="0" y="17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0"/>
                    <a:pt x="13" y="0"/>
                    <a:pt x="15" y="2"/>
                  </a:cubicBezTo>
                  <a:cubicBezTo>
                    <a:pt x="16" y="3"/>
                    <a:pt x="16" y="6"/>
                    <a:pt x="15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7" y="15"/>
                    <a:pt x="7" y="17"/>
                  </a:cubicBezTo>
                  <a:cubicBezTo>
                    <a:pt x="7" y="18"/>
                    <a:pt x="8" y="19"/>
                    <a:pt x="9" y="20"/>
                  </a:cubicBezTo>
                  <a:cubicBezTo>
                    <a:pt x="10" y="21"/>
                    <a:pt x="11" y="22"/>
                    <a:pt x="13" y="22"/>
                  </a:cubicBezTo>
                  <a:cubicBezTo>
                    <a:pt x="14" y="22"/>
                    <a:pt x="15" y="21"/>
                    <a:pt x="16" y="2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4" y="13"/>
                    <a:pt x="26" y="13"/>
                    <a:pt x="27" y="15"/>
                  </a:cubicBezTo>
                  <a:cubicBezTo>
                    <a:pt x="29" y="16"/>
                    <a:pt x="29" y="18"/>
                    <a:pt x="27" y="20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8"/>
                    <a:pt x="16" y="29"/>
                    <a:pt x="1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34" name="Freeform 1063"/>
            <p:cNvSpPr>
              <a:spLocks/>
            </p:cNvSpPr>
            <p:nvPr/>
          </p:nvSpPr>
          <p:spPr bwMode="auto">
            <a:xfrm>
              <a:off x="4076700" y="3265488"/>
              <a:ext cx="25400" cy="26988"/>
            </a:xfrm>
            <a:custGeom>
              <a:avLst/>
              <a:gdLst>
                <a:gd name="T0" fmla="*/ 16 w 30"/>
                <a:gd name="T1" fmla="*/ 30 h 30"/>
                <a:gd name="T2" fmla="*/ 14 w 30"/>
                <a:gd name="T3" fmla="*/ 29 h 30"/>
                <a:gd name="T4" fmla="*/ 14 w 30"/>
                <a:gd name="T5" fmla="*/ 24 h 30"/>
                <a:gd name="T6" fmla="*/ 20 w 30"/>
                <a:gd name="T7" fmla="*/ 18 h 30"/>
                <a:gd name="T8" fmla="*/ 20 w 30"/>
                <a:gd name="T9" fmla="*/ 11 h 30"/>
                <a:gd name="T10" fmla="*/ 12 w 30"/>
                <a:gd name="T11" fmla="*/ 10 h 30"/>
                <a:gd name="T12" fmla="*/ 6 w 30"/>
                <a:gd name="T13" fmla="*/ 16 h 30"/>
                <a:gd name="T14" fmla="*/ 1 w 30"/>
                <a:gd name="T15" fmla="*/ 16 h 30"/>
                <a:gd name="T16" fmla="*/ 1 w 30"/>
                <a:gd name="T17" fmla="*/ 11 h 30"/>
                <a:gd name="T18" fmla="*/ 7 w 30"/>
                <a:gd name="T19" fmla="*/ 5 h 30"/>
                <a:gd name="T20" fmla="*/ 25 w 30"/>
                <a:gd name="T21" fmla="*/ 6 h 30"/>
                <a:gd name="T22" fmla="*/ 25 w 30"/>
                <a:gd name="T23" fmla="*/ 23 h 30"/>
                <a:gd name="T24" fmla="*/ 19 w 30"/>
                <a:gd name="T25" fmla="*/ 29 h 30"/>
                <a:gd name="T26" fmla="*/ 16 w 30"/>
                <a:gd name="T2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0">
                  <a:moveTo>
                    <a:pt x="16" y="30"/>
                  </a:moveTo>
                  <a:cubicBezTo>
                    <a:pt x="16" y="30"/>
                    <a:pt x="15" y="30"/>
                    <a:pt x="14" y="29"/>
                  </a:cubicBezTo>
                  <a:cubicBezTo>
                    <a:pt x="12" y="28"/>
                    <a:pt x="12" y="25"/>
                    <a:pt x="14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2" y="16"/>
                    <a:pt x="22" y="13"/>
                    <a:pt x="20" y="11"/>
                  </a:cubicBezTo>
                  <a:cubicBezTo>
                    <a:pt x="18" y="9"/>
                    <a:pt x="14" y="8"/>
                    <a:pt x="12" y="1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8"/>
                    <a:pt x="3" y="18"/>
                    <a:pt x="1" y="16"/>
                  </a:cubicBezTo>
                  <a:cubicBezTo>
                    <a:pt x="0" y="15"/>
                    <a:pt x="0" y="13"/>
                    <a:pt x="1" y="1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2" y="0"/>
                    <a:pt x="20" y="1"/>
                    <a:pt x="25" y="6"/>
                  </a:cubicBezTo>
                  <a:cubicBezTo>
                    <a:pt x="30" y="10"/>
                    <a:pt x="30" y="18"/>
                    <a:pt x="25" y="2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7" y="30"/>
                    <a:pt x="1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35" name="Freeform 1064"/>
            <p:cNvSpPr>
              <a:spLocks/>
            </p:cNvSpPr>
            <p:nvPr/>
          </p:nvSpPr>
          <p:spPr bwMode="auto">
            <a:xfrm>
              <a:off x="4065588" y="3254376"/>
              <a:ext cx="25400" cy="26988"/>
            </a:xfrm>
            <a:custGeom>
              <a:avLst/>
              <a:gdLst>
                <a:gd name="T0" fmla="*/ 16 w 29"/>
                <a:gd name="T1" fmla="*/ 30 h 30"/>
                <a:gd name="T2" fmla="*/ 14 w 29"/>
                <a:gd name="T3" fmla="*/ 29 h 30"/>
                <a:gd name="T4" fmla="*/ 14 w 29"/>
                <a:gd name="T5" fmla="*/ 24 h 30"/>
                <a:gd name="T6" fmla="*/ 20 w 29"/>
                <a:gd name="T7" fmla="*/ 18 h 30"/>
                <a:gd name="T8" fmla="*/ 21 w 29"/>
                <a:gd name="T9" fmla="*/ 14 h 30"/>
                <a:gd name="T10" fmla="*/ 20 w 29"/>
                <a:gd name="T11" fmla="*/ 11 h 30"/>
                <a:gd name="T12" fmla="*/ 12 w 29"/>
                <a:gd name="T13" fmla="*/ 10 h 30"/>
                <a:gd name="T14" fmla="*/ 6 w 29"/>
                <a:gd name="T15" fmla="*/ 16 h 30"/>
                <a:gd name="T16" fmla="*/ 1 w 29"/>
                <a:gd name="T17" fmla="*/ 16 h 30"/>
                <a:gd name="T18" fmla="*/ 1 w 29"/>
                <a:gd name="T19" fmla="*/ 11 h 30"/>
                <a:gd name="T20" fmla="*/ 7 w 29"/>
                <a:gd name="T21" fmla="*/ 5 h 30"/>
                <a:gd name="T22" fmla="*/ 25 w 29"/>
                <a:gd name="T23" fmla="*/ 5 h 30"/>
                <a:gd name="T24" fmla="*/ 28 w 29"/>
                <a:gd name="T25" fmla="*/ 14 h 30"/>
                <a:gd name="T26" fmla="*/ 25 w 29"/>
                <a:gd name="T27" fmla="*/ 23 h 30"/>
                <a:gd name="T28" fmla="*/ 19 w 29"/>
                <a:gd name="T29" fmla="*/ 29 h 30"/>
                <a:gd name="T30" fmla="*/ 16 w 29"/>
                <a:gd name="T3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0">
                  <a:moveTo>
                    <a:pt x="16" y="30"/>
                  </a:moveTo>
                  <a:cubicBezTo>
                    <a:pt x="15" y="30"/>
                    <a:pt x="15" y="30"/>
                    <a:pt x="14" y="29"/>
                  </a:cubicBezTo>
                  <a:cubicBezTo>
                    <a:pt x="12" y="28"/>
                    <a:pt x="12" y="25"/>
                    <a:pt x="14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1" y="13"/>
                    <a:pt x="21" y="12"/>
                    <a:pt x="20" y="11"/>
                  </a:cubicBezTo>
                  <a:cubicBezTo>
                    <a:pt x="17" y="9"/>
                    <a:pt x="14" y="8"/>
                    <a:pt x="12" y="1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8"/>
                    <a:pt x="3" y="18"/>
                    <a:pt x="1" y="16"/>
                  </a:cubicBezTo>
                  <a:cubicBezTo>
                    <a:pt x="0" y="15"/>
                    <a:pt x="0" y="13"/>
                    <a:pt x="1" y="1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2" y="0"/>
                    <a:pt x="20" y="1"/>
                    <a:pt x="25" y="5"/>
                  </a:cubicBezTo>
                  <a:cubicBezTo>
                    <a:pt x="27" y="8"/>
                    <a:pt x="28" y="11"/>
                    <a:pt x="28" y="14"/>
                  </a:cubicBezTo>
                  <a:cubicBezTo>
                    <a:pt x="29" y="18"/>
                    <a:pt x="27" y="21"/>
                    <a:pt x="25" y="2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7" y="30"/>
                    <a:pt x="1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36" name="Freeform 1065"/>
            <p:cNvSpPr>
              <a:spLocks/>
            </p:cNvSpPr>
            <p:nvPr/>
          </p:nvSpPr>
          <p:spPr bwMode="auto">
            <a:xfrm>
              <a:off x="4054475" y="3243263"/>
              <a:ext cx="25400" cy="26988"/>
            </a:xfrm>
            <a:custGeom>
              <a:avLst/>
              <a:gdLst>
                <a:gd name="T0" fmla="*/ 16 w 29"/>
                <a:gd name="T1" fmla="*/ 30 h 30"/>
                <a:gd name="T2" fmla="*/ 14 w 29"/>
                <a:gd name="T3" fmla="*/ 29 h 30"/>
                <a:gd name="T4" fmla="*/ 14 w 29"/>
                <a:gd name="T5" fmla="*/ 24 h 30"/>
                <a:gd name="T6" fmla="*/ 20 w 29"/>
                <a:gd name="T7" fmla="*/ 18 h 30"/>
                <a:gd name="T8" fmla="*/ 21 w 29"/>
                <a:gd name="T9" fmla="*/ 14 h 30"/>
                <a:gd name="T10" fmla="*/ 19 w 29"/>
                <a:gd name="T11" fmla="*/ 11 h 30"/>
                <a:gd name="T12" fmla="*/ 12 w 29"/>
                <a:gd name="T13" fmla="*/ 10 h 30"/>
                <a:gd name="T14" fmla="*/ 6 w 29"/>
                <a:gd name="T15" fmla="*/ 16 h 30"/>
                <a:gd name="T16" fmla="*/ 1 w 29"/>
                <a:gd name="T17" fmla="*/ 16 h 30"/>
                <a:gd name="T18" fmla="*/ 1 w 29"/>
                <a:gd name="T19" fmla="*/ 11 h 30"/>
                <a:gd name="T20" fmla="*/ 7 w 29"/>
                <a:gd name="T21" fmla="*/ 5 h 30"/>
                <a:gd name="T22" fmla="*/ 25 w 29"/>
                <a:gd name="T23" fmla="*/ 5 h 30"/>
                <a:gd name="T24" fmla="*/ 28 w 29"/>
                <a:gd name="T25" fmla="*/ 14 h 30"/>
                <a:gd name="T26" fmla="*/ 25 w 29"/>
                <a:gd name="T27" fmla="*/ 23 h 30"/>
                <a:gd name="T28" fmla="*/ 19 w 29"/>
                <a:gd name="T29" fmla="*/ 29 h 30"/>
                <a:gd name="T30" fmla="*/ 16 w 29"/>
                <a:gd name="T3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0">
                  <a:moveTo>
                    <a:pt x="16" y="30"/>
                  </a:moveTo>
                  <a:cubicBezTo>
                    <a:pt x="15" y="30"/>
                    <a:pt x="14" y="30"/>
                    <a:pt x="14" y="29"/>
                  </a:cubicBezTo>
                  <a:cubicBezTo>
                    <a:pt x="12" y="28"/>
                    <a:pt x="12" y="25"/>
                    <a:pt x="14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1" y="13"/>
                    <a:pt x="21" y="12"/>
                    <a:pt x="19" y="11"/>
                  </a:cubicBezTo>
                  <a:cubicBezTo>
                    <a:pt x="17" y="9"/>
                    <a:pt x="14" y="8"/>
                    <a:pt x="12" y="1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8"/>
                    <a:pt x="3" y="18"/>
                    <a:pt x="1" y="16"/>
                  </a:cubicBezTo>
                  <a:cubicBezTo>
                    <a:pt x="0" y="15"/>
                    <a:pt x="0" y="13"/>
                    <a:pt x="1" y="1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2" y="0"/>
                    <a:pt x="20" y="0"/>
                    <a:pt x="25" y="5"/>
                  </a:cubicBezTo>
                  <a:cubicBezTo>
                    <a:pt x="27" y="8"/>
                    <a:pt x="28" y="11"/>
                    <a:pt x="28" y="14"/>
                  </a:cubicBezTo>
                  <a:cubicBezTo>
                    <a:pt x="29" y="17"/>
                    <a:pt x="27" y="21"/>
                    <a:pt x="25" y="2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7" y="30"/>
                    <a:pt x="1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37" name="Freeform 1066"/>
            <p:cNvSpPr>
              <a:spLocks/>
            </p:cNvSpPr>
            <p:nvPr/>
          </p:nvSpPr>
          <p:spPr bwMode="auto">
            <a:xfrm>
              <a:off x="4041775" y="3232151"/>
              <a:ext cx="25400" cy="25400"/>
            </a:xfrm>
            <a:custGeom>
              <a:avLst/>
              <a:gdLst>
                <a:gd name="T0" fmla="*/ 16 w 28"/>
                <a:gd name="T1" fmla="*/ 30 h 30"/>
                <a:gd name="T2" fmla="*/ 14 w 28"/>
                <a:gd name="T3" fmla="*/ 29 h 30"/>
                <a:gd name="T4" fmla="*/ 14 w 28"/>
                <a:gd name="T5" fmla="*/ 24 h 30"/>
                <a:gd name="T6" fmla="*/ 20 w 28"/>
                <a:gd name="T7" fmla="*/ 18 h 30"/>
                <a:gd name="T8" fmla="*/ 21 w 28"/>
                <a:gd name="T9" fmla="*/ 14 h 30"/>
                <a:gd name="T10" fmla="*/ 19 w 28"/>
                <a:gd name="T11" fmla="*/ 11 h 30"/>
                <a:gd name="T12" fmla="*/ 12 w 28"/>
                <a:gd name="T13" fmla="*/ 10 h 30"/>
                <a:gd name="T14" fmla="*/ 6 w 28"/>
                <a:gd name="T15" fmla="*/ 16 h 30"/>
                <a:gd name="T16" fmla="*/ 1 w 28"/>
                <a:gd name="T17" fmla="*/ 16 h 30"/>
                <a:gd name="T18" fmla="*/ 1 w 28"/>
                <a:gd name="T19" fmla="*/ 11 h 30"/>
                <a:gd name="T20" fmla="*/ 7 w 28"/>
                <a:gd name="T21" fmla="*/ 5 h 30"/>
                <a:gd name="T22" fmla="*/ 25 w 28"/>
                <a:gd name="T23" fmla="*/ 5 h 30"/>
                <a:gd name="T24" fmla="*/ 28 w 28"/>
                <a:gd name="T25" fmla="*/ 14 h 30"/>
                <a:gd name="T26" fmla="*/ 25 w 28"/>
                <a:gd name="T27" fmla="*/ 23 h 30"/>
                <a:gd name="T28" fmla="*/ 19 w 28"/>
                <a:gd name="T29" fmla="*/ 29 h 30"/>
                <a:gd name="T30" fmla="*/ 16 w 28"/>
                <a:gd name="T3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30">
                  <a:moveTo>
                    <a:pt x="16" y="30"/>
                  </a:moveTo>
                  <a:cubicBezTo>
                    <a:pt x="15" y="30"/>
                    <a:pt x="14" y="30"/>
                    <a:pt x="14" y="29"/>
                  </a:cubicBezTo>
                  <a:cubicBezTo>
                    <a:pt x="12" y="27"/>
                    <a:pt x="12" y="25"/>
                    <a:pt x="14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1" y="13"/>
                    <a:pt x="20" y="12"/>
                    <a:pt x="19" y="11"/>
                  </a:cubicBezTo>
                  <a:cubicBezTo>
                    <a:pt x="17" y="8"/>
                    <a:pt x="14" y="8"/>
                    <a:pt x="12" y="1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8"/>
                    <a:pt x="2" y="18"/>
                    <a:pt x="1" y="16"/>
                  </a:cubicBezTo>
                  <a:cubicBezTo>
                    <a:pt x="0" y="15"/>
                    <a:pt x="0" y="12"/>
                    <a:pt x="1" y="1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2" y="0"/>
                    <a:pt x="20" y="0"/>
                    <a:pt x="25" y="5"/>
                  </a:cubicBezTo>
                  <a:cubicBezTo>
                    <a:pt x="27" y="8"/>
                    <a:pt x="28" y="11"/>
                    <a:pt x="28" y="14"/>
                  </a:cubicBezTo>
                  <a:cubicBezTo>
                    <a:pt x="28" y="17"/>
                    <a:pt x="27" y="21"/>
                    <a:pt x="25" y="2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7" y="30"/>
                    <a:pt x="1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38" name="Freeform 1067"/>
            <p:cNvSpPr>
              <a:spLocks/>
            </p:cNvSpPr>
            <p:nvPr/>
          </p:nvSpPr>
          <p:spPr bwMode="auto">
            <a:xfrm>
              <a:off x="4116388" y="3155951"/>
              <a:ext cx="63500" cy="65088"/>
            </a:xfrm>
            <a:custGeom>
              <a:avLst/>
              <a:gdLst>
                <a:gd name="T0" fmla="*/ 47 w 73"/>
                <a:gd name="T1" fmla="*/ 74 h 74"/>
                <a:gd name="T2" fmla="*/ 45 w 73"/>
                <a:gd name="T3" fmla="*/ 73 h 74"/>
                <a:gd name="T4" fmla="*/ 45 w 73"/>
                <a:gd name="T5" fmla="*/ 68 h 74"/>
                <a:gd name="T6" fmla="*/ 63 w 73"/>
                <a:gd name="T7" fmla="*/ 50 h 74"/>
                <a:gd name="T8" fmla="*/ 61 w 73"/>
                <a:gd name="T9" fmla="*/ 42 h 74"/>
                <a:gd name="T10" fmla="*/ 29 w 73"/>
                <a:gd name="T11" fmla="*/ 10 h 74"/>
                <a:gd name="T12" fmla="*/ 24 w 73"/>
                <a:gd name="T13" fmla="*/ 8 h 74"/>
                <a:gd name="T14" fmla="*/ 22 w 73"/>
                <a:gd name="T15" fmla="*/ 8 h 74"/>
                <a:gd name="T16" fmla="*/ 6 w 73"/>
                <a:gd name="T17" fmla="*/ 24 h 74"/>
                <a:gd name="T18" fmla="*/ 1 w 73"/>
                <a:gd name="T19" fmla="*/ 24 h 74"/>
                <a:gd name="T20" fmla="*/ 1 w 73"/>
                <a:gd name="T21" fmla="*/ 19 h 74"/>
                <a:gd name="T22" fmla="*/ 16 w 73"/>
                <a:gd name="T23" fmla="*/ 3 h 74"/>
                <a:gd name="T24" fmla="*/ 26 w 73"/>
                <a:gd name="T25" fmla="*/ 1 h 74"/>
                <a:gd name="T26" fmla="*/ 34 w 73"/>
                <a:gd name="T27" fmla="*/ 5 h 74"/>
                <a:gd name="T28" fmla="*/ 66 w 73"/>
                <a:gd name="T29" fmla="*/ 37 h 74"/>
                <a:gd name="T30" fmla="*/ 68 w 73"/>
                <a:gd name="T31" fmla="*/ 55 h 74"/>
                <a:gd name="T32" fmla="*/ 50 w 73"/>
                <a:gd name="T33" fmla="*/ 73 h 74"/>
                <a:gd name="T34" fmla="*/ 47 w 73"/>
                <a:gd name="T3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74">
                  <a:moveTo>
                    <a:pt x="47" y="74"/>
                  </a:moveTo>
                  <a:cubicBezTo>
                    <a:pt x="46" y="74"/>
                    <a:pt x="45" y="74"/>
                    <a:pt x="45" y="73"/>
                  </a:cubicBezTo>
                  <a:cubicBezTo>
                    <a:pt x="43" y="72"/>
                    <a:pt x="43" y="70"/>
                    <a:pt x="45" y="68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4" y="48"/>
                    <a:pt x="64" y="45"/>
                    <a:pt x="61" y="42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9"/>
                    <a:pt x="26" y="8"/>
                    <a:pt x="24" y="8"/>
                  </a:cubicBezTo>
                  <a:cubicBezTo>
                    <a:pt x="24" y="8"/>
                    <a:pt x="22" y="8"/>
                    <a:pt x="22" y="8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1" y="24"/>
                  </a:cubicBezTo>
                  <a:cubicBezTo>
                    <a:pt x="0" y="22"/>
                    <a:pt x="0" y="20"/>
                    <a:pt x="1" y="1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9" y="1"/>
                    <a:pt x="22" y="0"/>
                    <a:pt x="26" y="1"/>
                  </a:cubicBezTo>
                  <a:cubicBezTo>
                    <a:pt x="29" y="1"/>
                    <a:pt x="32" y="3"/>
                    <a:pt x="3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72" y="43"/>
                    <a:pt x="73" y="50"/>
                    <a:pt x="68" y="55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4"/>
                    <a:pt x="48" y="74"/>
                    <a:pt x="47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  <p:sp>
          <p:nvSpPr>
            <p:cNvPr id="39" name="Freeform 1068"/>
            <p:cNvSpPr>
              <a:spLocks/>
            </p:cNvSpPr>
            <p:nvPr/>
          </p:nvSpPr>
          <p:spPr bwMode="auto">
            <a:xfrm>
              <a:off x="4076700" y="3171826"/>
              <a:ext cx="82550" cy="74613"/>
            </a:xfrm>
            <a:custGeom>
              <a:avLst/>
              <a:gdLst>
                <a:gd name="T0" fmla="*/ 13 w 94"/>
                <a:gd name="T1" fmla="*/ 85 h 85"/>
                <a:gd name="T2" fmla="*/ 11 w 94"/>
                <a:gd name="T3" fmla="*/ 85 h 85"/>
                <a:gd name="T4" fmla="*/ 8 w 94"/>
                <a:gd name="T5" fmla="*/ 82 h 85"/>
                <a:gd name="T6" fmla="*/ 0 w 94"/>
                <a:gd name="T7" fmla="*/ 34 h 85"/>
                <a:gd name="T8" fmla="*/ 1 w 94"/>
                <a:gd name="T9" fmla="*/ 31 h 85"/>
                <a:gd name="T10" fmla="*/ 27 w 94"/>
                <a:gd name="T11" fmla="*/ 8 h 85"/>
                <a:gd name="T12" fmla="*/ 55 w 94"/>
                <a:gd name="T13" fmla="*/ 8 h 85"/>
                <a:gd name="T14" fmla="*/ 88 w 94"/>
                <a:gd name="T15" fmla="*/ 41 h 85"/>
                <a:gd name="T16" fmla="*/ 93 w 94"/>
                <a:gd name="T17" fmla="*/ 56 h 85"/>
                <a:gd name="T18" fmla="*/ 86 w 94"/>
                <a:gd name="T19" fmla="*/ 71 h 85"/>
                <a:gd name="T20" fmla="*/ 85 w 94"/>
                <a:gd name="T21" fmla="*/ 71 h 85"/>
                <a:gd name="T22" fmla="*/ 84 w 94"/>
                <a:gd name="T23" fmla="*/ 72 h 85"/>
                <a:gd name="T24" fmla="*/ 79 w 94"/>
                <a:gd name="T25" fmla="*/ 70 h 85"/>
                <a:gd name="T26" fmla="*/ 80 w 94"/>
                <a:gd name="T27" fmla="*/ 65 h 85"/>
                <a:gd name="T28" fmla="*/ 81 w 94"/>
                <a:gd name="T29" fmla="*/ 65 h 85"/>
                <a:gd name="T30" fmla="*/ 86 w 94"/>
                <a:gd name="T31" fmla="*/ 56 h 85"/>
                <a:gd name="T32" fmla="*/ 83 w 94"/>
                <a:gd name="T33" fmla="*/ 46 h 85"/>
                <a:gd name="T34" fmla="*/ 50 w 94"/>
                <a:gd name="T35" fmla="*/ 13 h 85"/>
                <a:gd name="T36" fmla="*/ 32 w 94"/>
                <a:gd name="T37" fmla="*/ 13 h 85"/>
                <a:gd name="T38" fmla="*/ 8 w 94"/>
                <a:gd name="T39" fmla="*/ 35 h 85"/>
                <a:gd name="T40" fmla="*/ 15 w 94"/>
                <a:gd name="T41" fmla="*/ 77 h 85"/>
                <a:gd name="T42" fmla="*/ 27 w 94"/>
                <a:gd name="T43" fmla="*/ 73 h 85"/>
                <a:gd name="T44" fmla="*/ 28 w 94"/>
                <a:gd name="T45" fmla="*/ 62 h 85"/>
                <a:gd name="T46" fmla="*/ 38 w 94"/>
                <a:gd name="T47" fmla="*/ 35 h 85"/>
                <a:gd name="T48" fmla="*/ 43 w 94"/>
                <a:gd name="T49" fmla="*/ 37 h 85"/>
                <a:gd name="T50" fmla="*/ 41 w 94"/>
                <a:gd name="T51" fmla="*/ 42 h 85"/>
                <a:gd name="T52" fmla="*/ 35 w 94"/>
                <a:gd name="T53" fmla="*/ 61 h 85"/>
                <a:gd name="T54" fmla="*/ 33 w 94"/>
                <a:gd name="T55" fmla="*/ 78 h 85"/>
                <a:gd name="T56" fmla="*/ 13 w 94"/>
                <a:gd name="T5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85">
                  <a:moveTo>
                    <a:pt x="13" y="85"/>
                  </a:moveTo>
                  <a:cubicBezTo>
                    <a:pt x="12" y="85"/>
                    <a:pt x="11" y="85"/>
                    <a:pt x="11" y="85"/>
                  </a:cubicBezTo>
                  <a:cubicBezTo>
                    <a:pt x="9" y="85"/>
                    <a:pt x="8" y="83"/>
                    <a:pt x="8" y="8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2"/>
                    <a:pt x="1" y="31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35" y="0"/>
                    <a:pt x="48" y="0"/>
                    <a:pt x="55" y="8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92" y="45"/>
                    <a:pt x="94" y="51"/>
                    <a:pt x="93" y="56"/>
                  </a:cubicBezTo>
                  <a:cubicBezTo>
                    <a:pt x="92" y="62"/>
                    <a:pt x="90" y="67"/>
                    <a:pt x="86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2" y="73"/>
                    <a:pt x="80" y="72"/>
                    <a:pt x="79" y="70"/>
                  </a:cubicBezTo>
                  <a:cubicBezTo>
                    <a:pt x="78" y="69"/>
                    <a:pt x="79" y="66"/>
                    <a:pt x="80" y="6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4" y="63"/>
                    <a:pt x="85" y="59"/>
                    <a:pt x="86" y="56"/>
                  </a:cubicBezTo>
                  <a:cubicBezTo>
                    <a:pt x="86" y="52"/>
                    <a:pt x="85" y="49"/>
                    <a:pt x="83" y="46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5" y="8"/>
                    <a:pt x="37" y="8"/>
                    <a:pt x="32" y="1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8" y="77"/>
                    <a:pt x="24" y="76"/>
                    <a:pt x="27" y="73"/>
                  </a:cubicBezTo>
                  <a:cubicBezTo>
                    <a:pt x="29" y="71"/>
                    <a:pt x="29" y="67"/>
                    <a:pt x="28" y="62"/>
                  </a:cubicBezTo>
                  <a:cubicBezTo>
                    <a:pt x="23" y="43"/>
                    <a:pt x="35" y="36"/>
                    <a:pt x="38" y="35"/>
                  </a:cubicBezTo>
                  <a:cubicBezTo>
                    <a:pt x="40" y="34"/>
                    <a:pt x="42" y="35"/>
                    <a:pt x="43" y="37"/>
                  </a:cubicBezTo>
                  <a:cubicBezTo>
                    <a:pt x="44" y="39"/>
                    <a:pt x="43" y="41"/>
                    <a:pt x="41" y="42"/>
                  </a:cubicBezTo>
                  <a:cubicBezTo>
                    <a:pt x="36" y="43"/>
                    <a:pt x="32" y="48"/>
                    <a:pt x="35" y="61"/>
                  </a:cubicBezTo>
                  <a:cubicBezTo>
                    <a:pt x="37" y="68"/>
                    <a:pt x="36" y="73"/>
                    <a:pt x="33" y="78"/>
                  </a:cubicBezTo>
                  <a:cubicBezTo>
                    <a:pt x="27" y="84"/>
                    <a:pt x="17" y="85"/>
                    <a:pt x="1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>
                <a:latin typeface="Ubuntu Light" panose="020B0304030602030204" pitchFamily="34" charset="0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3683246" y="4705564"/>
            <a:ext cx="477786" cy="0"/>
          </a:xfrm>
          <a:prstGeom prst="line">
            <a:avLst/>
          </a:prstGeom>
          <a:ln w="508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59124" y="4705564"/>
            <a:ext cx="477786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34336" y="2681555"/>
            <a:ext cx="477786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698325" y="2681555"/>
            <a:ext cx="477786" cy="0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862477" y="4831311"/>
            <a:ext cx="21796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rhoncus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lacus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finibus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vulputate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rutrum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sollicitudin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suscipit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</a:t>
            </a:r>
            <a:endParaRPr lang="en-US" sz="1050" spc="-30" dirty="0">
              <a:solidFill>
                <a:schemeClr val="bg1"/>
              </a:solidFill>
              <a:latin typeface="Ubuntu Light" panose="020B0304030602030204" pitchFamily="34" charset="0"/>
              <a:cs typeface="Poppins" panose="02000000000000000000" pitchFamily="2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08190" y="4831311"/>
            <a:ext cx="21796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rhoncus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lacus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finibus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vulputate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rutrum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sollicitudin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suscipit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</a:t>
            </a:r>
            <a:endParaRPr lang="en-US" sz="1050" spc="-30" dirty="0">
              <a:solidFill>
                <a:schemeClr val="bg1"/>
              </a:solidFill>
              <a:latin typeface="Ubuntu Light" panose="020B0304030602030204" pitchFamily="34" charset="0"/>
              <a:cs typeface="Poppins" panose="02000000000000000000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183402" y="1789558"/>
            <a:ext cx="21796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rhoncus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lacus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finibus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vulputate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rutrum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sollicitudin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suscipit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</a:t>
            </a:r>
            <a:endParaRPr lang="en-US" sz="1050" spc="-30" dirty="0">
              <a:solidFill>
                <a:schemeClr val="bg1"/>
              </a:solidFill>
              <a:latin typeface="Ubuntu Light" panose="020B0304030602030204" pitchFamily="34" charset="0"/>
              <a:cs typeface="Poppins" panose="02000000000000000000" pitchFamily="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847391" y="1789558"/>
            <a:ext cx="21796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rhoncus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tortor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lacus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finibus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facilisis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vulputate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rutrum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sollicitudin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suscipit</a:t>
            </a:r>
            <a:r>
              <a:rPr lang="en-US" sz="1050" dirty="0">
                <a:solidFill>
                  <a:schemeClr val="bg1"/>
                </a:solidFill>
                <a:latin typeface="Ubuntu Light" panose="020B0304030602030204" pitchFamily="34" charset="0"/>
                <a:cs typeface="Poppins" panose="02000000000000000000" pitchFamily="2" charset="0"/>
              </a:rPr>
              <a:t>. </a:t>
            </a:r>
            <a:endParaRPr lang="en-US" sz="1050" spc="-30" dirty="0">
              <a:solidFill>
                <a:schemeClr val="bg1"/>
              </a:solidFill>
              <a:latin typeface="Ubuntu Light" panose="020B030403060203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1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Ubuntu Light</vt:lpstr>
      <vt:lpstr>Arial</vt:lpstr>
      <vt:lpstr>맑은 고딕</vt:lpstr>
      <vt:lpstr>Poppins</vt:lpstr>
      <vt:lpstr>Ubuntu</vt:lpstr>
      <vt:lpstr>Calibri Light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WindySantoso</dc:creator>
  <cp:lastModifiedBy>WindySantoso</cp:lastModifiedBy>
  <cp:revision>9</cp:revision>
  <dcterms:created xsi:type="dcterms:W3CDTF">2017-11-20T06:25:44Z</dcterms:created>
  <dcterms:modified xsi:type="dcterms:W3CDTF">2017-11-20T07:06:02Z</dcterms:modified>
</cp:coreProperties>
</file>