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Roboto" pitchFamily="2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Tw Cen MT" panose="020B0602020104020603" pitchFamily="34" charset="0"/>
      <p:regular r:id="rId14"/>
      <p:bold r:id="rId15"/>
      <p:italic r:id="rId16"/>
      <p:boldItalic r:id="rId17"/>
    </p:embeddedFont>
    <p:embeddedFont>
      <p:font typeface="Poppins" panose="02000000000000000000" pitchFamily="2" charset="0"/>
      <p:regular r:id="rId18"/>
      <p:bold r:id="rId19"/>
    </p:embeddedFont>
    <p:embeddedFont>
      <p:font typeface="KG HAPPY Solid" panose="02000000000000000000" pitchFamily="2" charset="0"/>
      <p:regular r:id="rId20"/>
    </p:embeddedFont>
    <p:embeddedFont>
      <p:font typeface="맑은 고딕" panose="020B0503020000020004" pitchFamily="34" charset="-127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CC3399"/>
    <a:srgbClr val="4A206A"/>
    <a:srgbClr val="E5DAEE"/>
    <a:srgbClr val="CBE9AB"/>
    <a:srgbClr val="F4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68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viewProps" Target="view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presProps" Target="pres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9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1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4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5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3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0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6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-20548" y="1"/>
            <a:ext cx="12215973" cy="6873410"/>
          </a:xfrm>
          <a:custGeom>
            <a:avLst/>
            <a:gdLst>
              <a:gd name="connsiteX0" fmla="*/ 0 w 12215973"/>
              <a:gd name="connsiteY0" fmla="*/ 5075434 h 6924782"/>
              <a:gd name="connsiteX1" fmla="*/ 5496674 w 12215973"/>
              <a:gd name="connsiteY1" fmla="*/ 5075434 h 6924782"/>
              <a:gd name="connsiteX2" fmla="*/ 5702157 w 12215973"/>
              <a:gd name="connsiteY2" fmla="*/ 5065160 h 6924782"/>
              <a:gd name="connsiteX3" fmla="*/ 5948737 w 12215973"/>
              <a:gd name="connsiteY3" fmla="*/ 5003515 h 6924782"/>
              <a:gd name="connsiteX4" fmla="*/ 6154220 w 12215973"/>
              <a:gd name="connsiteY4" fmla="*/ 4777483 h 6924782"/>
              <a:gd name="connsiteX5" fmla="*/ 6267236 w 12215973"/>
              <a:gd name="connsiteY5" fmla="*/ 4489807 h 6924782"/>
              <a:gd name="connsiteX6" fmla="*/ 6298058 w 12215973"/>
              <a:gd name="connsiteY6" fmla="*/ 4181582 h 6924782"/>
              <a:gd name="connsiteX7" fmla="*/ 6411074 w 12215973"/>
              <a:gd name="connsiteY7" fmla="*/ 3945277 h 6924782"/>
              <a:gd name="connsiteX8" fmla="*/ 6616557 w 12215973"/>
              <a:gd name="connsiteY8" fmla="*/ 3780890 h 6924782"/>
              <a:gd name="connsiteX9" fmla="*/ 6883685 w 12215973"/>
              <a:gd name="connsiteY9" fmla="*/ 3678149 h 6924782"/>
              <a:gd name="connsiteX10" fmla="*/ 7099442 w 12215973"/>
              <a:gd name="connsiteY10" fmla="*/ 3667874 h 6924782"/>
              <a:gd name="connsiteX11" fmla="*/ 9277564 w 12215973"/>
              <a:gd name="connsiteY11" fmla="*/ 3688423 h 6924782"/>
              <a:gd name="connsiteX12" fmla="*/ 9575514 w 12215973"/>
              <a:gd name="connsiteY12" fmla="*/ 3626778 h 6924782"/>
              <a:gd name="connsiteX13" fmla="*/ 9832368 w 12215973"/>
              <a:gd name="connsiteY13" fmla="*/ 3452117 h 6924782"/>
              <a:gd name="connsiteX14" fmla="*/ 9914561 w 12215973"/>
              <a:gd name="connsiteY14" fmla="*/ 3267182 h 6924782"/>
              <a:gd name="connsiteX15" fmla="*/ 9965932 w 12215973"/>
              <a:gd name="connsiteY15" fmla="*/ 2958958 h 6924782"/>
              <a:gd name="connsiteX16" fmla="*/ 9955658 w 12215973"/>
              <a:gd name="connsiteY16" fmla="*/ 0 h 6924782"/>
              <a:gd name="connsiteX17" fmla="*/ 12215973 w 12215973"/>
              <a:gd name="connsiteY17" fmla="*/ 0 h 6924782"/>
              <a:gd name="connsiteX18" fmla="*/ 12215973 w 12215973"/>
              <a:gd name="connsiteY18" fmla="*/ 6924782 h 6924782"/>
              <a:gd name="connsiteX19" fmla="*/ 0 w 12215973"/>
              <a:gd name="connsiteY19" fmla="*/ 6924782 h 6924782"/>
              <a:gd name="connsiteX20" fmla="*/ 0 w 12215973"/>
              <a:gd name="connsiteY20" fmla="*/ 5075434 h 692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215973" h="6924782">
                <a:moveTo>
                  <a:pt x="0" y="5075434"/>
                </a:moveTo>
                <a:lnTo>
                  <a:pt x="5496674" y="5075434"/>
                </a:lnTo>
                <a:lnTo>
                  <a:pt x="5702157" y="5065160"/>
                </a:lnTo>
                <a:lnTo>
                  <a:pt x="5948737" y="5003515"/>
                </a:lnTo>
                <a:lnTo>
                  <a:pt x="6154220" y="4777483"/>
                </a:lnTo>
                <a:lnTo>
                  <a:pt x="6267236" y="4489807"/>
                </a:lnTo>
                <a:lnTo>
                  <a:pt x="6298058" y="4181582"/>
                </a:lnTo>
                <a:lnTo>
                  <a:pt x="6411074" y="3945277"/>
                </a:lnTo>
                <a:lnTo>
                  <a:pt x="6616557" y="3780890"/>
                </a:lnTo>
                <a:lnTo>
                  <a:pt x="6883685" y="3678149"/>
                </a:lnTo>
                <a:lnTo>
                  <a:pt x="7099442" y="3667874"/>
                </a:lnTo>
                <a:lnTo>
                  <a:pt x="9277564" y="3688423"/>
                </a:lnTo>
                <a:lnTo>
                  <a:pt x="9575514" y="3626778"/>
                </a:lnTo>
                <a:lnTo>
                  <a:pt x="9832368" y="3452117"/>
                </a:lnTo>
                <a:lnTo>
                  <a:pt x="9914561" y="3267182"/>
                </a:lnTo>
                <a:lnTo>
                  <a:pt x="9965932" y="2958958"/>
                </a:lnTo>
                <a:cubicBezTo>
                  <a:pt x="9962507" y="1972639"/>
                  <a:pt x="9959083" y="986319"/>
                  <a:pt x="9955658" y="0"/>
                </a:cubicBezTo>
                <a:lnTo>
                  <a:pt x="12215973" y="0"/>
                </a:lnTo>
                <a:lnTo>
                  <a:pt x="12215973" y="6924782"/>
                </a:lnTo>
                <a:lnTo>
                  <a:pt x="0" y="6924782"/>
                </a:lnTo>
                <a:lnTo>
                  <a:pt x="0" y="5075434"/>
                </a:lnTo>
                <a:close/>
              </a:path>
            </a:pathLst>
          </a:custGeom>
          <a:solidFill>
            <a:srgbClr val="E5DAEE"/>
          </a:solidFill>
          <a:ln w="50800">
            <a:solidFill>
              <a:srgbClr val="E5D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flipV="1">
            <a:off x="0" y="1"/>
            <a:ext cx="9930405" cy="5030555"/>
            <a:chOff x="1845316" y="3016646"/>
            <a:chExt cx="8832866" cy="4474563"/>
          </a:xfrm>
        </p:grpSpPr>
        <p:sp>
          <p:nvSpPr>
            <p:cNvPr id="50" name="Arc 49"/>
            <p:cNvSpPr/>
            <p:nvPr/>
          </p:nvSpPr>
          <p:spPr>
            <a:xfrm rot="10800000">
              <a:off x="7398016" y="3016646"/>
              <a:ext cx="1238864" cy="1238864"/>
            </a:xfrm>
            <a:prstGeom prst="arc">
              <a:avLst/>
            </a:prstGeom>
            <a:ln w="508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>
              <a:off x="6159152" y="3029848"/>
              <a:ext cx="1238864" cy="1238864"/>
            </a:xfrm>
            <a:prstGeom prst="arc">
              <a:avLst/>
            </a:prstGeom>
            <a:ln w="508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7985329" y="4255510"/>
              <a:ext cx="2127351" cy="0"/>
            </a:xfrm>
            <a:prstGeom prst="line">
              <a:avLst/>
            </a:prstGeom>
            <a:ln w="508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0678182" y="4858491"/>
              <a:ext cx="0" cy="2632718"/>
            </a:xfrm>
            <a:prstGeom prst="line">
              <a:avLst/>
            </a:prstGeom>
            <a:ln w="508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845316" y="3030145"/>
              <a:ext cx="4965388" cy="0"/>
            </a:xfrm>
            <a:prstGeom prst="line">
              <a:avLst/>
            </a:prstGeom>
            <a:ln w="508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/>
            <p:nvPr/>
          </p:nvSpPr>
          <p:spPr>
            <a:xfrm>
              <a:off x="9439053" y="4255509"/>
              <a:ext cx="1238864" cy="1238864"/>
            </a:xfrm>
            <a:prstGeom prst="arc">
              <a:avLst/>
            </a:prstGeom>
            <a:ln w="508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4872858" y="4349216"/>
            <a:ext cx="1195227" cy="119522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2000" dirty="0" smtClean="0">
                <a:latin typeface="KG HAPPY Solid" panose="02000000000000000000" pitchFamily="2" charset="0"/>
              </a:rPr>
              <a:t>2018</a:t>
            </a:r>
            <a:endParaRPr lang="en-US" sz="2000" dirty="0">
              <a:latin typeface="KG HAPPY Solid" panose="02000000000000000000" pitchFamily="2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2207" y="4911048"/>
            <a:ext cx="226031" cy="226031"/>
          </a:xfrm>
          <a:prstGeom prst="ellipse">
            <a:avLst/>
          </a:prstGeom>
          <a:solidFill>
            <a:srgbClr val="4A2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759253" y="3544277"/>
            <a:ext cx="226031" cy="226031"/>
          </a:xfrm>
          <a:prstGeom prst="ellipse">
            <a:avLst/>
          </a:prstGeom>
          <a:solidFill>
            <a:srgbClr val="4A2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606891" y="3300981"/>
            <a:ext cx="627068" cy="627068"/>
          </a:xfrm>
          <a:prstGeom prst="ellipse">
            <a:avLst/>
          </a:prstGeom>
          <a:solidFill>
            <a:srgbClr val="4A2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9817837" y="1942521"/>
            <a:ext cx="226031" cy="226031"/>
          </a:xfrm>
          <a:prstGeom prst="ellipse">
            <a:avLst/>
          </a:prstGeom>
          <a:solidFill>
            <a:srgbClr val="4A2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872268" y="2276123"/>
            <a:ext cx="0" cy="1268154"/>
          </a:xfrm>
          <a:prstGeom prst="line">
            <a:avLst/>
          </a:prstGeom>
          <a:ln w="38100" cap="rnd">
            <a:solidFill>
              <a:schemeClr val="accent3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9332493" y="373648"/>
            <a:ext cx="1195227" cy="119522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2000" dirty="0" smtClean="0">
                <a:latin typeface="KG HAPPY Solid" panose="02000000000000000000" pitchFamily="2" charset="0"/>
              </a:rPr>
              <a:t>2019</a:t>
            </a:r>
            <a:endParaRPr lang="en-US" sz="2000" dirty="0">
              <a:latin typeface="KG HAPPY Solid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1" r="1915"/>
          <a:stretch/>
        </p:blipFill>
        <p:spPr>
          <a:xfrm>
            <a:off x="6242657" y="991956"/>
            <a:ext cx="1175535" cy="1175535"/>
          </a:xfrm>
          <a:prstGeom prst="ellips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111" name="Rectangle 110"/>
          <p:cNvSpPr/>
          <p:nvPr/>
        </p:nvSpPr>
        <p:spPr>
          <a:xfrm>
            <a:off x="6677457" y="4257256"/>
            <a:ext cx="21796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</a:t>
            </a:r>
            <a:endParaRPr lang="en-US" sz="1100" spc="-30" dirty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  <a:cs typeface="Poppins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7159" y="4048994"/>
            <a:ext cx="1570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4A206A"/>
                </a:solidFill>
                <a:latin typeface="KG HAPPY Solid" panose="02000000000000000000" pitchFamily="2" charset="0"/>
              </a:rPr>
              <a:t>LOREM IPSUM</a:t>
            </a:r>
            <a:endParaRPr lang="en-US" sz="1400" dirty="0">
              <a:solidFill>
                <a:srgbClr val="4A206A"/>
              </a:solidFill>
              <a:latin typeface="KG HAPPY Solid" panose="02000000000000000000" pitchFamily="2" charset="0"/>
            </a:endParaRPr>
          </a:p>
        </p:txBody>
      </p:sp>
      <p:grpSp>
        <p:nvGrpSpPr>
          <p:cNvPr id="112" name="Group 161"/>
          <p:cNvGrpSpPr>
            <a:grpSpLocks noChangeAspect="1"/>
          </p:cNvGrpSpPr>
          <p:nvPr/>
        </p:nvGrpSpPr>
        <p:grpSpPr bwMode="auto">
          <a:xfrm>
            <a:off x="8785545" y="3479304"/>
            <a:ext cx="269760" cy="270421"/>
            <a:chOff x="6546" y="1916"/>
            <a:chExt cx="408" cy="409"/>
          </a:xfrm>
          <a:solidFill>
            <a:schemeClr val="bg1"/>
          </a:solidFill>
        </p:grpSpPr>
        <p:sp>
          <p:nvSpPr>
            <p:cNvPr id="113" name="Freeform 162"/>
            <p:cNvSpPr>
              <a:spLocks noEditPoints="1"/>
            </p:cNvSpPr>
            <p:nvPr/>
          </p:nvSpPr>
          <p:spPr bwMode="auto">
            <a:xfrm>
              <a:off x="6546" y="2012"/>
              <a:ext cx="164" cy="143"/>
            </a:xfrm>
            <a:custGeom>
              <a:avLst/>
              <a:gdLst>
                <a:gd name="T0" fmla="*/ 6 w 77"/>
                <a:gd name="T1" fmla="*/ 22 h 67"/>
                <a:gd name="T2" fmla="*/ 22 w 77"/>
                <a:gd name="T3" fmla="*/ 6 h 67"/>
                <a:gd name="T4" fmla="*/ 27 w 77"/>
                <a:gd name="T5" fmla="*/ 6 h 67"/>
                <a:gd name="T6" fmla="*/ 36 w 77"/>
                <a:gd name="T7" fmla="*/ 30 h 67"/>
                <a:gd name="T8" fmla="*/ 38 w 77"/>
                <a:gd name="T9" fmla="*/ 32 h 67"/>
                <a:gd name="T10" fmla="*/ 42 w 77"/>
                <a:gd name="T11" fmla="*/ 30 h 67"/>
                <a:gd name="T12" fmla="*/ 51 w 77"/>
                <a:gd name="T13" fmla="*/ 6 h 67"/>
                <a:gd name="T14" fmla="*/ 54 w 77"/>
                <a:gd name="T15" fmla="*/ 6 h 67"/>
                <a:gd name="T16" fmla="*/ 70 w 77"/>
                <a:gd name="T17" fmla="*/ 22 h 67"/>
                <a:gd name="T18" fmla="*/ 70 w 77"/>
                <a:gd name="T19" fmla="*/ 67 h 67"/>
                <a:gd name="T20" fmla="*/ 77 w 77"/>
                <a:gd name="T21" fmla="*/ 67 h 67"/>
                <a:gd name="T22" fmla="*/ 77 w 77"/>
                <a:gd name="T23" fmla="*/ 22 h 67"/>
                <a:gd name="T24" fmla="*/ 54 w 77"/>
                <a:gd name="T25" fmla="*/ 0 h 67"/>
                <a:gd name="T26" fmla="*/ 22 w 77"/>
                <a:gd name="T27" fmla="*/ 0 h 67"/>
                <a:gd name="T28" fmla="*/ 0 w 77"/>
                <a:gd name="T29" fmla="*/ 22 h 67"/>
                <a:gd name="T30" fmla="*/ 0 w 77"/>
                <a:gd name="T31" fmla="*/ 67 h 67"/>
                <a:gd name="T32" fmla="*/ 6 w 77"/>
                <a:gd name="T33" fmla="*/ 67 h 67"/>
                <a:gd name="T34" fmla="*/ 6 w 77"/>
                <a:gd name="T35" fmla="*/ 22 h 67"/>
                <a:gd name="T36" fmla="*/ 39 w 77"/>
                <a:gd name="T37" fmla="*/ 20 h 67"/>
                <a:gd name="T38" fmla="*/ 34 w 77"/>
                <a:gd name="T39" fmla="*/ 6 h 67"/>
                <a:gd name="T40" fmla="*/ 44 w 77"/>
                <a:gd name="T41" fmla="*/ 6 h 67"/>
                <a:gd name="T42" fmla="*/ 39 w 77"/>
                <a:gd name="T43" fmla="*/ 20 h 67"/>
                <a:gd name="T44" fmla="*/ 39 w 77"/>
                <a:gd name="T45" fmla="*/ 20 h 67"/>
                <a:gd name="T46" fmla="*/ 39 w 77"/>
                <a:gd name="T47" fmla="*/ 2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67">
                  <a:moveTo>
                    <a:pt x="6" y="22"/>
                  </a:moveTo>
                  <a:cubicBezTo>
                    <a:pt x="6" y="13"/>
                    <a:pt x="13" y="6"/>
                    <a:pt x="22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7" y="32"/>
                    <a:pt x="38" y="32"/>
                  </a:cubicBezTo>
                  <a:cubicBezTo>
                    <a:pt x="40" y="32"/>
                    <a:pt x="41" y="31"/>
                    <a:pt x="42" y="30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63" y="6"/>
                    <a:pt x="70" y="13"/>
                    <a:pt x="70" y="22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10"/>
                    <a:pt x="67" y="0"/>
                    <a:pt x="5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6" y="67"/>
                    <a:pt x="6" y="67"/>
                    <a:pt x="6" y="67"/>
                  </a:cubicBezTo>
                  <a:lnTo>
                    <a:pt x="6" y="22"/>
                  </a:lnTo>
                  <a:close/>
                  <a:moveTo>
                    <a:pt x="39" y="20"/>
                  </a:moveTo>
                  <a:cubicBezTo>
                    <a:pt x="34" y="6"/>
                    <a:pt x="34" y="6"/>
                    <a:pt x="34" y="6"/>
                  </a:cubicBezTo>
                  <a:cubicBezTo>
                    <a:pt x="44" y="6"/>
                    <a:pt x="44" y="6"/>
                    <a:pt x="44" y="6"/>
                  </a:cubicBezTo>
                  <a:lnTo>
                    <a:pt x="39" y="20"/>
                  </a:lnTo>
                  <a:close/>
                  <a:moveTo>
                    <a:pt x="39" y="20"/>
                  </a:moveTo>
                  <a:cubicBezTo>
                    <a:pt x="39" y="20"/>
                    <a:pt x="39" y="20"/>
                    <a:pt x="39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4" name="Rectangle 163"/>
            <p:cNvSpPr>
              <a:spLocks noChangeArrowheads="1"/>
            </p:cNvSpPr>
            <p:nvPr/>
          </p:nvSpPr>
          <p:spPr bwMode="auto">
            <a:xfrm>
              <a:off x="6620" y="2093"/>
              <a:ext cx="15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5" name="Rectangle 164"/>
            <p:cNvSpPr>
              <a:spLocks noChangeArrowheads="1"/>
            </p:cNvSpPr>
            <p:nvPr/>
          </p:nvSpPr>
          <p:spPr bwMode="auto">
            <a:xfrm>
              <a:off x="6620" y="2121"/>
              <a:ext cx="15" cy="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6" name="Freeform 165"/>
            <p:cNvSpPr>
              <a:spLocks noEditPoints="1"/>
            </p:cNvSpPr>
            <p:nvPr/>
          </p:nvSpPr>
          <p:spPr bwMode="auto">
            <a:xfrm>
              <a:off x="6586" y="1916"/>
              <a:ext cx="83" cy="89"/>
            </a:xfrm>
            <a:custGeom>
              <a:avLst/>
              <a:gdLst>
                <a:gd name="T0" fmla="*/ 16 w 39"/>
                <a:gd name="T1" fmla="*/ 42 h 42"/>
                <a:gd name="T2" fmla="*/ 23 w 39"/>
                <a:gd name="T3" fmla="*/ 42 h 42"/>
                <a:gd name="T4" fmla="*/ 39 w 39"/>
                <a:gd name="T5" fmla="*/ 26 h 42"/>
                <a:gd name="T6" fmla="*/ 39 w 39"/>
                <a:gd name="T7" fmla="*/ 16 h 42"/>
                <a:gd name="T8" fmla="*/ 23 w 39"/>
                <a:gd name="T9" fmla="*/ 0 h 42"/>
                <a:gd name="T10" fmla="*/ 16 w 39"/>
                <a:gd name="T11" fmla="*/ 0 h 42"/>
                <a:gd name="T12" fmla="*/ 0 w 39"/>
                <a:gd name="T13" fmla="*/ 16 h 42"/>
                <a:gd name="T14" fmla="*/ 0 w 39"/>
                <a:gd name="T15" fmla="*/ 26 h 42"/>
                <a:gd name="T16" fmla="*/ 16 w 39"/>
                <a:gd name="T17" fmla="*/ 42 h 42"/>
                <a:gd name="T18" fmla="*/ 7 w 39"/>
                <a:gd name="T19" fmla="*/ 16 h 42"/>
                <a:gd name="T20" fmla="*/ 16 w 39"/>
                <a:gd name="T21" fmla="*/ 6 h 42"/>
                <a:gd name="T22" fmla="*/ 23 w 39"/>
                <a:gd name="T23" fmla="*/ 6 h 42"/>
                <a:gd name="T24" fmla="*/ 32 w 39"/>
                <a:gd name="T25" fmla="*/ 16 h 42"/>
                <a:gd name="T26" fmla="*/ 32 w 39"/>
                <a:gd name="T27" fmla="*/ 26 h 42"/>
                <a:gd name="T28" fmla="*/ 23 w 39"/>
                <a:gd name="T29" fmla="*/ 35 h 42"/>
                <a:gd name="T30" fmla="*/ 16 w 39"/>
                <a:gd name="T31" fmla="*/ 35 h 42"/>
                <a:gd name="T32" fmla="*/ 7 w 39"/>
                <a:gd name="T33" fmla="*/ 26 h 42"/>
                <a:gd name="T34" fmla="*/ 7 w 39"/>
                <a:gd name="T35" fmla="*/ 16 h 42"/>
                <a:gd name="T36" fmla="*/ 7 w 39"/>
                <a:gd name="T37" fmla="*/ 16 h 42"/>
                <a:gd name="T38" fmla="*/ 7 w 39"/>
                <a:gd name="T3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2">
                  <a:moveTo>
                    <a:pt x="16" y="42"/>
                  </a:moveTo>
                  <a:cubicBezTo>
                    <a:pt x="23" y="42"/>
                    <a:pt x="23" y="42"/>
                    <a:pt x="23" y="42"/>
                  </a:cubicBezTo>
                  <a:cubicBezTo>
                    <a:pt x="32" y="42"/>
                    <a:pt x="39" y="35"/>
                    <a:pt x="39" y="2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7"/>
                    <a:pt x="32" y="0"/>
                    <a:pt x="2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5"/>
                    <a:pt x="7" y="42"/>
                    <a:pt x="16" y="42"/>
                  </a:cubicBezTo>
                  <a:close/>
                  <a:moveTo>
                    <a:pt x="7" y="16"/>
                  </a:moveTo>
                  <a:cubicBezTo>
                    <a:pt x="7" y="11"/>
                    <a:pt x="11" y="6"/>
                    <a:pt x="16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8" y="6"/>
                    <a:pt x="32" y="11"/>
                    <a:pt x="32" y="1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31"/>
                    <a:pt x="28" y="35"/>
                    <a:pt x="23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1" y="35"/>
                    <a:pt x="7" y="31"/>
                    <a:pt x="7" y="26"/>
                  </a:cubicBezTo>
                  <a:lnTo>
                    <a:pt x="7" y="16"/>
                  </a:lnTo>
                  <a:close/>
                  <a:moveTo>
                    <a:pt x="7" y="16"/>
                  </a:move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7" name="Freeform 166"/>
            <p:cNvSpPr>
              <a:spLocks noEditPoints="1"/>
            </p:cNvSpPr>
            <p:nvPr/>
          </p:nvSpPr>
          <p:spPr bwMode="auto">
            <a:xfrm>
              <a:off x="6790" y="2012"/>
              <a:ext cx="164" cy="143"/>
            </a:xfrm>
            <a:custGeom>
              <a:avLst/>
              <a:gdLst>
                <a:gd name="T0" fmla="*/ 55 w 77"/>
                <a:gd name="T1" fmla="*/ 0 h 67"/>
                <a:gd name="T2" fmla="*/ 23 w 77"/>
                <a:gd name="T3" fmla="*/ 0 h 67"/>
                <a:gd name="T4" fmla="*/ 0 w 77"/>
                <a:gd name="T5" fmla="*/ 22 h 67"/>
                <a:gd name="T6" fmla="*/ 0 w 77"/>
                <a:gd name="T7" fmla="*/ 67 h 67"/>
                <a:gd name="T8" fmla="*/ 7 w 77"/>
                <a:gd name="T9" fmla="*/ 67 h 67"/>
                <a:gd name="T10" fmla="*/ 7 w 77"/>
                <a:gd name="T11" fmla="*/ 22 h 67"/>
                <a:gd name="T12" fmla="*/ 23 w 77"/>
                <a:gd name="T13" fmla="*/ 6 h 67"/>
                <a:gd name="T14" fmla="*/ 27 w 77"/>
                <a:gd name="T15" fmla="*/ 6 h 67"/>
                <a:gd name="T16" fmla="*/ 36 w 77"/>
                <a:gd name="T17" fmla="*/ 30 h 67"/>
                <a:gd name="T18" fmla="*/ 39 w 77"/>
                <a:gd name="T19" fmla="*/ 32 h 67"/>
                <a:gd name="T20" fmla="*/ 42 w 77"/>
                <a:gd name="T21" fmla="*/ 30 h 67"/>
                <a:gd name="T22" fmla="*/ 51 w 77"/>
                <a:gd name="T23" fmla="*/ 6 h 67"/>
                <a:gd name="T24" fmla="*/ 55 w 77"/>
                <a:gd name="T25" fmla="*/ 6 h 67"/>
                <a:gd name="T26" fmla="*/ 71 w 77"/>
                <a:gd name="T27" fmla="*/ 22 h 67"/>
                <a:gd name="T28" fmla="*/ 71 w 77"/>
                <a:gd name="T29" fmla="*/ 67 h 67"/>
                <a:gd name="T30" fmla="*/ 77 w 77"/>
                <a:gd name="T31" fmla="*/ 67 h 67"/>
                <a:gd name="T32" fmla="*/ 77 w 77"/>
                <a:gd name="T33" fmla="*/ 22 h 67"/>
                <a:gd name="T34" fmla="*/ 55 w 77"/>
                <a:gd name="T35" fmla="*/ 0 h 67"/>
                <a:gd name="T36" fmla="*/ 39 w 77"/>
                <a:gd name="T37" fmla="*/ 20 h 67"/>
                <a:gd name="T38" fmla="*/ 34 w 77"/>
                <a:gd name="T39" fmla="*/ 6 h 67"/>
                <a:gd name="T40" fmla="*/ 44 w 77"/>
                <a:gd name="T41" fmla="*/ 6 h 67"/>
                <a:gd name="T42" fmla="*/ 39 w 77"/>
                <a:gd name="T43" fmla="*/ 20 h 67"/>
                <a:gd name="T44" fmla="*/ 39 w 77"/>
                <a:gd name="T45" fmla="*/ 20 h 67"/>
                <a:gd name="T46" fmla="*/ 39 w 77"/>
                <a:gd name="T47" fmla="*/ 2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67">
                  <a:moveTo>
                    <a:pt x="5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13"/>
                    <a:pt x="14" y="6"/>
                    <a:pt x="23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7" y="32"/>
                    <a:pt x="39" y="32"/>
                  </a:cubicBezTo>
                  <a:cubicBezTo>
                    <a:pt x="40" y="32"/>
                    <a:pt x="41" y="31"/>
                    <a:pt x="42" y="30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64" y="6"/>
                    <a:pt x="71" y="13"/>
                    <a:pt x="71" y="22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10"/>
                    <a:pt x="67" y="0"/>
                    <a:pt x="55" y="0"/>
                  </a:cubicBezTo>
                  <a:close/>
                  <a:moveTo>
                    <a:pt x="39" y="20"/>
                  </a:moveTo>
                  <a:cubicBezTo>
                    <a:pt x="34" y="6"/>
                    <a:pt x="34" y="6"/>
                    <a:pt x="34" y="6"/>
                  </a:cubicBezTo>
                  <a:cubicBezTo>
                    <a:pt x="44" y="6"/>
                    <a:pt x="44" y="6"/>
                    <a:pt x="44" y="6"/>
                  </a:cubicBezTo>
                  <a:lnTo>
                    <a:pt x="39" y="20"/>
                  </a:lnTo>
                  <a:close/>
                  <a:moveTo>
                    <a:pt x="39" y="20"/>
                  </a:moveTo>
                  <a:cubicBezTo>
                    <a:pt x="39" y="20"/>
                    <a:pt x="39" y="20"/>
                    <a:pt x="39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8" name="Rectangle 167"/>
            <p:cNvSpPr>
              <a:spLocks noChangeArrowheads="1"/>
            </p:cNvSpPr>
            <p:nvPr/>
          </p:nvSpPr>
          <p:spPr bwMode="auto">
            <a:xfrm>
              <a:off x="6865" y="2093"/>
              <a:ext cx="15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9" name="Rectangle 168"/>
            <p:cNvSpPr>
              <a:spLocks noChangeArrowheads="1"/>
            </p:cNvSpPr>
            <p:nvPr/>
          </p:nvSpPr>
          <p:spPr bwMode="auto">
            <a:xfrm>
              <a:off x="6865" y="2121"/>
              <a:ext cx="15" cy="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0" name="Freeform 169"/>
            <p:cNvSpPr>
              <a:spLocks noEditPoints="1"/>
            </p:cNvSpPr>
            <p:nvPr/>
          </p:nvSpPr>
          <p:spPr bwMode="auto">
            <a:xfrm>
              <a:off x="6831" y="1916"/>
              <a:ext cx="83" cy="89"/>
            </a:xfrm>
            <a:custGeom>
              <a:avLst/>
              <a:gdLst>
                <a:gd name="T0" fmla="*/ 16 w 39"/>
                <a:gd name="T1" fmla="*/ 42 h 42"/>
                <a:gd name="T2" fmla="*/ 23 w 39"/>
                <a:gd name="T3" fmla="*/ 42 h 42"/>
                <a:gd name="T4" fmla="*/ 39 w 39"/>
                <a:gd name="T5" fmla="*/ 26 h 42"/>
                <a:gd name="T6" fmla="*/ 39 w 39"/>
                <a:gd name="T7" fmla="*/ 16 h 42"/>
                <a:gd name="T8" fmla="*/ 23 w 39"/>
                <a:gd name="T9" fmla="*/ 0 h 42"/>
                <a:gd name="T10" fmla="*/ 16 w 39"/>
                <a:gd name="T11" fmla="*/ 0 h 42"/>
                <a:gd name="T12" fmla="*/ 0 w 39"/>
                <a:gd name="T13" fmla="*/ 16 h 42"/>
                <a:gd name="T14" fmla="*/ 0 w 39"/>
                <a:gd name="T15" fmla="*/ 26 h 42"/>
                <a:gd name="T16" fmla="*/ 16 w 39"/>
                <a:gd name="T17" fmla="*/ 42 h 42"/>
                <a:gd name="T18" fmla="*/ 7 w 39"/>
                <a:gd name="T19" fmla="*/ 16 h 42"/>
                <a:gd name="T20" fmla="*/ 16 w 39"/>
                <a:gd name="T21" fmla="*/ 6 h 42"/>
                <a:gd name="T22" fmla="*/ 23 w 39"/>
                <a:gd name="T23" fmla="*/ 6 h 42"/>
                <a:gd name="T24" fmla="*/ 32 w 39"/>
                <a:gd name="T25" fmla="*/ 16 h 42"/>
                <a:gd name="T26" fmla="*/ 32 w 39"/>
                <a:gd name="T27" fmla="*/ 26 h 42"/>
                <a:gd name="T28" fmla="*/ 23 w 39"/>
                <a:gd name="T29" fmla="*/ 35 h 42"/>
                <a:gd name="T30" fmla="*/ 16 w 39"/>
                <a:gd name="T31" fmla="*/ 35 h 42"/>
                <a:gd name="T32" fmla="*/ 7 w 39"/>
                <a:gd name="T33" fmla="*/ 26 h 42"/>
                <a:gd name="T34" fmla="*/ 7 w 39"/>
                <a:gd name="T35" fmla="*/ 16 h 42"/>
                <a:gd name="T36" fmla="*/ 7 w 39"/>
                <a:gd name="T37" fmla="*/ 16 h 42"/>
                <a:gd name="T38" fmla="*/ 7 w 39"/>
                <a:gd name="T3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2">
                  <a:moveTo>
                    <a:pt x="16" y="42"/>
                  </a:moveTo>
                  <a:cubicBezTo>
                    <a:pt x="23" y="42"/>
                    <a:pt x="23" y="42"/>
                    <a:pt x="23" y="42"/>
                  </a:cubicBezTo>
                  <a:cubicBezTo>
                    <a:pt x="32" y="42"/>
                    <a:pt x="39" y="35"/>
                    <a:pt x="39" y="2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7"/>
                    <a:pt x="32" y="0"/>
                    <a:pt x="2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5"/>
                    <a:pt x="7" y="42"/>
                    <a:pt x="16" y="42"/>
                  </a:cubicBezTo>
                  <a:close/>
                  <a:moveTo>
                    <a:pt x="7" y="16"/>
                  </a:moveTo>
                  <a:cubicBezTo>
                    <a:pt x="7" y="11"/>
                    <a:pt x="11" y="6"/>
                    <a:pt x="16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8" y="6"/>
                    <a:pt x="32" y="11"/>
                    <a:pt x="32" y="1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31"/>
                    <a:pt x="28" y="35"/>
                    <a:pt x="23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1" y="35"/>
                    <a:pt x="7" y="31"/>
                    <a:pt x="7" y="26"/>
                  </a:cubicBezTo>
                  <a:lnTo>
                    <a:pt x="7" y="16"/>
                  </a:lnTo>
                  <a:close/>
                  <a:moveTo>
                    <a:pt x="7" y="16"/>
                  </a:move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1" name="Freeform 170"/>
            <p:cNvSpPr>
              <a:spLocks noEditPoints="1"/>
            </p:cNvSpPr>
            <p:nvPr/>
          </p:nvSpPr>
          <p:spPr bwMode="auto">
            <a:xfrm>
              <a:off x="6710" y="2012"/>
              <a:ext cx="80" cy="68"/>
            </a:xfrm>
            <a:custGeom>
              <a:avLst/>
              <a:gdLst>
                <a:gd name="T0" fmla="*/ 16 w 38"/>
                <a:gd name="T1" fmla="*/ 30 h 32"/>
                <a:gd name="T2" fmla="*/ 19 w 38"/>
                <a:gd name="T3" fmla="*/ 32 h 32"/>
                <a:gd name="T4" fmla="*/ 23 w 38"/>
                <a:gd name="T5" fmla="*/ 30 h 32"/>
                <a:gd name="T6" fmla="*/ 31 w 38"/>
                <a:gd name="T7" fmla="*/ 6 h 32"/>
                <a:gd name="T8" fmla="*/ 38 w 38"/>
                <a:gd name="T9" fmla="*/ 6 h 32"/>
                <a:gd name="T10" fmla="*/ 38 w 38"/>
                <a:gd name="T11" fmla="*/ 0 h 32"/>
                <a:gd name="T12" fmla="*/ 0 w 38"/>
                <a:gd name="T13" fmla="*/ 0 h 32"/>
                <a:gd name="T14" fmla="*/ 0 w 38"/>
                <a:gd name="T15" fmla="*/ 6 h 32"/>
                <a:gd name="T16" fmla="*/ 7 w 38"/>
                <a:gd name="T17" fmla="*/ 6 h 32"/>
                <a:gd name="T18" fmla="*/ 16 w 38"/>
                <a:gd name="T19" fmla="*/ 30 h 32"/>
                <a:gd name="T20" fmla="*/ 19 w 38"/>
                <a:gd name="T21" fmla="*/ 20 h 32"/>
                <a:gd name="T22" fmla="*/ 14 w 38"/>
                <a:gd name="T23" fmla="*/ 6 h 32"/>
                <a:gd name="T24" fmla="*/ 24 w 38"/>
                <a:gd name="T25" fmla="*/ 6 h 32"/>
                <a:gd name="T26" fmla="*/ 19 w 38"/>
                <a:gd name="T27" fmla="*/ 20 h 32"/>
                <a:gd name="T28" fmla="*/ 19 w 38"/>
                <a:gd name="T29" fmla="*/ 20 h 32"/>
                <a:gd name="T30" fmla="*/ 19 w 38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2">
                  <a:moveTo>
                    <a:pt x="16" y="30"/>
                  </a:moveTo>
                  <a:cubicBezTo>
                    <a:pt x="16" y="31"/>
                    <a:pt x="18" y="32"/>
                    <a:pt x="19" y="32"/>
                  </a:cubicBezTo>
                  <a:cubicBezTo>
                    <a:pt x="20" y="32"/>
                    <a:pt x="22" y="31"/>
                    <a:pt x="23" y="30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16" y="30"/>
                  </a:lnTo>
                  <a:close/>
                  <a:moveTo>
                    <a:pt x="19" y="20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24" y="6"/>
                    <a:pt x="24" y="6"/>
                    <a:pt x="24" y="6"/>
                  </a:cubicBezTo>
                  <a:lnTo>
                    <a:pt x="19" y="20"/>
                  </a:lnTo>
                  <a:close/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2" name="Rectangle 171"/>
            <p:cNvSpPr>
              <a:spLocks noChangeArrowheads="1"/>
            </p:cNvSpPr>
            <p:nvPr/>
          </p:nvSpPr>
          <p:spPr bwMode="auto">
            <a:xfrm>
              <a:off x="6744" y="2093"/>
              <a:ext cx="12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3" name="Rectangle 172"/>
            <p:cNvSpPr>
              <a:spLocks noChangeArrowheads="1"/>
            </p:cNvSpPr>
            <p:nvPr/>
          </p:nvSpPr>
          <p:spPr bwMode="auto">
            <a:xfrm>
              <a:off x="6744" y="2121"/>
              <a:ext cx="12" cy="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4" name="Freeform 173"/>
            <p:cNvSpPr>
              <a:spLocks noEditPoints="1"/>
            </p:cNvSpPr>
            <p:nvPr/>
          </p:nvSpPr>
          <p:spPr bwMode="auto">
            <a:xfrm>
              <a:off x="6710" y="1916"/>
              <a:ext cx="80" cy="89"/>
            </a:xfrm>
            <a:custGeom>
              <a:avLst/>
              <a:gdLst>
                <a:gd name="T0" fmla="*/ 16 w 38"/>
                <a:gd name="T1" fmla="*/ 42 h 42"/>
                <a:gd name="T2" fmla="*/ 22 w 38"/>
                <a:gd name="T3" fmla="*/ 42 h 42"/>
                <a:gd name="T4" fmla="*/ 38 w 38"/>
                <a:gd name="T5" fmla="*/ 26 h 42"/>
                <a:gd name="T6" fmla="*/ 38 w 38"/>
                <a:gd name="T7" fmla="*/ 16 h 42"/>
                <a:gd name="T8" fmla="*/ 22 w 38"/>
                <a:gd name="T9" fmla="*/ 0 h 42"/>
                <a:gd name="T10" fmla="*/ 16 w 38"/>
                <a:gd name="T11" fmla="*/ 0 h 42"/>
                <a:gd name="T12" fmla="*/ 0 w 38"/>
                <a:gd name="T13" fmla="*/ 16 h 42"/>
                <a:gd name="T14" fmla="*/ 0 w 38"/>
                <a:gd name="T15" fmla="*/ 26 h 42"/>
                <a:gd name="T16" fmla="*/ 16 w 38"/>
                <a:gd name="T17" fmla="*/ 42 h 42"/>
                <a:gd name="T18" fmla="*/ 6 w 38"/>
                <a:gd name="T19" fmla="*/ 16 h 42"/>
                <a:gd name="T20" fmla="*/ 16 w 38"/>
                <a:gd name="T21" fmla="*/ 6 h 42"/>
                <a:gd name="T22" fmla="*/ 22 w 38"/>
                <a:gd name="T23" fmla="*/ 6 h 42"/>
                <a:gd name="T24" fmla="*/ 32 w 38"/>
                <a:gd name="T25" fmla="*/ 16 h 42"/>
                <a:gd name="T26" fmla="*/ 32 w 38"/>
                <a:gd name="T27" fmla="*/ 26 h 42"/>
                <a:gd name="T28" fmla="*/ 22 w 38"/>
                <a:gd name="T29" fmla="*/ 35 h 42"/>
                <a:gd name="T30" fmla="*/ 16 w 38"/>
                <a:gd name="T31" fmla="*/ 35 h 42"/>
                <a:gd name="T32" fmla="*/ 6 w 38"/>
                <a:gd name="T33" fmla="*/ 26 h 42"/>
                <a:gd name="T34" fmla="*/ 6 w 38"/>
                <a:gd name="T35" fmla="*/ 16 h 42"/>
                <a:gd name="T36" fmla="*/ 6 w 38"/>
                <a:gd name="T37" fmla="*/ 16 h 42"/>
                <a:gd name="T38" fmla="*/ 6 w 38"/>
                <a:gd name="T3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2">
                  <a:moveTo>
                    <a:pt x="16" y="42"/>
                  </a:moveTo>
                  <a:cubicBezTo>
                    <a:pt x="22" y="42"/>
                    <a:pt x="22" y="42"/>
                    <a:pt x="22" y="42"/>
                  </a:cubicBezTo>
                  <a:cubicBezTo>
                    <a:pt x="31" y="42"/>
                    <a:pt x="38" y="35"/>
                    <a:pt x="38" y="2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7"/>
                    <a:pt x="31" y="0"/>
                    <a:pt x="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5"/>
                    <a:pt x="7" y="42"/>
                    <a:pt x="16" y="42"/>
                  </a:cubicBezTo>
                  <a:close/>
                  <a:moveTo>
                    <a:pt x="6" y="16"/>
                  </a:moveTo>
                  <a:cubicBezTo>
                    <a:pt x="6" y="11"/>
                    <a:pt x="10" y="6"/>
                    <a:pt x="16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8" y="6"/>
                    <a:pt x="32" y="11"/>
                    <a:pt x="32" y="1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31"/>
                    <a:pt x="28" y="35"/>
                    <a:pt x="22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0" y="35"/>
                    <a:pt x="6" y="31"/>
                    <a:pt x="6" y="26"/>
                  </a:cubicBezTo>
                  <a:lnTo>
                    <a:pt x="6" y="16"/>
                  </a:ln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5" name="Freeform 174"/>
            <p:cNvSpPr>
              <a:spLocks noEditPoints="1"/>
            </p:cNvSpPr>
            <p:nvPr/>
          </p:nvSpPr>
          <p:spPr bwMode="auto">
            <a:xfrm>
              <a:off x="6546" y="2065"/>
              <a:ext cx="408" cy="260"/>
            </a:xfrm>
            <a:custGeom>
              <a:avLst/>
              <a:gdLst>
                <a:gd name="T0" fmla="*/ 189 w 192"/>
                <a:gd name="T1" fmla="*/ 106 h 122"/>
                <a:gd name="T2" fmla="*/ 176 w 192"/>
                <a:gd name="T3" fmla="*/ 106 h 122"/>
                <a:gd name="T4" fmla="*/ 176 w 192"/>
                <a:gd name="T5" fmla="*/ 0 h 122"/>
                <a:gd name="T6" fmla="*/ 170 w 192"/>
                <a:gd name="T7" fmla="*/ 0 h 122"/>
                <a:gd name="T8" fmla="*/ 170 w 192"/>
                <a:gd name="T9" fmla="*/ 106 h 122"/>
                <a:gd name="T10" fmla="*/ 157 w 192"/>
                <a:gd name="T11" fmla="*/ 106 h 122"/>
                <a:gd name="T12" fmla="*/ 157 w 192"/>
                <a:gd name="T13" fmla="*/ 45 h 122"/>
                <a:gd name="T14" fmla="*/ 150 w 192"/>
                <a:gd name="T15" fmla="*/ 45 h 122"/>
                <a:gd name="T16" fmla="*/ 150 w 192"/>
                <a:gd name="T17" fmla="*/ 106 h 122"/>
                <a:gd name="T18" fmla="*/ 138 w 192"/>
                <a:gd name="T19" fmla="*/ 106 h 122"/>
                <a:gd name="T20" fmla="*/ 138 w 192"/>
                <a:gd name="T21" fmla="*/ 0 h 122"/>
                <a:gd name="T22" fmla="*/ 131 w 192"/>
                <a:gd name="T23" fmla="*/ 0 h 122"/>
                <a:gd name="T24" fmla="*/ 131 w 192"/>
                <a:gd name="T25" fmla="*/ 106 h 122"/>
                <a:gd name="T26" fmla="*/ 118 w 192"/>
                <a:gd name="T27" fmla="*/ 106 h 122"/>
                <a:gd name="T28" fmla="*/ 118 w 192"/>
                <a:gd name="T29" fmla="*/ 58 h 122"/>
                <a:gd name="T30" fmla="*/ 112 w 192"/>
                <a:gd name="T31" fmla="*/ 58 h 122"/>
                <a:gd name="T32" fmla="*/ 112 w 192"/>
                <a:gd name="T33" fmla="*/ 106 h 122"/>
                <a:gd name="T34" fmla="*/ 99 w 192"/>
                <a:gd name="T35" fmla="*/ 106 h 122"/>
                <a:gd name="T36" fmla="*/ 99 w 192"/>
                <a:gd name="T37" fmla="*/ 45 h 122"/>
                <a:gd name="T38" fmla="*/ 93 w 192"/>
                <a:gd name="T39" fmla="*/ 45 h 122"/>
                <a:gd name="T40" fmla="*/ 93 w 192"/>
                <a:gd name="T41" fmla="*/ 106 h 122"/>
                <a:gd name="T42" fmla="*/ 80 w 192"/>
                <a:gd name="T43" fmla="*/ 106 h 122"/>
                <a:gd name="T44" fmla="*/ 80 w 192"/>
                <a:gd name="T45" fmla="*/ 58 h 122"/>
                <a:gd name="T46" fmla="*/ 74 w 192"/>
                <a:gd name="T47" fmla="*/ 58 h 122"/>
                <a:gd name="T48" fmla="*/ 74 w 192"/>
                <a:gd name="T49" fmla="*/ 106 h 122"/>
                <a:gd name="T50" fmla="*/ 61 w 192"/>
                <a:gd name="T51" fmla="*/ 106 h 122"/>
                <a:gd name="T52" fmla="*/ 61 w 192"/>
                <a:gd name="T53" fmla="*/ 0 h 122"/>
                <a:gd name="T54" fmla="*/ 54 w 192"/>
                <a:gd name="T55" fmla="*/ 0 h 122"/>
                <a:gd name="T56" fmla="*/ 54 w 192"/>
                <a:gd name="T57" fmla="*/ 106 h 122"/>
                <a:gd name="T58" fmla="*/ 42 w 192"/>
                <a:gd name="T59" fmla="*/ 106 h 122"/>
                <a:gd name="T60" fmla="*/ 42 w 192"/>
                <a:gd name="T61" fmla="*/ 45 h 122"/>
                <a:gd name="T62" fmla="*/ 35 w 192"/>
                <a:gd name="T63" fmla="*/ 45 h 122"/>
                <a:gd name="T64" fmla="*/ 35 w 192"/>
                <a:gd name="T65" fmla="*/ 106 h 122"/>
                <a:gd name="T66" fmla="*/ 22 w 192"/>
                <a:gd name="T67" fmla="*/ 106 h 122"/>
                <a:gd name="T68" fmla="*/ 22 w 192"/>
                <a:gd name="T69" fmla="*/ 0 h 122"/>
                <a:gd name="T70" fmla="*/ 16 w 192"/>
                <a:gd name="T71" fmla="*/ 0 h 122"/>
                <a:gd name="T72" fmla="*/ 16 w 192"/>
                <a:gd name="T73" fmla="*/ 106 h 122"/>
                <a:gd name="T74" fmla="*/ 3 w 192"/>
                <a:gd name="T75" fmla="*/ 106 h 122"/>
                <a:gd name="T76" fmla="*/ 0 w 192"/>
                <a:gd name="T77" fmla="*/ 109 h 122"/>
                <a:gd name="T78" fmla="*/ 0 w 192"/>
                <a:gd name="T79" fmla="*/ 122 h 122"/>
                <a:gd name="T80" fmla="*/ 6 w 192"/>
                <a:gd name="T81" fmla="*/ 122 h 122"/>
                <a:gd name="T82" fmla="*/ 6 w 192"/>
                <a:gd name="T83" fmla="*/ 112 h 122"/>
                <a:gd name="T84" fmla="*/ 186 w 192"/>
                <a:gd name="T85" fmla="*/ 112 h 122"/>
                <a:gd name="T86" fmla="*/ 186 w 192"/>
                <a:gd name="T87" fmla="*/ 122 h 122"/>
                <a:gd name="T88" fmla="*/ 192 w 192"/>
                <a:gd name="T89" fmla="*/ 122 h 122"/>
                <a:gd name="T90" fmla="*/ 192 w 192"/>
                <a:gd name="T91" fmla="*/ 109 h 122"/>
                <a:gd name="T92" fmla="*/ 189 w 192"/>
                <a:gd name="T93" fmla="*/ 106 h 122"/>
                <a:gd name="T94" fmla="*/ 189 w 192"/>
                <a:gd name="T95" fmla="*/ 106 h 122"/>
                <a:gd name="T96" fmla="*/ 189 w 192"/>
                <a:gd name="T97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122">
                  <a:moveTo>
                    <a:pt x="189" y="106"/>
                  </a:moveTo>
                  <a:cubicBezTo>
                    <a:pt x="176" y="106"/>
                    <a:pt x="176" y="106"/>
                    <a:pt x="176" y="106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57" y="106"/>
                    <a:pt x="157" y="106"/>
                    <a:pt x="157" y="10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0" y="106"/>
                    <a:pt x="150" y="106"/>
                    <a:pt x="150" y="106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18" y="106"/>
                    <a:pt x="118" y="106"/>
                    <a:pt x="118" y="106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106"/>
                    <a:pt x="112" y="106"/>
                    <a:pt x="112" y="10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1" y="106"/>
                    <a:pt x="0" y="107"/>
                    <a:pt x="0" y="109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186" y="112"/>
                    <a:pt x="186" y="112"/>
                    <a:pt x="186" y="112"/>
                  </a:cubicBezTo>
                  <a:cubicBezTo>
                    <a:pt x="186" y="122"/>
                    <a:pt x="186" y="122"/>
                    <a:pt x="186" y="122"/>
                  </a:cubicBezTo>
                  <a:cubicBezTo>
                    <a:pt x="192" y="122"/>
                    <a:pt x="192" y="122"/>
                    <a:pt x="192" y="122"/>
                  </a:cubicBezTo>
                  <a:cubicBezTo>
                    <a:pt x="192" y="109"/>
                    <a:pt x="192" y="109"/>
                    <a:pt x="192" y="109"/>
                  </a:cubicBezTo>
                  <a:cubicBezTo>
                    <a:pt x="192" y="107"/>
                    <a:pt x="191" y="106"/>
                    <a:pt x="189" y="106"/>
                  </a:cubicBezTo>
                  <a:close/>
                  <a:moveTo>
                    <a:pt x="189" y="106"/>
                  </a:moveTo>
                  <a:cubicBezTo>
                    <a:pt x="189" y="106"/>
                    <a:pt x="189" y="106"/>
                    <a:pt x="189" y="10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8579843" y="4243263"/>
            <a:ext cx="21796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</a:t>
            </a:r>
            <a:endParaRPr lang="en-US" sz="1100" spc="-30" dirty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  <a:cs typeface="Poppins" panose="02000000000000000000" pitchFamily="2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579545" y="4035001"/>
            <a:ext cx="1570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4A206A"/>
                </a:solidFill>
                <a:latin typeface="KG HAPPY Solid" panose="02000000000000000000" pitchFamily="2" charset="0"/>
              </a:rPr>
              <a:t>LOREM IPSUM</a:t>
            </a:r>
            <a:endParaRPr lang="en-US" sz="1400" dirty="0">
              <a:solidFill>
                <a:srgbClr val="4A206A"/>
              </a:solidFill>
              <a:latin typeface="KG HAPPY Solid" panose="02000000000000000000" pitchFamily="2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rot="5400000">
            <a:off x="10677945" y="1428813"/>
            <a:ext cx="0" cy="1268154"/>
          </a:xfrm>
          <a:prstGeom prst="line">
            <a:avLst/>
          </a:prstGeom>
          <a:ln w="38100" cap="rnd">
            <a:solidFill>
              <a:srgbClr val="4A206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0042974" y="1712228"/>
            <a:ext cx="1570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4A206A"/>
                </a:solidFill>
                <a:latin typeface="KG HAPPY Solid" panose="02000000000000000000" pitchFamily="2" charset="0"/>
              </a:rPr>
              <a:t>LOREM IPSUM</a:t>
            </a:r>
            <a:endParaRPr lang="en-US" sz="1400" dirty="0">
              <a:solidFill>
                <a:srgbClr val="4A206A"/>
              </a:solidFill>
              <a:latin typeface="KG HAPPY Solid" panose="02000000000000000000" pitchFamily="2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0042675" y="2126957"/>
            <a:ext cx="21796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</a:t>
            </a:r>
            <a:endParaRPr lang="en-US" sz="1100" spc="-30" dirty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  <a:cs typeface="Poppins" panose="02000000000000000000" pitchFamily="2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72799" y="375946"/>
            <a:ext cx="3795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A206A"/>
                </a:solidFill>
                <a:latin typeface="KG HAPPY Solid" panose="02000000000000000000" pitchFamily="2" charset="0"/>
              </a:rPr>
              <a:t>WAVE TIMELINE</a:t>
            </a:r>
            <a:endParaRPr lang="en-US" sz="3200" dirty="0">
              <a:solidFill>
                <a:srgbClr val="4A206A"/>
              </a:solidFill>
              <a:latin typeface="KG HAPPY Solid" panose="02000000000000000000" pitchFamily="2" charset="0"/>
            </a:endParaRPr>
          </a:p>
        </p:txBody>
      </p:sp>
      <p:sp>
        <p:nvSpPr>
          <p:cNvPr id="132" name="Text Placeholder 4"/>
          <p:cNvSpPr txBox="1">
            <a:spLocks/>
          </p:cNvSpPr>
          <p:nvPr/>
        </p:nvSpPr>
        <p:spPr>
          <a:xfrm>
            <a:off x="314215" y="911807"/>
            <a:ext cx="4196140" cy="1256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Lorem ipsum dolor sit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amet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,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consectetur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adipiscing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elit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Vestibulum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varius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augue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eu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fringilla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maximus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</a:t>
            </a:r>
            <a:endParaRPr lang="en-US" altLang="ko-KR" sz="1800" dirty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  <a:cs typeface="Poppins" panose="02000000000000000000" pitchFamily="2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3001136" y="4699170"/>
            <a:ext cx="627068" cy="627068"/>
          </a:xfrm>
          <a:prstGeom prst="ellipse">
            <a:avLst/>
          </a:prstGeom>
          <a:solidFill>
            <a:srgbClr val="4A2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07"/>
          <p:cNvSpPr>
            <a:spLocks noEditPoints="1"/>
          </p:cNvSpPr>
          <p:nvPr/>
        </p:nvSpPr>
        <p:spPr bwMode="auto">
          <a:xfrm>
            <a:off x="3142429" y="4840740"/>
            <a:ext cx="344482" cy="343928"/>
          </a:xfrm>
          <a:custGeom>
            <a:avLst/>
            <a:gdLst>
              <a:gd name="T0" fmla="*/ 1617 w 2048"/>
              <a:gd name="T1" fmla="*/ 32 h 2048"/>
              <a:gd name="T2" fmla="*/ 1380 w 2048"/>
              <a:gd name="T3" fmla="*/ 32 h 2048"/>
              <a:gd name="T4" fmla="*/ 1230 w 2048"/>
              <a:gd name="T5" fmla="*/ 236 h 2048"/>
              <a:gd name="T6" fmla="*/ 1313 w 2048"/>
              <a:gd name="T7" fmla="*/ 281 h 2048"/>
              <a:gd name="T8" fmla="*/ 1268 w 2048"/>
              <a:gd name="T9" fmla="*/ 147 h 2048"/>
              <a:gd name="T10" fmla="*/ 1263 w 2048"/>
              <a:gd name="T11" fmla="*/ 140 h 2048"/>
              <a:gd name="T12" fmla="*/ 1260 w 2048"/>
              <a:gd name="T13" fmla="*/ 136 h 2048"/>
              <a:gd name="T14" fmla="*/ 1253 w 2048"/>
              <a:gd name="T15" fmla="*/ 132 h 2048"/>
              <a:gd name="T16" fmla="*/ 1247 w 2048"/>
              <a:gd name="T17" fmla="*/ 130 h 2048"/>
              <a:gd name="T18" fmla="*/ 1243 w 2048"/>
              <a:gd name="T19" fmla="*/ 130 h 2048"/>
              <a:gd name="T20" fmla="*/ 1234 w 2048"/>
              <a:gd name="T21" fmla="*/ 130 h 2048"/>
              <a:gd name="T22" fmla="*/ 1229 w 2048"/>
              <a:gd name="T23" fmla="*/ 131 h 2048"/>
              <a:gd name="T24" fmla="*/ 1080 w 2048"/>
              <a:gd name="T25" fmla="*/ 215 h 2048"/>
              <a:gd name="T26" fmla="*/ 1160 w 2048"/>
              <a:gd name="T27" fmla="*/ 222 h 2048"/>
              <a:gd name="T28" fmla="*/ 0 w 2048"/>
              <a:gd name="T29" fmla="*/ 467 h 2048"/>
              <a:gd name="T30" fmla="*/ 129 w 2048"/>
              <a:gd name="T31" fmla="*/ 625 h 2048"/>
              <a:gd name="T32" fmla="*/ 862 w 2048"/>
              <a:gd name="T33" fmla="*/ 1660 h 2048"/>
              <a:gd name="T34" fmla="*/ 733 w 2048"/>
              <a:gd name="T35" fmla="*/ 2016 h 2048"/>
              <a:gd name="T36" fmla="*/ 1315 w 2048"/>
              <a:gd name="T37" fmla="*/ 2016 h 2048"/>
              <a:gd name="T38" fmla="*/ 1186 w 2048"/>
              <a:gd name="T39" fmla="*/ 1660 h 2048"/>
              <a:gd name="T40" fmla="*/ 1919 w 2048"/>
              <a:gd name="T41" fmla="*/ 625 h 2048"/>
              <a:gd name="T42" fmla="*/ 2048 w 2048"/>
              <a:gd name="T43" fmla="*/ 467 h 2048"/>
              <a:gd name="T44" fmla="*/ 1552 w 2048"/>
              <a:gd name="T45" fmla="*/ 65 h 2048"/>
              <a:gd name="T46" fmla="*/ 1444 w 2048"/>
              <a:gd name="T47" fmla="*/ 65 h 2048"/>
              <a:gd name="T48" fmla="*/ 1380 w 2048"/>
              <a:gd name="T49" fmla="*/ 561 h 2048"/>
              <a:gd name="T50" fmla="*/ 1283 w 2048"/>
              <a:gd name="T51" fmla="*/ 474 h 2048"/>
              <a:gd name="T52" fmla="*/ 1078 w 2048"/>
              <a:gd name="T53" fmla="*/ 561 h 2048"/>
              <a:gd name="T54" fmla="*/ 1250 w 2048"/>
              <a:gd name="T55" fmla="*/ 1101 h 2048"/>
              <a:gd name="T56" fmla="*/ 1143 w 2048"/>
              <a:gd name="T57" fmla="*/ 539 h 2048"/>
              <a:gd name="T58" fmla="*/ 1250 w 2048"/>
              <a:gd name="T59" fmla="*/ 593 h 2048"/>
              <a:gd name="T60" fmla="*/ 1283 w 2048"/>
              <a:gd name="T61" fmla="*/ 975 h 2048"/>
              <a:gd name="T62" fmla="*/ 1315 w 2048"/>
              <a:gd name="T63" fmla="*/ 625 h 2048"/>
              <a:gd name="T64" fmla="*/ 1315 w 2048"/>
              <a:gd name="T65" fmla="*/ 1337 h 2048"/>
              <a:gd name="T66" fmla="*/ 1283 w 2048"/>
              <a:gd name="T67" fmla="*/ 1068 h 2048"/>
              <a:gd name="T68" fmla="*/ 65 w 2048"/>
              <a:gd name="T69" fmla="*/ 547 h 2048"/>
              <a:gd name="T70" fmla="*/ 937 w 2048"/>
              <a:gd name="T71" fmla="*/ 453 h 2048"/>
              <a:gd name="T72" fmla="*/ 1121 w 2048"/>
              <a:gd name="T73" fmla="*/ 1983 h 2048"/>
              <a:gd name="T74" fmla="*/ 1121 w 2048"/>
              <a:gd name="T75" fmla="*/ 1660 h 2048"/>
              <a:gd name="T76" fmla="*/ 1823 w 2048"/>
              <a:gd name="T77" fmla="*/ 1595 h 2048"/>
              <a:gd name="T78" fmla="*/ 194 w 2048"/>
              <a:gd name="T79" fmla="*/ 625 h 2048"/>
              <a:gd name="T80" fmla="*/ 322 w 2048"/>
              <a:gd name="T81" fmla="*/ 822 h 2048"/>
              <a:gd name="T82" fmla="*/ 346 w 2048"/>
              <a:gd name="T83" fmla="*/ 882 h 2048"/>
              <a:gd name="T84" fmla="*/ 1078 w 2048"/>
              <a:gd name="T85" fmla="*/ 625 h 2048"/>
              <a:gd name="T86" fmla="*/ 1013 w 2048"/>
              <a:gd name="T87" fmla="*/ 765 h 2048"/>
              <a:gd name="T88" fmla="*/ 776 w 2048"/>
              <a:gd name="T89" fmla="*/ 765 h 2048"/>
              <a:gd name="T90" fmla="*/ 711 w 2048"/>
              <a:gd name="T91" fmla="*/ 981 h 2048"/>
              <a:gd name="T92" fmla="*/ 474 w 2048"/>
              <a:gd name="T93" fmla="*/ 981 h 2048"/>
              <a:gd name="T94" fmla="*/ 345 w 2048"/>
              <a:gd name="T95" fmla="*/ 1369 h 2048"/>
              <a:gd name="T96" fmla="*/ 1746 w 2048"/>
              <a:gd name="T97" fmla="*/ 1369 h 2048"/>
              <a:gd name="T98" fmla="*/ 1617 w 2048"/>
              <a:gd name="T99" fmla="*/ 625 h 2048"/>
              <a:gd name="T100" fmla="*/ 949 w 2048"/>
              <a:gd name="T101" fmla="*/ 798 h 2048"/>
              <a:gd name="T102" fmla="*/ 841 w 2048"/>
              <a:gd name="T103" fmla="*/ 798 h 2048"/>
              <a:gd name="T104" fmla="*/ 647 w 2048"/>
              <a:gd name="T105" fmla="*/ 1337 h 2048"/>
              <a:gd name="T106" fmla="*/ 647 w 2048"/>
              <a:gd name="T107" fmla="*/ 1013 h 2048"/>
              <a:gd name="T108" fmla="*/ 1617 w 2048"/>
              <a:gd name="T109" fmla="*/ 561 h 2048"/>
              <a:gd name="T110" fmla="*/ 1983 w 2048"/>
              <a:gd name="T111" fmla="*/ 467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48" h="2048">
                <a:moveTo>
                  <a:pt x="1970" y="388"/>
                </a:moveTo>
                <a:cubicBezTo>
                  <a:pt x="1617" y="388"/>
                  <a:pt x="1617" y="388"/>
                  <a:pt x="1617" y="388"/>
                </a:cubicBezTo>
                <a:cubicBezTo>
                  <a:pt x="1617" y="32"/>
                  <a:pt x="1617" y="32"/>
                  <a:pt x="1617" y="32"/>
                </a:cubicBezTo>
                <a:cubicBezTo>
                  <a:pt x="1617" y="14"/>
                  <a:pt x="1602" y="0"/>
                  <a:pt x="1585" y="0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1394" y="0"/>
                  <a:pt x="1380" y="14"/>
                  <a:pt x="1380" y="32"/>
                </a:cubicBezTo>
                <a:cubicBezTo>
                  <a:pt x="1380" y="388"/>
                  <a:pt x="1380" y="388"/>
                  <a:pt x="1380" y="388"/>
                </a:cubicBezTo>
                <a:cubicBezTo>
                  <a:pt x="1103" y="388"/>
                  <a:pt x="1103" y="388"/>
                  <a:pt x="1103" y="388"/>
                </a:cubicBezTo>
                <a:cubicBezTo>
                  <a:pt x="1152" y="338"/>
                  <a:pt x="1194" y="287"/>
                  <a:pt x="1230" y="236"/>
                </a:cubicBezTo>
                <a:cubicBezTo>
                  <a:pt x="1252" y="301"/>
                  <a:pt x="1252" y="301"/>
                  <a:pt x="1252" y="301"/>
                </a:cubicBezTo>
                <a:cubicBezTo>
                  <a:pt x="1258" y="318"/>
                  <a:pt x="1276" y="327"/>
                  <a:pt x="1293" y="322"/>
                </a:cubicBezTo>
                <a:cubicBezTo>
                  <a:pt x="1310" y="316"/>
                  <a:pt x="1319" y="298"/>
                  <a:pt x="1313" y="281"/>
                </a:cubicBezTo>
                <a:cubicBezTo>
                  <a:pt x="1270" y="151"/>
                  <a:pt x="1270" y="151"/>
                  <a:pt x="1270" y="151"/>
                </a:cubicBezTo>
                <a:cubicBezTo>
                  <a:pt x="1270" y="150"/>
                  <a:pt x="1269" y="149"/>
                  <a:pt x="1269" y="148"/>
                </a:cubicBezTo>
                <a:cubicBezTo>
                  <a:pt x="1268" y="147"/>
                  <a:pt x="1268" y="147"/>
                  <a:pt x="1268" y="147"/>
                </a:cubicBezTo>
                <a:cubicBezTo>
                  <a:pt x="1268" y="146"/>
                  <a:pt x="1267" y="144"/>
                  <a:pt x="1266" y="143"/>
                </a:cubicBezTo>
                <a:cubicBezTo>
                  <a:pt x="1266" y="143"/>
                  <a:pt x="1266" y="143"/>
                  <a:pt x="1266" y="143"/>
                </a:cubicBezTo>
                <a:cubicBezTo>
                  <a:pt x="1265" y="142"/>
                  <a:pt x="1264" y="141"/>
                  <a:pt x="1263" y="140"/>
                </a:cubicBezTo>
                <a:cubicBezTo>
                  <a:pt x="1263" y="140"/>
                  <a:pt x="1263" y="139"/>
                  <a:pt x="1263" y="139"/>
                </a:cubicBezTo>
                <a:cubicBezTo>
                  <a:pt x="1262" y="138"/>
                  <a:pt x="1261" y="138"/>
                  <a:pt x="1260" y="137"/>
                </a:cubicBezTo>
                <a:cubicBezTo>
                  <a:pt x="1260" y="137"/>
                  <a:pt x="1260" y="137"/>
                  <a:pt x="1260" y="136"/>
                </a:cubicBezTo>
                <a:cubicBezTo>
                  <a:pt x="1259" y="136"/>
                  <a:pt x="1258" y="135"/>
                  <a:pt x="1256" y="134"/>
                </a:cubicBezTo>
                <a:cubicBezTo>
                  <a:pt x="1256" y="134"/>
                  <a:pt x="1256" y="134"/>
                  <a:pt x="1256" y="134"/>
                </a:cubicBezTo>
                <a:cubicBezTo>
                  <a:pt x="1255" y="133"/>
                  <a:pt x="1254" y="133"/>
                  <a:pt x="1253" y="132"/>
                </a:cubicBezTo>
                <a:cubicBezTo>
                  <a:pt x="1252" y="132"/>
                  <a:pt x="1252" y="132"/>
                  <a:pt x="1252" y="132"/>
                </a:cubicBezTo>
                <a:cubicBezTo>
                  <a:pt x="1250" y="131"/>
                  <a:pt x="1249" y="131"/>
                  <a:pt x="1248" y="130"/>
                </a:cubicBezTo>
                <a:cubicBezTo>
                  <a:pt x="1248" y="130"/>
                  <a:pt x="1247" y="130"/>
                  <a:pt x="1247" y="130"/>
                </a:cubicBezTo>
                <a:cubicBezTo>
                  <a:pt x="1246" y="130"/>
                  <a:pt x="1245" y="130"/>
                  <a:pt x="1244" y="130"/>
                </a:cubicBezTo>
                <a:cubicBezTo>
                  <a:pt x="1243" y="130"/>
                  <a:pt x="1243" y="130"/>
                  <a:pt x="1243" y="130"/>
                </a:cubicBezTo>
                <a:cubicBezTo>
                  <a:pt x="1243" y="130"/>
                  <a:pt x="1243" y="130"/>
                  <a:pt x="1243" y="130"/>
                </a:cubicBezTo>
                <a:cubicBezTo>
                  <a:pt x="1241" y="129"/>
                  <a:pt x="1240" y="129"/>
                  <a:pt x="1239" y="129"/>
                </a:cubicBezTo>
                <a:cubicBezTo>
                  <a:pt x="1238" y="129"/>
                  <a:pt x="1238" y="129"/>
                  <a:pt x="1238" y="129"/>
                </a:cubicBezTo>
                <a:cubicBezTo>
                  <a:pt x="1237" y="129"/>
                  <a:pt x="1236" y="130"/>
                  <a:pt x="1234" y="130"/>
                </a:cubicBezTo>
                <a:cubicBezTo>
                  <a:pt x="1234" y="130"/>
                  <a:pt x="1234" y="130"/>
                  <a:pt x="1233" y="130"/>
                </a:cubicBezTo>
                <a:cubicBezTo>
                  <a:pt x="1232" y="130"/>
                  <a:pt x="1231" y="131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100" y="174"/>
                  <a:pt x="1100" y="174"/>
                  <a:pt x="1100" y="174"/>
                </a:cubicBezTo>
                <a:cubicBezTo>
                  <a:pt x="1083" y="180"/>
                  <a:pt x="1074" y="198"/>
                  <a:pt x="1080" y="215"/>
                </a:cubicBezTo>
                <a:cubicBezTo>
                  <a:pt x="1084" y="229"/>
                  <a:pt x="1097" y="237"/>
                  <a:pt x="1110" y="237"/>
                </a:cubicBezTo>
                <a:cubicBezTo>
                  <a:pt x="1114" y="237"/>
                  <a:pt x="1117" y="237"/>
                  <a:pt x="1120" y="235"/>
                </a:cubicBezTo>
                <a:cubicBezTo>
                  <a:pt x="1160" y="222"/>
                  <a:pt x="1160" y="222"/>
                  <a:pt x="1160" y="222"/>
                </a:cubicBezTo>
                <a:cubicBezTo>
                  <a:pt x="1116" y="282"/>
                  <a:pt x="1065" y="337"/>
                  <a:pt x="1010" y="388"/>
                </a:cubicBezTo>
                <a:cubicBezTo>
                  <a:pt x="78" y="388"/>
                  <a:pt x="78" y="388"/>
                  <a:pt x="78" y="388"/>
                </a:cubicBezTo>
                <a:cubicBezTo>
                  <a:pt x="35" y="388"/>
                  <a:pt x="0" y="423"/>
                  <a:pt x="0" y="467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90"/>
                  <a:pt x="35" y="625"/>
                  <a:pt x="78" y="625"/>
                </a:cubicBezTo>
                <a:cubicBezTo>
                  <a:pt x="129" y="625"/>
                  <a:pt x="129" y="625"/>
                  <a:pt x="129" y="625"/>
                </a:cubicBezTo>
                <a:cubicBezTo>
                  <a:pt x="129" y="1564"/>
                  <a:pt x="129" y="1564"/>
                  <a:pt x="129" y="1564"/>
                </a:cubicBezTo>
                <a:cubicBezTo>
                  <a:pt x="129" y="1617"/>
                  <a:pt x="172" y="1660"/>
                  <a:pt x="225" y="1660"/>
                </a:cubicBezTo>
                <a:cubicBezTo>
                  <a:pt x="862" y="1660"/>
                  <a:pt x="862" y="1660"/>
                  <a:pt x="862" y="1660"/>
                </a:cubicBezTo>
                <a:cubicBezTo>
                  <a:pt x="862" y="1983"/>
                  <a:pt x="862" y="1983"/>
                  <a:pt x="862" y="1983"/>
                </a:cubicBezTo>
                <a:cubicBezTo>
                  <a:pt x="765" y="1983"/>
                  <a:pt x="765" y="1983"/>
                  <a:pt x="765" y="1983"/>
                </a:cubicBezTo>
                <a:cubicBezTo>
                  <a:pt x="747" y="1983"/>
                  <a:pt x="733" y="1998"/>
                  <a:pt x="733" y="2016"/>
                </a:cubicBezTo>
                <a:cubicBezTo>
                  <a:pt x="733" y="2034"/>
                  <a:pt x="747" y="2048"/>
                  <a:pt x="765" y="2048"/>
                </a:cubicBezTo>
                <a:cubicBezTo>
                  <a:pt x="1283" y="2048"/>
                  <a:pt x="1283" y="2048"/>
                  <a:pt x="1283" y="2048"/>
                </a:cubicBezTo>
                <a:cubicBezTo>
                  <a:pt x="1301" y="2048"/>
                  <a:pt x="1315" y="2034"/>
                  <a:pt x="1315" y="2016"/>
                </a:cubicBezTo>
                <a:cubicBezTo>
                  <a:pt x="1315" y="1998"/>
                  <a:pt x="1301" y="1983"/>
                  <a:pt x="1283" y="1983"/>
                </a:cubicBezTo>
                <a:cubicBezTo>
                  <a:pt x="1186" y="1983"/>
                  <a:pt x="1186" y="1983"/>
                  <a:pt x="1186" y="1983"/>
                </a:cubicBezTo>
                <a:cubicBezTo>
                  <a:pt x="1186" y="1660"/>
                  <a:pt x="1186" y="1660"/>
                  <a:pt x="1186" y="1660"/>
                </a:cubicBezTo>
                <a:cubicBezTo>
                  <a:pt x="1823" y="1660"/>
                  <a:pt x="1823" y="1660"/>
                  <a:pt x="1823" y="1660"/>
                </a:cubicBezTo>
                <a:cubicBezTo>
                  <a:pt x="1876" y="1660"/>
                  <a:pt x="1919" y="1617"/>
                  <a:pt x="1919" y="1564"/>
                </a:cubicBezTo>
                <a:cubicBezTo>
                  <a:pt x="1919" y="625"/>
                  <a:pt x="1919" y="625"/>
                  <a:pt x="1919" y="625"/>
                </a:cubicBezTo>
                <a:cubicBezTo>
                  <a:pt x="1970" y="625"/>
                  <a:pt x="1970" y="625"/>
                  <a:pt x="1970" y="625"/>
                </a:cubicBezTo>
                <a:cubicBezTo>
                  <a:pt x="2013" y="625"/>
                  <a:pt x="2048" y="590"/>
                  <a:pt x="2048" y="547"/>
                </a:cubicBezTo>
                <a:cubicBezTo>
                  <a:pt x="2048" y="467"/>
                  <a:pt x="2048" y="467"/>
                  <a:pt x="2048" y="467"/>
                </a:cubicBezTo>
                <a:cubicBezTo>
                  <a:pt x="2048" y="423"/>
                  <a:pt x="2013" y="388"/>
                  <a:pt x="1970" y="388"/>
                </a:cubicBezTo>
                <a:close/>
                <a:moveTo>
                  <a:pt x="1444" y="65"/>
                </a:moveTo>
                <a:cubicBezTo>
                  <a:pt x="1552" y="65"/>
                  <a:pt x="1552" y="65"/>
                  <a:pt x="1552" y="65"/>
                </a:cubicBezTo>
                <a:cubicBezTo>
                  <a:pt x="1552" y="1337"/>
                  <a:pt x="1552" y="1337"/>
                  <a:pt x="1552" y="1337"/>
                </a:cubicBezTo>
                <a:cubicBezTo>
                  <a:pt x="1444" y="1337"/>
                  <a:pt x="1444" y="1337"/>
                  <a:pt x="1444" y="1337"/>
                </a:cubicBezTo>
                <a:lnTo>
                  <a:pt x="1444" y="65"/>
                </a:lnTo>
                <a:close/>
                <a:moveTo>
                  <a:pt x="1036" y="453"/>
                </a:moveTo>
                <a:cubicBezTo>
                  <a:pt x="1380" y="453"/>
                  <a:pt x="1380" y="453"/>
                  <a:pt x="1380" y="453"/>
                </a:cubicBezTo>
                <a:cubicBezTo>
                  <a:pt x="1380" y="561"/>
                  <a:pt x="1380" y="561"/>
                  <a:pt x="1380" y="561"/>
                </a:cubicBezTo>
                <a:cubicBezTo>
                  <a:pt x="1315" y="561"/>
                  <a:pt x="1315" y="561"/>
                  <a:pt x="1315" y="561"/>
                </a:cubicBezTo>
                <a:cubicBezTo>
                  <a:pt x="1315" y="507"/>
                  <a:pt x="1315" y="507"/>
                  <a:pt x="1315" y="507"/>
                </a:cubicBezTo>
                <a:cubicBezTo>
                  <a:pt x="1315" y="489"/>
                  <a:pt x="1301" y="474"/>
                  <a:pt x="1283" y="474"/>
                </a:cubicBezTo>
                <a:cubicBezTo>
                  <a:pt x="1110" y="474"/>
                  <a:pt x="1110" y="474"/>
                  <a:pt x="1110" y="474"/>
                </a:cubicBezTo>
                <a:cubicBezTo>
                  <a:pt x="1092" y="474"/>
                  <a:pt x="1078" y="489"/>
                  <a:pt x="1078" y="507"/>
                </a:cubicBezTo>
                <a:cubicBezTo>
                  <a:pt x="1078" y="561"/>
                  <a:pt x="1078" y="561"/>
                  <a:pt x="1078" y="561"/>
                </a:cubicBezTo>
                <a:cubicBezTo>
                  <a:pt x="906" y="561"/>
                  <a:pt x="906" y="561"/>
                  <a:pt x="906" y="561"/>
                </a:cubicBezTo>
                <a:cubicBezTo>
                  <a:pt x="953" y="525"/>
                  <a:pt x="996" y="489"/>
                  <a:pt x="1036" y="453"/>
                </a:cubicBezTo>
                <a:close/>
                <a:moveTo>
                  <a:pt x="1250" y="1101"/>
                </a:moveTo>
                <a:cubicBezTo>
                  <a:pt x="1250" y="1337"/>
                  <a:pt x="1250" y="1337"/>
                  <a:pt x="1250" y="1337"/>
                </a:cubicBezTo>
                <a:cubicBezTo>
                  <a:pt x="1143" y="1337"/>
                  <a:pt x="1143" y="1337"/>
                  <a:pt x="1143" y="1337"/>
                </a:cubicBezTo>
                <a:cubicBezTo>
                  <a:pt x="1143" y="539"/>
                  <a:pt x="1143" y="539"/>
                  <a:pt x="1143" y="539"/>
                </a:cubicBezTo>
                <a:cubicBezTo>
                  <a:pt x="1250" y="539"/>
                  <a:pt x="1250" y="539"/>
                  <a:pt x="1250" y="539"/>
                </a:cubicBezTo>
                <a:cubicBezTo>
                  <a:pt x="1250" y="593"/>
                  <a:pt x="1250" y="593"/>
                  <a:pt x="1250" y="593"/>
                </a:cubicBezTo>
                <a:cubicBezTo>
                  <a:pt x="1250" y="593"/>
                  <a:pt x="1250" y="593"/>
                  <a:pt x="1250" y="593"/>
                </a:cubicBezTo>
                <a:cubicBezTo>
                  <a:pt x="1250" y="593"/>
                  <a:pt x="1250" y="593"/>
                  <a:pt x="1250" y="593"/>
                </a:cubicBezTo>
                <a:cubicBezTo>
                  <a:pt x="1250" y="943"/>
                  <a:pt x="1250" y="943"/>
                  <a:pt x="1250" y="943"/>
                </a:cubicBezTo>
                <a:cubicBezTo>
                  <a:pt x="1250" y="961"/>
                  <a:pt x="1265" y="975"/>
                  <a:pt x="1283" y="975"/>
                </a:cubicBezTo>
                <a:cubicBezTo>
                  <a:pt x="1283" y="975"/>
                  <a:pt x="1283" y="975"/>
                  <a:pt x="1283" y="975"/>
                </a:cubicBezTo>
                <a:cubicBezTo>
                  <a:pt x="1301" y="975"/>
                  <a:pt x="1315" y="961"/>
                  <a:pt x="1315" y="943"/>
                </a:cubicBezTo>
                <a:cubicBezTo>
                  <a:pt x="1315" y="625"/>
                  <a:pt x="1315" y="625"/>
                  <a:pt x="1315" y="625"/>
                </a:cubicBezTo>
                <a:cubicBezTo>
                  <a:pt x="1380" y="625"/>
                  <a:pt x="1380" y="625"/>
                  <a:pt x="1380" y="625"/>
                </a:cubicBezTo>
                <a:cubicBezTo>
                  <a:pt x="1380" y="1337"/>
                  <a:pt x="1380" y="1337"/>
                  <a:pt x="1380" y="1337"/>
                </a:cubicBezTo>
                <a:cubicBezTo>
                  <a:pt x="1315" y="1337"/>
                  <a:pt x="1315" y="1337"/>
                  <a:pt x="1315" y="1337"/>
                </a:cubicBezTo>
                <a:cubicBezTo>
                  <a:pt x="1315" y="1101"/>
                  <a:pt x="1315" y="1101"/>
                  <a:pt x="1315" y="1101"/>
                </a:cubicBezTo>
                <a:cubicBezTo>
                  <a:pt x="1315" y="1083"/>
                  <a:pt x="1301" y="1068"/>
                  <a:pt x="1283" y="1068"/>
                </a:cubicBezTo>
                <a:cubicBezTo>
                  <a:pt x="1283" y="1068"/>
                  <a:pt x="1283" y="1068"/>
                  <a:pt x="1283" y="1068"/>
                </a:cubicBezTo>
                <a:cubicBezTo>
                  <a:pt x="1265" y="1068"/>
                  <a:pt x="1250" y="1083"/>
                  <a:pt x="1250" y="1101"/>
                </a:cubicBezTo>
                <a:close/>
                <a:moveTo>
                  <a:pt x="78" y="561"/>
                </a:moveTo>
                <a:cubicBezTo>
                  <a:pt x="71" y="561"/>
                  <a:pt x="65" y="554"/>
                  <a:pt x="65" y="547"/>
                </a:cubicBezTo>
                <a:cubicBezTo>
                  <a:pt x="65" y="467"/>
                  <a:pt x="65" y="467"/>
                  <a:pt x="65" y="467"/>
                </a:cubicBezTo>
                <a:cubicBezTo>
                  <a:pt x="65" y="459"/>
                  <a:pt x="71" y="453"/>
                  <a:pt x="78" y="453"/>
                </a:cubicBezTo>
                <a:cubicBezTo>
                  <a:pt x="937" y="453"/>
                  <a:pt x="937" y="453"/>
                  <a:pt x="937" y="453"/>
                </a:cubicBezTo>
                <a:cubicBezTo>
                  <a:pt x="890" y="492"/>
                  <a:pt x="842" y="528"/>
                  <a:pt x="796" y="561"/>
                </a:cubicBezTo>
                <a:lnTo>
                  <a:pt x="78" y="561"/>
                </a:lnTo>
                <a:close/>
                <a:moveTo>
                  <a:pt x="1121" y="1983"/>
                </a:moveTo>
                <a:cubicBezTo>
                  <a:pt x="927" y="1983"/>
                  <a:pt x="927" y="1983"/>
                  <a:pt x="927" y="1983"/>
                </a:cubicBezTo>
                <a:cubicBezTo>
                  <a:pt x="927" y="1660"/>
                  <a:pt x="927" y="1660"/>
                  <a:pt x="927" y="1660"/>
                </a:cubicBezTo>
                <a:cubicBezTo>
                  <a:pt x="1121" y="1660"/>
                  <a:pt x="1121" y="1660"/>
                  <a:pt x="1121" y="1660"/>
                </a:cubicBezTo>
                <a:lnTo>
                  <a:pt x="1121" y="1983"/>
                </a:lnTo>
                <a:close/>
                <a:moveTo>
                  <a:pt x="1854" y="1564"/>
                </a:moveTo>
                <a:cubicBezTo>
                  <a:pt x="1854" y="1581"/>
                  <a:pt x="1840" y="1595"/>
                  <a:pt x="1823" y="1595"/>
                </a:cubicBezTo>
                <a:cubicBezTo>
                  <a:pt x="225" y="1595"/>
                  <a:pt x="225" y="1595"/>
                  <a:pt x="225" y="1595"/>
                </a:cubicBezTo>
                <a:cubicBezTo>
                  <a:pt x="208" y="1595"/>
                  <a:pt x="194" y="1581"/>
                  <a:pt x="194" y="1564"/>
                </a:cubicBezTo>
                <a:cubicBezTo>
                  <a:pt x="194" y="625"/>
                  <a:pt x="194" y="625"/>
                  <a:pt x="194" y="625"/>
                </a:cubicBezTo>
                <a:cubicBezTo>
                  <a:pt x="698" y="625"/>
                  <a:pt x="698" y="625"/>
                  <a:pt x="698" y="625"/>
                </a:cubicBezTo>
                <a:cubicBezTo>
                  <a:pt x="690" y="630"/>
                  <a:pt x="682" y="635"/>
                  <a:pt x="674" y="640"/>
                </a:cubicBezTo>
                <a:cubicBezTo>
                  <a:pt x="484" y="756"/>
                  <a:pt x="324" y="821"/>
                  <a:pt x="322" y="822"/>
                </a:cubicBezTo>
                <a:cubicBezTo>
                  <a:pt x="306" y="828"/>
                  <a:pt x="297" y="847"/>
                  <a:pt x="304" y="864"/>
                </a:cubicBezTo>
                <a:cubicBezTo>
                  <a:pt x="309" y="876"/>
                  <a:pt x="321" y="884"/>
                  <a:pt x="334" y="884"/>
                </a:cubicBezTo>
                <a:cubicBezTo>
                  <a:pt x="338" y="884"/>
                  <a:pt x="342" y="883"/>
                  <a:pt x="346" y="882"/>
                </a:cubicBezTo>
                <a:cubicBezTo>
                  <a:pt x="353" y="879"/>
                  <a:pt x="513" y="815"/>
                  <a:pt x="707" y="696"/>
                </a:cubicBezTo>
                <a:cubicBezTo>
                  <a:pt x="745" y="673"/>
                  <a:pt x="781" y="649"/>
                  <a:pt x="816" y="625"/>
                </a:cubicBezTo>
                <a:cubicBezTo>
                  <a:pt x="1078" y="625"/>
                  <a:pt x="1078" y="625"/>
                  <a:pt x="1078" y="625"/>
                </a:cubicBezTo>
                <a:cubicBezTo>
                  <a:pt x="1078" y="1337"/>
                  <a:pt x="1078" y="1337"/>
                  <a:pt x="1078" y="1337"/>
                </a:cubicBezTo>
                <a:cubicBezTo>
                  <a:pt x="1013" y="1337"/>
                  <a:pt x="1013" y="1337"/>
                  <a:pt x="1013" y="1337"/>
                </a:cubicBezTo>
                <a:cubicBezTo>
                  <a:pt x="1013" y="765"/>
                  <a:pt x="1013" y="765"/>
                  <a:pt x="1013" y="765"/>
                </a:cubicBezTo>
                <a:cubicBezTo>
                  <a:pt x="1013" y="747"/>
                  <a:pt x="999" y="733"/>
                  <a:pt x="981" y="733"/>
                </a:cubicBezTo>
                <a:cubicBezTo>
                  <a:pt x="808" y="733"/>
                  <a:pt x="808" y="733"/>
                  <a:pt x="808" y="733"/>
                </a:cubicBezTo>
                <a:cubicBezTo>
                  <a:pt x="791" y="733"/>
                  <a:pt x="776" y="747"/>
                  <a:pt x="776" y="765"/>
                </a:cubicBezTo>
                <a:cubicBezTo>
                  <a:pt x="776" y="1337"/>
                  <a:pt x="776" y="1337"/>
                  <a:pt x="776" y="1337"/>
                </a:cubicBezTo>
                <a:cubicBezTo>
                  <a:pt x="711" y="1337"/>
                  <a:pt x="711" y="1337"/>
                  <a:pt x="711" y="1337"/>
                </a:cubicBezTo>
                <a:cubicBezTo>
                  <a:pt x="711" y="981"/>
                  <a:pt x="711" y="981"/>
                  <a:pt x="711" y="981"/>
                </a:cubicBezTo>
                <a:cubicBezTo>
                  <a:pt x="711" y="963"/>
                  <a:pt x="697" y="949"/>
                  <a:pt x="679" y="949"/>
                </a:cubicBezTo>
                <a:cubicBezTo>
                  <a:pt x="507" y="949"/>
                  <a:pt x="507" y="949"/>
                  <a:pt x="507" y="949"/>
                </a:cubicBezTo>
                <a:cubicBezTo>
                  <a:pt x="489" y="949"/>
                  <a:pt x="474" y="963"/>
                  <a:pt x="474" y="981"/>
                </a:cubicBezTo>
                <a:cubicBezTo>
                  <a:pt x="474" y="1337"/>
                  <a:pt x="474" y="1337"/>
                  <a:pt x="474" y="1337"/>
                </a:cubicBezTo>
                <a:cubicBezTo>
                  <a:pt x="377" y="1337"/>
                  <a:pt x="377" y="1337"/>
                  <a:pt x="377" y="1337"/>
                </a:cubicBezTo>
                <a:cubicBezTo>
                  <a:pt x="359" y="1337"/>
                  <a:pt x="345" y="1351"/>
                  <a:pt x="345" y="1369"/>
                </a:cubicBezTo>
                <a:cubicBezTo>
                  <a:pt x="345" y="1387"/>
                  <a:pt x="359" y="1401"/>
                  <a:pt x="377" y="1401"/>
                </a:cubicBezTo>
                <a:cubicBezTo>
                  <a:pt x="1714" y="1401"/>
                  <a:pt x="1714" y="1401"/>
                  <a:pt x="1714" y="1401"/>
                </a:cubicBezTo>
                <a:cubicBezTo>
                  <a:pt x="1732" y="1401"/>
                  <a:pt x="1746" y="1387"/>
                  <a:pt x="1746" y="1369"/>
                </a:cubicBezTo>
                <a:cubicBezTo>
                  <a:pt x="1746" y="1351"/>
                  <a:pt x="1732" y="1337"/>
                  <a:pt x="1714" y="1337"/>
                </a:cubicBezTo>
                <a:cubicBezTo>
                  <a:pt x="1617" y="1337"/>
                  <a:pt x="1617" y="1337"/>
                  <a:pt x="1617" y="1337"/>
                </a:cubicBezTo>
                <a:cubicBezTo>
                  <a:pt x="1617" y="625"/>
                  <a:pt x="1617" y="625"/>
                  <a:pt x="1617" y="625"/>
                </a:cubicBezTo>
                <a:cubicBezTo>
                  <a:pt x="1854" y="625"/>
                  <a:pt x="1854" y="625"/>
                  <a:pt x="1854" y="625"/>
                </a:cubicBezTo>
                <a:lnTo>
                  <a:pt x="1854" y="1564"/>
                </a:lnTo>
                <a:close/>
                <a:moveTo>
                  <a:pt x="949" y="798"/>
                </a:moveTo>
                <a:cubicBezTo>
                  <a:pt x="949" y="1337"/>
                  <a:pt x="949" y="1337"/>
                  <a:pt x="949" y="1337"/>
                </a:cubicBezTo>
                <a:cubicBezTo>
                  <a:pt x="841" y="1337"/>
                  <a:pt x="841" y="1337"/>
                  <a:pt x="841" y="1337"/>
                </a:cubicBezTo>
                <a:cubicBezTo>
                  <a:pt x="841" y="798"/>
                  <a:pt x="841" y="798"/>
                  <a:pt x="841" y="798"/>
                </a:cubicBezTo>
                <a:lnTo>
                  <a:pt x="949" y="798"/>
                </a:lnTo>
                <a:close/>
                <a:moveTo>
                  <a:pt x="647" y="1013"/>
                </a:moveTo>
                <a:cubicBezTo>
                  <a:pt x="647" y="1337"/>
                  <a:pt x="647" y="1337"/>
                  <a:pt x="647" y="1337"/>
                </a:cubicBezTo>
                <a:cubicBezTo>
                  <a:pt x="539" y="1337"/>
                  <a:pt x="539" y="1337"/>
                  <a:pt x="539" y="1337"/>
                </a:cubicBezTo>
                <a:cubicBezTo>
                  <a:pt x="539" y="1013"/>
                  <a:pt x="539" y="1013"/>
                  <a:pt x="539" y="1013"/>
                </a:cubicBezTo>
                <a:lnTo>
                  <a:pt x="647" y="1013"/>
                </a:lnTo>
                <a:close/>
                <a:moveTo>
                  <a:pt x="1983" y="547"/>
                </a:moveTo>
                <a:cubicBezTo>
                  <a:pt x="1983" y="554"/>
                  <a:pt x="1977" y="561"/>
                  <a:pt x="1970" y="561"/>
                </a:cubicBezTo>
                <a:cubicBezTo>
                  <a:pt x="1617" y="561"/>
                  <a:pt x="1617" y="561"/>
                  <a:pt x="1617" y="561"/>
                </a:cubicBezTo>
                <a:cubicBezTo>
                  <a:pt x="1617" y="453"/>
                  <a:pt x="1617" y="453"/>
                  <a:pt x="1617" y="453"/>
                </a:cubicBezTo>
                <a:cubicBezTo>
                  <a:pt x="1970" y="453"/>
                  <a:pt x="1970" y="453"/>
                  <a:pt x="1970" y="453"/>
                </a:cubicBezTo>
                <a:cubicBezTo>
                  <a:pt x="1977" y="453"/>
                  <a:pt x="1983" y="459"/>
                  <a:pt x="1983" y="467"/>
                </a:cubicBezTo>
                <a:lnTo>
                  <a:pt x="1983" y="5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944079" y="3606250"/>
            <a:ext cx="0" cy="1268154"/>
          </a:xfrm>
          <a:prstGeom prst="line">
            <a:avLst/>
          </a:prstGeom>
          <a:ln w="38100" cap="rnd">
            <a:solidFill>
              <a:schemeClr val="accent3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" r="28352"/>
          <a:stretch/>
        </p:blipFill>
        <p:spPr>
          <a:xfrm>
            <a:off x="354291" y="2329150"/>
            <a:ext cx="1179576" cy="1179576"/>
          </a:xfrm>
          <a:prstGeom prst="ellips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136" name="Rectangle 135"/>
          <p:cNvSpPr/>
          <p:nvPr/>
        </p:nvSpPr>
        <p:spPr>
          <a:xfrm>
            <a:off x="748726" y="5648574"/>
            <a:ext cx="21796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</a:t>
            </a:r>
            <a:endParaRPr lang="en-US" sz="1100" spc="-30" dirty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  <a:cs typeface="Poppins" panose="02000000000000000000" pitchFamily="2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48428" y="5440312"/>
            <a:ext cx="1570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4A206A"/>
                </a:solidFill>
                <a:latin typeface="KG HAPPY Solid" panose="02000000000000000000" pitchFamily="2" charset="0"/>
              </a:rPr>
              <a:t>LOREM IPSUM</a:t>
            </a:r>
            <a:endParaRPr lang="en-US" sz="1400" dirty="0">
              <a:solidFill>
                <a:srgbClr val="4A206A"/>
              </a:solidFill>
              <a:latin typeface="KG HAPPY Solid" panose="02000000000000000000" pitchFamily="2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912513" y="5648574"/>
            <a:ext cx="21796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</a:t>
            </a:r>
            <a:endParaRPr lang="en-US" sz="1100" spc="-30" dirty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  <a:cs typeface="Poppins" panose="02000000000000000000" pitchFamily="2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912215" y="5440312"/>
            <a:ext cx="1570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4A206A"/>
                </a:solidFill>
                <a:latin typeface="KG HAPPY Solid" panose="02000000000000000000" pitchFamily="2" charset="0"/>
              </a:rPr>
              <a:t>LOREM IPSUM</a:t>
            </a:r>
            <a:endParaRPr lang="en-US" sz="1400" dirty="0">
              <a:solidFill>
                <a:srgbClr val="4A206A"/>
              </a:solidFill>
              <a:latin typeface="KG HAPPY Soli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2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/>
        </p:nvSpPr>
        <p:spPr>
          <a:xfrm rot="10800000" flipH="1">
            <a:off x="-11929" y="-143838"/>
            <a:ext cx="3863827" cy="7001838"/>
          </a:xfrm>
          <a:prstGeom prst="round1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4082283" y="1428108"/>
            <a:ext cx="8502668" cy="3839622"/>
            <a:chOff x="2757754" y="1210123"/>
            <a:chExt cx="9827197" cy="4437751"/>
          </a:xfrm>
        </p:grpSpPr>
        <p:sp>
          <p:nvSpPr>
            <p:cNvPr id="71" name="Freeform 70"/>
            <p:cNvSpPr>
              <a:spLocks/>
            </p:cNvSpPr>
            <p:nvPr/>
          </p:nvSpPr>
          <p:spPr bwMode="auto">
            <a:xfrm rot="2700000">
              <a:off x="10629290" y="1133238"/>
              <a:ext cx="1371553" cy="2539768"/>
            </a:xfrm>
            <a:custGeom>
              <a:avLst/>
              <a:gdLst>
                <a:gd name="connsiteX0" fmla="*/ 403176 w 1371553"/>
                <a:gd name="connsiteY0" fmla="*/ 196621 h 2539768"/>
                <a:gd name="connsiteX1" fmla="*/ 612772 w 1371553"/>
                <a:gd name="connsiteY1" fmla="*/ 25884 h 2539768"/>
                <a:gd name="connsiteX2" fmla="*/ 656066 w 1371553"/>
                <a:gd name="connsiteY2" fmla="*/ 0 h 2539768"/>
                <a:gd name="connsiteX3" fmla="*/ 1139101 w 1371553"/>
                <a:gd name="connsiteY3" fmla="*/ 483035 h 2539768"/>
                <a:gd name="connsiteX4" fmla="*/ 1094134 w 1371553"/>
                <a:gd name="connsiteY4" fmla="*/ 496588 h 2539768"/>
                <a:gd name="connsiteX5" fmla="*/ 859104 w 1371553"/>
                <a:gd name="connsiteY5" fmla="*/ 653176 h 2539768"/>
                <a:gd name="connsiteX6" fmla="*/ 648097 w 1371553"/>
                <a:gd name="connsiteY6" fmla="*/ 1166329 h 2539768"/>
                <a:gd name="connsiteX7" fmla="*/ 859104 w 1371553"/>
                <a:gd name="connsiteY7" fmla="*/ 1679482 h 2539768"/>
                <a:gd name="connsiteX8" fmla="*/ 1371553 w 1371553"/>
                <a:gd name="connsiteY8" fmla="*/ 1894553 h 2539768"/>
                <a:gd name="connsiteX9" fmla="*/ 1371552 w 1371553"/>
                <a:gd name="connsiteY9" fmla="*/ 2539768 h 2539768"/>
                <a:gd name="connsiteX10" fmla="*/ 403176 w 1371553"/>
                <a:gd name="connsiteY10" fmla="*/ 2139810 h 2539768"/>
                <a:gd name="connsiteX11" fmla="*/ 0 w 1371553"/>
                <a:gd name="connsiteY11" fmla="*/ 1166329 h 2539768"/>
                <a:gd name="connsiteX12" fmla="*/ 403176 w 1371553"/>
                <a:gd name="connsiteY12" fmla="*/ 196621 h 253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553" h="2539768">
                  <a:moveTo>
                    <a:pt x="403176" y="196621"/>
                  </a:moveTo>
                  <a:cubicBezTo>
                    <a:pt x="468174" y="132476"/>
                    <a:pt x="538353" y="75407"/>
                    <a:pt x="612772" y="25884"/>
                  </a:cubicBezTo>
                  <a:lnTo>
                    <a:pt x="656066" y="0"/>
                  </a:lnTo>
                  <a:lnTo>
                    <a:pt x="1139101" y="483035"/>
                  </a:lnTo>
                  <a:lnTo>
                    <a:pt x="1094134" y="496588"/>
                  </a:lnTo>
                  <a:cubicBezTo>
                    <a:pt x="1006998" y="532434"/>
                    <a:pt x="926929" y="585258"/>
                    <a:pt x="859104" y="653176"/>
                  </a:cubicBezTo>
                  <a:cubicBezTo>
                    <a:pt x="723457" y="792783"/>
                    <a:pt x="648096" y="973897"/>
                    <a:pt x="648097" y="1166329"/>
                  </a:cubicBezTo>
                  <a:cubicBezTo>
                    <a:pt x="648096" y="1362535"/>
                    <a:pt x="723456" y="1543647"/>
                    <a:pt x="859104" y="1679482"/>
                  </a:cubicBezTo>
                  <a:cubicBezTo>
                    <a:pt x="994752" y="1819090"/>
                    <a:pt x="1179385" y="1894553"/>
                    <a:pt x="1371553" y="1894553"/>
                  </a:cubicBezTo>
                  <a:cubicBezTo>
                    <a:pt x="1371553" y="1894553"/>
                    <a:pt x="1371553" y="1894553"/>
                    <a:pt x="1371552" y="2539768"/>
                  </a:cubicBezTo>
                  <a:cubicBezTo>
                    <a:pt x="1006057" y="2539768"/>
                    <a:pt x="663168" y="2396387"/>
                    <a:pt x="403176" y="2139810"/>
                  </a:cubicBezTo>
                  <a:cubicBezTo>
                    <a:pt x="143184" y="1879461"/>
                    <a:pt x="0" y="1536101"/>
                    <a:pt x="0" y="1166329"/>
                  </a:cubicBezTo>
                  <a:cubicBezTo>
                    <a:pt x="0" y="800330"/>
                    <a:pt x="143184" y="456970"/>
                    <a:pt x="403176" y="196621"/>
                  </a:cubicBez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ffectLst>
              <a:outerShdw blurRad="63500" dist="254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160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 rot="13500000">
              <a:off x="8880781" y="2904770"/>
              <a:ext cx="2743105" cy="274310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dist="254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62" name="Freeform 9"/>
            <p:cNvSpPr>
              <a:spLocks/>
            </p:cNvSpPr>
            <p:nvPr/>
          </p:nvSpPr>
          <p:spPr bwMode="auto">
            <a:xfrm rot="2700000">
              <a:off x="7379030" y="1444597"/>
              <a:ext cx="2743105" cy="2743105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solidFill>
              <a:srgbClr val="4A206A"/>
            </a:solidFill>
            <a:ln>
              <a:noFill/>
            </a:ln>
            <a:effectLst>
              <a:outerShdw blurRad="63500" dist="254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8366168" y="1210123"/>
              <a:ext cx="768101" cy="631173"/>
              <a:chOff x="9549722" y="1955599"/>
              <a:chExt cx="599208" cy="492388"/>
            </a:xfrm>
            <a:effectLst>
              <a:outerShdw blurRad="63500" dist="254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Oval 63"/>
              <p:cNvSpPr/>
              <p:nvPr/>
            </p:nvSpPr>
            <p:spPr>
              <a:xfrm rot="2700000">
                <a:off x="9603416" y="1955599"/>
                <a:ext cx="492388" cy="492388"/>
              </a:xfrm>
              <a:prstGeom prst="ellipse">
                <a:avLst/>
              </a:prstGeom>
              <a:solidFill>
                <a:schemeClr val="bg1"/>
              </a:solidFill>
              <a:ln w="133350">
                <a:solidFill>
                  <a:srgbClr val="4A20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549722" y="2057732"/>
                <a:ext cx="599208" cy="30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600" dirty="0" smtClean="0">
                    <a:solidFill>
                      <a:srgbClr val="4A206A"/>
                    </a:solidFill>
                    <a:latin typeface="KG HAPPY Solid" panose="02000000000000000000" pitchFamily="2" charset="0"/>
                    <a:ea typeface="Roboto" panose="02000000000000000000" pitchFamily="2" charset="0"/>
                  </a:rPr>
                  <a:t>0</a:t>
                </a:r>
                <a:r>
                  <a:rPr lang="en-US" sz="1600" dirty="0" smtClean="0">
                    <a:solidFill>
                      <a:srgbClr val="4A206A"/>
                    </a:solidFill>
                    <a:latin typeface="KG HAPPY Solid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id-ID" sz="1600" dirty="0">
                  <a:solidFill>
                    <a:srgbClr val="4A206A"/>
                  </a:solidFill>
                  <a:latin typeface="KG HAPPY Solid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0607741" y="3158138"/>
              <a:ext cx="768101" cy="631173"/>
              <a:chOff x="10716797" y="5108091"/>
              <a:chExt cx="599208" cy="492388"/>
            </a:xfrm>
            <a:effectLst>
              <a:outerShdw blurRad="63500" dist="254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67" name="Oval 66"/>
              <p:cNvSpPr/>
              <p:nvPr/>
            </p:nvSpPr>
            <p:spPr>
              <a:xfrm rot="2700000">
                <a:off x="10774955" y="5108091"/>
                <a:ext cx="492388" cy="492388"/>
              </a:xfrm>
              <a:prstGeom prst="ellipse">
                <a:avLst/>
              </a:prstGeom>
              <a:solidFill>
                <a:srgbClr val="F9F9F9"/>
              </a:solidFill>
              <a:ln w="133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0716797" y="5226681"/>
                <a:ext cx="599208" cy="30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accent3"/>
                    </a:solidFill>
                    <a:latin typeface="KG HAPPY Solid" panose="02000000000000000000" pitchFamily="2" charset="0"/>
                    <a:ea typeface="Roboto" panose="02000000000000000000" pitchFamily="2" charset="0"/>
                  </a:rPr>
                  <a:t>05</a:t>
                </a:r>
                <a:endParaRPr lang="id-ID" sz="1600" dirty="0">
                  <a:solidFill>
                    <a:schemeClr val="accent3"/>
                  </a:solidFill>
                  <a:latin typeface="KG HAPPY Solid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9" name="Freeform 9"/>
            <p:cNvSpPr>
              <a:spLocks/>
            </p:cNvSpPr>
            <p:nvPr/>
          </p:nvSpPr>
          <p:spPr bwMode="auto">
            <a:xfrm rot="13500000">
              <a:off x="2757753" y="2904769"/>
              <a:ext cx="2743105" cy="274310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solidFill>
              <a:srgbClr val="4A206A"/>
            </a:solidFill>
            <a:ln>
              <a:noFill/>
            </a:ln>
            <a:effectLst>
              <a:outerShdw blurRad="63500" dist="254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50" name="Freeform 9"/>
            <p:cNvSpPr>
              <a:spLocks/>
            </p:cNvSpPr>
            <p:nvPr/>
          </p:nvSpPr>
          <p:spPr bwMode="auto">
            <a:xfrm rot="13500000">
              <a:off x="5752864" y="2904770"/>
              <a:ext cx="2743105" cy="274310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dist="254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 rot="2700000">
              <a:off x="4251113" y="1444597"/>
              <a:ext cx="2743105" cy="2743105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ffectLst>
              <a:outerShdw blurRad="63500" dist="254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997406" y="3144590"/>
              <a:ext cx="768101" cy="631173"/>
              <a:chOff x="7801602" y="3464708"/>
              <a:chExt cx="599208" cy="492388"/>
            </a:xfrm>
            <a:effectLst>
              <a:outerShdw blurRad="63500" dist="254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Oval 52"/>
              <p:cNvSpPr/>
              <p:nvPr/>
            </p:nvSpPr>
            <p:spPr>
              <a:xfrm rot="2700000">
                <a:off x="7882236" y="3464708"/>
                <a:ext cx="492388" cy="492388"/>
              </a:xfrm>
              <a:prstGeom prst="ellipse">
                <a:avLst/>
              </a:prstGeom>
              <a:solidFill>
                <a:srgbClr val="F9F9F9"/>
              </a:solidFill>
              <a:ln w="133350">
                <a:solidFill>
                  <a:srgbClr val="4A20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>
                  <a:solidFill>
                    <a:srgbClr val="4E9F8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801602" y="3577410"/>
                <a:ext cx="599208" cy="30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600" dirty="0" smtClean="0">
                    <a:solidFill>
                      <a:srgbClr val="4A206A"/>
                    </a:solidFill>
                    <a:latin typeface="KG HAPPY Solid" panose="02000000000000000000" pitchFamily="2" charset="0"/>
                    <a:ea typeface="Roboto" panose="02000000000000000000" pitchFamily="2" charset="0"/>
                  </a:rPr>
                  <a:t>01</a:t>
                </a:r>
                <a:endParaRPr lang="id-ID" sz="1600" dirty="0">
                  <a:solidFill>
                    <a:srgbClr val="4A206A"/>
                  </a:solidFill>
                  <a:latin typeface="KG HAPPY Solid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238251" y="1210123"/>
              <a:ext cx="768101" cy="631173"/>
              <a:chOff x="9549722" y="1955599"/>
              <a:chExt cx="599208" cy="492388"/>
            </a:xfrm>
            <a:effectLst>
              <a:outerShdw blurRad="63500" dist="254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56" name="Oval 55"/>
              <p:cNvSpPr/>
              <p:nvPr/>
            </p:nvSpPr>
            <p:spPr>
              <a:xfrm rot="2700000">
                <a:off x="9603416" y="1955599"/>
                <a:ext cx="492388" cy="492388"/>
              </a:xfrm>
              <a:prstGeom prst="ellipse">
                <a:avLst/>
              </a:prstGeom>
              <a:solidFill>
                <a:schemeClr val="bg1"/>
              </a:solidFill>
              <a:ln w="133350">
                <a:solidFill>
                  <a:srgbClr val="CC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549722" y="2057732"/>
                <a:ext cx="599208" cy="30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600" dirty="0" smtClean="0">
                    <a:solidFill>
                      <a:srgbClr val="CC3399"/>
                    </a:solidFill>
                    <a:latin typeface="KG HAPPY Solid" panose="02000000000000000000" pitchFamily="2" charset="0"/>
                    <a:ea typeface="Roboto" panose="02000000000000000000" pitchFamily="2" charset="0"/>
                  </a:rPr>
                  <a:t>02</a:t>
                </a:r>
                <a:endParaRPr lang="id-ID" sz="1600" dirty="0">
                  <a:solidFill>
                    <a:srgbClr val="CC3399"/>
                  </a:solidFill>
                  <a:latin typeface="KG HAPPY Solid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479824" y="3158138"/>
              <a:ext cx="768101" cy="631173"/>
              <a:chOff x="10716797" y="5108091"/>
              <a:chExt cx="599208" cy="492388"/>
            </a:xfrm>
            <a:effectLst>
              <a:outerShdw blurRad="63500" dist="254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Oval 58"/>
              <p:cNvSpPr/>
              <p:nvPr/>
            </p:nvSpPr>
            <p:spPr>
              <a:xfrm rot="2700000">
                <a:off x="10774955" y="5108091"/>
                <a:ext cx="492388" cy="492388"/>
              </a:xfrm>
              <a:prstGeom prst="ellipse">
                <a:avLst/>
              </a:prstGeom>
              <a:solidFill>
                <a:srgbClr val="F9F9F9"/>
              </a:solidFill>
              <a:ln w="133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716797" y="5218666"/>
                <a:ext cx="599208" cy="30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600" dirty="0" smtClean="0">
                    <a:solidFill>
                      <a:schemeClr val="accent3"/>
                    </a:solidFill>
                    <a:latin typeface="KG HAPPY Solid" panose="02000000000000000000" pitchFamily="2" charset="0"/>
                    <a:ea typeface="Roboto" panose="02000000000000000000" pitchFamily="2" charset="0"/>
                  </a:rPr>
                  <a:t>03</a:t>
                </a:r>
                <a:endParaRPr lang="id-ID" sz="1600" dirty="0">
                  <a:solidFill>
                    <a:schemeClr val="accent3"/>
                  </a:solidFill>
                  <a:latin typeface="KG HAPPY Solid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73" name="Freeform 107"/>
          <p:cNvSpPr>
            <a:spLocks noEditPoints="1"/>
          </p:cNvSpPr>
          <p:nvPr/>
        </p:nvSpPr>
        <p:spPr bwMode="auto">
          <a:xfrm>
            <a:off x="5038268" y="3868025"/>
            <a:ext cx="485026" cy="484246"/>
          </a:xfrm>
          <a:custGeom>
            <a:avLst/>
            <a:gdLst>
              <a:gd name="T0" fmla="*/ 1617 w 2048"/>
              <a:gd name="T1" fmla="*/ 32 h 2048"/>
              <a:gd name="T2" fmla="*/ 1380 w 2048"/>
              <a:gd name="T3" fmla="*/ 32 h 2048"/>
              <a:gd name="T4" fmla="*/ 1230 w 2048"/>
              <a:gd name="T5" fmla="*/ 236 h 2048"/>
              <a:gd name="T6" fmla="*/ 1313 w 2048"/>
              <a:gd name="T7" fmla="*/ 281 h 2048"/>
              <a:gd name="T8" fmla="*/ 1268 w 2048"/>
              <a:gd name="T9" fmla="*/ 147 h 2048"/>
              <a:gd name="T10" fmla="*/ 1263 w 2048"/>
              <a:gd name="T11" fmla="*/ 140 h 2048"/>
              <a:gd name="T12" fmla="*/ 1260 w 2048"/>
              <a:gd name="T13" fmla="*/ 136 h 2048"/>
              <a:gd name="T14" fmla="*/ 1253 w 2048"/>
              <a:gd name="T15" fmla="*/ 132 h 2048"/>
              <a:gd name="T16" fmla="*/ 1247 w 2048"/>
              <a:gd name="T17" fmla="*/ 130 h 2048"/>
              <a:gd name="T18" fmla="*/ 1243 w 2048"/>
              <a:gd name="T19" fmla="*/ 130 h 2048"/>
              <a:gd name="T20" fmla="*/ 1234 w 2048"/>
              <a:gd name="T21" fmla="*/ 130 h 2048"/>
              <a:gd name="T22" fmla="*/ 1229 w 2048"/>
              <a:gd name="T23" fmla="*/ 131 h 2048"/>
              <a:gd name="T24" fmla="*/ 1080 w 2048"/>
              <a:gd name="T25" fmla="*/ 215 h 2048"/>
              <a:gd name="T26" fmla="*/ 1160 w 2048"/>
              <a:gd name="T27" fmla="*/ 222 h 2048"/>
              <a:gd name="T28" fmla="*/ 0 w 2048"/>
              <a:gd name="T29" fmla="*/ 467 h 2048"/>
              <a:gd name="T30" fmla="*/ 129 w 2048"/>
              <a:gd name="T31" fmla="*/ 625 h 2048"/>
              <a:gd name="T32" fmla="*/ 862 w 2048"/>
              <a:gd name="T33" fmla="*/ 1660 h 2048"/>
              <a:gd name="T34" fmla="*/ 733 w 2048"/>
              <a:gd name="T35" fmla="*/ 2016 h 2048"/>
              <a:gd name="T36" fmla="*/ 1315 w 2048"/>
              <a:gd name="T37" fmla="*/ 2016 h 2048"/>
              <a:gd name="T38" fmla="*/ 1186 w 2048"/>
              <a:gd name="T39" fmla="*/ 1660 h 2048"/>
              <a:gd name="T40" fmla="*/ 1919 w 2048"/>
              <a:gd name="T41" fmla="*/ 625 h 2048"/>
              <a:gd name="T42" fmla="*/ 2048 w 2048"/>
              <a:gd name="T43" fmla="*/ 467 h 2048"/>
              <a:gd name="T44" fmla="*/ 1552 w 2048"/>
              <a:gd name="T45" fmla="*/ 65 h 2048"/>
              <a:gd name="T46" fmla="*/ 1444 w 2048"/>
              <a:gd name="T47" fmla="*/ 65 h 2048"/>
              <a:gd name="T48" fmla="*/ 1380 w 2048"/>
              <a:gd name="T49" fmla="*/ 561 h 2048"/>
              <a:gd name="T50" fmla="*/ 1283 w 2048"/>
              <a:gd name="T51" fmla="*/ 474 h 2048"/>
              <a:gd name="T52" fmla="*/ 1078 w 2048"/>
              <a:gd name="T53" fmla="*/ 561 h 2048"/>
              <a:gd name="T54" fmla="*/ 1250 w 2048"/>
              <a:gd name="T55" fmla="*/ 1101 h 2048"/>
              <a:gd name="T56" fmla="*/ 1143 w 2048"/>
              <a:gd name="T57" fmla="*/ 539 h 2048"/>
              <a:gd name="T58" fmla="*/ 1250 w 2048"/>
              <a:gd name="T59" fmla="*/ 593 h 2048"/>
              <a:gd name="T60" fmla="*/ 1283 w 2048"/>
              <a:gd name="T61" fmla="*/ 975 h 2048"/>
              <a:gd name="T62" fmla="*/ 1315 w 2048"/>
              <a:gd name="T63" fmla="*/ 625 h 2048"/>
              <a:gd name="T64" fmla="*/ 1315 w 2048"/>
              <a:gd name="T65" fmla="*/ 1337 h 2048"/>
              <a:gd name="T66" fmla="*/ 1283 w 2048"/>
              <a:gd name="T67" fmla="*/ 1068 h 2048"/>
              <a:gd name="T68" fmla="*/ 65 w 2048"/>
              <a:gd name="T69" fmla="*/ 547 h 2048"/>
              <a:gd name="T70" fmla="*/ 937 w 2048"/>
              <a:gd name="T71" fmla="*/ 453 h 2048"/>
              <a:gd name="T72" fmla="*/ 1121 w 2048"/>
              <a:gd name="T73" fmla="*/ 1983 h 2048"/>
              <a:gd name="T74" fmla="*/ 1121 w 2048"/>
              <a:gd name="T75" fmla="*/ 1660 h 2048"/>
              <a:gd name="T76" fmla="*/ 1823 w 2048"/>
              <a:gd name="T77" fmla="*/ 1595 h 2048"/>
              <a:gd name="T78" fmla="*/ 194 w 2048"/>
              <a:gd name="T79" fmla="*/ 625 h 2048"/>
              <a:gd name="T80" fmla="*/ 322 w 2048"/>
              <a:gd name="T81" fmla="*/ 822 h 2048"/>
              <a:gd name="T82" fmla="*/ 346 w 2048"/>
              <a:gd name="T83" fmla="*/ 882 h 2048"/>
              <a:gd name="T84" fmla="*/ 1078 w 2048"/>
              <a:gd name="T85" fmla="*/ 625 h 2048"/>
              <a:gd name="T86" fmla="*/ 1013 w 2048"/>
              <a:gd name="T87" fmla="*/ 765 h 2048"/>
              <a:gd name="T88" fmla="*/ 776 w 2048"/>
              <a:gd name="T89" fmla="*/ 765 h 2048"/>
              <a:gd name="T90" fmla="*/ 711 w 2048"/>
              <a:gd name="T91" fmla="*/ 981 h 2048"/>
              <a:gd name="T92" fmla="*/ 474 w 2048"/>
              <a:gd name="T93" fmla="*/ 981 h 2048"/>
              <a:gd name="T94" fmla="*/ 345 w 2048"/>
              <a:gd name="T95" fmla="*/ 1369 h 2048"/>
              <a:gd name="T96" fmla="*/ 1746 w 2048"/>
              <a:gd name="T97" fmla="*/ 1369 h 2048"/>
              <a:gd name="T98" fmla="*/ 1617 w 2048"/>
              <a:gd name="T99" fmla="*/ 625 h 2048"/>
              <a:gd name="T100" fmla="*/ 949 w 2048"/>
              <a:gd name="T101" fmla="*/ 798 h 2048"/>
              <a:gd name="T102" fmla="*/ 841 w 2048"/>
              <a:gd name="T103" fmla="*/ 798 h 2048"/>
              <a:gd name="T104" fmla="*/ 647 w 2048"/>
              <a:gd name="T105" fmla="*/ 1337 h 2048"/>
              <a:gd name="T106" fmla="*/ 647 w 2048"/>
              <a:gd name="T107" fmla="*/ 1013 h 2048"/>
              <a:gd name="T108" fmla="*/ 1617 w 2048"/>
              <a:gd name="T109" fmla="*/ 561 h 2048"/>
              <a:gd name="T110" fmla="*/ 1983 w 2048"/>
              <a:gd name="T111" fmla="*/ 467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48" h="2048">
                <a:moveTo>
                  <a:pt x="1970" y="388"/>
                </a:moveTo>
                <a:cubicBezTo>
                  <a:pt x="1617" y="388"/>
                  <a:pt x="1617" y="388"/>
                  <a:pt x="1617" y="388"/>
                </a:cubicBezTo>
                <a:cubicBezTo>
                  <a:pt x="1617" y="32"/>
                  <a:pt x="1617" y="32"/>
                  <a:pt x="1617" y="32"/>
                </a:cubicBezTo>
                <a:cubicBezTo>
                  <a:pt x="1617" y="14"/>
                  <a:pt x="1602" y="0"/>
                  <a:pt x="1585" y="0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1394" y="0"/>
                  <a:pt x="1380" y="14"/>
                  <a:pt x="1380" y="32"/>
                </a:cubicBezTo>
                <a:cubicBezTo>
                  <a:pt x="1380" y="388"/>
                  <a:pt x="1380" y="388"/>
                  <a:pt x="1380" y="388"/>
                </a:cubicBezTo>
                <a:cubicBezTo>
                  <a:pt x="1103" y="388"/>
                  <a:pt x="1103" y="388"/>
                  <a:pt x="1103" y="388"/>
                </a:cubicBezTo>
                <a:cubicBezTo>
                  <a:pt x="1152" y="338"/>
                  <a:pt x="1194" y="287"/>
                  <a:pt x="1230" y="236"/>
                </a:cubicBezTo>
                <a:cubicBezTo>
                  <a:pt x="1252" y="301"/>
                  <a:pt x="1252" y="301"/>
                  <a:pt x="1252" y="301"/>
                </a:cubicBezTo>
                <a:cubicBezTo>
                  <a:pt x="1258" y="318"/>
                  <a:pt x="1276" y="327"/>
                  <a:pt x="1293" y="322"/>
                </a:cubicBezTo>
                <a:cubicBezTo>
                  <a:pt x="1310" y="316"/>
                  <a:pt x="1319" y="298"/>
                  <a:pt x="1313" y="281"/>
                </a:cubicBezTo>
                <a:cubicBezTo>
                  <a:pt x="1270" y="151"/>
                  <a:pt x="1270" y="151"/>
                  <a:pt x="1270" y="151"/>
                </a:cubicBezTo>
                <a:cubicBezTo>
                  <a:pt x="1270" y="150"/>
                  <a:pt x="1269" y="149"/>
                  <a:pt x="1269" y="148"/>
                </a:cubicBezTo>
                <a:cubicBezTo>
                  <a:pt x="1268" y="147"/>
                  <a:pt x="1268" y="147"/>
                  <a:pt x="1268" y="147"/>
                </a:cubicBezTo>
                <a:cubicBezTo>
                  <a:pt x="1268" y="146"/>
                  <a:pt x="1267" y="144"/>
                  <a:pt x="1266" y="143"/>
                </a:cubicBezTo>
                <a:cubicBezTo>
                  <a:pt x="1266" y="143"/>
                  <a:pt x="1266" y="143"/>
                  <a:pt x="1266" y="143"/>
                </a:cubicBezTo>
                <a:cubicBezTo>
                  <a:pt x="1265" y="142"/>
                  <a:pt x="1264" y="141"/>
                  <a:pt x="1263" y="140"/>
                </a:cubicBezTo>
                <a:cubicBezTo>
                  <a:pt x="1263" y="140"/>
                  <a:pt x="1263" y="139"/>
                  <a:pt x="1263" y="139"/>
                </a:cubicBezTo>
                <a:cubicBezTo>
                  <a:pt x="1262" y="138"/>
                  <a:pt x="1261" y="138"/>
                  <a:pt x="1260" y="137"/>
                </a:cubicBezTo>
                <a:cubicBezTo>
                  <a:pt x="1260" y="137"/>
                  <a:pt x="1260" y="137"/>
                  <a:pt x="1260" y="136"/>
                </a:cubicBezTo>
                <a:cubicBezTo>
                  <a:pt x="1259" y="136"/>
                  <a:pt x="1258" y="135"/>
                  <a:pt x="1256" y="134"/>
                </a:cubicBezTo>
                <a:cubicBezTo>
                  <a:pt x="1256" y="134"/>
                  <a:pt x="1256" y="134"/>
                  <a:pt x="1256" y="134"/>
                </a:cubicBezTo>
                <a:cubicBezTo>
                  <a:pt x="1255" y="133"/>
                  <a:pt x="1254" y="133"/>
                  <a:pt x="1253" y="132"/>
                </a:cubicBezTo>
                <a:cubicBezTo>
                  <a:pt x="1252" y="132"/>
                  <a:pt x="1252" y="132"/>
                  <a:pt x="1252" y="132"/>
                </a:cubicBezTo>
                <a:cubicBezTo>
                  <a:pt x="1250" y="131"/>
                  <a:pt x="1249" y="131"/>
                  <a:pt x="1248" y="130"/>
                </a:cubicBezTo>
                <a:cubicBezTo>
                  <a:pt x="1248" y="130"/>
                  <a:pt x="1247" y="130"/>
                  <a:pt x="1247" y="130"/>
                </a:cubicBezTo>
                <a:cubicBezTo>
                  <a:pt x="1246" y="130"/>
                  <a:pt x="1245" y="130"/>
                  <a:pt x="1244" y="130"/>
                </a:cubicBezTo>
                <a:cubicBezTo>
                  <a:pt x="1243" y="130"/>
                  <a:pt x="1243" y="130"/>
                  <a:pt x="1243" y="130"/>
                </a:cubicBezTo>
                <a:cubicBezTo>
                  <a:pt x="1243" y="130"/>
                  <a:pt x="1243" y="130"/>
                  <a:pt x="1243" y="130"/>
                </a:cubicBezTo>
                <a:cubicBezTo>
                  <a:pt x="1241" y="129"/>
                  <a:pt x="1240" y="129"/>
                  <a:pt x="1239" y="129"/>
                </a:cubicBezTo>
                <a:cubicBezTo>
                  <a:pt x="1238" y="129"/>
                  <a:pt x="1238" y="129"/>
                  <a:pt x="1238" y="129"/>
                </a:cubicBezTo>
                <a:cubicBezTo>
                  <a:pt x="1237" y="129"/>
                  <a:pt x="1236" y="130"/>
                  <a:pt x="1234" y="130"/>
                </a:cubicBezTo>
                <a:cubicBezTo>
                  <a:pt x="1234" y="130"/>
                  <a:pt x="1234" y="130"/>
                  <a:pt x="1233" y="130"/>
                </a:cubicBezTo>
                <a:cubicBezTo>
                  <a:pt x="1232" y="130"/>
                  <a:pt x="1231" y="131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100" y="174"/>
                  <a:pt x="1100" y="174"/>
                  <a:pt x="1100" y="174"/>
                </a:cubicBezTo>
                <a:cubicBezTo>
                  <a:pt x="1083" y="180"/>
                  <a:pt x="1074" y="198"/>
                  <a:pt x="1080" y="215"/>
                </a:cubicBezTo>
                <a:cubicBezTo>
                  <a:pt x="1084" y="229"/>
                  <a:pt x="1097" y="237"/>
                  <a:pt x="1110" y="237"/>
                </a:cubicBezTo>
                <a:cubicBezTo>
                  <a:pt x="1114" y="237"/>
                  <a:pt x="1117" y="237"/>
                  <a:pt x="1120" y="235"/>
                </a:cubicBezTo>
                <a:cubicBezTo>
                  <a:pt x="1160" y="222"/>
                  <a:pt x="1160" y="222"/>
                  <a:pt x="1160" y="222"/>
                </a:cubicBezTo>
                <a:cubicBezTo>
                  <a:pt x="1116" y="282"/>
                  <a:pt x="1065" y="337"/>
                  <a:pt x="1010" y="388"/>
                </a:cubicBezTo>
                <a:cubicBezTo>
                  <a:pt x="78" y="388"/>
                  <a:pt x="78" y="388"/>
                  <a:pt x="78" y="388"/>
                </a:cubicBezTo>
                <a:cubicBezTo>
                  <a:pt x="35" y="388"/>
                  <a:pt x="0" y="423"/>
                  <a:pt x="0" y="467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90"/>
                  <a:pt x="35" y="625"/>
                  <a:pt x="78" y="625"/>
                </a:cubicBezTo>
                <a:cubicBezTo>
                  <a:pt x="129" y="625"/>
                  <a:pt x="129" y="625"/>
                  <a:pt x="129" y="625"/>
                </a:cubicBezTo>
                <a:cubicBezTo>
                  <a:pt x="129" y="1564"/>
                  <a:pt x="129" y="1564"/>
                  <a:pt x="129" y="1564"/>
                </a:cubicBezTo>
                <a:cubicBezTo>
                  <a:pt x="129" y="1617"/>
                  <a:pt x="172" y="1660"/>
                  <a:pt x="225" y="1660"/>
                </a:cubicBezTo>
                <a:cubicBezTo>
                  <a:pt x="862" y="1660"/>
                  <a:pt x="862" y="1660"/>
                  <a:pt x="862" y="1660"/>
                </a:cubicBezTo>
                <a:cubicBezTo>
                  <a:pt x="862" y="1983"/>
                  <a:pt x="862" y="1983"/>
                  <a:pt x="862" y="1983"/>
                </a:cubicBezTo>
                <a:cubicBezTo>
                  <a:pt x="765" y="1983"/>
                  <a:pt x="765" y="1983"/>
                  <a:pt x="765" y="1983"/>
                </a:cubicBezTo>
                <a:cubicBezTo>
                  <a:pt x="747" y="1983"/>
                  <a:pt x="733" y="1998"/>
                  <a:pt x="733" y="2016"/>
                </a:cubicBezTo>
                <a:cubicBezTo>
                  <a:pt x="733" y="2034"/>
                  <a:pt x="747" y="2048"/>
                  <a:pt x="765" y="2048"/>
                </a:cubicBezTo>
                <a:cubicBezTo>
                  <a:pt x="1283" y="2048"/>
                  <a:pt x="1283" y="2048"/>
                  <a:pt x="1283" y="2048"/>
                </a:cubicBezTo>
                <a:cubicBezTo>
                  <a:pt x="1301" y="2048"/>
                  <a:pt x="1315" y="2034"/>
                  <a:pt x="1315" y="2016"/>
                </a:cubicBezTo>
                <a:cubicBezTo>
                  <a:pt x="1315" y="1998"/>
                  <a:pt x="1301" y="1983"/>
                  <a:pt x="1283" y="1983"/>
                </a:cubicBezTo>
                <a:cubicBezTo>
                  <a:pt x="1186" y="1983"/>
                  <a:pt x="1186" y="1983"/>
                  <a:pt x="1186" y="1983"/>
                </a:cubicBezTo>
                <a:cubicBezTo>
                  <a:pt x="1186" y="1660"/>
                  <a:pt x="1186" y="1660"/>
                  <a:pt x="1186" y="1660"/>
                </a:cubicBezTo>
                <a:cubicBezTo>
                  <a:pt x="1823" y="1660"/>
                  <a:pt x="1823" y="1660"/>
                  <a:pt x="1823" y="1660"/>
                </a:cubicBezTo>
                <a:cubicBezTo>
                  <a:pt x="1876" y="1660"/>
                  <a:pt x="1919" y="1617"/>
                  <a:pt x="1919" y="1564"/>
                </a:cubicBezTo>
                <a:cubicBezTo>
                  <a:pt x="1919" y="625"/>
                  <a:pt x="1919" y="625"/>
                  <a:pt x="1919" y="625"/>
                </a:cubicBezTo>
                <a:cubicBezTo>
                  <a:pt x="1970" y="625"/>
                  <a:pt x="1970" y="625"/>
                  <a:pt x="1970" y="625"/>
                </a:cubicBezTo>
                <a:cubicBezTo>
                  <a:pt x="2013" y="625"/>
                  <a:pt x="2048" y="590"/>
                  <a:pt x="2048" y="547"/>
                </a:cubicBezTo>
                <a:cubicBezTo>
                  <a:pt x="2048" y="467"/>
                  <a:pt x="2048" y="467"/>
                  <a:pt x="2048" y="467"/>
                </a:cubicBezTo>
                <a:cubicBezTo>
                  <a:pt x="2048" y="423"/>
                  <a:pt x="2013" y="388"/>
                  <a:pt x="1970" y="388"/>
                </a:cubicBezTo>
                <a:close/>
                <a:moveTo>
                  <a:pt x="1444" y="65"/>
                </a:moveTo>
                <a:cubicBezTo>
                  <a:pt x="1552" y="65"/>
                  <a:pt x="1552" y="65"/>
                  <a:pt x="1552" y="65"/>
                </a:cubicBezTo>
                <a:cubicBezTo>
                  <a:pt x="1552" y="1337"/>
                  <a:pt x="1552" y="1337"/>
                  <a:pt x="1552" y="1337"/>
                </a:cubicBezTo>
                <a:cubicBezTo>
                  <a:pt x="1444" y="1337"/>
                  <a:pt x="1444" y="1337"/>
                  <a:pt x="1444" y="1337"/>
                </a:cubicBezTo>
                <a:lnTo>
                  <a:pt x="1444" y="65"/>
                </a:lnTo>
                <a:close/>
                <a:moveTo>
                  <a:pt x="1036" y="453"/>
                </a:moveTo>
                <a:cubicBezTo>
                  <a:pt x="1380" y="453"/>
                  <a:pt x="1380" y="453"/>
                  <a:pt x="1380" y="453"/>
                </a:cubicBezTo>
                <a:cubicBezTo>
                  <a:pt x="1380" y="561"/>
                  <a:pt x="1380" y="561"/>
                  <a:pt x="1380" y="561"/>
                </a:cubicBezTo>
                <a:cubicBezTo>
                  <a:pt x="1315" y="561"/>
                  <a:pt x="1315" y="561"/>
                  <a:pt x="1315" y="561"/>
                </a:cubicBezTo>
                <a:cubicBezTo>
                  <a:pt x="1315" y="507"/>
                  <a:pt x="1315" y="507"/>
                  <a:pt x="1315" y="507"/>
                </a:cubicBezTo>
                <a:cubicBezTo>
                  <a:pt x="1315" y="489"/>
                  <a:pt x="1301" y="474"/>
                  <a:pt x="1283" y="474"/>
                </a:cubicBezTo>
                <a:cubicBezTo>
                  <a:pt x="1110" y="474"/>
                  <a:pt x="1110" y="474"/>
                  <a:pt x="1110" y="474"/>
                </a:cubicBezTo>
                <a:cubicBezTo>
                  <a:pt x="1092" y="474"/>
                  <a:pt x="1078" y="489"/>
                  <a:pt x="1078" y="507"/>
                </a:cubicBezTo>
                <a:cubicBezTo>
                  <a:pt x="1078" y="561"/>
                  <a:pt x="1078" y="561"/>
                  <a:pt x="1078" y="561"/>
                </a:cubicBezTo>
                <a:cubicBezTo>
                  <a:pt x="906" y="561"/>
                  <a:pt x="906" y="561"/>
                  <a:pt x="906" y="561"/>
                </a:cubicBezTo>
                <a:cubicBezTo>
                  <a:pt x="953" y="525"/>
                  <a:pt x="996" y="489"/>
                  <a:pt x="1036" y="453"/>
                </a:cubicBezTo>
                <a:close/>
                <a:moveTo>
                  <a:pt x="1250" y="1101"/>
                </a:moveTo>
                <a:cubicBezTo>
                  <a:pt x="1250" y="1337"/>
                  <a:pt x="1250" y="1337"/>
                  <a:pt x="1250" y="1337"/>
                </a:cubicBezTo>
                <a:cubicBezTo>
                  <a:pt x="1143" y="1337"/>
                  <a:pt x="1143" y="1337"/>
                  <a:pt x="1143" y="1337"/>
                </a:cubicBezTo>
                <a:cubicBezTo>
                  <a:pt x="1143" y="539"/>
                  <a:pt x="1143" y="539"/>
                  <a:pt x="1143" y="539"/>
                </a:cubicBezTo>
                <a:cubicBezTo>
                  <a:pt x="1250" y="539"/>
                  <a:pt x="1250" y="539"/>
                  <a:pt x="1250" y="539"/>
                </a:cubicBezTo>
                <a:cubicBezTo>
                  <a:pt x="1250" y="593"/>
                  <a:pt x="1250" y="593"/>
                  <a:pt x="1250" y="593"/>
                </a:cubicBezTo>
                <a:cubicBezTo>
                  <a:pt x="1250" y="593"/>
                  <a:pt x="1250" y="593"/>
                  <a:pt x="1250" y="593"/>
                </a:cubicBezTo>
                <a:cubicBezTo>
                  <a:pt x="1250" y="593"/>
                  <a:pt x="1250" y="593"/>
                  <a:pt x="1250" y="593"/>
                </a:cubicBezTo>
                <a:cubicBezTo>
                  <a:pt x="1250" y="943"/>
                  <a:pt x="1250" y="943"/>
                  <a:pt x="1250" y="943"/>
                </a:cubicBezTo>
                <a:cubicBezTo>
                  <a:pt x="1250" y="961"/>
                  <a:pt x="1265" y="975"/>
                  <a:pt x="1283" y="975"/>
                </a:cubicBezTo>
                <a:cubicBezTo>
                  <a:pt x="1283" y="975"/>
                  <a:pt x="1283" y="975"/>
                  <a:pt x="1283" y="975"/>
                </a:cubicBezTo>
                <a:cubicBezTo>
                  <a:pt x="1301" y="975"/>
                  <a:pt x="1315" y="961"/>
                  <a:pt x="1315" y="943"/>
                </a:cubicBezTo>
                <a:cubicBezTo>
                  <a:pt x="1315" y="625"/>
                  <a:pt x="1315" y="625"/>
                  <a:pt x="1315" y="625"/>
                </a:cubicBezTo>
                <a:cubicBezTo>
                  <a:pt x="1380" y="625"/>
                  <a:pt x="1380" y="625"/>
                  <a:pt x="1380" y="625"/>
                </a:cubicBezTo>
                <a:cubicBezTo>
                  <a:pt x="1380" y="1337"/>
                  <a:pt x="1380" y="1337"/>
                  <a:pt x="1380" y="1337"/>
                </a:cubicBezTo>
                <a:cubicBezTo>
                  <a:pt x="1315" y="1337"/>
                  <a:pt x="1315" y="1337"/>
                  <a:pt x="1315" y="1337"/>
                </a:cubicBezTo>
                <a:cubicBezTo>
                  <a:pt x="1315" y="1101"/>
                  <a:pt x="1315" y="1101"/>
                  <a:pt x="1315" y="1101"/>
                </a:cubicBezTo>
                <a:cubicBezTo>
                  <a:pt x="1315" y="1083"/>
                  <a:pt x="1301" y="1068"/>
                  <a:pt x="1283" y="1068"/>
                </a:cubicBezTo>
                <a:cubicBezTo>
                  <a:pt x="1283" y="1068"/>
                  <a:pt x="1283" y="1068"/>
                  <a:pt x="1283" y="1068"/>
                </a:cubicBezTo>
                <a:cubicBezTo>
                  <a:pt x="1265" y="1068"/>
                  <a:pt x="1250" y="1083"/>
                  <a:pt x="1250" y="1101"/>
                </a:cubicBezTo>
                <a:close/>
                <a:moveTo>
                  <a:pt x="78" y="561"/>
                </a:moveTo>
                <a:cubicBezTo>
                  <a:pt x="71" y="561"/>
                  <a:pt x="65" y="554"/>
                  <a:pt x="65" y="547"/>
                </a:cubicBezTo>
                <a:cubicBezTo>
                  <a:pt x="65" y="467"/>
                  <a:pt x="65" y="467"/>
                  <a:pt x="65" y="467"/>
                </a:cubicBezTo>
                <a:cubicBezTo>
                  <a:pt x="65" y="459"/>
                  <a:pt x="71" y="453"/>
                  <a:pt x="78" y="453"/>
                </a:cubicBezTo>
                <a:cubicBezTo>
                  <a:pt x="937" y="453"/>
                  <a:pt x="937" y="453"/>
                  <a:pt x="937" y="453"/>
                </a:cubicBezTo>
                <a:cubicBezTo>
                  <a:pt x="890" y="492"/>
                  <a:pt x="842" y="528"/>
                  <a:pt x="796" y="561"/>
                </a:cubicBezTo>
                <a:lnTo>
                  <a:pt x="78" y="561"/>
                </a:lnTo>
                <a:close/>
                <a:moveTo>
                  <a:pt x="1121" y="1983"/>
                </a:moveTo>
                <a:cubicBezTo>
                  <a:pt x="927" y="1983"/>
                  <a:pt x="927" y="1983"/>
                  <a:pt x="927" y="1983"/>
                </a:cubicBezTo>
                <a:cubicBezTo>
                  <a:pt x="927" y="1660"/>
                  <a:pt x="927" y="1660"/>
                  <a:pt x="927" y="1660"/>
                </a:cubicBezTo>
                <a:cubicBezTo>
                  <a:pt x="1121" y="1660"/>
                  <a:pt x="1121" y="1660"/>
                  <a:pt x="1121" y="1660"/>
                </a:cubicBezTo>
                <a:lnTo>
                  <a:pt x="1121" y="1983"/>
                </a:lnTo>
                <a:close/>
                <a:moveTo>
                  <a:pt x="1854" y="1564"/>
                </a:moveTo>
                <a:cubicBezTo>
                  <a:pt x="1854" y="1581"/>
                  <a:pt x="1840" y="1595"/>
                  <a:pt x="1823" y="1595"/>
                </a:cubicBezTo>
                <a:cubicBezTo>
                  <a:pt x="225" y="1595"/>
                  <a:pt x="225" y="1595"/>
                  <a:pt x="225" y="1595"/>
                </a:cubicBezTo>
                <a:cubicBezTo>
                  <a:pt x="208" y="1595"/>
                  <a:pt x="194" y="1581"/>
                  <a:pt x="194" y="1564"/>
                </a:cubicBezTo>
                <a:cubicBezTo>
                  <a:pt x="194" y="625"/>
                  <a:pt x="194" y="625"/>
                  <a:pt x="194" y="625"/>
                </a:cubicBezTo>
                <a:cubicBezTo>
                  <a:pt x="698" y="625"/>
                  <a:pt x="698" y="625"/>
                  <a:pt x="698" y="625"/>
                </a:cubicBezTo>
                <a:cubicBezTo>
                  <a:pt x="690" y="630"/>
                  <a:pt x="682" y="635"/>
                  <a:pt x="674" y="640"/>
                </a:cubicBezTo>
                <a:cubicBezTo>
                  <a:pt x="484" y="756"/>
                  <a:pt x="324" y="821"/>
                  <a:pt x="322" y="822"/>
                </a:cubicBezTo>
                <a:cubicBezTo>
                  <a:pt x="306" y="828"/>
                  <a:pt x="297" y="847"/>
                  <a:pt x="304" y="864"/>
                </a:cubicBezTo>
                <a:cubicBezTo>
                  <a:pt x="309" y="876"/>
                  <a:pt x="321" y="884"/>
                  <a:pt x="334" y="884"/>
                </a:cubicBezTo>
                <a:cubicBezTo>
                  <a:pt x="338" y="884"/>
                  <a:pt x="342" y="883"/>
                  <a:pt x="346" y="882"/>
                </a:cubicBezTo>
                <a:cubicBezTo>
                  <a:pt x="353" y="879"/>
                  <a:pt x="513" y="815"/>
                  <a:pt x="707" y="696"/>
                </a:cubicBezTo>
                <a:cubicBezTo>
                  <a:pt x="745" y="673"/>
                  <a:pt x="781" y="649"/>
                  <a:pt x="816" y="625"/>
                </a:cubicBezTo>
                <a:cubicBezTo>
                  <a:pt x="1078" y="625"/>
                  <a:pt x="1078" y="625"/>
                  <a:pt x="1078" y="625"/>
                </a:cubicBezTo>
                <a:cubicBezTo>
                  <a:pt x="1078" y="1337"/>
                  <a:pt x="1078" y="1337"/>
                  <a:pt x="1078" y="1337"/>
                </a:cubicBezTo>
                <a:cubicBezTo>
                  <a:pt x="1013" y="1337"/>
                  <a:pt x="1013" y="1337"/>
                  <a:pt x="1013" y="1337"/>
                </a:cubicBezTo>
                <a:cubicBezTo>
                  <a:pt x="1013" y="765"/>
                  <a:pt x="1013" y="765"/>
                  <a:pt x="1013" y="765"/>
                </a:cubicBezTo>
                <a:cubicBezTo>
                  <a:pt x="1013" y="747"/>
                  <a:pt x="999" y="733"/>
                  <a:pt x="981" y="733"/>
                </a:cubicBezTo>
                <a:cubicBezTo>
                  <a:pt x="808" y="733"/>
                  <a:pt x="808" y="733"/>
                  <a:pt x="808" y="733"/>
                </a:cubicBezTo>
                <a:cubicBezTo>
                  <a:pt x="791" y="733"/>
                  <a:pt x="776" y="747"/>
                  <a:pt x="776" y="765"/>
                </a:cubicBezTo>
                <a:cubicBezTo>
                  <a:pt x="776" y="1337"/>
                  <a:pt x="776" y="1337"/>
                  <a:pt x="776" y="1337"/>
                </a:cubicBezTo>
                <a:cubicBezTo>
                  <a:pt x="711" y="1337"/>
                  <a:pt x="711" y="1337"/>
                  <a:pt x="711" y="1337"/>
                </a:cubicBezTo>
                <a:cubicBezTo>
                  <a:pt x="711" y="981"/>
                  <a:pt x="711" y="981"/>
                  <a:pt x="711" y="981"/>
                </a:cubicBezTo>
                <a:cubicBezTo>
                  <a:pt x="711" y="963"/>
                  <a:pt x="697" y="949"/>
                  <a:pt x="679" y="949"/>
                </a:cubicBezTo>
                <a:cubicBezTo>
                  <a:pt x="507" y="949"/>
                  <a:pt x="507" y="949"/>
                  <a:pt x="507" y="949"/>
                </a:cubicBezTo>
                <a:cubicBezTo>
                  <a:pt x="489" y="949"/>
                  <a:pt x="474" y="963"/>
                  <a:pt x="474" y="981"/>
                </a:cubicBezTo>
                <a:cubicBezTo>
                  <a:pt x="474" y="1337"/>
                  <a:pt x="474" y="1337"/>
                  <a:pt x="474" y="1337"/>
                </a:cubicBezTo>
                <a:cubicBezTo>
                  <a:pt x="377" y="1337"/>
                  <a:pt x="377" y="1337"/>
                  <a:pt x="377" y="1337"/>
                </a:cubicBezTo>
                <a:cubicBezTo>
                  <a:pt x="359" y="1337"/>
                  <a:pt x="345" y="1351"/>
                  <a:pt x="345" y="1369"/>
                </a:cubicBezTo>
                <a:cubicBezTo>
                  <a:pt x="345" y="1387"/>
                  <a:pt x="359" y="1401"/>
                  <a:pt x="377" y="1401"/>
                </a:cubicBezTo>
                <a:cubicBezTo>
                  <a:pt x="1714" y="1401"/>
                  <a:pt x="1714" y="1401"/>
                  <a:pt x="1714" y="1401"/>
                </a:cubicBezTo>
                <a:cubicBezTo>
                  <a:pt x="1732" y="1401"/>
                  <a:pt x="1746" y="1387"/>
                  <a:pt x="1746" y="1369"/>
                </a:cubicBezTo>
                <a:cubicBezTo>
                  <a:pt x="1746" y="1351"/>
                  <a:pt x="1732" y="1337"/>
                  <a:pt x="1714" y="1337"/>
                </a:cubicBezTo>
                <a:cubicBezTo>
                  <a:pt x="1617" y="1337"/>
                  <a:pt x="1617" y="1337"/>
                  <a:pt x="1617" y="1337"/>
                </a:cubicBezTo>
                <a:cubicBezTo>
                  <a:pt x="1617" y="625"/>
                  <a:pt x="1617" y="625"/>
                  <a:pt x="1617" y="625"/>
                </a:cubicBezTo>
                <a:cubicBezTo>
                  <a:pt x="1854" y="625"/>
                  <a:pt x="1854" y="625"/>
                  <a:pt x="1854" y="625"/>
                </a:cubicBezTo>
                <a:lnTo>
                  <a:pt x="1854" y="1564"/>
                </a:lnTo>
                <a:close/>
                <a:moveTo>
                  <a:pt x="949" y="798"/>
                </a:moveTo>
                <a:cubicBezTo>
                  <a:pt x="949" y="1337"/>
                  <a:pt x="949" y="1337"/>
                  <a:pt x="949" y="1337"/>
                </a:cubicBezTo>
                <a:cubicBezTo>
                  <a:pt x="841" y="1337"/>
                  <a:pt x="841" y="1337"/>
                  <a:pt x="841" y="1337"/>
                </a:cubicBezTo>
                <a:cubicBezTo>
                  <a:pt x="841" y="798"/>
                  <a:pt x="841" y="798"/>
                  <a:pt x="841" y="798"/>
                </a:cubicBezTo>
                <a:lnTo>
                  <a:pt x="949" y="798"/>
                </a:lnTo>
                <a:close/>
                <a:moveTo>
                  <a:pt x="647" y="1013"/>
                </a:moveTo>
                <a:cubicBezTo>
                  <a:pt x="647" y="1337"/>
                  <a:pt x="647" y="1337"/>
                  <a:pt x="647" y="1337"/>
                </a:cubicBezTo>
                <a:cubicBezTo>
                  <a:pt x="539" y="1337"/>
                  <a:pt x="539" y="1337"/>
                  <a:pt x="539" y="1337"/>
                </a:cubicBezTo>
                <a:cubicBezTo>
                  <a:pt x="539" y="1013"/>
                  <a:pt x="539" y="1013"/>
                  <a:pt x="539" y="1013"/>
                </a:cubicBezTo>
                <a:lnTo>
                  <a:pt x="647" y="1013"/>
                </a:lnTo>
                <a:close/>
                <a:moveTo>
                  <a:pt x="1983" y="547"/>
                </a:moveTo>
                <a:cubicBezTo>
                  <a:pt x="1983" y="554"/>
                  <a:pt x="1977" y="561"/>
                  <a:pt x="1970" y="561"/>
                </a:cubicBezTo>
                <a:cubicBezTo>
                  <a:pt x="1617" y="561"/>
                  <a:pt x="1617" y="561"/>
                  <a:pt x="1617" y="561"/>
                </a:cubicBezTo>
                <a:cubicBezTo>
                  <a:pt x="1617" y="453"/>
                  <a:pt x="1617" y="453"/>
                  <a:pt x="1617" y="453"/>
                </a:cubicBezTo>
                <a:cubicBezTo>
                  <a:pt x="1970" y="453"/>
                  <a:pt x="1970" y="453"/>
                  <a:pt x="1970" y="453"/>
                </a:cubicBezTo>
                <a:cubicBezTo>
                  <a:pt x="1977" y="453"/>
                  <a:pt x="1983" y="459"/>
                  <a:pt x="1983" y="467"/>
                </a:cubicBezTo>
                <a:lnTo>
                  <a:pt x="1983" y="547"/>
                </a:lnTo>
                <a:close/>
              </a:path>
            </a:pathLst>
          </a:custGeom>
          <a:solidFill>
            <a:srgbClr val="4A20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25" name="Group 161"/>
          <p:cNvGrpSpPr>
            <a:grpSpLocks noChangeAspect="1"/>
          </p:cNvGrpSpPr>
          <p:nvPr/>
        </p:nvGrpSpPr>
        <p:grpSpPr bwMode="auto">
          <a:xfrm>
            <a:off x="6360813" y="2558781"/>
            <a:ext cx="398071" cy="399046"/>
            <a:chOff x="6546" y="1916"/>
            <a:chExt cx="408" cy="409"/>
          </a:xfrm>
          <a:solidFill>
            <a:srgbClr val="CC3399"/>
          </a:solidFill>
        </p:grpSpPr>
        <p:sp>
          <p:nvSpPr>
            <p:cNvPr id="26" name="Freeform 162"/>
            <p:cNvSpPr>
              <a:spLocks noEditPoints="1"/>
            </p:cNvSpPr>
            <p:nvPr/>
          </p:nvSpPr>
          <p:spPr bwMode="auto">
            <a:xfrm>
              <a:off x="6546" y="2012"/>
              <a:ext cx="164" cy="143"/>
            </a:xfrm>
            <a:custGeom>
              <a:avLst/>
              <a:gdLst>
                <a:gd name="T0" fmla="*/ 6 w 77"/>
                <a:gd name="T1" fmla="*/ 22 h 67"/>
                <a:gd name="T2" fmla="*/ 22 w 77"/>
                <a:gd name="T3" fmla="*/ 6 h 67"/>
                <a:gd name="T4" fmla="*/ 27 w 77"/>
                <a:gd name="T5" fmla="*/ 6 h 67"/>
                <a:gd name="T6" fmla="*/ 36 w 77"/>
                <a:gd name="T7" fmla="*/ 30 h 67"/>
                <a:gd name="T8" fmla="*/ 38 w 77"/>
                <a:gd name="T9" fmla="*/ 32 h 67"/>
                <a:gd name="T10" fmla="*/ 42 w 77"/>
                <a:gd name="T11" fmla="*/ 30 h 67"/>
                <a:gd name="T12" fmla="*/ 51 w 77"/>
                <a:gd name="T13" fmla="*/ 6 h 67"/>
                <a:gd name="T14" fmla="*/ 54 w 77"/>
                <a:gd name="T15" fmla="*/ 6 h 67"/>
                <a:gd name="T16" fmla="*/ 70 w 77"/>
                <a:gd name="T17" fmla="*/ 22 h 67"/>
                <a:gd name="T18" fmla="*/ 70 w 77"/>
                <a:gd name="T19" fmla="*/ 67 h 67"/>
                <a:gd name="T20" fmla="*/ 77 w 77"/>
                <a:gd name="T21" fmla="*/ 67 h 67"/>
                <a:gd name="T22" fmla="*/ 77 w 77"/>
                <a:gd name="T23" fmla="*/ 22 h 67"/>
                <a:gd name="T24" fmla="*/ 54 w 77"/>
                <a:gd name="T25" fmla="*/ 0 h 67"/>
                <a:gd name="T26" fmla="*/ 22 w 77"/>
                <a:gd name="T27" fmla="*/ 0 h 67"/>
                <a:gd name="T28" fmla="*/ 0 w 77"/>
                <a:gd name="T29" fmla="*/ 22 h 67"/>
                <a:gd name="T30" fmla="*/ 0 w 77"/>
                <a:gd name="T31" fmla="*/ 67 h 67"/>
                <a:gd name="T32" fmla="*/ 6 w 77"/>
                <a:gd name="T33" fmla="*/ 67 h 67"/>
                <a:gd name="T34" fmla="*/ 6 w 77"/>
                <a:gd name="T35" fmla="*/ 22 h 67"/>
                <a:gd name="T36" fmla="*/ 39 w 77"/>
                <a:gd name="T37" fmla="*/ 20 h 67"/>
                <a:gd name="T38" fmla="*/ 34 w 77"/>
                <a:gd name="T39" fmla="*/ 6 h 67"/>
                <a:gd name="T40" fmla="*/ 44 w 77"/>
                <a:gd name="T41" fmla="*/ 6 h 67"/>
                <a:gd name="T42" fmla="*/ 39 w 77"/>
                <a:gd name="T43" fmla="*/ 20 h 67"/>
                <a:gd name="T44" fmla="*/ 39 w 77"/>
                <a:gd name="T45" fmla="*/ 20 h 67"/>
                <a:gd name="T46" fmla="*/ 39 w 77"/>
                <a:gd name="T47" fmla="*/ 2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67">
                  <a:moveTo>
                    <a:pt x="6" y="22"/>
                  </a:moveTo>
                  <a:cubicBezTo>
                    <a:pt x="6" y="13"/>
                    <a:pt x="13" y="6"/>
                    <a:pt x="22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7" y="32"/>
                    <a:pt x="38" y="32"/>
                  </a:cubicBezTo>
                  <a:cubicBezTo>
                    <a:pt x="40" y="32"/>
                    <a:pt x="41" y="31"/>
                    <a:pt x="42" y="30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63" y="6"/>
                    <a:pt x="70" y="13"/>
                    <a:pt x="70" y="22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10"/>
                    <a:pt x="67" y="0"/>
                    <a:pt x="5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6" y="67"/>
                    <a:pt x="6" y="67"/>
                    <a:pt x="6" y="67"/>
                  </a:cubicBezTo>
                  <a:lnTo>
                    <a:pt x="6" y="22"/>
                  </a:lnTo>
                  <a:close/>
                  <a:moveTo>
                    <a:pt x="39" y="20"/>
                  </a:moveTo>
                  <a:cubicBezTo>
                    <a:pt x="34" y="6"/>
                    <a:pt x="34" y="6"/>
                    <a:pt x="34" y="6"/>
                  </a:cubicBezTo>
                  <a:cubicBezTo>
                    <a:pt x="44" y="6"/>
                    <a:pt x="44" y="6"/>
                    <a:pt x="44" y="6"/>
                  </a:cubicBezTo>
                  <a:lnTo>
                    <a:pt x="39" y="20"/>
                  </a:lnTo>
                  <a:close/>
                  <a:moveTo>
                    <a:pt x="39" y="20"/>
                  </a:moveTo>
                  <a:cubicBezTo>
                    <a:pt x="39" y="20"/>
                    <a:pt x="39" y="20"/>
                    <a:pt x="39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7" name="Rectangle 163"/>
            <p:cNvSpPr>
              <a:spLocks noChangeArrowheads="1"/>
            </p:cNvSpPr>
            <p:nvPr/>
          </p:nvSpPr>
          <p:spPr bwMode="auto">
            <a:xfrm>
              <a:off x="6620" y="2093"/>
              <a:ext cx="15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Rectangle 164"/>
            <p:cNvSpPr>
              <a:spLocks noChangeArrowheads="1"/>
            </p:cNvSpPr>
            <p:nvPr/>
          </p:nvSpPr>
          <p:spPr bwMode="auto">
            <a:xfrm>
              <a:off x="6620" y="2121"/>
              <a:ext cx="15" cy="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9" name="Freeform 165"/>
            <p:cNvSpPr>
              <a:spLocks noEditPoints="1"/>
            </p:cNvSpPr>
            <p:nvPr/>
          </p:nvSpPr>
          <p:spPr bwMode="auto">
            <a:xfrm>
              <a:off x="6586" y="1916"/>
              <a:ext cx="83" cy="89"/>
            </a:xfrm>
            <a:custGeom>
              <a:avLst/>
              <a:gdLst>
                <a:gd name="T0" fmla="*/ 16 w 39"/>
                <a:gd name="T1" fmla="*/ 42 h 42"/>
                <a:gd name="T2" fmla="*/ 23 w 39"/>
                <a:gd name="T3" fmla="*/ 42 h 42"/>
                <a:gd name="T4" fmla="*/ 39 w 39"/>
                <a:gd name="T5" fmla="*/ 26 h 42"/>
                <a:gd name="T6" fmla="*/ 39 w 39"/>
                <a:gd name="T7" fmla="*/ 16 h 42"/>
                <a:gd name="T8" fmla="*/ 23 w 39"/>
                <a:gd name="T9" fmla="*/ 0 h 42"/>
                <a:gd name="T10" fmla="*/ 16 w 39"/>
                <a:gd name="T11" fmla="*/ 0 h 42"/>
                <a:gd name="T12" fmla="*/ 0 w 39"/>
                <a:gd name="T13" fmla="*/ 16 h 42"/>
                <a:gd name="T14" fmla="*/ 0 w 39"/>
                <a:gd name="T15" fmla="*/ 26 h 42"/>
                <a:gd name="T16" fmla="*/ 16 w 39"/>
                <a:gd name="T17" fmla="*/ 42 h 42"/>
                <a:gd name="T18" fmla="*/ 7 w 39"/>
                <a:gd name="T19" fmla="*/ 16 h 42"/>
                <a:gd name="T20" fmla="*/ 16 w 39"/>
                <a:gd name="T21" fmla="*/ 6 h 42"/>
                <a:gd name="T22" fmla="*/ 23 w 39"/>
                <a:gd name="T23" fmla="*/ 6 h 42"/>
                <a:gd name="T24" fmla="*/ 32 w 39"/>
                <a:gd name="T25" fmla="*/ 16 h 42"/>
                <a:gd name="T26" fmla="*/ 32 w 39"/>
                <a:gd name="T27" fmla="*/ 26 h 42"/>
                <a:gd name="T28" fmla="*/ 23 w 39"/>
                <a:gd name="T29" fmla="*/ 35 h 42"/>
                <a:gd name="T30" fmla="*/ 16 w 39"/>
                <a:gd name="T31" fmla="*/ 35 h 42"/>
                <a:gd name="T32" fmla="*/ 7 w 39"/>
                <a:gd name="T33" fmla="*/ 26 h 42"/>
                <a:gd name="T34" fmla="*/ 7 w 39"/>
                <a:gd name="T35" fmla="*/ 16 h 42"/>
                <a:gd name="T36" fmla="*/ 7 w 39"/>
                <a:gd name="T37" fmla="*/ 16 h 42"/>
                <a:gd name="T38" fmla="*/ 7 w 39"/>
                <a:gd name="T3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2">
                  <a:moveTo>
                    <a:pt x="16" y="42"/>
                  </a:moveTo>
                  <a:cubicBezTo>
                    <a:pt x="23" y="42"/>
                    <a:pt x="23" y="42"/>
                    <a:pt x="23" y="42"/>
                  </a:cubicBezTo>
                  <a:cubicBezTo>
                    <a:pt x="32" y="42"/>
                    <a:pt x="39" y="35"/>
                    <a:pt x="39" y="2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7"/>
                    <a:pt x="32" y="0"/>
                    <a:pt x="2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5"/>
                    <a:pt x="7" y="42"/>
                    <a:pt x="16" y="42"/>
                  </a:cubicBezTo>
                  <a:close/>
                  <a:moveTo>
                    <a:pt x="7" y="16"/>
                  </a:moveTo>
                  <a:cubicBezTo>
                    <a:pt x="7" y="11"/>
                    <a:pt x="11" y="6"/>
                    <a:pt x="16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8" y="6"/>
                    <a:pt x="32" y="11"/>
                    <a:pt x="32" y="1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31"/>
                    <a:pt x="28" y="35"/>
                    <a:pt x="23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1" y="35"/>
                    <a:pt x="7" y="31"/>
                    <a:pt x="7" y="26"/>
                  </a:cubicBezTo>
                  <a:lnTo>
                    <a:pt x="7" y="16"/>
                  </a:lnTo>
                  <a:close/>
                  <a:moveTo>
                    <a:pt x="7" y="16"/>
                  </a:move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0" name="Freeform 166"/>
            <p:cNvSpPr>
              <a:spLocks noEditPoints="1"/>
            </p:cNvSpPr>
            <p:nvPr/>
          </p:nvSpPr>
          <p:spPr bwMode="auto">
            <a:xfrm>
              <a:off x="6790" y="2012"/>
              <a:ext cx="164" cy="143"/>
            </a:xfrm>
            <a:custGeom>
              <a:avLst/>
              <a:gdLst>
                <a:gd name="T0" fmla="*/ 55 w 77"/>
                <a:gd name="T1" fmla="*/ 0 h 67"/>
                <a:gd name="T2" fmla="*/ 23 w 77"/>
                <a:gd name="T3" fmla="*/ 0 h 67"/>
                <a:gd name="T4" fmla="*/ 0 w 77"/>
                <a:gd name="T5" fmla="*/ 22 h 67"/>
                <a:gd name="T6" fmla="*/ 0 w 77"/>
                <a:gd name="T7" fmla="*/ 67 h 67"/>
                <a:gd name="T8" fmla="*/ 7 w 77"/>
                <a:gd name="T9" fmla="*/ 67 h 67"/>
                <a:gd name="T10" fmla="*/ 7 w 77"/>
                <a:gd name="T11" fmla="*/ 22 h 67"/>
                <a:gd name="T12" fmla="*/ 23 w 77"/>
                <a:gd name="T13" fmla="*/ 6 h 67"/>
                <a:gd name="T14" fmla="*/ 27 w 77"/>
                <a:gd name="T15" fmla="*/ 6 h 67"/>
                <a:gd name="T16" fmla="*/ 36 w 77"/>
                <a:gd name="T17" fmla="*/ 30 h 67"/>
                <a:gd name="T18" fmla="*/ 39 w 77"/>
                <a:gd name="T19" fmla="*/ 32 h 67"/>
                <a:gd name="T20" fmla="*/ 42 w 77"/>
                <a:gd name="T21" fmla="*/ 30 h 67"/>
                <a:gd name="T22" fmla="*/ 51 w 77"/>
                <a:gd name="T23" fmla="*/ 6 h 67"/>
                <a:gd name="T24" fmla="*/ 55 w 77"/>
                <a:gd name="T25" fmla="*/ 6 h 67"/>
                <a:gd name="T26" fmla="*/ 71 w 77"/>
                <a:gd name="T27" fmla="*/ 22 h 67"/>
                <a:gd name="T28" fmla="*/ 71 w 77"/>
                <a:gd name="T29" fmla="*/ 67 h 67"/>
                <a:gd name="T30" fmla="*/ 77 w 77"/>
                <a:gd name="T31" fmla="*/ 67 h 67"/>
                <a:gd name="T32" fmla="*/ 77 w 77"/>
                <a:gd name="T33" fmla="*/ 22 h 67"/>
                <a:gd name="T34" fmla="*/ 55 w 77"/>
                <a:gd name="T35" fmla="*/ 0 h 67"/>
                <a:gd name="T36" fmla="*/ 39 w 77"/>
                <a:gd name="T37" fmla="*/ 20 h 67"/>
                <a:gd name="T38" fmla="*/ 34 w 77"/>
                <a:gd name="T39" fmla="*/ 6 h 67"/>
                <a:gd name="T40" fmla="*/ 44 w 77"/>
                <a:gd name="T41" fmla="*/ 6 h 67"/>
                <a:gd name="T42" fmla="*/ 39 w 77"/>
                <a:gd name="T43" fmla="*/ 20 h 67"/>
                <a:gd name="T44" fmla="*/ 39 w 77"/>
                <a:gd name="T45" fmla="*/ 20 h 67"/>
                <a:gd name="T46" fmla="*/ 39 w 77"/>
                <a:gd name="T47" fmla="*/ 2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67">
                  <a:moveTo>
                    <a:pt x="5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13"/>
                    <a:pt x="14" y="6"/>
                    <a:pt x="23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7" y="32"/>
                    <a:pt x="39" y="32"/>
                  </a:cubicBezTo>
                  <a:cubicBezTo>
                    <a:pt x="40" y="32"/>
                    <a:pt x="41" y="31"/>
                    <a:pt x="42" y="30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64" y="6"/>
                    <a:pt x="71" y="13"/>
                    <a:pt x="71" y="22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10"/>
                    <a:pt x="67" y="0"/>
                    <a:pt x="55" y="0"/>
                  </a:cubicBezTo>
                  <a:close/>
                  <a:moveTo>
                    <a:pt x="39" y="20"/>
                  </a:moveTo>
                  <a:cubicBezTo>
                    <a:pt x="34" y="6"/>
                    <a:pt x="34" y="6"/>
                    <a:pt x="34" y="6"/>
                  </a:cubicBezTo>
                  <a:cubicBezTo>
                    <a:pt x="44" y="6"/>
                    <a:pt x="44" y="6"/>
                    <a:pt x="44" y="6"/>
                  </a:cubicBezTo>
                  <a:lnTo>
                    <a:pt x="39" y="20"/>
                  </a:lnTo>
                  <a:close/>
                  <a:moveTo>
                    <a:pt x="39" y="20"/>
                  </a:moveTo>
                  <a:cubicBezTo>
                    <a:pt x="39" y="20"/>
                    <a:pt x="39" y="20"/>
                    <a:pt x="39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1" name="Rectangle 167"/>
            <p:cNvSpPr>
              <a:spLocks noChangeArrowheads="1"/>
            </p:cNvSpPr>
            <p:nvPr/>
          </p:nvSpPr>
          <p:spPr bwMode="auto">
            <a:xfrm>
              <a:off x="6865" y="2093"/>
              <a:ext cx="15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2" name="Rectangle 168"/>
            <p:cNvSpPr>
              <a:spLocks noChangeArrowheads="1"/>
            </p:cNvSpPr>
            <p:nvPr/>
          </p:nvSpPr>
          <p:spPr bwMode="auto">
            <a:xfrm>
              <a:off x="6865" y="2121"/>
              <a:ext cx="15" cy="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3" name="Freeform 169"/>
            <p:cNvSpPr>
              <a:spLocks noEditPoints="1"/>
            </p:cNvSpPr>
            <p:nvPr/>
          </p:nvSpPr>
          <p:spPr bwMode="auto">
            <a:xfrm>
              <a:off x="6831" y="1916"/>
              <a:ext cx="83" cy="89"/>
            </a:xfrm>
            <a:custGeom>
              <a:avLst/>
              <a:gdLst>
                <a:gd name="T0" fmla="*/ 16 w 39"/>
                <a:gd name="T1" fmla="*/ 42 h 42"/>
                <a:gd name="T2" fmla="*/ 23 w 39"/>
                <a:gd name="T3" fmla="*/ 42 h 42"/>
                <a:gd name="T4" fmla="*/ 39 w 39"/>
                <a:gd name="T5" fmla="*/ 26 h 42"/>
                <a:gd name="T6" fmla="*/ 39 w 39"/>
                <a:gd name="T7" fmla="*/ 16 h 42"/>
                <a:gd name="T8" fmla="*/ 23 w 39"/>
                <a:gd name="T9" fmla="*/ 0 h 42"/>
                <a:gd name="T10" fmla="*/ 16 w 39"/>
                <a:gd name="T11" fmla="*/ 0 h 42"/>
                <a:gd name="T12" fmla="*/ 0 w 39"/>
                <a:gd name="T13" fmla="*/ 16 h 42"/>
                <a:gd name="T14" fmla="*/ 0 w 39"/>
                <a:gd name="T15" fmla="*/ 26 h 42"/>
                <a:gd name="T16" fmla="*/ 16 w 39"/>
                <a:gd name="T17" fmla="*/ 42 h 42"/>
                <a:gd name="T18" fmla="*/ 7 w 39"/>
                <a:gd name="T19" fmla="*/ 16 h 42"/>
                <a:gd name="T20" fmla="*/ 16 w 39"/>
                <a:gd name="T21" fmla="*/ 6 h 42"/>
                <a:gd name="T22" fmla="*/ 23 w 39"/>
                <a:gd name="T23" fmla="*/ 6 h 42"/>
                <a:gd name="T24" fmla="*/ 32 w 39"/>
                <a:gd name="T25" fmla="*/ 16 h 42"/>
                <a:gd name="T26" fmla="*/ 32 w 39"/>
                <a:gd name="T27" fmla="*/ 26 h 42"/>
                <a:gd name="T28" fmla="*/ 23 w 39"/>
                <a:gd name="T29" fmla="*/ 35 h 42"/>
                <a:gd name="T30" fmla="*/ 16 w 39"/>
                <a:gd name="T31" fmla="*/ 35 h 42"/>
                <a:gd name="T32" fmla="*/ 7 w 39"/>
                <a:gd name="T33" fmla="*/ 26 h 42"/>
                <a:gd name="T34" fmla="*/ 7 w 39"/>
                <a:gd name="T35" fmla="*/ 16 h 42"/>
                <a:gd name="T36" fmla="*/ 7 w 39"/>
                <a:gd name="T37" fmla="*/ 16 h 42"/>
                <a:gd name="T38" fmla="*/ 7 w 39"/>
                <a:gd name="T3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2">
                  <a:moveTo>
                    <a:pt x="16" y="42"/>
                  </a:moveTo>
                  <a:cubicBezTo>
                    <a:pt x="23" y="42"/>
                    <a:pt x="23" y="42"/>
                    <a:pt x="23" y="42"/>
                  </a:cubicBezTo>
                  <a:cubicBezTo>
                    <a:pt x="32" y="42"/>
                    <a:pt x="39" y="35"/>
                    <a:pt x="39" y="2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7"/>
                    <a:pt x="32" y="0"/>
                    <a:pt x="2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5"/>
                    <a:pt x="7" y="42"/>
                    <a:pt x="16" y="42"/>
                  </a:cubicBezTo>
                  <a:close/>
                  <a:moveTo>
                    <a:pt x="7" y="16"/>
                  </a:moveTo>
                  <a:cubicBezTo>
                    <a:pt x="7" y="11"/>
                    <a:pt x="11" y="6"/>
                    <a:pt x="16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8" y="6"/>
                    <a:pt x="32" y="11"/>
                    <a:pt x="32" y="1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31"/>
                    <a:pt x="28" y="35"/>
                    <a:pt x="23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1" y="35"/>
                    <a:pt x="7" y="31"/>
                    <a:pt x="7" y="26"/>
                  </a:cubicBezTo>
                  <a:lnTo>
                    <a:pt x="7" y="16"/>
                  </a:lnTo>
                  <a:close/>
                  <a:moveTo>
                    <a:pt x="7" y="16"/>
                  </a:move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4" name="Freeform 170"/>
            <p:cNvSpPr>
              <a:spLocks noEditPoints="1"/>
            </p:cNvSpPr>
            <p:nvPr/>
          </p:nvSpPr>
          <p:spPr bwMode="auto">
            <a:xfrm>
              <a:off x="6710" y="2012"/>
              <a:ext cx="80" cy="68"/>
            </a:xfrm>
            <a:custGeom>
              <a:avLst/>
              <a:gdLst>
                <a:gd name="T0" fmla="*/ 16 w 38"/>
                <a:gd name="T1" fmla="*/ 30 h 32"/>
                <a:gd name="T2" fmla="*/ 19 w 38"/>
                <a:gd name="T3" fmla="*/ 32 h 32"/>
                <a:gd name="T4" fmla="*/ 23 w 38"/>
                <a:gd name="T5" fmla="*/ 30 h 32"/>
                <a:gd name="T6" fmla="*/ 31 w 38"/>
                <a:gd name="T7" fmla="*/ 6 h 32"/>
                <a:gd name="T8" fmla="*/ 38 w 38"/>
                <a:gd name="T9" fmla="*/ 6 h 32"/>
                <a:gd name="T10" fmla="*/ 38 w 38"/>
                <a:gd name="T11" fmla="*/ 0 h 32"/>
                <a:gd name="T12" fmla="*/ 0 w 38"/>
                <a:gd name="T13" fmla="*/ 0 h 32"/>
                <a:gd name="T14" fmla="*/ 0 w 38"/>
                <a:gd name="T15" fmla="*/ 6 h 32"/>
                <a:gd name="T16" fmla="*/ 7 w 38"/>
                <a:gd name="T17" fmla="*/ 6 h 32"/>
                <a:gd name="T18" fmla="*/ 16 w 38"/>
                <a:gd name="T19" fmla="*/ 30 h 32"/>
                <a:gd name="T20" fmla="*/ 19 w 38"/>
                <a:gd name="T21" fmla="*/ 20 h 32"/>
                <a:gd name="T22" fmla="*/ 14 w 38"/>
                <a:gd name="T23" fmla="*/ 6 h 32"/>
                <a:gd name="T24" fmla="*/ 24 w 38"/>
                <a:gd name="T25" fmla="*/ 6 h 32"/>
                <a:gd name="T26" fmla="*/ 19 w 38"/>
                <a:gd name="T27" fmla="*/ 20 h 32"/>
                <a:gd name="T28" fmla="*/ 19 w 38"/>
                <a:gd name="T29" fmla="*/ 20 h 32"/>
                <a:gd name="T30" fmla="*/ 19 w 38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2">
                  <a:moveTo>
                    <a:pt x="16" y="30"/>
                  </a:moveTo>
                  <a:cubicBezTo>
                    <a:pt x="16" y="31"/>
                    <a:pt x="18" y="32"/>
                    <a:pt x="19" y="32"/>
                  </a:cubicBezTo>
                  <a:cubicBezTo>
                    <a:pt x="20" y="32"/>
                    <a:pt x="22" y="31"/>
                    <a:pt x="23" y="30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16" y="30"/>
                  </a:lnTo>
                  <a:close/>
                  <a:moveTo>
                    <a:pt x="19" y="20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24" y="6"/>
                    <a:pt x="24" y="6"/>
                    <a:pt x="24" y="6"/>
                  </a:cubicBezTo>
                  <a:lnTo>
                    <a:pt x="19" y="20"/>
                  </a:lnTo>
                  <a:close/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5" name="Rectangle 171"/>
            <p:cNvSpPr>
              <a:spLocks noChangeArrowheads="1"/>
            </p:cNvSpPr>
            <p:nvPr/>
          </p:nvSpPr>
          <p:spPr bwMode="auto">
            <a:xfrm>
              <a:off x="6744" y="2093"/>
              <a:ext cx="12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6" name="Rectangle 172"/>
            <p:cNvSpPr>
              <a:spLocks noChangeArrowheads="1"/>
            </p:cNvSpPr>
            <p:nvPr/>
          </p:nvSpPr>
          <p:spPr bwMode="auto">
            <a:xfrm>
              <a:off x="6744" y="2121"/>
              <a:ext cx="12" cy="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7" name="Freeform 173"/>
            <p:cNvSpPr>
              <a:spLocks noEditPoints="1"/>
            </p:cNvSpPr>
            <p:nvPr/>
          </p:nvSpPr>
          <p:spPr bwMode="auto">
            <a:xfrm>
              <a:off x="6710" y="1916"/>
              <a:ext cx="80" cy="89"/>
            </a:xfrm>
            <a:custGeom>
              <a:avLst/>
              <a:gdLst>
                <a:gd name="T0" fmla="*/ 16 w 38"/>
                <a:gd name="T1" fmla="*/ 42 h 42"/>
                <a:gd name="T2" fmla="*/ 22 w 38"/>
                <a:gd name="T3" fmla="*/ 42 h 42"/>
                <a:gd name="T4" fmla="*/ 38 w 38"/>
                <a:gd name="T5" fmla="*/ 26 h 42"/>
                <a:gd name="T6" fmla="*/ 38 w 38"/>
                <a:gd name="T7" fmla="*/ 16 h 42"/>
                <a:gd name="T8" fmla="*/ 22 w 38"/>
                <a:gd name="T9" fmla="*/ 0 h 42"/>
                <a:gd name="T10" fmla="*/ 16 w 38"/>
                <a:gd name="T11" fmla="*/ 0 h 42"/>
                <a:gd name="T12" fmla="*/ 0 w 38"/>
                <a:gd name="T13" fmla="*/ 16 h 42"/>
                <a:gd name="T14" fmla="*/ 0 w 38"/>
                <a:gd name="T15" fmla="*/ 26 h 42"/>
                <a:gd name="T16" fmla="*/ 16 w 38"/>
                <a:gd name="T17" fmla="*/ 42 h 42"/>
                <a:gd name="T18" fmla="*/ 6 w 38"/>
                <a:gd name="T19" fmla="*/ 16 h 42"/>
                <a:gd name="T20" fmla="*/ 16 w 38"/>
                <a:gd name="T21" fmla="*/ 6 h 42"/>
                <a:gd name="T22" fmla="*/ 22 w 38"/>
                <a:gd name="T23" fmla="*/ 6 h 42"/>
                <a:gd name="T24" fmla="*/ 32 w 38"/>
                <a:gd name="T25" fmla="*/ 16 h 42"/>
                <a:gd name="T26" fmla="*/ 32 w 38"/>
                <a:gd name="T27" fmla="*/ 26 h 42"/>
                <a:gd name="T28" fmla="*/ 22 w 38"/>
                <a:gd name="T29" fmla="*/ 35 h 42"/>
                <a:gd name="T30" fmla="*/ 16 w 38"/>
                <a:gd name="T31" fmla="*/ 35 h 42"/>
                <a:gd name="T32" fmla="*/ 6 w 38"/>
                <a:gd name="T33" fmla="*/ 26 h 42"/>
                <a:gd name="T34" fmla="*/ 6 w 38"/>
                <a:gd name="T35" fmla="*/ 16 h 42"/>
                <a:gd name="T36" fmla="*/ 6 w 38"/>
                <a:gd name="T37" fmla="*/ 16 h 42"/>
                <a:gd name="T38" fmla="*/ 6 w 38"/>
                <a:gd name="T3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2">
                  <a:moveTo>
                    <a:pt x="16" y="42"/>
                  </a:moveTo>
                  <a:cubicBezTo>
                    <a:pt x="22" y="42"/>
                    <a:pt x="22" y="42"/>
                    <a:pt x="22" y="42"/>
                  </a:cubicBezTo>
                  <a:cubicBezTo>
                    <a:pt x="31" y="42"/>
                    <a:pt x="38" y="35"/>
                    <a:pt x="38" y="2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7"/>
                    <a:pt x="31" y="0"/>
                    <a:pt x="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5"/>
                    <a:pt x="7" y="42"/>
                    <a:pt x="16" y="42"/>
                  </a:cubicBezTo>
                  <a:close/>
                  <a:moveTo>
                    <a:pt x="6" y="16"/>
                  </a:moveTo>
                  <a:cubicBezTo>
                    <a:pt x="6" y="11"/>
                    <a:pt x="10" y="6"/>
                    <a:pt x="16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8" y="6"/>
                    <a:pt x="32" y="11"/>
                    <a:pt x="32" y="1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31"/>
                    <a:pt x="28" y="35"/>
                    <a:pt x="22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0" y="35"/>
                    <a:pt x="6" y="31"/>
                    <a:pt x="6" y="26"/>
                  </a:cubicBezTo>
                  <a:lnTo>
                    <a:pt x="6" y="16"/>
                  </a:ln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8" name="Freeform 174"/>
            <p:cNvSpPr>
              <a:spLocks noEditPoints="1"/>
            </p:cNvSpPr>
            <p:nvPr/>
          </p:nvSpPr>
          <p:spPr bwMode="auto">
            <a:xfrm>
              <a:off x="6546" y="2065"/>
              <a:ext cx="408" cy="260"/>
            </a:xfrm>
            <a:custGeom>
              <a:avLst/>
              <a:gdLst>
                <a:gd name="T0" fmla="*/ 189 w 192"/>
                <a:gd name="T1" fmla="*/ 106 h 122"/>
                <a:gd name="T2" fmla="*/ 176 w 192"/>
                <a:gd name="T3" fmla="*/ 106 h 122"/>
                <a:gd name="T4" fmla="*/ 176 w 192"/>
                <a:gd name="T5" fmla="*/ 0 h 122"/>
                <a:gd name="T6" fmla="*/ 170 w 192"/>
                <a:gd name="T7" fmla="*/ 0 h 122"/>
                <a:gd name="T8" fmla="*/ 170 w 192"/>
                <a:gd name="T9" fmla="*/ 106 h 122"/>
                <a:gd name="T10" fmla="*/ 157 w 192"/>
                <a:gd name="T11" fmla="*/ 106 h 122"/>
                <a:gd name="T12" fmla="*/ 157 w 192"/>
                <a:gd name="T13" fmla="*/ 45 h 122"/>
                <a:gd name="T14" fmla="*/ 150 w 192"/>
                <a:gd name="T15" fmla="*/ 45 h 122"/>
                <a:gd name="T16" fmla="*/ 150 w 192"/>
                <a:gd name="T17" fmla="*/ 106 h 122"/>
                <a:gd name="T18" fmla="*/ 138 w 192"/>
                <a:gd name="T19" fmla="*/ 106 h 122"/>
                <a:gd name="T20" fmla="*/ 138 w 192"/>
                <a:gd name="T21" fmla="*/ 0 h 122"/>
                <a:gd name="T22" fmla="*/ 131 w 192"/>
                <a:gd name="T23" fmla="*/ 0 h 122"/>
                <a:gd name="T24" fmla="*/ 131 w 192"/>
                <a:gd name="T25" fmla="*/ 106 h 122"/>
                <a:gd name="T26" fmla="*/ 118 w 192"/>
                <a:gd name="T27" fmla="*/ 106 h 122"/>
                <a:gd name="T28" fmla="*/ 118 w 192"/>
                <a:gd name="T29" fmla="*/ 58 h 122"/>
                <a:gd name="T30" fmla="*/ 112 w 192"/>
                <a:gd name="T31" fmla="*/ 58 h 122"/>
                <a:gd name="T32" fmla="*/ 112 w 192"/>
                <a:gd name="T33" fmla="*/ 106 h 122"/>
                <a:gd name="T34" fmla="*/ 99 w 192"/>
                <a:gd name="T35" fmla="*/ 106 h 122"/>
                <a:gd name="T36" fmla="*/ 99 w 192"/>
                <a:gd name="T37" fmla="*/ 45 h 122"/>
                <a:gd name="T38" fmla="*/ 93 w 192"/>
                <a:gd name="T39" fmla="*/ 45 h 122"/>
                <a:gd name="T40" fmla="*/ 93 w 192"/>
                <a:gd name="T41" fmla="*/ 106 h 122"/>
                <a:gd name="T42" fmla="*/ 80 w 192"/>
                <a:gd name="T43" fmla="*/ 106 h 122"/>
                <a:gd name="T44" fmla="*/ 80 w 192"/>
                <a:gd name="T45" fmla="*/ 58 h 122"/>
                <a:gd name="T46" fmla="*/ 74 w 192"/>
                <a:gd name="T47" fmla="*/ 58 h 122"/>
                <a:gd name="T48" fmla="*/ 74 w 192"/>
                <a:gd name="T49" fmla="*/ 106 h 122"/>
                <a:gd name="T50" fmla="*/ 61 w 192"/>
                <a:gd name="T51" fmla="*/ 106 h 122"/>
                <a:gd name="T52" fmla="*/ 61 w 192"/>
                <a:gd name="T53" fmla="*/ 0 h 122"/>
                <a:gd name="T54" fmla="*/ 54 w 192"/>
                <a:gd name="T55" fmla="*/ 0 h 122"/>
                <a:gd name="T56" fmla="*/ 54 w 192"/>
                <a:gd name="T57" fmla="*/ 106 h 122"/>
                <a:gd name="T58" fmla="*/ 42 w 192"/>
                <a:gd name="T59" fmla="*/ 106 h 122"/>
                <a:gd name="T60" fmla="*/ 42 w 192"/>
                <a:gd name="T61" fmla="*/ 45 h 122"/>
                <a:gd name="T62" fmla="*/ 35 w 192"/>
                <a:gd name="T63" fmla="*/ 45 h 122"/>
                <a:gd name="T64" fmla="*/ 35 w 192"/>
                <a:gd name="T65" fmla="*/ 106 h 122"/>
                <a:gd name="T66" fmla="*/ 22 w 192"/>
                <a:gd name="T67" fmla="*/ 106 h 122"/>
                <a:gd name="T68" fmla="*/ 22 w 192"/>
                <a:gd name="T69" fmla="*/ 0 h 122"/>
                <a:gd name="T70" fmla="*/ 16 w 192"/>
                <a:gd name="T71" fmla="*/ 0 h 122"/>
                <a:gd name="T72" fmla="*/ 16 w 192"/>
                <a:gd name="T73" fmla="*/ 106 h 122"/>
                <a:gd name="T74" fmla="*/ 3 w 192"/>
                <a:gd name="T75" fmla="*/ 106 h 122"/>
                <a:gd name="T76" fmla="*/ 0 w 192"/>
                <a:gd name="T77" fmla="*/ 109 h 122"/>
                <a:gd name="T78" fmla="*/ 0 w 192"/>
                <a:gd name="T79" fmla="*/ 122 h 122"/>
                <a:gd name="T80" fmla="*/ 6 w 192"/>
                <a:gd name="T81" fmla="*/ 122 h 122"/>
                <a:gd name="T82" fmla="*/ 6 w 192"/>
                <a:gd name="T83" fmla="*/ 112 h 122"/>
                <a:gd name="T84" fmla="*/ 186 w 192"/>
                <a:gd name="T85" fmla="*/ 112 h 122"/>
                <a:gd name="T86" fmla="*/ 186 w 192"/>
                <a:gd name="T87" fmla="*/ 122 h 122"/>
                <a:gd name="T88" fmla="*/ 192 w 192"/>
                <a:gd name="T89" fmla="*/ 122 h 122"/>
                <a:gd name="T90" fmla="*/ 192 w 192"/>
                <a:gd name="T91" fmla="*/ 109 h 122"/>
                <a:gd name="T92" fmla="*/ 189 w 192"/>
                <a:gd name="T93" fmla="*/ 106 h 122"/>
                <a:gd name="T94" fmla="*/ 189 w 192"/>
                <a:gd name="T95" fmla="*/ 106 h 122"/>
                <a:gd name="T96" fmla="*/ 189 w 192"/>
                <a:gd name="T97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122">
                  <a:moveTo>
                    <a:pt x="189" y="106"/>
                  </a:moveTo>
                  <a:cubicBezTo>
                    <a:pt x="176" y="106"/>
                    <a:pt x="176" y="106"/>
                    <a:pt x="176" y="106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57" y="106"/>
                    <a:pt x="157" y="106"/>
                    <a:pt x="157" y="10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0" y="106"/>
                    <a:pt x="150" y="106"/>
                    <a:pt x="150" y="106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18" y="106"/>
                    <a:pt x="118" y="106"/>
                    <a:pt x="118" y="106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106"/>
                    <a:pt x="112" y="106"/>
                    <a:pt x="112" y="10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1" y="106"/>
                    <a:pt x="0" y="107"/>
                    <a:pt x="0" y="109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186" y="112"/>
                    <a:pt x="186" y="112"/>
                    <a:pt x="186" y="112"/>
                  </a:cubicBezTo>
                  <a:cubicBezTo>
                    <a:pt x="186" y="122"/>
                    <a:pt x="186" y="122"/>
                    <a:pt x="186" y="122"/>
                  </a:cubicBezTo>
                  <a:cubicBezTo>
                    <a:pt x="192" y="122"/>
                    <a:pt x="192" y="122"/>
                    <a:pt x="192" y="122"/>
                  </a:cubicBezTo>
                  <a:cubicBezTo>
                    <a:pt x="192" y="109"/>
                    <a:pt x="192" y="109"/>
                    <a:pt x="192" y="109"/>
                  </a:cubicBezTo>
                  <a:cubicBezTo>
                    <a:pt x="192" y="107"/>
                    <a:pt x="191" y="106"/>
                    <a:pt x="189" y="106"/>
                  </a:cubicBezTo>
                  <a:close/>
                  <a:moveTo>
                    <a:pt x="189" y="106"/>
                  </a:moveTo>
                  <a:cubicBezTo>
                    <a:pt x="189" y="106"/>
                    <a:pt x="189" y="106"/>
                    <a:pt x="189" y="10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grpSp>
        <p:nvGrpSpPr>
          <p:cNvPr id="39" name="Group 55"/>
          <p:cNvGrpSpPr>
            <a:grpSpLocks noChangeAspect="1"/>
          </p:cNvGrpSpPr>
          <p:nvPr/>
        </p:nvGrpSpPr>
        <p:grpSpPr bwMode="auto">
          <a:xfrm>
            <a:off x="7606078" y="3823085"/>
            <a:ext cx="535933" cy="530350"/>
            <a:chOff x="2873" y="1215"/>
            <a:chExt cx="1920" cy="1900"/>
          </a:xfrm>
          <a:solidFill>
            <a:schemeClr val="accent3"/>
          </a:solidFill>
        </p:grpSpPr>
        <p:sp>
          <p:nvSpPr>
            <p:cNvPr id="40" name="Freeform 56"/>
            <p:cNvSpPr>
              <a:spLocks noEditPoints="1"/>
            </p:cNvSpPr>
            <p:nvPr/>
          </p:nvSpPr>
          <p:spPr bwMode="auto">
            <a:xfrm>
              <a:off x="2873" y="1632"/>
              <a:ext cx="1474" cy="1483"/>
            </a:xfrm>
            <a:custGeom>
              <a:avLst/>
              <a:gdLst>
                <a:gd name="T0" fmla="*/ 1091 w 1213"/>
                <a:gd name="T1" fmla="*/ 879 h 1222"/>
                <a:gd name="T2" fmla="*/ 983 w 1213"/>
                <a:gd name="T3" fmla="*/ 860 h 1222"/>
                <a:gd name="T4" fmla="*/ 850 w 1213"/>
                <a:gd name="T5" fmla="*/ 1018 h 1222"/>
                <a:gd name="T6" fmla="*/ 868 w 1213"/>
                <a:gd name="T7" fmla="*/ 1118 h 1222"/>
                <a:gd name="T8" fmla="*/ 761 w 1213"/>
                <a:gd name="T9" fmla="*/ 1140 h 1222"/>
                <a:gd name="T10" fmla="*/ 698 w 1213"/>
                <a:gd name="T11" fmla="*/ 1050 h 1222"/>
                <a:gd name="T12" fmla="*/ 492 w 1213"/>
                <a:gd name="T13" fmla="*/ 1067 h 1222"/>
                <a:gd name="T14" fmla="*/ 434 w 1213"/>
                <a:gd name="T15" fmla="*/ 1151 h 1222"/>
                <a:gd name="T16" fmla="*/ 343 w 1213"/>
                <a:gd name="T17" fmla="*/ 1107 h 1222"/>
                <a:gd name="T18" fmla="*/ 373 w 1213"/>
                <a:gd name="T19" fmla="*/ 1018 h 1222"/>
                <a:gd name="T20" fmla="*/ 239 w 1213"/>
                <a:gd name="T21" fmla="*/ 860 h 1222"/>
                <a:gd name="T22" fmla="*/ 132 w 1213"/>
                <a:gd name="T23" fmla="*/ 879 h 1222"/>
                <a:gd name="T24" fmla="*/ 71 w 1213"/>
                <a:gd name="T25" fmla="*/ 788 h 1222"/>
                <a:gd name="T26" fmla="*/ 155 w 1213"/>
                <a:gd name="T27" fmla="*/ 730 h 1222"/>
                <a:gd name="T28" fmla="*/ 173 w 1213"/>
                <a:gd name="T29" fmla="*/ 524 h 1222"/>
                <a:gd name="T30" fmla="*/ 83 w 1213"/>
                <a:gd name="T31" fmla="*/ 461 h 1222"/>
                <a:gd name="T32" fmla="*/ 71 w 1213"/>
                <a:gd name="T33" fmla="*/ 433 h 1222"/>
                <a:gd name="T34" fmla="*/ 116 w 1213"/>
                <a:gd name="T35" fmla="*/ 342 h 1222"/>
                <a:gd name="T36" fmla="*/ 205 w 1213"/>
                <a:gd name="T37" fmla="*/ 372 h 1222"/>
                <a:gd name="T38" fmla="*/ 363 w 1213"/>
                <a:gd name="T39" fmla="*/ 239 h 1222"/>
                <a:gd name="T40" fmla="*/ 343 w 1213"/>
                <a:gd name="T41" fmla="*/ 131 h 1222"/>
                <a:gd name="T42" fmla="*/ 355 w 1213"/>
                <a:gd name="T43" fmla="*/ 103 h 1222"/>
                <a:gd name="T44" fmla="*/ 462 w 1213"/>
                <a:gd name="T45" fmla="*/ 82 h 1222"/>
                <a:gd name="T46" fmla="*/ 530 w 1213"/>
                <a:gd name="T47" fmla="*/ 170 h 1222"/>
                <a:gd name="T48" fmla="*/ 516 w 1213"/>
                <a:gd name="T49" fmla="*/ 60 h 1222"/>
                <a:gd name="T50" fmla="*/ 333 w 1213"/>
                <a:gd name="T51" fmla="*/ 49 h 1222"/>
                <a:gd name="T52" fmla="*/ 290 w 1213"/>
                <a:gd name="T53" fmla="*/ 154 h 1222"/>
                <a:gd name="T54" fmla="*/ 205 w 1213"/>
                <a:gd name="T55" fmla="*/ 310 h 1222"/>
                <a:gd name="T56" fmla="*/ 93 w 1213"/>
                <a:gd name="T57" fmla="*/ 289 h 1222"/>
                <a:gd name="T58" fmla="*/ 17 w 1213"/>
                <a:gd name="T59" fmla="*/ 411 h 1222"/>
                <a:gd name="T60" fmla="*/ 60 w 1213"/>
                <a:gd name="T61" fmla="*/ 516 h 1222"/>
                <a:gd name="T62" fmla="*/ 111 w 1213"/>
                <a:gd name="T63" fmla="*/ 686 h 1222"/>
                <a:gd name="T64" fmla="*/ 17 w 1213"/>
                <a:gd name="T65" fmla="*/ 812 h 1222"/>
                <a:gd name="T66" fmla="*/ 154 w 1213"/>
                <a:gd name="T67" fmla="*/ 932 h 1222"/>
                <a:gd name="T68" fmla="*/ 310 w 1213"/>
                <a:gd name="T69" fmla="*/ 1017 h 1222"/>
                <a:gd name="T70" fmla="*/ 289 w 1213"/>
                <a:gd name="T71" fmla="*/ 1129 h 1222"/>
                <a:gd name="T72" fmla="*/ 411 w 1213"/>
                <a:gd name="T73" fmla="*/ 1205 h 1222"/>
                <a:gd name="T74" fmla="*/ 536 w 1213"/>
                <a:gd name="T75" fmla="*/ 1111 h 1222"/>
                <a:gd name="T76" fmla="*/ 707 w 1213"/>
                <a:gd name="T77" fmla="*/ 1162 h 1222"/>
                <a:gd name="T78" fmla="*/ 811 w 1213"/>
                <a:gd name="T79" fmla="*/ 1205 h 1222"/>
                <a:gd name="T80" fmla="*/ 933 w 1213"/>
                <a:gd name="T81" fmla="*/ 1068 h 1222"/>
                <a:gd name="T82" fmla="*/ 1018 w 1213"/>
                <a:gd name="T83" fmla="*/ 912 h 1222"/>
                <a:gd name="T84" fmla="*/ 1173 w 1213"/>
                <a:gd name="T85" fmla="*/ 890 h 1222"/>
                <a:gd name="T86" fmla="*/ 1205 w 1213"/>
                <a:gd name="T87" fmla="*/ 750 h 1222"/>
                <a:gd name="T88" fmla="*/ 1090 w 1213"/>
                <a:gd name="T89" fmla="*/ 676 h 1222"/>
                <a:gd name="T90" fmla="*/ 1068 w 1213"/>
                <a:gd name="T91" fmla="*/ 730 h 1222"/>
                <a:gd name="T92" fmla="*/ 1152 w 1213"/>
                <a:gd name="T93" fmla="*/ 772 h 1222"/>
                <a:gd name="T94" fmla="*/ 1119 w 1213"/>
                <a:gd name="T95" fmla="*/ 867 h 1222"/>
                <a:gd name="T96" fmla="*/ 1119 w 1213"/>
                <a:gd name="T97" fmla="*/ 867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3" h="1222">
                  <a:moveTo>
                    <a:pt x="1119" y="867"/>
                  </a:moveTo>
                  <a:cubicBezTo>
                    <a:pt x="1115" y="878"/>
                    <a:pt x="1102" y="884"/>
                    <a:pt x="1091" y="879"/>
                  </a:cubicBezTo>
                  <a:cubicBezTo>
                    <a:pt x="1019" y="849"/>
                    <a:pt x="1019" y="849"/>
                    <a:pt x="1019" y="849"/>
                  </a:cubicBezTo>
                  <a:cubicBezTo>
                    <a:pt x="1006" y="844"/>
                    <a:pt x="991" y="848"/>
                    <a:pt x="983" y="860"/>
                  </a:cubicBezTo>
                  <a:cubicBezTo>
                    <a:pt x="951" y="908"/>
                    <a:pt x="909" y="950"/>
                    <a:pt x="860" y="983"/>
                  </a:cubicBezTo>
                  <a:cubicBezTo>
                    <a:pt x="849" y="990"/>
                    <a:pt x="844" y="1005"/>
                    <a:pt x="850" y="1018"/>
                  </a:cubicBezTo>
                  <a:cubicBezTo>
                    <a:pt x="879" y="1090"/>
                    <a:pt x="879" y="1090"/>
                    <a:pt x="879" y="1090"/>
                  </a:cubicBezTo>
                  <a:cubicBezTo>
                    <a:pt x="884" y="1101"/>
                    <a:pt x="879" y="1114"/>
                    <a:pt x="868" y="1118"/>
                  </a:cubicBezTo>
                  <a:cubicBezTo>
                    <a:pt x="789" y="1151"/>
                    <a:pt x="789" y="1151"/>
                    <a:pt x="789" y="1151"/>
                  </a:cubicBezTo>
                  <a:cubicBezTo>
                    <a:pt x="778" y="1156"/>
                    <a:pt x="765" y="1151"/>
                    <a:pt x="761" y="1140"/>
                  </a:cubicBezTo>
                  <a:cubicBezTo>
                    <a:pt x="731" y="1067"/>
                    <a:pt x="731" y="1067"/>
                    <a:pt x="731" y="1067"/>
                  </a:cubicBezTo>
                  <a:cubicBezTo>
                    <a:pt x="725" y="1054"/>
                    <a:pt x="712" y="1047"/>
                    <a:pt x="698" y="1050"/>
                  </a:cubicBezTo>
                  <a:cubicBezTo>
                    <a:pt x="641" y="1061"/>
                    <a:pt x="582" y="1061"/>
                    <a:pt x="524" y="1050"/>
                  </a:cubicBezTo>
                  <a:cubicBezTo>
                    <a:pt x="511" y="1047"/>
                    <a:pt x="497" y="1054"/>
                    <a:pt x="492" y="1067"/>
                  </a:cubicBezTo>
                  <a:cubicBezTo>
                    <a:pt x="462" y="1140"/>
                    <a:pt x="462" y="1140"/>
                    <a:pt x="462" y="1140"/>
                  </a:cubicBezTo>
                  <a:cubicBezTo>
                    <a:pt x="457" y="1150"/>
                    <a:pt x="445" y="1156"/>
                    <a:pt x="434" y="1151"/>
                  </a:cubicBezTo>
                  <a:cubicBezTo>
                    <a:pt x="355" y="1119"/>
                    <a:pt x="355" y="1119"/>
                    <a:pt x="355" y="1119"/>
                  </a:cubicBezTo>
                  <a:cubicBezTo>
                    <a:pt x="349" y="1116"/>
                    <a:pt x="345" y="1112"/>
                    <a:pt x="343" y="1107"/>
                  </a:cubicBezTo>
                  <a:cubicBezTo>
                    <a:pt x="341" y="1101"/>
                    <a:pt x="341" y="1096"/>
                    <a:pt x="343" y="1090"/>
                  </a:cubicBezTo>
                  <a:cubicBezTo>
                    <a:pt x="373" y="1018"/>
                    <a:pt x="373" y="1018"/>
                    <a:pt x="373" y="1018"/>
                  </a:cubicBezTo>
                  <a:cubicBezTo>
                    <a:pt x="379" y="1005"/>
                    <a:pt x="374" y="990"/>
                    <a:pt x="363" y="983"/>
                  </a:cubicBezTo>
                  <a:cubicBezTo>
                    <a:pt x="314" y="950"/>
                    <a:pt x="272" y="908"/>
                    <a:pt x="239" y="860"/>
                  </a:cubicBezTo>
                  <a:cubicBezTo>
                    <a:pt x="232" y="848"/>
                    <a:pt x="217" y="844"/>
                    <a:pt x="204" y="849"/>
                  </a:cubicBezTo>
                  <a:cubicBezTo>
                    <a:pt x="132" y="879"/>
                    <a:pt x="132" y="879"/>
                    <a:pt x="132" y="879"/>
                  </a:cubicBezTo>
                  <a:cubicBezTo>
                    <a:pt x="121" y="884"/>
                    <a:pt x="108" y="878"/>
                    <a:pt x="104" y="867"/>
                  </a:cubicBezTo>
                  <a:cubicBezTo>
                    <a:pt x="71" y="788"/>
                    <a:pt x="71" y="788"/>
                    <a:pt x="71" y="788"/>
                  </a:cubicBezTo>
                  <a:cubicBezTo>
                    <a:pt x="67" y="778"/>
                    <a:pt x="72" y="765"/>
                    <a:pt x="83" y="760"/>
                  </a:cubicBezTo>
                  <a:cubicBezTo>
                    <a:pt x="155" y="730"/>
                    <a:pt x="155" y="730"/>
                    <a:pt x="155" y="730"/>
                  </a:cubicBezTo>
                  <a:cubicBezTo>
                    <a:pt x="168" y="725"/>
                    <a:pt x="175" y="711"/>
                    <a:pt x="173" y="698"/>
                  </a:cubicBezTo>
                  <a:cubicBezTo>
                    <a:pt x="161" y="640"/>
                    <a:pt x="161" y="582"/>
                    <a:pt x="173" y="524"/>
                  </a:cubicBezTo>
                  <a:cubicBezTo>
                    <a:pt x="175" y="510"/>
                    <a:pt x="168" y="497"/>
                    <a:pt x="155" y="492"/>
                  </a:cubicBezTo>
                  <a:cubicBezTo>
                    <a:pt x="83" y="461"/>
                    <a:pt x="83" y="461"/>
                    <a:pt x="83" y="461"/>
                  </a:cubicBezTo>
                  <a:cubicBezTo>
                    <a:pt x="77" y="459"/>
                    <a:pt x="73" y="455"/>
                    <a:pt x="71" y="450"/>
                  </a:cubicBezTo>
                  <a:cubicBezTo>
                    <a:pt x="69" y="444"/>
                    <a:pt x="69" y="438"/>
                    <a:pt x="71" y="433"/>
                  </a:cubicBezTo>
                  <a:cubicBezTo>
                    <a:pt x="104" y="354"/>
                    <a:pt x="104" y="354"/>
                    <a:pt x="104" y="354"/>
                  </a:cubicBezTo>
                  <a:cubicBezTo>
                    <a:pt x="106" y="349"/>
                    <a:pt x="110" y="345"/>
                    <a:pt x="116" y="342"/>
                  </a:cubicBezTo>
                  <a:cubicBezTo>
                    <a:pt x="121" y="340"/>
                    <a:pt x="127" y="340"/>
                    <a:pt x="132" y="342"/>
                  </a:cubicBezTo>
                  <a:cubicBezTo>
                    <a:pt x="205" y="372"/>
                    <a:pt x="205" y="372"/>
                    <a:pt x="205" y="372"/>
                  </a:cubicBezTo>
                  <a:cubicBezTo>
                    <a:pt x="217" y="378"/>
                    <a:pt x="232" y="373"/>
                    <a:pt x="240" y="362"/>
                  </a:cubicBezTo>
                  <a:cubicBezTo>
                    <a:pt x="272" y="313"/>
                    <a:pt x="314" y="271"/>
                    <a:pt x="363" y="239"/>
                  </a:cubicBezTo>
                  <a:cubicBezTo>
                    <a:pt x="374" y="231"/>
                    <a:pt x="379" y="216"/>
                    <a:pt x="373" y="204"/>
                  </a:cubicBezTo>
                  <a:cubicBezTo>
                    <a:pt x="343" y="131"/>
                    <a:pt x="343" y="131"/>
                    <a:pt x="343" y="131"/>
                  </a:cubicBezTo>
                  <a:cubicBezTo>
                    <a:pt x="341" y="126"/>
                    <a:pt x="341" y="120"/>
                    <a:pt x="343" y="115"/>
                  </a:cubicBezTo>
                  <a:cubicBezTo>
                    <a:pt x="346" y="109"/>
                    <a:pt x="350" y="105"/>
                    <a:pt x="355" y="103"/>
                  </a:cubicBezTo>
                  <a:cubicBezTo>
                    <a:pt x="434" y="70"/>
                    <a:pt x="434" y="70"/>
                    <a:pt x="434" y="70"/>
                  </a:cubicBezTo>
                  <a:cubicBezTo>
                    <a:pt x="445" y="66"/>
                    <a:pt x="458" y="71"/>
                    <a:pt x="462" y="82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8" y="169"/>
                    <a:pt x="515" y="176"/>
                    <a:pt x="530" y="170"/>
                  </a:cubicBezTo>
                  <a:cubicBezTo>
                    <a:pt x="545" y="164"/>
                    <a:pt x="552" y="147"/>
                    <a:pt x="546" y="132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499" y="19"/>
                    <a:pt x="452" y="0"/>
                    <a:pt x="412" y="17"/>
                  </a:cubicBezTo>
                  <a:cubicBezTo>
                    <a:pt x="333" y="49"/>
                    <a:pt x="333" y="49"/>
                    <a:pt x="333" y="49"/>
                  </a:cubicBezTo>
                  <a:cubicBezTo>
                    <a:pt x="313" y="57"/>
                    <a:pt x="298" y="73"/>
                    <a:pt x="290" y="92"/>
                  </a:cubicBezTo>
                  <a:cubicBezTo>
                    <a:pt x="282" y="112"/>
                    <a:pt x="282" y="134"/>
                    <a:pt x="290" y="154"/>
                  </a:cubicBezTo>
                  <a:cubicBezTo>
                    <a:pt x="311" y="204"/>
                    <a:pt x="311" y="204"/>
                    <a:pt x="311" y="204"/>
                  </a:cubicBezTo>
                  <a:cubicBezTo>
                    <a:pt x="270" y="234"/>
                    <a:pt x="235" y="270"/>
                    <a:pt x="205" y="310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34" y="281"/>
                    <a:pt x="113" y="281"/>
                    <a:pt x="93" y="289"/>
                  </a:cubicBezTo>
                  <a:cubicBezTo>
                    <a:pt x="73" y="297"/>
                    <a:pt x="58" y="313"/>
                    <a:pt x="50" y="332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9" y="431"/>
                    <a:pt x="9" y="452"/>
                    <a:pt x="17" y="472"/>
                  </a:cubicBezTo>
                  <a:cubicBezTo>
                    <a:pt x="25" y="492"/>
                    <a:pt x="40" y="507"/>
                    <a:pt x="60" y="516"/>
                  </a:cubicBezTo>
                  <a:cubicBezTo>
                    <a:pt x="111" y="537"/>
                    <a:pt x="111" y="537"/>
                    <a:pt x="111" y="537"/>
                  </a:cubicBezTo>
                  <a:cubicBezTo>
                    <a:pt x="103" y="587"/>
                    <a:pt x="103" y="636"/>
                    <a:pt x="111" y="686"/>
                  </a:cubicBezTo>
                  <a:cubicBezTo>
                    <a:pt x="60" y="708"/>
                    <a:pt x="60" y="708"/>
                    <a:pt x="60" y="708"/>
                  </a:cubicBezTo>
                  <a:cubicBezTo>
                    <a:pt x="20" y="724"/>
                    <a:pt x="0" y="771"/>
                    <a:pt x="17" y="812"/>
                  </a:cubicBezTo>
                  <a:cubicBezTo>
                    <a:pt x="50" y="889"/>
                    <a:pt x="50" y="889"/>
                    <a:pt x="50" y="889"/>
                  </a:cubicBezTo>
                  <a:cubicBezTo>
                    <a:pt x="66" y="930"/>
                    <a:pt x="113" y="949"/>
                    <a:pt x="154" y="932"/>
                  </a:cubicBezTo>
                  <a:cubicBezTo>
                    <a:pt x="205" y="911"/>
                    <a:pt x="205" y="911"/>
                    <a:pt x="205" y="911"/>
                  </a:cubicBezTo>
                  <a:cubicBezTo>
                    <a:pt x="234" y="952"/>
                    <a:pt x="270" y="987"/>
                    <a:pt x="310" y="1017"/>
                  </a:cubicBezTo>
                  <a:cubicBezTo>
                    <a:pt x="289" y="1068"/>
                    <a:pt x="289" y="1068"/>
                    <a:pt x="289" y="1068"/>
                  </a:cubicBezTo>
                  <a:cubicBezTo>
                    <a:pt x="281" y="1088"/>
                    <a:pt x="281" y="1109"/>
                    <a:pt x="289" y="1129"/>
                  </a:cubicBezTo>
                  <a:cubicBezTo>
                    <a:pt x="297" y="1149"/>
                    <a:pt x="313" y="1164"/>
                    <a:pt x="333" y="1172"/>
                  </a:cubicBezTo>
                  <a:cubicBezTo>
                    <a:pt x="411" y="1205"/>
                    <a:pt x="411" y="1205"/>
                    <a:pt x="411" y="1205"/>
                  </a:cubicBezTo>
                  <a:cubicBezTo>
                    <a:pt x="452" y="1222"/>
                    <a:pt x="499" y="1203"/>
                    <a:pt x="515" y="1162"/>
                  </a:cubicBezTo>
                  <a:cubicBezTo>
                    <a:pt x="536" y="1111"/>
                    <a:pt x="536" y="1111"/>
                    <a:pt x="536" y="1111"/>
                  </a:cubicBezTo>
                  <a:cubicBezTo>
                    <a:pt x="586" y="1119"/>
                    <a:pt x="636" y="1119"/>
                    <a:pt x="686" y="1111"/>
                  </a:cubicBezTo>
                  <a:cubicBezTo>
                    <a:pt x="707" y="1162"/>
                    <a:pt x="707" y="1162"/>
                    <a:pt x="707" y="1162"/>
                  </a:cubicBezTo>
                  <a:cubicBezTo>
                    <a:pt x="720" y="1193"/>
                    <a:pt x="750" y="1211"/>
                    <a:pt x="781" y="1211"/>
                  </a:cubicBezTo>
                  <a:cubicBezTo>
                    <a:pt x="791" y="1211"/>
                    <a:pt x="801" y="1209"/>
                    <a:pt x="811" y="1205"/>
                  </a:cubicBezTo>
                  <a:cubicBezTo>
                    <a:pt x="890" y="1172"/>
                    <a:pt x="890" y="1172"/>
                    <a:pt x="890" y="1172"/>
                  </a:cubicBezTo>
                  <a:cubicBezTo>
                    <a:pt x="931" y="1156"/>
                    <a:pt x="950" y="1109"/>
                    <a:pt x="933" y="1068"/>
                  </a:cubicBezTo>
                  <a:cubicBezTo>
                    <a:pt x="912" y="1018"/>
                    <a:pt x="912" y="1018"/>
                    <a:pt x="912" y="1018"/>
                  </a:cubicBezTo>
                  <a:cubicBezTo>
                    <a:pt x="952" y="988"/>
                    <a:pt x="988" y="952"/>
                    <a:pt x="1018" y="912"/>
                  </a:cubicBezTo>
                  <a:cubicBezTo>
                    <a:pt x="1069" y="933"/>
                    <a:pt x="1069" y="933"/>
                    <a:pt x="1069" y="933"/>
                  </a:cubicBezTo>
                  <a:cubicBezTo>
                    <a:pt x="1109" y="950"/>
                    <a:pt x="1156" y="930"/>
                    <a:pt x="1173" y="890"/>
                  </a:cubicBezTo>
                  <a:cubicBezTo>
                    <a:pt x="1205" y="811"/>
                    <a:pt x="1205" y="811"/>
                    <a:pt x="1205" y="811"/>
                  </a:cubicBezTo>
                  <a:cubicBezTo>
                    <a:pt x="1213" y="791"/>
                    <a:pt x="1213" y="770"/>
                    <a:pt x="1205" y="750"/>
                  </a:cubicBezTo>
                  <a:cubicBezTo>
                    <a:pt x="1197" y="730"/>
                    <a:pt x="1182" y="715"/>
                    <a:pt x="1162" y="707"/>
                  </a:cubicBezTo>
                  <a:cubicBezTo>
                    <a:pt x="1090" y="676"/>
                    <a:pt x="1090" y="676"/>
                    <a:pt x="1090" y="676"/>
                  </a:cubicBezTo>
                  <a:cubicBezTo>
                    <a:pt x="1075" y="670"/>
                    <a:pt x="1058" y="677"/>
                    <a:pt x="1052" y="692"/>
                  </a:cubicBezTo>
                  <a:cubicBezTo>
                    <a:pt x="1046" y="707"/>
                    <a:pt x="1053" y="724"/>
                    <a:pt x="1068" y="730"/>
                  </a:cubicBezTo>
                  <a:cubicBezTo>
                    <a:pt x="1140" y="760"/>
                    <a:pt x="1140" y="760"/>
                    <a:pt x="1140" y="760"/>
                  </a:cubicBezTo>
                  <a:cubicBezTo>
                    <a:pt x="1146" y="762"/>
                    <a:pt x="1150" y="766"/>
                    <a:pt x="1152" y="772"/>
                  </a:cubicBezTo>
                  <a:cubicBezTo>
                    <a:pt x="1154" y="777"/>
                    <a:pt x="1154" y="783"/>
                    <a:pt x="1152" y="788"/>
                  </a:cubicBezTo>
                  <a:lnTo>
                    <a:pt x="1119" y="867"/>
                  </a:lnTo>
                  <a:close/>
                  <a:moveTo>
                    <a:pt x="1119" y="867"/>
                  </a:moveTo>
                  <a:cubicBezTo>
                    <a:pt x="1119" y="867"/>
                    <a:pt x="1119" y="867"/>
                    <a:pt x="1119" y="86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1" name="Freeform 57"/>
            <p:cNvSpPr>
              <a:spLocks noEditPoints="1"/>
            </p:cNvSpPr>
            <p:nvPr/>
          </p:nvSpPr>
          <p:spPr bwMode="auto">
            <a:xfrm>
              <a:off x="3303" y="2063"/>
              <a:ext cx="623" cy="621"/>
            </a:xfrm>
            <a:custGeom>
              <a:avLst/>
              <a:gdLst>
                <a:gd name="T0" fmla="*/ 256 w 513"/>
                <a:gd name="T1" fmla="*/ 58 h 512"/>
                <a:gd name="T2" fmla="*/ 284 w 513"/>
                <a:gd name="T3" fmla="*/ 29 h 512"/>
                <a:gd name="T4" fmla="*/ 255 w 513"/>
                <a:gd name="T5" fmla="*/ 0 h 512"/>
                <a:gd name="T6" fmla="*/ 255 w 513"/>
                <a:gd name="T7" fmla="*/ 0 h 512"/>
                <a:gd name="T8" fmla="*/ 75 w 513"/>
                <a:gd name="T9" fmla="*/ 76 h 512"/>
                <a:gd name="T10" fmla="*/ 1 w 513"/>
                <a:gd name="T11" fmla="*/ 257 h 512"/>
                <a:gd name="T12" fmla="*/ 77 w 513"/>
                <a:gd name="T13" fmla="*/ 438 h 512"/>
                <a:gd name="T14" fmla="*/ 257 w 513"/>
                <a:gd name="T15" fmla="*/ 512 h 512"/>
                <a:gd name="T16" fmla="*/ 259 w 513"/>
                <a:gd name="T17" fmla="*/ 512 h 512"/>
                <a:gd name="T18" fmla="*/ 439 w 513"/>
                <a:gd name="T19" fmla="*/ 435 h 512"/>
                <a:gd name="T20" fmla="*/ 513 w 513"/>
                <a:gd name="T21" fmla="*/ 254 h 512"/>
                <a:gd name="T22" fmla="*/ 483 w 513"/>
                <a:gd name="T23" fmla="*/ 225 h 512"/>
                <a:gd name="T24" fmla="*/ 483 w 513"/>
                <a:gd name="T25" fmla="*/ 225 h 512"/>
                <a:gd name="T26" fmla="*/ 454 w 513"/>
                <a:gd name="T27" fmla="*/ 254 h 512"/>
                <a:gd name="T28" fmla="*/ 397 w 513"/>
                <a:gd name="T29" fmla="*/ 395 h 512"/>
                <a:gd name="T30" fmla="*/ 258 w 513"/>
                <a:gd name="T31" fmla="*/ 454 h 512"/>
                <a:gd name="T32" fmla="*/ 256 w 513"/>
                <a:gd name="T33" fmla="*/ 454 h 512"/>
                <a:gd name="T34" fmla="*/ 117 w 513"/>
                <a:gd name="T35" fmla="*/ 397 h 512"/>
                <a:gd name="T36" fmla="*/ 59 w 513"/>
                <a:gd name="T37" fmla="*/ 257 h 512"/>
                <a:gd name="T38" fmla="*/ 115 w 513"/>
                <a:gd name="T39" fmla="*/ 117 h 512"/>
                <a:gd name="T40" fmla="*/ 256 w 513"/>
                <a:gd name="T41" fmla="*/ 58 h 512"/>
                <a:gd name="T42" fmla="*/ 256 w 513"/>
                <a:gd name="T43" fmla="*/ 58 h 512"/>
                <a:gd name="T44" fmla="*/ 256 w 513"/>
                <a:gd name="T45" fmla="*/ 5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3" h="512">
                  <a:moveTo>
                    <a:pt x="256" y="58"/>
                  </a:moveTo>
                  <a:cubicBezTo>
                    <a:pt x="272" y="58"/>
                    <a:pt x="284" y="45"/>
                    <a:pt x="284" y="29"/>
                  </a:cubicBezTo>
                  <a:cubicBezTo>
                    <a:pt x="284" y="13"/>
                    <a:pt x="271" y="0"/>
                    <a:pt x="255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87" y="1"/>
                    <a:pt x="123" y="27"/>
                    <a:pt x="75" y="76"/>
                  </a:cubicBezTo>
                  <a:cubicBezTo>
                    <a:pt x="27" y="125"/>
                    <a:pt x="0" y="189"/>
                    <a:pt x="1" y="257"/>
                  </a:cubicBezTo>
                  <a:cubicBezTo>
                    <a:pt x="2" y="326"/>
                    <a:pt x="28" y="390"/>
                    <a:pt x="77" y="438"/>
                  </a:cubicBezTo>
                  <a:cubicBezTo>
                    <a:pt x="125" y="486"/>
                    <a:pt x="189" y="512"/>
                    <a:pt x="257" y="512"/>
                  </a:cubicBezTo>
                  <a:cubicBezTo>
                    <a:pt x="259" y="512"/>
                    <a:pt x="259" y="512"/>
                    <a:pt x="259" y="512"/>
                  </a:cubicBezTo>
                  <a:cubicBezTo>
                    <a:pt x="327" y="511"/>
                    <a:pt x="391" y="484"/>
                    <a:pt x="439" y="435"/>
                  </a:cubicBezTo>
                  <a:cubicBezTo>
                    <a:pt x="487" y="387"/>
                    <a:pt x="513" y="322"/>
                    <a:pt x="513" y="254"/>
                  </a:cubicBezTo>
                  <a:cubicBezTo>
                    <a:pt x="513" y="238"/>
                    <a:pt x="499" y="225"/>
                    <a:pt x="483" y="225"/>
                  </a:cubicBezTo>
                  <a:cubicBezTo>
                    <a:pt x="483" y="225"/>
                    <a:pt x="483" y="225"/>
                    <a:pt x="483" y="225"/>
                  </a:cubicBezTo>
                  <a:cubicBezTo>
                    <a:pt x="467" y="225"/>
                    <a:pt x="454" y="238"/>
                    <a:pt x="454" y="254"/>
                  </a:cubicBezTo>
                  <a:cubicBezTo>
                    <a:pt x="455" y="307"/>
                    <a:pt x="435" y="357"/>
                    <a:pt x="397" y="395"/>
                  </a:cubicBezTo>
                  <a:cubicBezTo>
                    <a:pt x="360" y="433"/>
                    <a:pt x="311" y="453"/>
                    <a:pt x="258" y="454"/>
                  </a:cubicBezTo>
                  <a:cubicBezTo>
                    <a:pt x="256" y="454"/>
                    <a:pt x="256" y="454"/>
                    <a:pt x="256" y="454"/>
                  </a:cubicBezTo>
                  <a:cubicBezTo>
                    <a:pt x="204" y="454"/>
                    <a:pt x="155" y="433"/>
                    <a:pt x="117" y="397"/>
                  </a:cubicBezTo>
                  <a:cubicBezTo>
                    <a:pt x="80" y="360"/>
                    <a:pt x="59" y="310"/>
                    <a:pt x="59" y="257"/>
                  </a:cubicBezTo>
                  <a:cubicBezTo>
                    <a:pt x="58" y="204"/>
                    <a:pt x="78" y="154"/>
                    <a:pt x="115" y="117"/>
                  </a:cubicBezTo>
                  <a:cubicBezTo>
                    <a:pt x="153" y="79"/>
                    <a:pt x="203" y="58"/>
                    <a:pt x="256" y="58"/>
                  </a:cubicBezTo>
                  <a:close/>
                  <a:moveTo>
                    <a:pt x="256" y="58"/>
                  </a:moveTo>
                  <a:cubicBezTo>
                    <a:pt x="256" y="58"/>
                    <a:pt x="256" y="58"/>
                    <a:pt x="256" y="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 dirty="0"/>
            </a:p>
          </p:txBody>
        </p:sp>
        <p:sp>
          <p:nvSpPr>
            <p:cNvPr id="42" name="Freeform 58"/>
            <p:cNvSpPr>
              <a:spLocks noEditPoints="1"/>
            </p:cNvSpPr>
            <p:nvPr/>
          </p:nvSpPr>
          <p:spPr bwMode="auto">
            <a:xfrm>
              <a:off x="3669" y="1215"/>
              <a:ext cx="1124" cy="1123"/>
            </a:xfrm>
            <a:custGeom>
              <a:avLst/>
              <a:gdLst>
                <a:gd name="T0" fmla="*/ 925 w 925"/>
                <a:gd name="T1" fmla="*/ 494 h 926"/>
                <a:gd name="T2" fmla="*/ 859 w 925"/>
                <a:gd name="T3" fmla="*/ 366 h 926"/>
                <a:gd name="T4" fmla="*/ 787 w 925"/>
                <a:gd name="T5" fmla="*/ 275 h 926"/>
                <a:gd name="T6" fmla="*/ 811 w 925"/>
                <a:gd name="T7" fmla="*/ 158 h 926"/>
                <a:gd name="T8" fmla="*/ 721 w 925"/>
                <a:gd name="T9" fmla="*/ 95 h 926"/>
                <a:gd name="T10" fmla="*/ 651 w 925"/>
                <a:gd name="T11" fmla="*/ 138 h 926"/>
                <a:gd name="T12" fmla="*/ 559 w 925"/>
                <a:gd name="T13" fmla="*/ 66 h 926"/>
                <a:gd name="T14" fmla="*/ 431 w 925"/>
                <a:gd name="T15" fmla="*/ 0 h 926"/>
                <a:gd name="T16" fmla="*/ 366 w 925"/>
                <a:gd name="T17" fmla="*/ 100 h 926"/>
                <a:gd name="T18" fmla="*/ 250 w 925"/>
                <a:gd name="T19" fmla="*/ 114 h 926"/>
                <a:gd name="T20" fmla="*/ 158 w 925"/>
                <a:gd name="T21" fmla="*/ 114 h 926"/>
                <a:gd name="T22" fmla="*/ 114 w 925"/>
                <a:gd name="T23" fmla="*/ 251 h 926"/>
                <a:gd name="T24" fmla="*/ 100 w 925"/>
                <a:gd name="T25" fmla="*/ 366 h 926"/>
                <a:gd name="T26" fmla="*/ 0 w 925"/>
                <a:gd name="T27" fmla="*/ 432 h 926"/>
                <a:gd name="T28" fmla="*/ 66 w 925"/>
                <a:gd name="T29" fmla="*/ 560 h 926"/>
                <a:gd name="T30" fmla="*/ 138 w 925"/>
                <a:gd name="T31" fmla="*/ 651 h 926"/>
                <a:gd name="T32" fmla="*/ 114 w 925"/>
                <a:gd name="T33" fmla="*/ 768 h 926"/>
                <a:gd name="T34" fmla="*/ 204 w 925"/>
                <a:gd name="T35" fmla="*/ 831 h 926"/>
                <a:gd name="T36" fmla="*/ 274 w 925"/>
                <a:gd name="T37" fmla="*/ 788 h 926"/>
                <a:gd name="T38" fmla="*/ 366 w 925"/>
                <a:gd name="T39" fmla="*/ 860 h 926"/>
                <a:gd name="T40" fmla="*/ 494 w 925"/>
                <a:gd name="T41" fmla="*/ 926 h 926"/>
                <a:gd name="T42" fmla="*/ 559 w 925"/>
                <a:gd name="T43" fmla="*/ 826 h 926"/>
                <a:gd name="T44" fmla="*/ 675 w 925"/>
                <a:gd name="T45" fmla="*/ 812 h 926"/>
                <a:gd name="T46" fmla="*/ 767 w 925"/>
                <a:gd name="T47" fmla="*/ 812 h 926"/>
                <a:gd name="T48" fmla="*/ 811 w 925"/>
                <a:gd name="T49" fmla="*/ 675 h 926"/>
                <a:gd name="T50" fmla="*/ 825 w 925"/>
                <a:gd name="T51" fmla="*/ 560 h 926"/>
                <a:gd name="T52" fmla="*/ 774 w 925"/>
                <a:gd name="T53" fmla="*/ 525 h 926"/>
                <a:gd name="T54" fmla="*/ 730 w 925"/>
                <a:gd name="T55" fmla="*/ 676 h 926"/>
                <a:gd name="T56" fmla="*/ 770 w 925"/>
                <a:gd name="T57" fmla="*/ 727 h 926"/>
                <a:gd name="T58" fmla="*/ 721 w 925"/>
                <a:gd name="T59" fmla="*/ 773 h 926"/>
                <a:gd name="T60" fmla="*/ 675 w 925"/>
                <a:gd name="T61" fmla="*/ 731 h 926"/>
                <a:gd name="T62" fmla="*/ 524 w 925"/>
                <a:gd name="T63" fmla="*/ 775 h 926"/>
                <a:gd name="T64" fmla="*/ 501 w 925"/>
                <a:gd name="T65" fmla="*/ 860 h 926"/>
                <a:gd name="T66" fmla="*/ 431 w 925"/>
                <a:gd name="T67" fmla="*/ 868 h 926"/>
                <a:gd name="T68" fmla="*/ 423 w 925"/>
                <a:gd name="T69" fmla="*/ 803 h 926"/>
                <a:gd name="T70" fmla="*/ 286 w 925"/>
                <a:gd name="T71" fmla="*/ 727 h 926"/>
                <a:gd name="T72" fmla="*/ 249 w 925"/>
                <a:gd name="T73" fmla="*/ 731 h 926"/>
                <a:gd name="T74" fmla="*/ 204 w 925"/>
                <a:gd name="T75" fmla="*/ 774 h 926"/>
                <a:gd name="T76" fmla="*/ 154 w 925"/>
                <a:gd name="T77" fmla="*/ 728 h 926"/>
                <a:gd name="T78" fmla="*/ 195 w 925"/>
                <a:gd name="T79" fmla="*/ 676 h 926"/>
                <a:gd name="T80" fmla="*/ 151 w 925"/>
                <a:gd name="T81" fmla="*/ 525 h 926"/>
                <a:gd name="T82" fmla="*/ 65 w 925"/>
                <a:gd name="T83" fmla="*/ 502 h 926"/>
                <a:gd name="T84" fmla="*/ 58 w 925"/>
                <a:gd name="T85" fmla="*/ 432 h 926"/>
                <a:gd name="T86" fmla="*/ 122 w 925"/>
                <a:gd name="T87" fmla="*/ 424 h 926"/>
                <a:gd name="T88" fmla="*/ 198 w 925"/>
                <a:gd name="T89" fmla="*/ 287 h 926"/>
                <a:gd name="T90" fmla="*/ 154 w 925"/>
                <a:gd name="T91" fmla="*/ 210 h 926"/>
                <a:gd name="T92" fmla="*/ 154 w 925"/>
                <a:gd name="T93" fmla="*/ 199 h 926"/>
                <a:gd name="T94" fmla="*/ 203 w 925"/>
                <a:gd name="T95" fmla="*/ 153 h 926"/>
                <a:gd name="T96" fmla="*/ 249 w 925"/>
                <a:gd name="T97" fmla="*/ 195 h 926"/>
                <a:gd name="T98" fmla="*/ 400 w 925"/>
                <a:gd name="T99" fmla="*/ 151 h 926"/>
                <a:gd name="T100" fmla="*/ 423 w 925"/>
                <a:gd name="T101" fmla="*/ 66 h 926"/>
                <a:gd name="T102" fmla="*/ 493 w 925"/>
                <a:gd name="T103" fmla="*/ 59 h 926"/>
                <a:gd name="T104" fmla="*/ 501 w 925"/>
                <a:gd name="T105" fmla="*/ 123 h 926"/>
                <a:gd name="T106" fmla="*/ 638 w 925"/>
                <a:gd name="T107" fmla="*/ 199 h 926"/>
                <a:gd name="T108" fmla="*/ 715 w 925"/>
                <a:gd name="T109" fmla="*/ 155 h 926"/>
                <a:gd name="T110" fmla="*/ 726 w 925"/>
                <a:gd name="T111" fmla="*/ 155 h 926"/>
                <a:gd name="T112" fmla="*/ 770 w 925"/>
                <a:gd name="T113" fmla="*/ 210 h 926"/>
                <a:gd name="T114" fmla="*/ 726 w 925"/>
                <a:gd name="T115" fmla="*/ 287 h 926"/>
                <a:gd name="T116" fmla="*/ 802 w 925"/>
                <a:gd name="T117" fmla="*/ 425 h 926"/>
                <a:gd name="T118" fmla="*/ 866 w 925"/>
                <a:gd name="T119" fmla="*/ 432 h 926"/>
                <a:gd name="T120" fmla="*/ 859 w 925"/>
                <a:gd name="T121" fmla="*/ 502 h 926"/>
                <a:gd name="T122" fmla="*/ 774 w 925"/>
                <a:gd name="T123" fmla="*/ 525 h 926"/>
                <a:gd name="T124" fmla="*/ 774 w 925"/>
                <a:gd name="T125" fmla="*/ 525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5" h="926">
                  <a:moveTo>
                    <a:pt x="859" y="560"/>
                  </a:moveTo>
                  <a:cubicBezTo>
                    <a:pt x="895" y="560"/>
                    <a:pt x="925" y="530"/>
                    <a:pt x="925" y="494"/>
                  </a:cubicBezTo>
                  <a:cubicBezTo>
                    <a:pt x="925" y="432"/>
                    <a:pt x="925" y="432"/>
                    <a:pt x="925" y="432"/>
                  </a:cubicBezTo>
                  <a:cubicBezTo>
                    <a:pt x="925" y="396"/>
                    <a:pt x="895" y="366"/>
                    <a:pt x="859" y="366"/>
                  </a:cubicBezTo>
                  <a:cubicBezTo>
                    <a:pt x="825" y="366"/>
                    <a:pt x="825" y="366"/>
                    <a:pt x="825" y="366"/>
                  </a:cubicBezTo>
                  <a:cubicBezTo>
                    <a:pt x="816" y="334"/>
                    <a:pt x="804" y="303"/>
                    <a:pt x="787" y="275"/>
                  </a:cubicBezTo>
                  <a:cubicBezTo>
                    <a:pt x="811" y="251"/>
                    <a:pt x="811" y="251"/>
                    <a:pt x="811" y="251"/>
                  </a:cubicBezTo>
                  <a:cubicBezTo>
                    <a:pt x="837" y="225"/>
                    <a:pt x="837" y="183"/>
                    <a:pt x="811" y="158"/>
                  </a:cubicBezTo>
                  <a:cubicBezTo>
                    <a:pt x="767" y="114"/>
                    <a:pt x="767" y="114"/>
                    <a:pt x="767" y="114"/>
                  </a:cubicBezTo>
                  <a:cubicBezTo>
                    <a:pt x="755" y="101"/>
                    <a:pt x="738" y="95"/>
                    <a:pt x="721" y="95"/>
                  </a:cubicBezTo>
                  <a:cubicBezTo>
                    <a:pt x="703" y="95"/>
                    <a:pt x="687" y="101"/>
                    <a:pt x="675" y="114"/>
                  </a:cubicBezTo>
                  <a:cubicBezTo>
                    <a:pt x="651" y="138"/>
                    <a:pt x="651" y="138"/>
                    <a:pt x="651" y="138"/>
                  </a:cubicBezTo>
                  <a:cubicBezTo>
                    <a:pt x="622" y="121"/>
                    <a:pt x="591" y="108"/>
                    <a:pt x="559" y="100"/>
                  </a:cubicBezTo>
                  <a:cubicBezTo>
                    <a:pt x="559" y="66"/>
                    <a:pt x="559" y="66"/>
                    <a:pt x="559" y="66"/>
                  </a:cubicBezTo>
                  <a:cubicBezTo>
                    <a:pt x="559" y="30"/>
                    <a:pt x="530" y="0"/>
                    <a:pt x="494" y="0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395" y="0"/>
                    <a:pt x="366" y="30"/>
                    <a:pt x="366" y="66"/>
                  </a:cubicBezTo>
                  <a:cubicBezTo>
                    <a:pt x="366" y="100"/>
                    <a:pt x="366" y="100"/>
                    <a:pt x="366" y="100"/>
                  </a:cubicBezTo>
                  <a:cubicBezTo>
                    <a:pt x="334" y="109"/>
                    <a:pt x="303" y="121"/>
                    <a:pt x="274" y="138"/>
                  </a:cubicBezTo>
                  <a:cubicBezTo>
                    <a:pt x="250" y="114"/>
                    <a:pt x="250" y="114"/>
                    <a:pt x="250" y="114"/>
                  </a:cubicBezTo>
                  <a:cubicBezTo>
                    <a:pt x="238" y="101"/>
                    <a:pt x="221" y="95"/>
                    <a:pt x="204" y="95"/>
                  </a:cubicBezTo>
                  <a:cubicBezTo>
                    <a:pt x="186" y="95"/>
                    <a:pt x="170" y="101"/>
                    <a:pt x="158" y="114"/>
                  </a:cubicBezTo>
                  <a:cubicBezTo>
                    <a:pt x="114" y="158"/>
                    <a:pt x="114" y="158"/>
                    <a:pt x="114" y="158"/>
                  </a:cubicBezTo>
                  <a:cubicBezTo>
                    <a:pt x="88" y="183"/>
                    <a:pt x="88" y="225"/>
                    <a:pt x="114" y="251"/>
                  </a:cubicBezTo>
                  <a:cubicBezTo>
                    <a:pt x="138" y="275"/>
                    <a:pt x="138" y="275"/>
                    <a:pt x="138" y="275"/>
                  </a:cubicBezTo>
                  <a:cubicBezTo>
                    <a:pt x="121" y="304"/>
                    <a:pt x="108" y="334"/>
                    <a:pt x="100" y="366"/>
                  </a:cubicBezTo>
                  <a:cubicBezTo>
                    <a:pt x="66" y="366"/>
                    <a:pt x="66" y="366"/>
                    <a:pt x="66" y="366"/>
                  </a:cubicBezTo>
                  <a:cubicBezTo>
                    <a:pt x="30" y="366"/>
                    <a:pt x="0" y="396"/>
                    <a:pt x="0" y="432"/>
                  </a:cubicBezTo>
                  <a:cubicBezTo>
                    <a:pt x="0" y="494"/>
                    <a:pt x="0" y="494"/>
                    <a:pt x="0" y="494"/>
                  </a:cubicBezTo>
                  <a:cubicBezTo>
                    <a:pt x="0" y="530"/>
                    <a:pt x="30" y="560"/>
                    <a:pt x="66" y="560"/>
                  </a:cubicBezTo>
                  <a:cubicBezTo>
                    <a:pt x="100" y="560"/>
                    <a:pt x="100" y="560"/>
                    <a:pt x="100" y="560"/>
                  </a:cubicBezTo>
                  <a:cubicBezTo>
                    <a:pt x="109" y="592"/>
                    <a:pt x="121" y="623"/>
                    <a:pt x="138" y="651"/>
                  </a:cubicBezTo>
                  <a:cubicBezTo>
                    <a:pt x="114" y="675"/>
                    <a:pt x="114" y="675"/>
                    <a:pt x="114" y="675"/>
                  </a:cubicBezTo>
                  <a:cubicBezTo>
                    <a:pt x="88" y="701"/>
                    <a:pt x="88" y="743"/>
                    <a:pt x="114" y="768"/>
                  </a:cubicBezTo>
                  <a:cubicBezTo>
                    <a:pt x="158" y="812"/>
                    <a:pt x="158" y="812"/>
                    <a:pt x="158" y="812"/>
                  </a:cubicBezTo>
                  <a:cubicBezTo>
                    <a:pt x="170" y="825"/>
                    <a:pt x="187" y="831"/>
                    <a:pt x="204" y="831"/>
                  </a:cubicBezTo>
                  <a:cubicBezTo>
                    <a:pt x="222" y="831"/>
                    <a:pt x="238" y="825"/>
                    <a:pt x="250" y="812"/>
                  </a:cubicBezTo>
                  <a:cubicBezTo>
                    <a:pt x="274" y="788"/>
                    <a:pt x="274" y="788"/>
                    <a:pt x="274" y="788"/>
                  </a:cubicBezTo>
                  <a:cubicBezTo>
                    <a:pt x="303" y="805"/>
                    <a:pt x="334" y="818"/>
                    <a:pt x="366" y="826"/>
                  </a:cubicBezTo>
                  <a:cubicBezTo>
                    <a:pt x="366" y="860"/>
                    <a:pt x="366" y="860"/>
                    <a:pt x="366" y="860"/>
                  </a:cubicBezTo>
                  <a:cubicBezTo>
                    <a:pt x="366" y="896"/>
                    <a:pt x="395" y="926"/>
                    <a:pt x="431" y="926"/>
                  </a:cubicBezTo>
                  <a:cubicBezTo>
                    <a:pt x="494" y="926"/>
                    <a:pt x="494" y="926"/>
                    <a:pt x="494" y="926"/>
                  </a:cubicBezTo>
                  <a:cubicBezTo>
                    <a:pt x="530" y="926"/>
                    <a:pt x="559" y="896"/>
                    <a:pt x="559" y="860"/>
                  </a:cubicBezTo>
                  <a:cubicBezTo>
                    <a:pt x="559" y="826"/>
                    <a:pt x="559" y="826"/>
                    <a:pt x="559" y="826"/>
                  </a:cubicBezTo>
                  <a:cubicBezTo>
                    <a:pt x="591" y="817"/>
                    <a:pt x="622" y="804"/>
                    <a:pt x="651" y="788"/>
                  </a:cubicBezTo>
                  <a:cubicBezTo>
                    <a:pt x="675" y="812"/>
                    <a:pt x="675" y="812"/>
                    <a:pt x="675" y="812"/>
                  </a:cubicBezTo>
                  <a:cubicBezTo>
                    <a:pt x="687" y="824"/>
                    <a:pt x="704" y="831"/>
                    <a:pt x="721" y="831"/>
                  </a:cubicBezTo>
                  <a:cubicBezTo>
                    <a:pt x="739" y="831"/>
                    <a:pt x="755" y="824"/>
                    <a:pt x="767" y="812"/>
                  </a:cubicBezTo>
                  <a:cubicBezTo>
                    <a:pt x="811" y="768"/>
                    <a:pt x="811" y="768"/>
                    <a:pt x="811" y="768"/>
                  </a:cubicBezTo>
                  <a:cubicBezTo>
                    <a:pt x="837" y="742"/>
                    <a:pt x="837" y="700"/>
                    <a:pt x="811" y="675"/>
                  </a:cubicBezTo>
                  <a:cubicBezTo>
                    <a:pt x="787" y="651"/>
                    <a:pt x="787" y="651"/>
                    <a:pt x="787" y="651"/>
                  </a:cubicBezTo>
                  <a:cubicBezTo>
                    <a:pt x="804" y="622"/>
                    <a:pt x="817" y="592"/>
                    <a:pt x="825" y="560"/>
                  </a:cubicBezTo>
                  <a:lnTo>
                    <a:pt x="859" y="560"/>
                  </a:lnTo>
                  <a:close/>
                  <a:moveTo>
                    <a:pt x="774" y="525"/>
                  </a:moveTo>
                  <a:cubicBezTo>
                    <a:pt x="766" y="566"/>
                    <a:pt x="750" y="604"/>
                    <a:pt x="726" y="639"/>
                  </a:cubicBezTo>
                  <a:cubicBezTo>
                    <a:pt x="718" y="651"/>
                    <a:pt x="720" y="666"/>
                    <a:pt x="730" y="676"/>
                  </a:cubicBezTo>
                  <a:cubicBezTo>
                    <a:pt x="770" y="716"/>
                    <a:pt x="770" y="716"/>
                    <a:pt x="770" y="716"/>
                  </a:cubicBezTo>
                  <a:cubicBezTo>
                    <a:pt x="773" y="719"/>
                    <a:pt x="773" y="724"/>
                    <a:pt x="770" y="727"/>
                  </a:cubicBezTo>
                  <a:cubicBezTo>
                    <a:pt x="726" y="771"/>
                    <a:pt x="726" y="771"/>
                    <a:pt x="726" y="771"/>
                  </a:cubicBezTo>
                  <a:cubicBezTo>
                    <a:pt x="724" y="773"/>
                    <a:pt x="722" y="773"/>
                    <a:pt x="721" y="773"/>
                  </a:cubicBezTo>
                  <a:cubicBezTo>
                    <a:pt x="719" y="773"/>
                    <a:pt x="717" y="773"/>
                    <a:pt x="715" y="771"/>
                  </a:cubicBezTo>
                  <a:cubicBezTo>
                    <a:pt x="675" y="731"/>
                    <a:pt x="675" y="731"/>
                    <a:pt x="675" y="731"/>
                  </a:cubicBezTo>
                  <a:cubicBezTo>
                    <a:pt x="665" y="721"/>
                    <a:pt x="650" y="720"/>
                    <a:pt x="638" y="727"/>
                  </a:cubicBezTo>
                  <a:cubicBezTo>
                    <a:pt x="604" y="751"/>
                    <a:pt x="565" y="766"/>
                    <a:pt x="524" y="775"/>
                  </a:cubicBezTo>
                  <a:cubicBezTo>
                    <a:pt x="511" y="777"/>
                    <a:pt x="501" y="789"/>
                    <a:pt x="501" y="803"/>
                  </a:cubicBezTo>
                  <a:cubicBezTo>
                    <a:pt x="501" y="860"/>
                    <a:pt x="501" y="860"/>
                    <a:pt x="501" y="860"/>
                  </a:cubicBezTo>
                  <a:cubicBezTo>
                    <a:pt x="501" y="864"/>
                    <a:pt x="497" y="868"/>
                    <a:pt x="493" y="868"/>
                  </a:cubicBezTo>
                  <a:cubicBezTo>
                    <a:pt x="431" y="868"/>
                    <a:pt x="431" y="868"/>
                    <a:pt x="431" y="868"/>
                  </a:cubicBezTo>
                  <a:cubicBezTo>
                    <a:pt x="427" y="868"/>
                    <a:pt x="423" y="864"/>
                    <a:pt x="423" y="860"/>
                  </a:cubicBezTo>
                  <a:cubicBezTo>
                    <a:pt x="423" y="803"/>
                    <a:pt x="423" y="803"/>
                    <a:pt x="423" y="803"/>
                  </a:cubicBezTo>
                  <a:cubicBezTo>
                    <a:pt x="423" y="789"/>
                    <a:pt x="414" y="778"/>
                    <a:pt x="400" y="775"/>
                  </a:cubicBezTo>
                  <a:cubicBezTo>
                    <a:pt x="359" y="767"/>
                    <a:pt x="321" y="751"/>
                    <a:pt x="286" y="727"/>
                  </a:cubicBezTo>
                  <a:cubicBezTo>
                    <a:pt x="281" y="724"/>
                    <a:pt x="275" y="723"/>
                    <a:pt x="270" y="723"/>
                  </a:cubicBezTo>
                  <a:cubicBezTo>
                    <a:pt x="262" y="723"/>
                    <a:pt x="255" y="725"/>
                    <a:pt x="249" y="731"/>
                  </a:cubicBezTo>
                  <a:cubicBezTo>
                    <a:pt x="209" y="772"/>
                    <a:pt x="209" y="772"/>
                    <a:pt x="209" y="772"/>
                  </a:cubicBezTo>
                  <a:cubicBezTo>
                    <a:pt x="207" y="773"/>
                    <a:pt x="205" y="774"/>
                    <a:pt x="204" y="774"/>
                  </a:cubicBezTo>
                  <a:cubicBezTo>
                    <a:pt x="202" y="774"/>
                    <a:pt x="200" y="773"/>
                    <a:pt x="198" y="772"/>
                  </a:cubicBezTo>
                  <a:cubicBezTo>
                    <a:pt x="154" y="728"/>
                    <a:pt x="154" y="728"/>
                    <a:pt x="154" y="728"/>
                  </a:cubicBezTo>
                  <a:cubicBezTo>
                    <a:pt x="151" y="724"/>
                    <a:pt x="151" y="720"/>
                    <a:pt x="154" y="716"/>
                  </a:cubicBezTo>
                  <a:cubicBezTo>
                    <a:pt x="195" y="676"/>
                    <a:pt x="195" y="676"/>
                    <a:pt x="195" y="676"/>
                  </a:cubicBezTo>
                  <a:cubicBezTo>
                    <a:pt x="205" y="666"/>
                    <a:pt x="206" y="651"/>
                    <a:pt x="198" y="640"/>
                  </a:cubicBezTo>
                  <a:cubicBezTo>
                    <a:pt x="175" y="605"/>
                    <a:pt x="159" y="566"/>
                    <a:pt x="151" y="525"/>
                  </a:cubicBezTo>
                  <a:cubicBezTo>
                    <a:pt x="148" y="512"/>
                    <a:pt x="136" y="502"/>
                    <a:pt x="122" y="502"/>
                  </a:cubicBezTo>
                  <a:cubicBezTo>
                    <a:pt x="65" y="502"/>
                    <a:pt x="65" y="502"/>
                    <a:pt x="65" y="502"/>
                  </a:cubicBezTo>
                  <a:cubicBezTo>
                    <a:pt x="61" y="502"/>
                    <a:pt x="58" y="499"/>
                    <a:pt x="58" y="494"/>
                  </a:cubicBezTo>
                  <a:cubicBezTo>
                    <a:pt x="58" y="432"/>
                    <a:pt x="58" y="432"/>
                    <a:pt x="58" y="432"/>
                  </a:cubicBezTo>
                  <a:cubicBezTo>
                    <a:pt x="58" y="428"/>
                    <a:pt x="61" y="424"/>
                    <a:pt x="65" y="424"/>
                  </a:cubicBezTo>
                  <a:cubicBezTo>
                    <a:pt x="122" y="424"/>
                    <a:pt x="122" y="424"/>
                    <a:pt x="122" y="424"/>
                  </a:cubicBezTo>
                  <a:cubicBezTo>
                    <a:pt x="136" y="424"/>
                    <a:pt x="148" y="414"/>
                    <a:pt x="151" y="401"/>
                  </a:cubicBezTo>
                  <a:cubicBezTo>
                    <a:pt x="159" y="360"/>
                    <a:pt x="175" y="322"/>
                    <a:pt x="198" y="287"/>
                  </a:cubicBezTo>
                  <a:cubicBezTo>
                    <a:pt x="206" y="275"/>
                    <a:pt x="204" y="260"/>
                    <a:pt x="195" y="250"/>
                  </a:cubicBezTo>
                  <a:cubicBezTo>
                    <a:pt x="154" y="210"/>
                    <a:pt x="154" y="210"/>
                    <a:pt x="154" y="210"/>
                  </a:cubicBezTo>
                  <a:cubicBezTo>
                    <a:pt x="152" y="208"/>
                    <a:pt x="152" y="206"/>
                    <a:pt x="152" y="204"/>
                  </a:cubicBezTo>
                  <a:cubicBezTo>
                    <a:pt x="152" y="203"/>
                    <a:pt x="152" y="201"/>
                    <a:pt x="154" y="199"/>
                  </a:cubicBezTo>
                  <a:cubicBezTo>
                    <a:pt x="198" y="155"/>
                    <a:pt x="198" y="155"/>
                    <a:pt x="198" y="155"/>
                  </a:cubicBezTo>
                  <a:cubicBezTo>
                    <a:pt x="200" y="153"/>
                    <a:pt x="202" y="153"/>
                    <a:pt x="203" y="153"/>
                  </a:cubicBezTo>
                  <a:cubicBezTo>
                    <a:pt x="205" y="153"/>
                    <a:pt x="207" y="153"/>
                    <a:pt x="209" y="155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59" y="205"/>
                    <a:pt x="274" y="206"/>
                    <a:pt x="286" y="199"/>
                  </a:cubicBezTo>
                  <a:cubicBezTo>
                    <a:pt x="320" y="175"/>
                    <a:pt x="359" y="160"/>
                    <a:pt x="400" y="151"/>
                  </a:cubicBezTo>
                  <a:cubicBezTo>
                    <a:pt x="413" y="149"/>
                    <a:pt x="423" y="137"/>
                    <a:pt x="423" y="123"/>
                  </a:cubicBezTo>
                  <a:cubicBezTo>
                    <a:pt x="423" y="66"/>
                    <a:pt x="423" y="66"/>
                    <a:pt x="423" y="66"/>
                  </a:cubicBezTo>
                  <a:cubicBezTo>
                    <a:pt x="423" y="62"/>
                    <a:pt x="427" y="59"/>
                    <a:pt x="431" y="59"/>
                  </a:cubicBezTo>
                  <a:cubicBezTo>
                    <a:pt x="493" y="59"/>
                    <a:pt x="493" y="59"/>
                    <a:pt x="493" y="59"/>
                  </a:cubicBezTo>
                  <a:cubicBezTo>
                    <a:pt x="497" y="59"/>
                    <a:pt x="501" y="62"/>
                    <a:pt x="501" y="66"/>
                  </a:cubicBezTo>
                  <a:cubicBezTo>
                    <a:pt x="501" y="123"/>
                    <a:pt x="501" y="123"/>
                    <a:pt x="501" y="123"/>
                  </a:cubicBezTo>
                  <a:cubicBezTo>
                    <a:pt x="501" y="137"/>
                    <a:pt x="510" y="149"/>
                    <a:pt x="524" y="152"/>
                  </a:cubicBezTo>
                  <a:cubicBezTo>
                    <a:pt x="565" y="160"/>
                    <a:pt x="603" y="176"/>
                    <a:pt x="638" y="199"/>
                  </a:cubicBezTo>
                  <a:cubicBezTo>
                    <a:pt x="650" y="207"/>
                    <a:pt x="665" y="205"/>
                    <a:pt x="675" y="196"/>
                  </a:cubicBezTo>
                  <a:cubicBezTo>
                    <a:pt x="715" y="155"/>
                    <a:pt x="715" y="155"/>
                    <a:pt x="715" y="155"/>
                  </a:cubicBezTo>
                  <a:cubicBezTo>
                    <a:pt x="717" y="153"/>
                    <a:pt x="719" y="153"/>
                    <a:pt x="720" y="153"/>
                  </a:cubicBezTo>
                  <a:cubicBezTo>
                    <a:pt x="722" y="153"/>
                    <a:pt x="724" y="153"/>
                    <a:pt x="726" y="155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73" y="202"/>
                    <a:pt x="773" y="207"/>
                    <a:pt x="770" y="210"/>
                  </a:cubicBezTo>
                  <a:cubicBezTo>
                    <a:pt x="729" y="251"/>
                    <a:pt x="729" y="251"/>
                    <a:pt x="729" y="251"/>
                  </a:cubicBezTo>
                  <a:cubicBezTo>
                    <a:pt x="719" y="260"/>
                    <a:pt x="718" y="276"/>
                    <a:pt x="726" y="287"/>
                  </a:cubicBezTo>
                  <a:cubicBezTo>
                    <a:pt x="749" y="322"/>
                    <a:pt x="765" y="360"/>
                    <a:pt x="773" y="401"/>
                  </a:cubicBezTo>
                  <a:cubicBezTo>
                    <a:pt x="776" y="415"/>
                    <a:pt x="788" y="425"/>
                    <a:pt x="802" y="425"/>
                  </a:cubicBezTo>
                  <a:cubicBezTo>
                    <a:pt x="859" y="425"/>
                    <a:pt x="859" y="425"/>
                    <a:pt x="859" y="425"/>
                  </a:cubicBezTo>
                  <a:cubicBezTo>
                    <a:pt x="863" y="425"/>
                    <a:pt x="866" y="428"/>
                    <a:pt x="866" y="432"/>
                  </a:cubicBezTo>
                  <a:cubicBezTo>
                    <a:pt x="866" y="494"/>
                    <a:pt x="866" y="494"/>
                    <a:pt x="866" y="494"/>
                  </a:cubicBezTo>
                  <a:cubicBezTo>
                    <a:pt x="866" y="499"/>
                    <a:pt x="863" y="502"/>
                    <a:pt x="859" y="502"/>
                  </a:cubicBezTo>
                  <a:cubicBezTo>
                    <a:pt x="802" y="502"/>
                    <a:pt x="802" y="502"/>
                    <a:pt x="802" y="502"/>
                  </a:cubicBezTo>
                  <a:cubicBezTo>
                    <a:pt x="788" y="502"/>
                    <a:pt x="776" y="511"/>
                    <a:pt x="774" y="525"/>
                  </a:cubicBezTo>
                  <a:close/>
                  <a:moveTo>
                    <a:pt x="774" y="525"/>
                  </a:moveTo>
                  <a:cubicBezTo>
                    <a:pt x="774" y="525"/>
                    <a:pt x="774" y="525"/>
                    <a:pt x="774" y="5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3" name="Freeform 59"/>
            <p:cNvSpPr>
              <a:spLocks noEditPoints="1"/>
            </p:cNvSpPr>
            <p:nvPr/>
          </p:nvSpPr>
          <p:spPr bwMode="auto">
            <a:xfrm>
              <a:off x="4004" y="1551"/>
              <a:ext cx="452" cy="451"/>
            </a:xfrm>
            <a:custGeom>
              <a:avLst/>
              <a:gdLst>
                <a:gd name="T0" fmla="*/ 186 w 372"/>
                <a:gd name="T1" fmla="*/ 0 h 372"/>
                <a:gd name="T2" fmla="*/ 0 w 372"/>
                <a:gd name="T3" fmla="*/ 186 h 372"/>
                <a:gd name="T4" fmla="*/ 186 w 372"/>
                <a:gd name="T5" fmla="*/ 372 h 372"/>
                <a:gd name="T6" fmla="*/ 372 w 372"/>
                <a:gd name="T7" fmla="*/ 186 h 372"/>
                <a:gd name="T8" fmla="*/ 186 w 372"/>
                <a:gd name="T9" fmla="*/ 0 h 372"/>
                <a:gd name="T10" fmla="*/ 186 w 372"/>
                <a:gd name="T11" fmla="*/ 314 h 372"/>
                <a:gd name="T12" fmla="*/ 58 w 372"/>
                <a:gd name="T13" fmla="*/ 186 h 372"/>
                <a:gd name="T14" fmla="*/ 186 w 372"/>
                <a:gd name="T15" fmla="*/ 58 h 372"/>
                <a:gd name="T16" fmla="*/ 314 w 372"/>
                <a:gd name="T17" fmla="*/ 186 h 372"/>
                <a:gd name="T18" fmla="*/ 186 w 372"/>
                <a:gd name="T19" fmla="*/ 314 h 372"/>
                <a:gd name="T20" fmla="*/ 186 w 372"/>
                <a:gd name="T21" fmla="*/ 314 h 372"/>
                <a:gd name="T22" fmla="*/ 186 w 372"/>
                <a:gd name="T23" fmla="*/ 31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2" h="372">
                  <a:moveTo>
                    <a:pt x="186" y="0"/>
                  </a:moveTo>
                  <a:cubicBezTo>
                    <a:pt x="83" y="0"/>
                    <a:pt x="0" y="83"/>
                    <a:pt x="0" y="186"/>
                  </a:cubicBezTo>
                  <a:cubicBezTo>
                    <a:pt x="0" y="288"/>
                    <a:pt x="84" y="372"/>
                    <a:pt x="186" y="372"/>
                  </a:cubicBezTo>
                  <a:cubicBezTo>
                    <a:pt x="289" y="372"/>
                    <a:pt x="372" y="288"/>
                    <a:pt x="372" y="186"/>
                  </a:cubicBezTo>
                  <a:cubicBezTo>
                    <a:pt x="372" y="83"/>
                    <a:pt x="289" y="0"/>
                    <a:pt x="186" y="0"/>
                  </a:cubicBezTo>
                  <a:close/>
                  <a:moveTo>
                    <a:pt x="186" y="314"/>
                  </a:moveTo>
                  <a:cubicBezTo>
                    <a:pt x="115" y="314"/>
                    <a:pt x="58" y="256"/>
                    <a:pt x="58" y="186"/>
                  </a:cubicBezTo>
                  <a:cubicBezTo>
                    <a:pt x="58" y="115"/>
                    <a:pt x="115" y="58"/>
                    <a:pt x="186" y="58"/>
                  </a:cubicBezTo>
                  <a:cubicBezTo>
                    <a:pt x="257" y="58"/>
                    <a:pt x="314" y="115"/>
                    <a:pt x="314" y="186"/>
                  </a:cubicBezTo>
                  <a:cubicBezTo>
                    <a:pt x="314" y="256"/>
                    <a:pt x="257" y="314"/>
                    <a:pt x="186" y="314"/>
                  </a:cubicBezTo>
                  <a:close/>
                  <a:moveTo>
                    <a:pt x="186" y="314"/>
                  </a:moveTo>
                  <a:cubicBezTo>
                    <a:pt x="186" y="314"/>
                    <a:pt x="186" y="314"/>
                    <a:pt x="186" y="3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grpSp>
        <p:nvGrpSpPr>
          <p:cNvPr id="44" name="Group 4"/>
          <p:cNvGrpSpPr>
            <a:grpSpLocks noChangeAspect="1"/>
          </p:cNvGrpSpPr>
          <p:nvPr/>
        </p:nvGrpSpPr>
        <p:grpSpPr bwMode="auto">
          <a:xfrm>
            <a:off x="9020360" y="2555089"/>
            <a:ext cx="493422" cy="445375"/>
            <a:chOff x="2926" y="1335"/>
            <a:chExt cx="1828" cy="1650"/>
          </a:xfrm>
          <a:solidFill>
            <a:srgbClr val="4A206A"/>
          </a:solidFill>
        </p:grpSpPr>
        <p:sp>
          <p:nvSpPr>
            <p:cNvPr id="45" name="Freeform 5"/>
            <p:cNvSpPr>
              <a:spLocks noEditPoints="1"/>
            </p:cNvSpPr>
            <p:nvPr/>
          </p:nvSpPr>
          <p:spPr bwMode="auto">
            <a:xfrm>
              <a:off x="2926" y="1335"/>
              <a:ext cx="1828" cy="1650"/>
            </a:xfrm>
            <a:custGeom>
              <a:avLst/>
              <a:gdLst>
                <a:gd name="T0" fmla="*/ 1480 w 1504"/>
                <a:gd name="T1" fmla="*/ 0 h 1360"/>
                <a:gd name="T2" fmla="*/ 24 w 1504"/>
                <a:gd name="T3" fmla="*/ 0 h 1360"/>
                <a:gd name="T4" fmla="*/ 0 w 1504"/>
                <a:gd name="T5" fmla="*/ 24 h 1360"/>
                <a:gd name="T6" fmla="*/ 0 w 1504"/>
                <a:gd name="T7" fmla="*/ 1336 h 1360"/>
                <a:gd name="T8" fmla="*/ 24 w 1504"/>
                <a:gd name="T9" fmla="*/ 1360 h 1360"/>
                <a:gd name="T10" fmla="*/ 1480 w 1504"/>
                <a:gd name="T11" fmla="*/ 1360 h 1360"/>
                <a:gd name="T12" fmla="*/ 1504 w 1504"/>
                <a:gd name="T13" fmla="*/ 1336 h 1360"/>
                <a:gd name="T14" fmla="*/ 1504 w 1504"/>
                <a:gd name="T15" fmla="*/ 24 h 1360"/>
                <a:gd name="T16" fmla="*/ 1480 w 1504"/>
                <a:gd name="T17" fmla="*/ 0 h 1360"/>
                <a:gd name="T18" fmla="*/ 1456 w 1504"/>
                <a:gd name="T19" fmla="*/ 1312 h 1360"/>
                <a:gd name="T20" fmla="*/ 48 w 1504"/>
                <a:gd name="T21" fmla="*/ 1312 h 1360"/>
                <a:gd name="T22" fmla="*/ 48 w 1504"/>
                <a:gd name="T23" fmla="*/ 48 h 1360"/>
                <a:gd name="T24" fmla="*/ 936 w 1504"/>
                <a:gd name="T25" fmla="*/ 48 h 1360"/>
                <a:gd name="T26" fmla="*/ 936 w 1504"/>
                <a:gd name="T27" fmla="*/ 192 h 1360"/>
                <a:gd name="T28" fmla="*/ 120 w 1504"/>
                <a:gd name="T29" fmla="*/ 192 h 1360"/>
                <a:gd name="T30" fmla="*/ 96 w 1504"/>
                <a:gd name="T31" fmla="*/ 216 h 1360"/>
                <a:gd name="T32" fmla="*/ 120 w 1504"/>
                <a:gd name="T33" fmla="*/ 240 h 1360"/>
                <a:gd name="T34" fmla="*/ 1384 w 1504"/>
                <a:gd name="T35" fmla="*/ 240 h 1360"/>
                <a:gd name="T36" fmla="*/ 1408 w 1504"/>
                <a:gd name="T37" fmla="*/ 216 h 1360"/>
                <a:gd name="T38" fmla="*/ 1384 w 1504"/>
                <a:gd name="T39" fmla="*/ 192 h 1360"/>
                <a:gd name="T40" fmla="*/ 984 w 1504"/>
                <a:gd name="T41" fmla="*/ 192 h 1360"/>
                <a:gd name="T42" fmla="*/ 984 w 1504"/>
                <a:gd name="T43" fmla="*/ 48 h 1360"/>
                <a:gd name="T44" fmla="*/ 1456 w 1504"/>
                <a:gd name="T45" fmla="*/ 48 h 1360"/>
                <a:gd name="T46" fmla="*/ 1456 w 1504"/>
                <a:gd name="T47" fmla="*/ 1312 h 1360"/>
                <a:gd name="T48" fmla="*/ 1456 w 1504"/>
                <a:gd name="T49" fmla="*/ 1312 h 1360"/>
                <a:gd name="T50" fmla="*/ 1456 w 1504"/>
                <a:gd name="T51" fmla="*/ 1312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04" h="1360">
                  <a:moveTo>
                    <a:pt x="148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336"/>
                    <a:pt x="0" y="1336"/>
                    <a:pt x="0" y="1336"/>
                  </a:cubicBezTo>
                  <a:cubicBezTo>
                    <a:pt x="0" y="1349"/>
                    <a:pt x="11" y="1360"/>
                    <a:pt x="24" y="1360"/>
                  </a:cubicBezTo>
                  <a:cubicBezTo>
                    <a:pt x="1480" y="1360"/>
                    <a:pt x="1480" y="1360"/>
                    <a:pt x="1480" y="1360"/>
                  </a:cubicBezTo>
                  <a:cubicBezTo>
                    <a:pt x="1493" y="1360"/>
                    <a:pt x="1504" y="1349"/>
                    <a:pt x="1504" y="1336"/>
                  </a:cubicBezTo>
                  <a:cubicBezTo>
                    <a:pt x="1504" y="24"/>
                    <a:pt x="1504" y="24"/>
                    <a:pt x="1504" y="24"/>
                  </a:cubicBezTo>
                  <a:cubicBezTo>
                    <a:pt x="1504" y="11"/>
                    <a:pt x="1493" y="0"/>
                    <a:pt x="1480" y="0"/>
                  </a:cubicBezTo>
                  <a:close/>
                  <a:moveTo>
                    <a:pt x="1456" y="1312"/>
                  </a:moveTo>
                  <a:cubicBezTo>
                    <a:pt x="48" y="1312"/>
                    <a:pt x="48" y="1312"/>
                    <a:pt x="48" y="1312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936" y="48"/>
                    <a:pt x="936" y="48"/>
                    <a:pt x="936" y="48"/>
                  </a:cubicBezTo>
                  <a:cubicBezTo>
                    <a:pt x="936" y="192"/>
                    <a:pt x="936" y="192"/>
                    <a:pt x="936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07" y="192"/>
                    <a:pt x="96" y="203"/>
                    <a:pt x="96" y="216"/>
                  </a:cubicBezTo>
                  <a:cubicBezTo>
                    <a:pt x="96" y="229"/>
                    <a:pt x="107" y="240"/>
                    <a:pt x="120" y="240"/>
                  </a:cubicBezTo>
                  <a:cubicBezTo>
                    <a:pt x="1384" y="240"/>
                    <a:pt x="1384" y="240"/>
                    <a:pt x="1384" y="240"/>
                  </a:cubicBezTo>
                  <a:cubicBezTo>
                    <a:pt x="1397" y="240"/>
                    <a:pt x="1408" y="229"/>
                    <a:pt x="1408" y="216"/>
                  </a:cubicBezTo>
                  <a:cubicBezTo>
                    <a:pt x="1408" y="203"/>
                    <a:pt x="1397" y="192"/>
                    <a:pt x="1384" y="192"/>
                  </a:cubicBezTo>
                  <a:cubicBezTo>
                    <a:pt x="984" y="192"/>
                    <a:pt x="984" y="192"/>
                    <a:pt x="984" y="192"/>
                  </a:cubicBezTo>
                  <a:cubicBezTo>
                    <a:pt x="984" y="48"/>
                    <a:pt x="984" y="48"/>
                    <a:pt x="984" y="48"/>
                  </a:cubicBezTo>
                  <a:cubicBezTo>
                    <a:pt x="1456" y="48"/>
                    <a:pt x="1456" y="48"/>
                    <a:pt x="1456" y="48"/>
                  </a:cubicBezTo>
                  <a:lnTo>
                    <a:pt x="1456" y="1312"/>
                  </a:lnTo>
                  <a:close/>
                  <a:moveTo>
                    <a:pt x="1456" y="1312"/>
                  </a:moveTo>
                  <a:cubicBezTo>
                    <a:pt x="1456" y="1312"/>
                    <a:pt x="1456" y="1312"/>
                    <a:pt x="1456" y="13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4381" y="1452"/>
              <a:ext cx="58" cy="58"/>
            </a:xfrm>
            <a:custGeom>
              <a:avLst/>
              <a:gdLst>
                <a:gd name="T0" fmla="*/ 48 w 48"/>
                <a:gd name="T1" fmla="*/ 24 h 48"/>
                <a:gd name="T2" fmla="*/ 24 w 48"/>
                <a:gd name="T3" fmla="*/ 48 h 48"/>
                <a:gd name="T4" fmla="*/ 0 w 48"/>
                <a:gd name="T5" fmla="*/ 24 h 48"/>
                <a:gd name="T6" fmla="*/ 24 w 48"/>
                <a:gd name="T7" fmla="*/ 0 h 48"/>
                <a:gd name="T8" fmla="*/ 48 w 48"/>
                <a:gd name="T9" fmla="*/ 24 h 48"/>
                <a:gd name="T10" fmla="*/ 48 w 48"/>
                <a:gd name="T11" fmla="*/ 24 h 48"/>
                <a:gd name="T12" fmla="*/ 48 w 48"/>
                <a:gd name="T13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cubicBezTo>
                    <a:pt x="48" y="37"/>
                    <a:pt x="37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lose/>
                  <a:moveTo>
                    <a:pt x="48" y="24"/>
                  </a:moveTo>
                  <a:cubicBezTo>
                    <a:pt x="48" y="24"/>
                    <a:pt x="48" y="24"/>
                    <a:pt x="48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222" y="1452"/>
              <a:ext cx="58" cy="58"/>
            </a:xfrm>
            <a:custGeom>
              <a:avLst/>
              <a:gdLst>
                <a:gd name="T0" fmla="*/ 48 w 48"/>
                <a:gd name="T1" fmla="*/ 24 h 48"/>
                <a:gd name="T2" fmla="*/ 24 w 48"/>
                <a:gd name="T3" fmla="*/ 48 h 48"/>
                <a:gd name="T4" fmla="*/ 0 w 48"/>
                <a:gd name="T5" fmla="*/ 24 h 48"/>
                <a:gd name="T6" fmla="*/ 24 w 48"/>
                <a:gd name="T7" fmla="*/ 0 h 48"/>
                <a:gd name="T8" fmla="*/ 48 w 48"/>
                <a:gd name="T9" fmla="*/ 24 h 48"/>
                <a:gd name="T10" fmla="*/ 48 w 48"/>
                <a:gd name="T11" fmla="*/ 24 h 48"/>
                <a:gd name="T12" fmla="*/ 48 w 48"/>
                <a:gd name="T13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cubicBezTo>
                    <a:pt x="48" y="37"/>
                    <a:pt x="37" y="48"/>
                    <a:pt x="24" y="48"/>
                  </a:cubicBezTo>
                  <a:cubicBezTo>
                    <a:pt x="10" y="48"/>
                    <a:pt x="0" y="37"/>
                    <a:pt x="0" y="24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lose/>
                  <a:moveTo>
                    <a:pt x="48" y="24"/>
                  </a:moveTo>
                  <a:cubicBezTo>
                    <a:pt x="48" y="24"/>
                    <a:pt x="48" y="24"/>
                    <a:pt x="48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8" name="Freeform 8"/>
            <p:cNvSpPr>
              <a:spLocks noEditPoints="1"/>
            </p:cNvSpPr>
            <p:nvPr/>
          </p:nvSpPr>
          <p:spPr bwMode="auto">
            <a:xfrm>
              <a:off x="4540" y="1452"/>
              <a:ext cx="58" cy="58"/>
            </a:xfrm>
            <a:custGeom>
              <a:avLst/>
              <a:gdLst>
                <a:gd name="T0" fmla="*/ 48 w 48"/>
                <a:gd name="T1" fmla="*/ 24 h 48"/>
                <a:gd name="T2" fmla="*/ 24 w 48"/>
                <a:gd name="T3" fmla="*/ 48 h 48"/>
                <a:gd name="T4" fmla="*/ 0 w 48"/>
                <a:gd name="T5" fmla="*/ 24 h 48"/>
                <a:gd name="T6" fmla="*/ 24 w 48"/>
                <a:gd name="T7" fmla="*/ 0 h 48"/>
                <a:gd name="T8" fmla="*/ 48 w 48"/>
                <a:gd name="T9" fmla="*/ 24 h 48"/>
                <a:gd name="T10" fmla="*/ 48 w 48"/>
                <a:gd name="T11" fmla="*/ 24 h 48"/>
                <a:gd name="T12" fmla="*/ 48 w 48"/>
                <a:gd name="T13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cubicBezTo>
                    <a:pt x="48" y="37"/>
                    <a:pt x="37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lose/>
                  <a:moveTo>
                    <a:pt x="48" y="24"/>
                  </a:moveTo>
                  <a:cubicBezTo>
                    <a:pt x="48" y="24"/>
                    <a:pt x="48" y="24"/>
                    <a:pt x="48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9" name="Freeform 9"/>
            <p:cNvSpPr>
              <a:spLocks noEditPoints="1"/>
            </p:cNvSpPr>
            <p:nvPr/>
          </p:nvSpPr>
          <p:spPr bwMode="auto">
            <a:xfrm>
              <a:off x="3624" y="2050"/>
              <a:ext cx="432" cy="431"/>
            </a:xfrm>
            <a:custGeom>
              <a:avLst/>
              <a:gdLst>
                <a:gd name="T0" fmla="*/ 178 w 356"/>
                <a:gd name="T1" fmla="*/ 0 h 356"/>
                <a:gd name="T2" fmla="*/ 0 w 356"/>
                <a:gd name="T3" fmla="*/ 178 h 356"/>
                <a:gd name="T4" fmla="*/ 178 w 356"/>
                <a:gd name="T5" fmla="*/ 356 h 356"/>
                <a:gd name="T6" fmla="*/ 259 w 356"/>
                <a:gd name="T7" fmla="*/ 336 h 356"/>
                <a:gd name="T8" fmla="*/ 270 w 356"/>
                <a:gd name="T9" fmla="*/ 304 h 356"/>
                <a:gd name="T10" fmla="*/ 237 w 356"/>
                <a:gd name="T11" fmla="*/ 294 h 356"/>
                <a:gd name="T12" fmla="*/ 178 w 356"/>
                <a:gd name="T13" fmla="*/ 308 h 356"/>
                <a:gd name="T14" fmla="*/ 48 w 356"/>
                <a:gd name="T15" fmla="*/ 178 h 356"/>
                <a:gd name="T16" fmla="*/ 178 w 356"/>
                <a:gd name="T17" fmla="*/ 48 h 356"/>
                <a:gd name="T18" fmla="*/ 308 w 356"/>
                <a:gd name="T19" fmla="*/ 178 h 356"/>
                <a:gd name="T20" fmla="*/ 293 w 356"/>
                <a:gd name="T21" fmla="*/ 238 h 356"/>
                <a:gd name="T22" fmla="*/ 304 w 356"/>
                <a:gd name="T23" fmla="*/ 270 h 356"/>
                <a:gd name="T24" fmla="*/ 336 w 356"/>
                <a:gd name="T25" fmla="*/ 260 h 356"/>
                <a:gd name="T26" fmla="*/ 356 w 356"/>
                <a:gd name="T27" fmla="*/ 178 h 356"/>
                <a:gd name="T28" fmla="*/ 178 w 356"/>
                <a:gd name="T29" fmla="*/ 0 h 356"/>
                <a:gd name="T30" fmla="*/ 178 w 356"/>
                <a:gd name="T31" fmla="*/ 0 h 356"/>
                <a:gd name="T32" fmla="*/ 178 w 356"/>
                <a:gd name="T3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6" h="356">
                  <a:moveTo>
                    <a:pt x="178" y="0"/>
                  </a:moveTo>
                  <a:cubicBezTo>
                    <a:pt x="80" y="0"/>
                    <a:pt x="0" y="80"/>
                    <a:pt x="0" y="178"/>
                  </a:cubicBezTo>
                  <a:cubicBezTo>
                    <a:pt x="0" y="276"/>
                    <a:pt x="80" y="356"/>
                    <a:pt x="178" y="356"/>
                  </a:cubicBezTo>
                  <a:cubicBezTo>
                    <a:pt x="206" y="356"/>
                    <a:pt x="234" y="349"/>
                    <a:pt x="259" y="336"/>
                  </a:cubicBezTo>
                  <a:cubicBezTo>
                    <a:pt x="271" y="330"/>
                    <a:pt x="276" y="316"/>
                    <a:pt x="270" y="304"/>
                  </a:cubicBezTo>
                  <a:cubicBezTo>
                    <a:pt x="264" y="292"/>
                    <a:pt x="249" y="288"/>
                    <a:pt x="237" y="294"/>
                  </a:cubicBezTo>
                  <a:cubicBezTo>
                    <a:pt x="219" y="303"/>
                    <a:pt x="199" y="308"/>
                    <a:pt x="178" y="308"/>
                  </a:cubicBezTo>
                  <a:cubicBezTo>
                    <a:pt x="106" y="308"/>
                    <a:pt x="48" y="250"/>
                    <a:pt x="48" y="178"/>
                  </a:cubicBezTo>
                  <a:cubicBezTo>
                    <a:pt x="48" y="107"/>
                    <a:pt x="106" y="48"/>
                    <a:pt x="178" y="48"/>
                  </a:cubicBezTo>
                  <a:cubicBezTo>
                    <a:pt x="250" y="48"/>
                    <a:pt x="308" y="107"/>
                    <a:pt x="308" y="178"/>
                  </a:cubicBezTo>
                  <a:cubicBezTo>
                    <a:pt x="308" y="199"/>
                    <a:pt x="303" y="219"/>
                    <a:pt x="293" y="238"/>
                  </a:cubicBezTo>
                  <a:cubicBezTo>
                    <a:pt x="287" y="249"/>
                    <a:pt x="292" y="264"/>
                    <a:pt x="304" y="270"/>
                  </a:cubicBezTo>
                  <a:cubicBezTo>
                    <a:pt x="316" y="276"/>
                    <a:pt x="330" y="271"/>
                    <a:pt x="336" y="260"/>
                  </a:cubicBezTo>
                  <a:cubicBezTo>
                    <a:pt x="349" y="235"/>
                    <a:pt x="356" y="206"/>
                    <a:pt x="356" y="178"/>
                  </a:cubicBezTo>
                  <a:cubicBezTo>
                    <a:pt x="356" y="80"/>
                    <a:pt x="276" y="0"/>
                    <a:pt x="178" y="0"/>
                  </a:cubicBezTo>
                  <a:close/>
                  <a:moveTo>
                    <a:pt x="178" y="0"/>
                  </a:moveTo>
                  <a:cubicBezTo>
                    <a:pt x="178" y="0"/>
                    <a:pt x="178" y="0"/>
                    <a:pt x="1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0" name="Freeform 10"/>
            <p:cNvSpPr>
              <a:spLocks noEditPoints="1"/>
            </p:cNvSpPr>
            <p:nvPr/>
          </p:nvSpPr>
          <p:spPr bwMode="auto">
            <a:xfrm>
              <a:off x="3332" y="1759"/>
              <a:ext cx="1016" cy="1014"/>
            </a:xfrm>
            <a:custGeom>
              <a:avLst/>
              <a:gdLst>
                <a:gd name="T0" fmla="*/ 711 w 836"/>
                <a:gd name="T1" fmla="*/ 330 h 836"/>
                <a:gd name="T2" fmla="*/ 759 w 836"/>
                <a:gd name="T3" fmla="*/ 202 h 836"/>
                <a:gd name="T4" fmla="*/ 759 w 836"/>
                <a:gd name="T5" fmla="*/ 168 h 836"/>
                <a:gd name="T6" fmla="*/ 634 w 836"/>
                <a:gd name="T7" fmla="*/ 77 h 836"/>
                <a:gd name="T8" fmla="*/ 506 w 836"/>
                <a:gd name="T9" fmla="*/ 125 h 836"/>
                <a:gd name="T10" fmla="*/ 482 w 836"/>
                <a:gd name="T11" fmla="*/ 0 h 836"/>
                <a:gd name="T12" fmla="*/ 330 w 836"/>
                <a:gd name="T13" fmla="*/ 24 h 836"/>
                <a:gd name="T14" fmla="*/ 273 w 836"/>
                <a:gd name="T15" fmla="*/ 149 h 836"/>
                <a:gd name="T16" fmla="*/ 168 w 836"/>
                <a:gd name="T17" fmla="*/ 77 h 836"/>
                <a:gd name="T18" fmla="*/ 70 w 836"/>
                <a:gd name="T19" fmla="*/ 185 h 836"/>
                <a:gd name="T20" fmla="*/ 149 w 836"/>
                <a:gd name="T21" fmla="*/ 273 h 836"/>
                <a:gd name="T22" fmla="*/ 24 w 836"/>
                <a:gd name="T23" fmla="*/ 330 h 836"/>
                <a:gd name="T24" fmla="*/ 0 w 836"/>
                <a:gd name="T25" fmla="*/ 482 h 836"/>
                <a:gd name="T26" fmla="*/ 125 w 836"/>
                <a:gd name="T27" fmla="*/ 506 h 836"/>
                <a:gd name="T28" fmla="*/ 77 w 836"/>
                <a:gd name="T29" fmla="*/ 634 h 836"/>
                <a:gd name="T30" fmla="*/ 77 w 836"/>
                <a:gd name="T31" fmla="*/ 668 h 836"/>
                <a:gd name="T32" fmla="*/ 202 w 836"/>
                <a:gd name="T33" fmla="*/ 759 h 836"/>
                <a:gd name="T34" fmla="*/ 330 w 836"/>
                <a:gd name="T35" fmla="*/ 711 h 836"/>
                <a:gd name="T36" fmla="*/ 354 w 836"/>
                <a:gd name="T37" fmla="*/ 836 h 836"/>
                <a:gd name="T38" fmla="*/ 506 w 836"/>
                <a:gd name="T39" fmla="*/ 812 h 836"/>
                <a:gd name="T40" fmla="*/ 563 w 836"/>
                <a:gd name="T41" fmla="*/ 688 h 836"/>
                <a:gd name="T42" fmla="*/ 668 w 836"/>
                <a:gd name="T43" fmla="*/ 759 h 836"/>
                <a:gd name="T44" fmla="*/ 766 w 836"/>
                <a:gd name="T45" fmla="*/ 651 h 836"/>
                <a:gd name="T46" fmla="*/ 687 w 836"/>
                <a:gd name="T47" fmla="*/ 563 h 836"/>
                <a:gd name="T48" fmla="*/ 812 w 836"/>
                <a:gd name="T49" fmla="*/ 506 h 836"/>
                <a:gd name="T50" fmla="*/ 836 w 836"/>
                <a:gd name="T51" fmla="*/ 354 h 836"/>
                <a:gd name="T52" fmla="*/ 788 w 836"/>
                <a:gd name="T53" fmla="*/ 458 h 836"/>
                <a:gd name="T54" fmla="*/ 669 w 836"/>
                <a:gd name="T55" fmla="*/ 477 h 836"/>
                <a:gd name="T56" fmla="*/ 640 w 836"/>
                <a:gd name="T57" fmla="*/ 584 h 836"/>
                <a:gd name="T58" fmla="*/ 651 w 836"/>
                <a:gd name="T59" fmla="*/ 708 h 836"/>
                <a:gd name="T60" fmla="*/ 554 w 836"/>
                <a:gd name="T61" fmla="*/ 637 h 836"/>
                <a:gd name="T62" fmla="*/ 458 w 836"/>
                <a:gd name="T63" fmla="*/ 693 h 836"/>
                <a:gd name="T64" fmla="*/ 378 w 836"/>
                <a:gd name="T65" fmla="*/ 788 h 836"/>
                <a:gd name="T66" fmla="*/ 359 w 836"/>
                <a:gd name="T67" fmla="*/ 669 h 836"/>
                <a:gd name="T68" fmla="*/ 252 w 836"/>
                <a:gd name="T69" fmla="*/ 641 h 836"/>
                <a:gd name="T70" fmla="*/ 128 w 836"/>
                <a:gd name="T71" fmla="*/ 651 h 836"/>
                <a:gd name="T72" fmla="*/ 199 w 836"/>
                <a:gd name="T73" fmla="*/ 554 h 836"/>
                <a:gd name="T74" fmla="*/ 143 w 836"/>
                <a:gd name="T75" fmla="*/ 458 h 836"/>
                <a:gd name="T76" fmla="*/ 48 w 836"/>
                <a:gd name="T77" fmla="*/ 378 h 836"/>
                <a:gd name="T78" fmla="*/ 167 w 836"/>
                <a:gd name="T79" fmla="*/ 360 h 836"/>
                <a:gd name="T80" fmla="*/ 196 w 836"/>
                <a:gd name="T81" fmla="*/ 252 h 836"/>
                <a:gd name="T82" fmla="*/ 185 w 836"/>
                <a:gd name="T83" fmla="*/ 128 h 836"/>
                <a:gd name="T84" fmla="*/ 282 w 836"/>
                <a:gd name="T85" fmla="*/ 199 h 836"/>
                <a:gd name="T86" fmla="*/ 378 w 836"/>
                <a:gd name="T87" fmla="*/ 144 h 836"/>
                <a:gd name="T88" fmla="*/ 458 w 836"/>
                <a:gd name="T89" fmla="*/ 48 h 836"/>
                <a:gd name="T90" fmla="*/ 477 w 836"/>
                <a:gd name="T91" fmla="*/ 167 h 836"/>
                <a:gd name="T92" fmla="*/ 584 w 836"/>
                <a:gd name="T93" fmla="*/ 196 h 836"/>
                <a:gd name="T94" fmla="*/ 708 w 836"/>
                <a:gd name="T95" fmla="*/ 185 h 836"/>
                <a:gd name="T96" fmla="*/ 637 w 836"/>
                <a:gd name="T97" fmla="*/ 282 h 836"/>
                <a:gd name="T98" fmla="*/ 693 w 836"/>
                <a:gd name="T99" fmla="*/ 378 h 836"/>
                <a:gd name="T100" fmla="*/ 788 w 836"/>
                <a:gd name="T101" fmla="*/ 458 h 836"/>
                <a:gd name="T102" fmla="*/ 788 w 836"/>
                <a:gd name="T103" fmla="*/ 458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6" h="836">
                  <a:moveTo>
                    <a:pt x="812" y="330"/>
                  </a:moveTo>
                  <a:cubicBezTo>
                    <a:pt x="711" y="330"/>
                    <a:pt x="711" y="330"/>
                    <a:pt x="711" y="330"/>
                  </a:cubicBezTo>
                  <a:cubicBezTo>
                    <a:pt x="705" y="311"/>
                    <a:pt x="697" y="291"/>
                    <a:pt x="687" y="273"/>
                  </a:cubicBezTo>
                  <a:cubicBezTo>
                    <a:pt x="759" y="202"/>
                    <a:pt x="759" y="202"/>
                    <a:pt x="759" y="202"/>
                  </a:cubicBezTo>
                  <a:cubicBezTo>
                    <a:pt x="763" y="197"/>
                    <a:pt x="766" y="191"/>
                    <a:pt x="766" y="185"/>
                  </a:cubicBezTo>
                  <a:cubicBezTo>
                    <a:pt x="766" y="179"/>
                    <a:pt x="763" y="172"/>
                    <a:pt x="759" y="168"/>
                  </a:cubicBezTo>
                  <a:cubicBezTo>
                    <a:pt x="668" y="77"/>
                    <a:pt x="668" y="77"/>
                    <a:pt x="668" y="77"/>
                  </a:cubicBezTo>
                  <a:cubicBezTo>
                    <a:pt x="659" y="68"/>
                    <a:pt x="644" y="68"/>
                    <a:pt x="634" y="77"/>
                  </a:cubicBezTo>
                  <a:cubicBezTo>
                    <a:pt x="563" y="149"/>
                    <a:pt x="563" y="149"/>
                    <a:pt x="563" y="149"/>
                  </a:cubicBezTo>
                  <a:cubicBezTo>
                    <a:pt x="545" y="139"/>
                    <a:pt x="526" y="131"/>
                    <a:pt x="506" y="125"/>
                  </a:cubicBezTo>
                  <a:cubicBezTo>
                    <a:pt x="506" y="24"/>
                    <a:pt x="506" y="24"/>
                    <a:pt x="506" y="24"/>
                  </a:cubicBezTo>
                  <a:cubicBezTo>
                    <a:pt x="506" y="11"/>
                    <a:pt x="495" y="0"/>
                    <a:pt x="482" y="0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41" y="0"/>
                    <a:pt x="330" y="11"/>
                    <a:pt x="330" y="24"/>
                  </a:cubicBezTo>
                  <a:cubicBezTo>
                    <a:pt x="330" y="125"/>
                    <a:pt x="330" y="125"/>
                    <a:pt x="330" y="125"/>
                  </a:cubicBezTo>
                  <a:cubicBezTo>
                    <a:pt x="310" y="131"/>
                    <a:pt x="291" y="139"/>
                    <a:pt x="273" y="149"/>
                  </a:cubicBezTo>
                  <a:cubicBezTo>
                    <a:pt x="202" y="77"/>
                    <a:pt x="202" y="77"/>
                    <a:pt x="202" y="77"/>
                  </a:cubicBezTo>
                  <a:cubicBezTo>
                    <a:pt x="192" y="68"/>
                    <a:pt x="177" y="68"/>
                    <a:pt x="168" y="77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73" y="172"/>
                    <a:pt x="70" y="179"/>
                    <a:pt x="70" y="185"/>
                  </a:cubicBezTo>
                  <a:cubicBezTo>
                    <a:pt x="70" y="191"/>
                    <a:pt x="73" y="197"/>
                    <a:pt x="77" y="202"/>
                  </a:cubicBezTo>
                  <a:cubicBezTo>
                    <a:pt x="149" y="273"/>
                    <a:pt x="149" y="273"/>
                    <a:pt x="149" y="273"/>
                  </a:cubicBezTo>
                  <a:cubicBezTo>
                    <a:pt x="139" y="291"/>
                    <a:pt x="131" y="311"/>
                    <a:pt x="125" y="330"/>
                  </a:cubicBezTo>
                  <a:cubicBezTo>
                    <a:pt x="24" y="330"/>
                    <a:pt x="24" y="330"/>
                    <a:pt x="24" y="330"/>
                  </a:cubicBezTo>
                  <a:cubicBezTo>
                    <a:pt x="11" y="330"/>
                    <a:pt x="0" y="341"/>
                    <a:pt x="0" y="354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495"/>
                    <a:pt x="11" y="506"/>
                    <a:pt x="24" y="506"/>
                  </a:cubicBezTo>
                  <a:cubicBezTo>
                    <a:pt x="125" y="506"/>
                    <a:pt x="125" y="506"/>
                    <a:pt x="125" y="506"/>
                  </a:cubicBezTo>
                  <a:cubicBezTo>
                    <a:pt x="131" y="526"/>
                    <a:pt x="139" y="545"/>
                    <a:pt x="149" y="563"/>
                  </a:cubicBezTo>
                  <a:cubicBezTo>
                    <a:pt x="77" y="634"/>
                    <a:pt x="77" y="634"/>
                    <a:pt x="77" y="634"/>
                  </a:cubicBezTo>
                  <a:cubicBezTo>
                    <a:pt x="73" y="639"/>
                    <a:pt x="70" y="645"/>
                    <a:pt x="70" y="651"/>
                  </a:cubicBezTo>
                  <a:cubicBezTo>
                    <a:pt x="70" y="658"/>
                    <a:pt x="73" y="664"/>
                    <a:pt x="77" y="668"/>
                  </a:cubicBezTo>
                  <a:cubicBezTo>
                    <a:pt x="168" y="759"/>
                    <a:pt x="168" y="759"/>
                    <a:pt x="168" y="759"/>
                  </a:cubicBezTo>
                  <a:cubicBezTo>
                    <a:pt x="177" y="768"/>
                    <a:pt x="192" y="768"/>
                    <a:pt x="202" y="759"/>
                  </a:cubicBezTo>
                  <a:cubicBezTo>
                    <a:pt x="273" y="688"/>
                    <a:pt x="273" y="688"/>
                    <a:pt x="273" y="688"/>
                  </a:cubicBezTo>
                  <a:cubicBezTo>
                    <a:pt x="291" y="697"/>
                    <a:pt x="310" y="705"/>
                    <a:pt x="330" y="711"/>
                  </a:cubicBezTo>
                  <a:cubicBezTo>
                    <a:pt x="330" y="812"/>
                    <a:pt x="330" y="812"/>
                    <a:pt x="330" y="812"/>
                  </a:cubicBezTo>
                  <a:cubicBezTo>
                    <a:pt x="330" y="825"/>
                    <a:pt x="341" y="836"/>
                    <a:pt x="354" y="836"/>
                  </a:cubicBezTo>
                  <a:cubicBezTo>
                    <a:pt x="482" y="836"/>
                    <a:pt x="482" y="836"/>
                    <a:pt x="482" y="836"/>
                  </a:cubicBezTo>
                  <a:cubicBezTo>
                    <a:pt x="495" y="836"/>
                    <a:pt x="506" y="825"/>
                    <a:pt x="506" y="812"/>
                  </a:cubicBezTo>
                  <a:cubicBezTo>
                    <a:pt x="506" y="711"/>
                    <a:pt x="506" y="711"/>
                    <a:pt x="506" y="711"/>
                  </a:cubicBezTo>
                  <a:cubicBezTo>
                    <a:pt x="526" y="705"/>
                    <a:pt x="545" y="697"/>
                    <a:pt x="563" y="688"/>
                  </a:cubicBezTo>
                  <a:cubicBezTo>
                    <a:pt x="634" y="759"/>
                    <a:pt x="634" y="759"/>
                    <a:pt x="634" y="759"/>
                  </a:cubicBezTo>
                  <a:cubicBezTo>
                    <a:pt x="644" y="768"/>
                    <a:pt x="659" y="768"/>
                    <a:pt x="668" y="759"/>
                  </a:cubicBezTo>
                  <a:cubicBezTo>
                    <a:pt x="759" y="668"/>
                    <a:pt x="759" y="668"/>
                    <a:pt x="759" y="668"/>
                  </a:cubicBezTo>
                  <a:cubicBezTo>
                    <a:pt x="763" y="664"/>
                    <a:pt x="766" y="658"/>
                    <a:pt x="766" y="651"/>
                  </a:cubicBezTo>
                  <a:cubicBezTo>
                    <a:pt x="766" y="645"/>
                    <a:pt x="763" y="639"/>
                    <a:pt x="759" y="634"/>
                  </a:cubicBezTo>
                  <a:cubicBezTo>
                    <a:pt x="687" y="563"/>
                    <a:pt x="687" y="563"/>
                    <a:pt x="687" y="563"/>
                  </a:cubicBezTo>
                  <a:cubicBezTo>
                    <a:pt x="697" y="545"/>
                    <a:pt x="705" y="526"/>
                    <a:pt x="711" y="506"/>
                  </a:cubicBezTo>
                  <a:cubicBezTo>
                    <a:pt x="812" y="506"/>
                    <a:pt x="812" y="506"/>
                    <a:pt x="812" y="506"/>
                  </a:cubicBezTo>
                  <a:cubicBezTo>
                    <a:pt x="825" y="506"/>
                    <a:pt x="836" y="495"/>
                    <a:pt x="836" y="482"/>
                  </a:cubicBezTo>
                  <a:cubicBezTo>
                    <a:pt x="836" y="354"/>
                    <a:pt x="836" y="354"/>
                    <a:pt x="836" y="354"/>
                  </a:cubicBezTo>
                  <a:cubicBezTo>
                    <a:pt x="836" y="341"/>
                    <a:pt x="825" y="330"/>
                    <a:pt x="812" y="330"/>
                  </a:cubicBezTo>
                  <a:close/>
                  <a:moveTo>
                    <a:pt x="788" y="458"/>
                  </a:moveTo>
                  <a:cubicBezTo>
                    <a:pt x="693" y="458"/>
                    <a:pt x="693" y="458"/>
                    <a:pt x="693" y="458"/>
                  </a:cubicBezTo>
                  <a:cubicBezTo>
                    <a:pt x="681" y="458"/>
                    <a:pt x="672" y="466"/>
                    <a:pt x="669" y="477"/>
                  </a:cubicBezTo>
                  <a:cubicBezTo>
                    <a:pt x="663" y="504"/>
                    <a:pt x="652" y="530"/>
                    <a:pt x="637" y="554"/>
                  </a:cubicBezTo>
                  <a:cubicBezTo>
                    <a:pt x="631" y="564"/>
                    <a:pt x="632" y="576"/>
                    <a:pt x="640" y="584"/>
                  </a:cubicBezTo>
                  <a:cubicBezTo>
                    <a:pt x="708" y="651"/>
                    <a:pt x="708" y="651"/>
                    <a:pt x="708" y="651"/>
                  </a:cubicBezTo>
                  <a:cubicBezTo>
                    <a:pt x="651" y="708"/>
                    <a:pt x="651" y="708"/>
                    <a:pt x="651" y="708"/>
                  </a:cubicBezTo>
                  <a:cubicBezTo>
                    <a:pt x="584" y="641"/>
                    <a:pt x="584" y="641"/>
                    <a:pt x="584" y="641"/>
                  </a:cubicBezTo>
                  <a:cubicBezTo>
                    <a:pt x="576" y="633"/>
                    <a:pt x="564" y="631"/>
                    <a:pt x="554" y="637"/>
                  </a:cubicBezTo>
                  <a:cubicBezTo>
                    <a:pt x="530" y="652"/>
                    <a:pt x="504" y="663"/>
                    <a:pt x="477" y="669"/>
                  </a:cubicBezTo>
                  <a:cubicBezTo>
                    <a:pt x="466" y="672"/>
                    <a:pt x="458" y="682"/>
                    <a:pt x="458" y="693"/>
                  </a:cubicBezTo>
                  <a:cubicBezTo>
                    <a:pt x="458" y="788"/>
                    <a:pt x="458" y="788"/>
                    <a:pt x="458" y="788"/>
                  </a:cubicBezTo>
                  <a:cubicBezTo>
                    <a:pt x="378" y="788"/>
                    <a:pt x="378" y="788"/>
                    <a:pt x="378" y="788"/>
                  </a:cubicBezTo>
                  <a:cubicBezTo>
                    <a:pt x="378" y="693"/>
                    <a:pt x="378" y="693"/>
                    <a:pt x="378" y="693"/>
                  </a:cubicBezTo>
                  <a:cubicBezTo>
                    <a:pt x="378" y="682"/>
                    <a:pt x="370" y="672"/>
                    <a:pt x="359" y="669"/>
                  </a:cubicBezTo>
                  <a:cubicBezTo>
                    <a:pt x="332" y="663"/>
                    <a:pt x="306" y="652"/>
                    <a:pt x="282" y="637"/>
                  </a:cubicBezTo>
                  <a:cubicBezTo>
                    <a:pt x="272" y="631"/>
                    <a:pt x="260" y="633"/>
                    <a:pt x="252" y="641"/>
                  </a:cubicBezTo>
                  <a:cubicBezTo>
                    <a:pt x="185" y="708"/>
                    <a:pt x="185" y="708"/>
                    <a:pt x="185" y="708"/>
                  </a:cubicBezTo>
                  <a:cubicBezTo>
                    <a:pt x="128" y="651"/>
                    <a:pt x="128" y="651"/>
                    <a:pt x="128" y="651"/>
                  </a:cubicBezTo>
                  <a:cubicBezTo>
                    <a:pt x="196" y="584"/>
                    <a:pt x="196" y="584"/>
                    <a:pt x="196" y="584"/>
                  </a:cubicBezTo>
                  <a:cubicBezTo>
                    <a:pt x="204" y="576"/>
                    <a:pt x="205" y="564"/>
                    <a:pt x="199" y="554"/>
                  </a:cubicBezTo>
                  <a:cubicBezTo>
                    <a:pt x="184" y="530"/>
                    <a:pt x="173" y="504"/>
                    <a:pt x="167" y="477"/>
                  </a:cubicBezTo>
                  <a:cubicBezTo>
                    <a:pt x="164" y="466"/>
                    <a:pt x="155" y="458"/>
                    <a:pt x="143" y="458"/>
                  </a:cubicBezTo>
                  <a:cubicBezTo>
                    <a:pt x="48" y="458"/>
                    <a:pt x="48" y="458"/>
                    <a:pt x="48" y="458"/>
                  </a:cubicBezTo>
                  <a:cubicBezTo>
                    <a:pt x="48" y="378"/>
                    <a:pt x="48" y="378"/>
                    <a:pt x="48" y="378"/>
                  </a:cubicBezTo>
                  <a:cubicBezTo>
                    <a:pt x="143" y="378"/>
                    <a:pt x="143" y="378"/>
                    <a:pt x="143" y="378"/>
                  </a:cubicBezTo>
                  <a:cubicBezTo>
                    <a:pt x="155" y="378"/>
                    <a:pt x="164" y="371"/>
                    <a:pt x="167" y="360"/>
                  </a:cubicBezTo>
                  <a:cubicBezTo>
                    <a:pt x="173" y="332"/>
                    <a:pt x="184" y="306"/>
                    <a:pt x="199" y="282"/>
                  </a:cubicBezTo>
                  <a:cubicBezTo>
                    <a:pt x="205" y="273"/>
                    <a:pt x="204" y="260"/>
                    <a:pt x="196" y="252"/>
                  </a:cubicBezTo>
                  <a:cubicBezTo>
                    <a:pt x="128" y="185"/>
                    <a:pt x="128" y="185"/>
                    <a:pt x="128" y="185"/>
                  </a:cubicBezTo>
                  <a:cubicBezTo>
                    <a:pt x="185" y="128"/>
                    <a:pt x="185" y="128"/>
                    <a:pt x="185" y="128"/>
                  </a:cubicBezTo>
                  <a:cubicBezTo>
                    <a:pt x="252" y="196"/>
                    <a:pt x="252" y="196"/>
                    <a:pt x="252" y="196"/>
                  </a:cubicBezTo>
                  <a:cubicBezTo>
                    <a:pt x="260" y="204"/>
                    <a:pt x="272" y="205"/>
                    <a:pt x="282" y="199"/>
                  </a:cubicBezTo>
                  <a:cubicBezTo>
                    <a:pt x="306" y="184"/>
                    <a:pt x="332" y="173"/>
                    <a:pt x="359" y="167"/>
                  </a:cubicBezTo>
                  <a:cubicBezTo>
                    <a:pt x="370" y="165"/>
                    <a:pt x="378" y="155"/>
                    <a:pt x="378" y="144"/>
                  </a:cubicBezTo>
                  <a:cubicBezTo>
                    <a:pt x="378" y="48"/>
                    <a:pt x="378" y="48"/>
                    <a:pt x="378" y="48"/>
                  </a:cubicBezTo>
                  <a:cubicBezTo>
                    <a:pt x="458" y="48"/>
                    <a:pt x="458" y="48"/>
                    <a:pt x="458" y="48"/>
                  </a:cubicBezTo>
                  <a:cubicBezTo>
                    <a:pt x="458" y="144"/>
                    <a:pt x="458" y="144"/>
                    <a:pt x="458" y="144"/>
                  </a:cubicBezTo>
                  <a:cubicBezTo>
                    <a:pt x="458" y="155"/>
                    <a:pt x="466" y="165"/>
                    <a:pt x="477" y="167"/>
                  </a:cubicBezTo>
                  <a:cubicBezTo>
                    <a:pt x="504" y="173"/>
                    <a:pt x="530" y="184"/>
                    <a:pt x="554" y="199"/>
                  </a:cubicBezTo>
                  <a:cubicBezTo>
                    <a:pt x="564" y="205"/>
                    <a:pt x="576" y="204"/>
                    <a:pt x="584" y="196"/>
                  </a:cubicBezTo>
                  <a:cubicBezTo>
                    <a:pt x="651" y="128"/>
                    <a:pt x="651" y="128"/>
                    <a:pt x="651" y="128"/>
                  </a:cubicBezTo>
                  <a:cubicBezTo>
                    <a:pt x="708" y="185"/>
                    <a:pt x="708" y="185"/>
                    <a:pt x="708" y="185"/>
                  </a:cubicBezTo>
                  <a:cubicBezTo>
                    <a:pt x="640" y="252"/>
                    <a:pt x="640" y="252"/>
                    <a:pt x="640" y="252"/>
                  </a:cubicBezTo>
                  <a:cubicBezTo>
                    <a:pt x="632" y="260"/>
                    <a:pt x="631" y="273"/>
                    <a:pt x="637" y="282"/>
                  </a:cubicBezTo>
                  <a:cubicBezTo>
                    <a:pt x="652" y="306"/>
                    <a:pt x="663" y="332"/>
                    <a:pt x="669" y="360"/>
                  </a:cubicBezTo>
                  <a:cubicBezTo>
                    <a:pt x="672" y="371"/>
                    <a:pt x="681" y="378"/>
                    <a:pt x="693" y="378"/>
                  </a:cubicBezTo>
                  <a:cubicBezTo>
                    <a:pt x="788" y="378"/>
                    <a:pt x="788" y="378"/>
                    <a:pt x="788" y="378"/>
                  </a:cubicBezTo>
                  <a:lnTo>
                    <a:pt x="788" y="458"/>
                  </a:lnTo>
                  <a:close/>
                  <a:moveTo>
                    <a:pt x="788" y="458"/>
                  </a:moveTo>
                  <a:cubicBezTo>
                    <a:pt x="788" y="458"/>
                    <a:pt x="788" y="458"/>
                    <a:pt x="788" y="4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grpSp>
        <p:nvGrpSpPr>
          <p:cNvPr id="74" name="Group 4"/>
          <p:cNvGrpSpPr>
            <a:grpSpLocks noChangeAspect="1"/>
          </p:cNvGrpSpPr>
          <p:nvPr/>
        </p:nvGrpSpPr>
        <p:grpSpPr bwMode="auto">
          <a:xfrm>
            <a:off x="10375568" y="3840230"/>
            <a:ext cx="427075" cy="512041"/>
            <a:chOff x="3076" y="1247"/>
            <a:chExt cx="1523" cy="1826"/>
          </a:xfrm>
          <a:solidFill>
            <a:schemeClr val="accent3"/>
          </a:solidFill>
        </p:grpSpPr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3076" y="1247"/>
              <a:ext cx="1523" cy="1826"/>
            </a:xfrm>
            <a:custGeom>
              <a:avLst/>
              <a:gdLst>
                <a:gd name="T0" fmla="*/ 1249 w 1253"/>
                <a:gd name="T1" fmla="*/ 1339 h 1504"/>
                <a:gd name="T2" fmla="*/ 1050 w 1253"/>
                <a:gd name="T3" fmla="*/ 858 h 1504"/>
                <a:gd name="T4" fmla="*/ 1019 w 1253"/>
                <a:gd name="T5" fmla="*/ 845 h 1504"/>
                <a:gd name="T6" fmla="*/ 1006 w 1253"/>
                <a:gd name="T7" fmla="*/ 876 h 1504"/>
                <a:gd name="T8" fmla="*/ 1186 w 1253"/>
                <a:gd name="T9" fmla="*/ 1311 h 1504"/>
                <a:gd name="T10" fmla="*/ 1022 w 1253"/>
                <a:gd name="T11" fmla="*/ 1263 h 1504"/>
                <a:gd name="T12" fmla="*/ 994 w 1253"/>
                <a:gd name="T13" fmla="*/ 1275 h 1504"/>
                <a:gd name="T14" fmla="*/ 911 w 1253"/>
                <a:gd name="T15" fmla="*/ 1425 h 1504"/>
                <a:gd name="T16" fmla="*/ 718 w 1253"/>
                <a:gd name="T17" fmla="*/ 958 h 1504"/>
                <a:gd name="T18" fmla="*/ 1110 w 1253"/>
                <a:gd name="T19" fmla="*/ 484 h 1504"/>
                <a:gd name="T20" fmla="*/ 627 w 1253"/>
                <a:gd name="T21" fmla="*/ 0 h 1504"/>
                <a:gd name="T22" fmla="*/ 143 w 1253"/>
                <a:gd name="T23" fmla="*/ 484 h 1504"/>
                <a:gd name="T24" fmla="*/ 239 w 1253"/>
                <a:gd name="T25" fmla="*/ 772 h 1504"/>
                <a:gd name="T26" fmla="*/ 4 w 1253"/>
                <a:gd name="T27" fmla="*/ 1339 h 1504"/>
                <a:gd name="T28" fmla="*/ 8 w 1253"/>
                <a:gd name="T29" fmla="*/ 1364 h 1504"/>
                <a:gd name="T30" fmla="*/ 33 w 1253"/>
                <a:gd name="T31" fmla="*/ 1371 h 1504"/>
                <a:gd name="T32" fmla="*/ 226 w 1253"/>
                <a:gd name="T33" fmla="*/ 1315 h 1504"/>
                <a:gd name="T34" fmla="*/ 324 w 1253"/>
                <a:gd name="T35" fmla="*/ 1492 h 1504"/>
                <a:gd name="T36" fmla="*/ 345 w 1253"/>
                <a:gd name="T37" fmla="*/ 1504 h 1504"/>
                <a:gd name="T38" fmla="*/ 346 w 1253"/>
                <a:gd name="T39" fmla="*/ 1504 h 1504"/>
                <a:gd name="T40" fmla="*/ 367 w 1253"/>
                <a:gd name="T41" fmla="*/ 1489 h 1504"/>
                <a:gd name="T42" fmla="*/ 553 w 1253"/>
                <a:gd name="T43" fmla="*/ 1040 h 1504"/>
                <a:gd name="T44" fmla="*/ 540 w 1253"/>
                <a:gd name="T45" fmla="*/ 1009 h 1504"/>
                <a:gd name="T46" fmla="*/ 509 w 1253"/>
                <a:gd name="T47" fmla="*/ 1022 h 1504"/>
                <a:gd name="T48" fmla="*/ 342 w 1253"/>
                <a:gd name="T49" fmla="*/ 1425 h 1504"/>
                <a:gd name="T50" fmla="*/ 259 w 1253"/>
                <a:gd name="T51" fmla="*/ 1275 h 1504"/>
                <a:gd name="T52" fmla="*/ 231 w 1253"/>
                <a:gd name="T53" fmla="*/ 1263 h 1504"/>
                <a:gd name="T54" fmla="*/ 67 w 1253"/>
                <a:gd name="T55" fmla="*/ 1311 h 1504"/>
                <a:gd name="T56" fmla="*/ 273 w 1253"/>
                <a:gd name="T57" fmla="*/ 814 h 1504"/>
                <a:gd name="T58" fmla="*/ 627 w 1253"/>
                <a:gd name="T59" fmla="*/ 967 h 1504"/>
                <a:gd name="T60" fmla="*/ 669 w 1253"/>
                <a:gd name="T61" fmla="*/ 965 h 1504"/>
                <a:gd name="T62" fmla="*/ 886 w 1253"/>
                <a:gd name="T63" fmla="*/ 1489 h 1504"/>
                <a:gd name="T64" fmla="*/ 907 w 1253"/>
                <a:gd name="T65" fmla="*/ 1504 h 1504"/>
                <a:gd name="T66" fmla="*/ 908 w 1253"/>
                <a:gd name="T67" fmla="*/ 1504 h 1504"/>
                <a:gd name="T68" fmla="*/ 929 w 1253"/>
                <a:gd name="T69" fmla="*/ 1492 h 1504"/>
                <a:gd name="T70" fmla="*/ 1027 w 1253"/>
                <a:gd name="T71" fmla="*/ 1315 h 1504"/>
                <a:gd name="T72" fmla="*/ 1220 w 1253"/>
                <a:gd name="T73" fmla="*/ 1371 h 1504"/>
                <a:gd name="T74" fmla="*/ 1245 w 1253"/>
                <a:gd name="T75" fmla="*/ 1364 h 1504"/>
                <a:gd name="T76" fmla="*/ 1249 w 1253"/>
                <a:gd name="T77" fmla="*/ 1339 h 1504"/>
                <a:gd name="T78" fmla="*/ 191 w 1253"/>
                <a:gd name="T79" fmla="*/ 484 h 1504"/>
                <a:gd name="T80" fmla="*/ 627 w 1253"/>
                <a:gd name="T81" fmla="*/ 48 h 1504"/>
                <a:gd name="T82" fmla="*/ 1062 w 1253"/>
                <a:gd name="T83" fmla="*/ 484 h 1504"/>
                <a:gd name="T84" fmla="*/ 627 w 1253"/>
                <a:gd name="T85" fmla="*/ 919 h 1504"/>
                <a:gd name="T86" fmla="*/ 191 w 1253"/>
                <a:gd name="T87" fmla="*/ 484 h 1504"/>
                <a:gd name="T88" fmla="*/ 191 w 1253"/>
                <a:gd name="T89" fmla="*/ 484 h 1504"/>
                <a:gd name="T90" fmla="*/ 191 w 1253"/>
                <a:gd name="T91" fmla="*/ 484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3" h="1504">
                  <a:moveTo>
                    <a:pt x="1249" y="1339"/>
                  </a:moveTo>
                  <a:cubicBezTo>
                    <a:pt x="1050" y="858"/>
                    <a:pt x="1050" y="858"/>
                    <a:pt x="1050" y="858"/>
                  </a:cubicBezTo>
                  <a:cubicBezTo>
                    <a:pt x="1045" y="846"/>
                    <a:pt x="1031" y="840"/>
                    <a:pt x="1019" y="845"/>
                  </a:cubicBezTo>
                  <a:cubicBezTo>
                    <a:pt x="1007" y="850"/>
                    <a:pt x="1001" y="864"/>
                    <a:pt x="1006" y="876"/>
                  </a:cubicBezTo>
                  <a:cubicBezTo>
                    <a:pt x="1186" y="1311"/>
                    <a:pt x="1186" y="1311"/>
                    <a:pt x="1186" y="1311"/>
                  </a:cubicBezTo>
                  <a:cubicBezTo>
                    <a:pt x="1022" y="1263"/>
                    <a:pt x="1022" y="1263"/>
                    <a:pt x="1022" y="1263"/>
                  </a:cubicBezTo>
                  <a:cubicBezTo>
                    <a:pt x="1011" y="1260"/>
                    <a:pt x="999" y="1265"/>
                    <a:pt x="994" y="1275"/>
                  </a:cubicBezTo>
                  <a:cubicBezTo>
                    <a:pt x="911" y="1425"/>
                    <a:pt x="911" y="1425"/>
                    <a:pt x="911" y="1425"/>
                  </a:cubicBezTo>
                  <a:cubicBezTo>
                    <a:pt x="718" y="958"/>
                    <a:pt x="718" y="958"/>
                    <a:pt x="718" y="958"/>
                  </a:cubicBezTo>
                  <a:cubicBezTo>
                    <a:pt x="941" y="915"/>
                    <a:pt x="1110" y="719"/>
                    <a:pt x="1110" y="484"/>
                  </a:cubicBezTo>
                  <a:cubicBezTo>
                    <a:pt x="1110" y="217"/>
                    <a:pt x="893" y="0"/>
                    <a:pt x="627" y="0"/>
                  </a:cubicBezTo>
                  <a:cubicBezTo>
                    <a:pt x="360" y="0"/>
                    <a:pt x="143" y="217"/>
                    <a:pt x="143" y="484"/>
                  </a:cubicBezTo>
                  <a:cubicBezTo>
                    <a:pt x="143" y="592"/>
                    <a:pt x="179" y="691"/>
                    <a:pt x="239" y="772"/>
                  </a:cubicBezTo>
                  <a:cubicBezTo>
                    <a:pt x="4" y="1339"/>
                    <a:pt x="4" y="1339"/>
                    <a:pt x="4" y="1339"/>
                  </a:cubicBezTo>
                  <a:cubicBezTo>
                    <a:pt x="0" y="1347"/>
                    <a:pt x="2" y="1357"/>
                    <a:pt x="8" y="1364"/>
                  </a:cubicBezTo>
                  <a:cubicBezTo>
                    <a:pt x="14" y="1371"/>
                    <a:pt x="24" y="1374"/>
                    <a:pt x="33" y="1371"/>
                  </a:cubicBezTo>
                  <a:cubicBezTo>
                    <a:pt x="226" y="1315"/>
                    <a:pt x="226" y="1315"/>
                    <a:pt x="226" y="1315"/>
                  </a:cubicBezTo>
                  <a:cubicBezTo>
                    <a:pt x="324" y="1492"/>
                    <a:pt x="324" y="1492"/>
                    <a:pt x="324" y="1492"/>
                  </a:cubicBezTo>
                  <a:cubicBezTo>
                    <a:pt x="328" y="1499"/>
                    <a:pt x="336" y="1504"/>
                    <a:pt x="345" y="1504"/>
                  </a:cubicBezTo>
                  <a:cubicBezTo>
                    <a:pt x="345" y="1504"/>
                    <a:pt x="346" y="1504"/>
                    <a:pt x="346" y="1504"/>
                  </a:cubicBezTo>
                  <a:cubicBezTo>
                    <a:pt x="355" y="1503"/>
                    <a:pt x="363" y="1498"/>
                    <a:pt x="367" y="1489"/>
                  </a:cubicBezTo>
                  <a:cubicBezTo>
                    <a:pt x="553" y="1040"/>
                    <a:pt x="553" y="1040"/>
                    <a:pt x="553" y="1040"/>
                  </a:cubicBezTo>
                  <a:cubicBezTo>
                    <a:pt x="558" y="1028"/>
                    <a:pt x="552" y="1014"/>
                    <a:pt x="540" y="1009"/>
                  </a:cubicBezTo>
                  <a:cubicBezTo>
                    <a:pt x="528" y="1004"/>
                    <a:pt x="514" y="1009"/>
                    <a:pt x="509" y="1022"/>
                  </a:cubicBezTo>
                  <a:cubicBezTo>
                    <a:pt x="342" y="1425"/>
                    <a:pt x="342" y="1425"/>
                    <a:pt x="342" y="1425"/>
                  </a:cubicBezTo>
                  <a:cubicBezTo>
                    <a:pt x="259" y="1275"/>
                    <a:pt x="259" y="1275"/>
                    <a:pt x="259" y="1275"/>
                  </a:cubicBezTo>
                  <a:cubicBezTo>
                    <a:pt x="254" y="1265"/>
                    <a:pt x="242" y="1260"/>
                    <a:pt x="231" y="1263"/>
                  </a:cubicBezTo>
                  <a:cubicBezTo>
                    <a:pt x="67" y="1311"/>
                    <a:pt x="67" y="1311"/>
                    <a:pt x="67" y="1311"/>
                  </a:cubicBezTo>
                  <a:cubicBezTo>
                    <a:pt x="273" y="814"/>
                    <a:pt x="273" y="814"/>
                    <a:pt x="273" y="814"/>
                  </a:cubicBezTo>
                  <a:cubicBezTo>
                    <a:pt x="362" y="908"/>
                    <a:pt x="487" y="967"/>
                    <a:pt x="627" y="967"/>
                  </a:cubicBezTo>
                  <a:cubicBezTo>
                    <a:pt x="641" y="967"/>
                    <a:pt x="655" y="966"/>
                    <a:pt x="669" y="965"/>
                  </a:cubicBezTo>
                  <a:cubicBezTo>
                    <a:pt x="886" y="1489"/>
                    <a:pt x="886" y="1489"/>
                    <a:pt x="886" y="1489"/>
                  </a:cubicBezTo>
                  <a:cubicBezTo>
                    <a:pt x="890" y="1498"/>
                    <a:pt x="898" y="1503"/>
                    <a:pt x="907" y="1504"/>
                  </a:cubicBezTo>
                  <a:cubicBezTo>
                    <a:pt x="907" y="1504"/>
                    <a:pt x="908" y="1504"/>
                    <a:pt x="908" y="1504"/>
                  </a:cubicBezTo>
                  <a:cubicBezTo>
                    <a:pt x="917" y="1504"/>
                    <a:pt x="925" y="1499"/>
                    <a:pt x="929" y="1492"/>
                  </a:cubicBezTo>
                  <a:cubicBezTo>
                    <a:pt x="1027" y="1315"/>
                    <a:pt x="1027" y="1315"/>
                    <a:pt x="1027" y="1315"/>
                  </a:cubicBezTo>
                  <a:cubicBezTo>
                    <a:pt x="1220" y="1371"/>
                    <a:pt x="1220" y="1371"/>
                    <a:pt x="1220" y="1371"/>
                  </a:cubicBezTo>
                  <a:cubicBezTo>
                    <a:pt x="1229" y="1374"/>
                    <a:pt x="1239" y="1371"/>
                    <a:pt x="1245" y="1364"/>
                  </a:cubicBezTo>
                  <a:cubicBezTo>
                    <a:pt x="1251" y="1357"/>
                    <a:pt x="1253" y="1347"/>
                    <a:pt x="1249" y="1339"/>
                  </a:cubicBezTo>
                  <a:close/>
                  <a:moveTo>
                    <a:pt x="191" y="484"/>
                  </a:moveTo>
                  <a:cubicBezTo>
                    <a:pt x="191" y="243"/>
                    <a:pt x="386" y="48"/>
                    <a:pt x="627" y="48"/>
                  </a:cubicBezTo>
                  <a:cubicBezTo>
                    <a:pt x="867" y="48"/>
                    <a:pt x="1062" y="243"/>
                    <a:pt x="1062" y="484"/>
                  </a:cubicBezTo>
                  <a:cubicBezTo>
                    <a:pt x="1062" y="724"/>
                    <a:pt x="867" y="919"/>
                    <a:pt x="627" y="919"/>
                  </a:cubicBezTo>
                  <a:cubicBezTo>
                    <a:pt x="386" y="919"/>
                    <a:pt x="191" y="724"/>
                    <a:pt x="191" y="484"/>
                  </a:cubicBezTo>
                  <a:close/>
                  <a:moveTo>
                    <a:pt x="191" y="484"/>
                  </a:moveTo>
                  <a:cubicBezTo>
                    <a:pt x="191" y="484"/>
                    <a:pt x="191" y="484"/>
                    <a:pt x="191" y="4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6" name="Freeform 6"/>
            <p:cNvSpPr>
              <a:spLocks noEditPoints="1"/>
            </p:cNvSpPr>
            <p:nvPr/>
          </p:nvSpPr>
          <p:spPr bwMode="auto">
            <a:xfrm>
              <a:off x="3497" y="1480"/>
              <a:ext cx="681" cy="649"/>
            </a:xfrm>
            <a:custGeom>
              <a:avLst/>
              <a:gdLst>
                <a:gd name="T0" fmla="*/ 558 w 561"/>
                <a:gd name="T1" fmla="*/ 201 h 534"/>
                <a:gd name="T2" fmla="*/ 539 w 561"/>
                <a:gd name="T3" fmla="*/ 185 h 534"/>
                <a:gd name="T4" fmla="*/ 377 w 561"/>
                <a:gd name="T5" fmla="*/ 158 h 534"/>
                <a:gd name="T6" fmla="*/ 302 w 561"/>
                <a:gd name="T7" fmla="*/ 13 h 534"/>
                <a:gd name="T8" fmla="*/ 281 w 561"/>
                <a:gd name="T9" fmla="*/ 0 h 534"/>
                <a:gd name="T10" fmla="*/ 259 w 561"/>
                <a:gd name="T11" fmla="*/ 13 h 534"/>
                <a:gd name="T12" fmla="*/ 184 w 561"/>
                <a:gd name="T13" fmla="*/ 158 h 534"/>
                <a:gd name="T14" fmla="*/ 22 w 561"/>
                <a:gd name="T15" fmla="*/ 185 h 534"/>
                <a:gd name="T16" fmla="*/ 3 w 561"/>
                <a:gd name="T17" fmla="*/ 201 h 534"/>
                <a:gd name="T18" fmla="*/ 9 w 561"/>
                <a:gd name="T19" fmla="*/ 226 h 534"/>
                <a:gd name="T20" fmla="*/ 124 w 561"/>
                <a:gd name="T21" fmla="*/ 343 h 534"/>
                <a:gd name="T22" fmla="*/ 100 w 561"/>
                <a:gd name="T23" fmla="*/ 505 h 534"/>
                <a:gd name="T24" fmla="*/ 109 w 561"/>
                <a:gd name="T25" fmla="*/ 527 h 534"/>
                <a:gd name="T26" fmla="*/ 134 w 561"/>
                <a:gd name="T27" fmla="*/ 530 h 534"/>
                <a:gd name="T28" fmla="*/ 281 w 561"/>
                <a:gd name="T29" fmla="*/ 457 h 534"/>
                <a:gd name="T30" fmla="*/ 427 w 561"/>
                <a:gd name="T31" fmla="*/ 530 h 534"/>
                <a:gd name="T32" fmla="*/ 438 w 561"/>
                <a:gd name="T33" fmla="*/ 532 h 534"/>
                <a:gd name="T34" fmla="*/ 452 w 561"/>
                <a:gd name="T35" fmla="*/ 527 h 534"/>
                <a:gd name="T36" fmla="*/ 462 w 561"/>
                <a:gd name="T37" fmla="*/ 505 h 534"/>
                <a:gd name="T38" fmla="*/ 437 w 561"/>
                <a:gd name="T39" fmla="*/ 343 h 534"/>
                <a:gd name="T40" fmla="*/ 552 w 561"/>
                <a:gd name="T41" fmla="*/ 226 h 534"/>
                <a:gd name="T42" fmla="*/ 558 w 561"/>
                <a:gd name="T43" fmla="*/ 201 h 534"/>
                <a:gd name="T44" fmla="*/ 395 w 561"/>
                <a:gd name="T45" fmla="*/ 317 h 534"/>
                <a:gd name="T46" fmla="*/ 388 w 561"/>
                <a:gd name="T47" fmla="*/ 338 h 534"/>
                <a:gd name="T48" fmla="*/ 407 w 561"/>
                <a:gd name="T49" fmla="*/ 466 h 534"/>
                <a:gd name="T50" fmla="*/ 291 w 561"/>
                <a:gd name="T51" fmla="*/ 408 h 534"/>
                <a:gd name="T52" fmla="*/ 281 w 561"/>
                <a:gd name="T53" fmla="*/ 406 h 534"/>
                <a:gd name="T54" fmla="*/ 270 w 561"/>
                <a:gd name="T55" fmla="*/ 408 h 534"/>
                <a:gd name="T56" fmla="*/ 154 w 561"/>
                <a:gd name="T57" fmla="*/ 466 h 534"/>
                <a:gd name="T58" fmla="*/ 173 w 561"/>
                <a:gd name="T59" fmla="*/ 338 h 534"/>
                <a:gd name="T60" fmla="*/ 166 w 561"/>
                <a:gd name="T61" fmla="*/ 317 h 534"/>
                <a:gd name="T62" fmla="*/ 75 w 561"/>
                <a:gd name="T63" fmla="*/ 225 h 534"/>
                <a:gd name="T64" fmla="*/ 203 w 561"/>
                <a:gd name="T65" fmla="*/ 203 h 534"/>
                <a:gd name="T66" fmla="*/ 221 w 561"/>
                <a:gd name="T67" fmla="*/ 191 h 534"/>
                <a:gd name="T68" fmla="*/ 281 w 561"/>
                <a:gd name="T69" fmla="*/ 76 h 534"/>
                <a:gd name="T70" fmla="*/ 340 w 561"/>
                <a:gd name="T71" fmla="*/ 191 h 534"/>
                <a:gd name="T72" fmla="*/ 358 w 561"/>
                <a:gd name="T73" fmla="*/ 203 h 534"/>
                <a:gd name="T74" fmla="*/ 486 w 561"/>
                <a:gd name="T75" fmla="*/ 225 h 534"/>
                <a:gd name="T76" fmla="*/ 395 w 561"/>
                <a:gd name="T77" fmla="*/ 317 h 534"/>
                <a:gd name="T78" fmla="*/ 395 w 561"/>
                <a:gd name="T79" fmla="*/ 317 h 534"/>
                <a:gd name="T80" fmla="*/ 395 w 561"/>
                <a:gd name="T81" fmla="*/ 317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1" h="534">
                  <a:moveTo>
                    <a:pt x="558" y="201"/>
                  </a:moveTo>
                  <a:cubicBezTo>
                    <a:pt x="555" y="193"/>
                    <a:pt x="548" y="187"/>
                    <a:pt x="539" y="185"/>
                  </a:cubicBezTo>
                  <a:cubicBezTo>
                    <a:pt x="377" y="158"/>
                    <a:pt x="377" y="158"/>
                    <a:pt x="377" y="158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298" y="5"/>
                    <a:pt x="289" y="0"/>
                    <a:pt x="281" y="0"/>
                  </a:cubicBezTo>
                  <a:cubicBezTo>
                    <a:pt x="272" y="0"/>
                    <a:pt x="263" y="5"/>
                    <a:pt x="259" y="13"/>
                  </a:cubicBezTo>
                  <a:cubicBezTo>
                    <a:pt x="184" y="158"/>
                    <a:pt x="184" y="158"/>
                    <a:pt x="184" y="158"/>
                  </a:cubicBezTo>
                  <a:cubicBezTo>
                    <a:pt x="22" y="185"/>
                    <a:pt x="22" y="185"/>
                    <a:pt x="22" y="185"/>
                  </a:cubicBezTo>
                  <a:cubicBezTo>
                    <a:pt x="13" y="187"/>
                    <a:pt x="6" y="193"/>
                    <a:pt x="3" y="201"/>
                  </a:cubicBezTo>
                  <a:cubicBezTo>
                    <a:pt x="0" y="210"/>
                    <a:pt x="3" y="219"/>
                    <a:pt x="9" y="226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00" y="505"/>
                    <a:pt x="100" y="505"/>
                    <a:pt x="100" y="505"/>
                  </a:cubicBezTo>
                  <a:cubicBezTo>
                    <a:pt x="98" y="513"/>
                    <a:pt x="102" y="522"/>
                    <a:pt x="109" y="527"/>
                  </a:cubicBezTo>
                  <a:cubicBezTo>
                    <a:pt x="116" y="533"/>
                    <a:pt x="126" y="534"/>
                    <a:pt x="134" y="530"/>
                  </a:cubicBezTo>
                  <a:cubicBezTo>
                    <a:pt x="281" y="457"/>
                    <a:pt x="281" y="457"/>
                    <a:pt x="281" y="457"/>
                  </a:cubicBezTo>
                  <a:cubicBezTo>
                    <a:pt x="427" y="530"/>
                    <a:pt x="427" y="530"/>
                    <a:pt x="427" y="530"/>
                  </a:cubicBezTo>
                  <a:cubicBezTo>
                    <a:pt x="430" y="531"/>
                    <a:pt x="434" y="532"/>
                    <a:pt x="438" y="532"/>
                  </a:cubicBezTo>
                  <a:cubicBezTo>
                    <a:pt x="443" y="532"/>
                    <a:pt x="448" y="531"/>
                    <a:pt x="452" y="527"/>
                  </a:cubicBezTo>
                  <a:cubicBezTo>
                    <a:pt x="459" y="522"/>
                    <a:pt x="463" y="513"/>
                    <a:pt x="462" y="505"/>
                  </a:cubicBezTo>
                  <a:cubicBezTo>
                    <a:pt x="437" y="343"/>
                    <a:pt x="437" y="343"/>
                    <a:pt x="437" y="343"/>
                  </a:cubicBezTo>
                  <a:cubicBezTo>
                    <a:pt x="552" y="226"/>
                    <a:pt x="552" y="226"/>
                    <a:pt x="552" y="226"/>
                  </a:cubicBezTo>
                  <a:cubicBezTo>
                    <a:pt x="558" y="219"/>
                    <a:pt x="561" y="210"/>
                    <a:pt x="558" y="201"/>
                  </a:cubicBezTo>
                  <a:close/>
                  <a:moveTo>
                    <a:pt x="395" y="317"/>
                  </a:moveTo>
                  <a:cubicBezTo>
                    <a:pt x="390" y="323"/>
                    <a:pt x="387" y="330"/>
                    <a:pt x="388" y="338"/>
                  </a:cubicBezTo>
                  <a:cubicBezTo>
                    <a:pt x="407" y="466"/>
                    <a:pt x="407" y="466"/>
                    <a:pt x="407" y="466"/>
                  </a:cubicBezTo>
                  <a:cubicBezTo>
                    <a:pt x="291" y="408"/>
                    <a:pt x="291" y="408"/>
                    <a:pt x="291" y="408"/>
                  </a:cubicBezTo>
                  <a:cubicBezTo>
                    <a:pt x="288" y="407"/>
                    <a:pt x="284" y="406"/>
                    <a:pt x="281" y="406"/>
                  </a:cubicBezTo>
                  <a:cubicBezTo>
                    <a:pt x="277" y="406"/>
                    <a:pt x="273" y="407"/>
                    <a:pt x="270" y="408"/>
                  </a:cubicBezTo>
                  <a:cubicBezTo>
                    <a:pt x="154" y="466"/>
                    <a:pt x="154" y="466"/>
                    <a:pt x="154" y="466"/>
                  </a:cubicBezTo>
                  <a:cubicBezTo>
                    <a:pt x="173" y="338"/>
                    <a:pt x="173" y="338"/>
                    <a:pt x="173" y="338"/>
                  </a:cubicBezTo>
                  <a:cubicBezTo>
                    <a:pt x="174" y="330"/>
                    <a:pt x="172" y="323"/>
                    <a:pt x="166" y="317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211" y="202"/>
                    <a:pt x="217" y="198"/>
                    <a:pt x="221" y="191"/>
                  </a:cubicBezTo>
                  <a:cubicBezTo>
                    <a:pt x="281" y="76"/>
                    <a:pt x="281" y="76"/>
                    <a:pt x="281" y="76"/>
                  </a:cubicBezTo>
                  <a:cubicBezTo>
                    <a:pt x="340" y="191"/>
                    <a:pt x="340" y="191"/>
                    <a:pt x="340" y="191"/>
                  </a:cubicBezTo>
                  <a:cubicBezTo>
                    <a:pt x="344" y="198"/>
                    <a:pt x="350" y="202"/>
                    <a:pt x="358" y="203"/>
                  </a:cubicBezTo>
                  <a:cubicBezTo>
                    <a:pt x="486" y="225"/>
                    <a:pt x="486" y="225"/>
                    <a:pt x="486" y="225"/>
                  </a:cubicBezTo>
                  <a:lnTo>
                    <a:pt x="395" y="317"/>
                  </a:lnTo>
                  <a:close/>
                  <a:moveTo>
                    <a:pt x="395" y="317"/>
                  </a:moveTo>
                  <a:cubicBezTo>
                    <a:pt x="395" y="317"/>
                    <a:pt x="395" y="317"/>
                    <a:pt x="395" y="3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7" name="Freeform 7"/>
            <p:cNvSpPr>
              <a:spLocks noEditPoints="1"/>
            </p:cNvSpPr>
            <p:nvPr/>
          </p:nvSpPr>
          <p:spPr bwMode="auto">
            <a:xfrm>
              <a:off x="3367" y="1364"/>
              <a:ext cx="939" cy="940"/>
            </a:xfrm>
            <a:custGeom>
              <a:avLst/>
              <a:gdLst>
                <a:gd name="T0" fmla="*/ 751 w 773"/>
                <a:gd name="T1" fmla="*/ 412 h 775"/>
                <a:gd name="T2" fmla="*/ 724 w 773"/>
                <a:gd name="T3" fmla="*/ 432 h 775"/>
                <a:gd name="T4" fmla="*/ 388 w 773"/>
                <a:gd name="T5" fmla="*/ 727 h 775"/>
                <a:gd name="T6" fmla="*/ 48 w 773"/>
                <a:gd name="T7" fmla="*/ 388 h 775"/>
                <a:gd name="T8" fmla="*/ 388 w 773"/>
                <a:gd name="T9" fmla="*/ 48 h 775"/>
                <a:gd name="T10" fmla="*/ 724 w 773"/>
                <a:gd name="T11" fmla="*/ 343 h 775"/>
                <a:gd name="T12" fmla="*/ 751 w 773"/>
                <a:gd name="T13" fmla="*/ 363 h 775"/>
                <a:gd name="T14" fmla="*/ 772 w 773"/>
                <a:gd name="T15" fmla="*/ 336 h 775"/>
                <a:gd name="T16" fmla="*/ 388 w 773"/>
                <a:gd name="T17" fmla="*/ 0 h 775"/>
                <a:gd name="T18" fmla="*/ 0 w 773"/>
                <a:gd name="T19" fmla="*/ 388 h 775"/>
                <a:gd name="T20" fmla="*/ 388 w 773"/>
                <a:gd name="T21" fmla="*/ 775 h 775"/>
                <a:gd name="T22" fmla="*/ 772 w 773"/>
                <a:gd name="T23" fmla="*/ 439 h 775"/>
                <a:gd name="T24" fmla="*/ 751 w 773"/>
                <a:gd name="T25" fmla="*/ 412 h 775"/>
                <a:gd name="T26" fmla="*/ 751 w 773"/>
                <a:gd name="T27" fmla="*/ 412 h 775"/>
                <a:gd name="T28" fmla="*/ 751 w 773"/>
                <a:gd name="T29" fmla="*/ 412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3" h="775">
                  <a:moveTo>
                    <a:pt x="751" y="412"/>
                  </a:moveTo>
                  <a:cubicBezTo>
                    <a:pt x="738" y="410"/>
                    <a:pt x="726" y="419"/>
                    <a:pt x="724" y="432"/>
                  </a:cubicBezTo>
                  <a:cubicBezTo>
                    <a:pt x="702" y="600"/>
                    <a:pt x="557" y="727"/>
                    <a:pt x="388" y="727"/>
                  </a:cubicBezTo>
                  <a:cubicBezTo>
                    <a:pt x="200" y="727"/>
                    <a:pt x="48" y="575"/>
                    <a:pt x="48" y="388"/>
                  </a:cubicBezTo>
                  <a:cubicBezTo>
                    <a:pt x="48" y="200"/>
                    <a:pt x="200" y="48"/>
                    <a:pt x="388" y="48"/>
                  </a:cubicBezTo>
                  <a:cubicBezTo>
                    <a:pt x="557" y="48"/>
                    <a:pt x="702" y="175"/>
                    <a:pt x="724" y="343"/>
                  </a:cubicBezTo>
                  <a:cubicBezTo>
                    <a:pt x="726" y="356"/>
                    <a:pt x="738" y="365"/>
                    <a:pt x="751" y="363"/>
                  </a:cubicBezTo>
                  <a:cubicBezTo>
                    <a:pt x="764" y="362"/>
                    <a:pt x="773" y="350"/>
                    <a:pt x="772" y="336"/>
                  </a:cubicBezTo>
                  <a:cubicBezTo>
                    <a:pt x="746" y="145"/>
                    <a:pt x="581" y="0"/>
                    <a:pt x="388" y="0"/>
                  </a:cubicBezTo>
                  <a:cubicBezTo>
                    <a:pt x="174" y="0"/>
                    <a:pt x="0" y="174"/>
                    <a:pt x="0" y="388"/>
                  </a:cubicBezTo>
                  <a:cubicBezTo>
                    <a:pt x="0" y="601"/>
                    <a:pt x="174" y="775"/>
                    <a:pt x="388" y="775"/>
                  </a:cubicBezTo>
                  <a:cubicBezTo>
                    <a:pt x="581" y="775"/>
                    <a:pt x="746" y="631"/>
                    <a:pt x="772" y="439"/>
                  </a:cubicBezTo>
                  <a:cubicBezTo>
                    <a:pt x="773" y="426"/>
                    <a:pt x="764" y="414"/>
                    <a:pt x="751" y="412"/>
                  </a:cubicBezTo>
                  <a:close/>
                  <a:moveTo>
                    <a:pt x="751" y="412"/>
                  </a:moveTo>
                  <a:cubicBezTo>
                    <a:pt x="751" y="412"/>
                    <a:pt x="751" y="412"/>
                    <a:pt x="751" y="4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78" name="Oval 77"/>
          <p:cNvSpPr/>
          <p:nvPr/>
        </p:nvSpPr>
        <p:spPr>
          <a:xfrm>
            <a:off x="349881" y="386133"/>
            <a:ext cx="410406" cy="410406"/>
          </a:xfrm>
          <a:prstGeom prst="ellipse">
            <a:avLst/>
          </a:prstGeom>
          <a:solidFill>
            <a:schemeClr val="bg1"/>
          </a:solidFill>
          <a:ln w="88900">
            <a:solidFill>
              <a:srgbClr val="4A20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400" dirty="0" smtClean="0">
                <a:solidFill>
                  <a:srgbClr val="4A206A"/>
                </a:solidFill>
                <a:latin typeface="KG HAPPY Solid" panose="02000000000000000000" pitchFamily="2" charset="0"/>
              </a:rPr>
              <a:t>01</a:t>
            </a:r>
            <a:endParaRPr lang="id-ID" sz="1400" dirty="0">
              <a:solidFill>
                <a:srgbClr val="4A206A"/>
              </a:solidFill>
              <a:latin typeface="KG HAPPY Solid" panose="02000000000000000000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891565" y="5886623"/>
            <a:ext cx="49885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pc="-150" dirty="0" smtClean="0">
                <a:solidFill>
                  <a:srgbClr val="4A206A"/>
                </a:solidFill>
                <a:latin typeface="KG HAPPY Solid" panose="02000000000000000000" pitchFamily="2" charset="0"/>
              </a:rPr>
              <a:t>Wave Timeline</a:t>
            </a:r>
            <a:endParaRPr lang="en-US" sz="4400" spc="-150" dirty="0">
              <a:solidFill>
                <a:srgbClr val="4A206A"/>
              </a:solidFill>
              <a:latin typeface="KG HAPPY Solid" panose="02000000000000000000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69099" y="697024"/>
            <a:ext cx="29718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</a:t>
            </a:r>
            <a:endParaRPr lang="en-US" sz="1100" spc="-30" dirty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  <a:cs typeface="Poppins" panose="02000000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46840" y="437303"/>
            <a:ext cx="1774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4A206A"/>
                </a:solidFill>
                <a:latin typeface="KG HAPPY Solid" panose="02000000000000000000" pitchFamily="2" charset="0"/>
              </a:rPr>
              <a:t>LOREM IPSUM</a:t>
            </a:r>
            <a:endParaRPr lang="en-US" sz="1600" dirty="0">
              <a:solidFill>
                <a:srgbClr val="4A206A"/>
              </a:solidFill>
              <a:latin typeface="KG HAPPY Solid" panose="02000000000000000000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93807" y="1468241"/>
            <a:ext cx="3304998" cy="0"/>
          </a:xfrm>
          <a:prstGeom prst="line">
            <a:avLst/>
          </a:prstGeom>
          <a:ln w="31750" cap="rnd">
            <a:solidFill>
              <a:schemeClr val="accent3">
                <a:lumMod val="40000"/>
                <a:lumOff val="6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49881" y="1649500"/>
            <a:ext cx="410406" cy="410406"/>
          </a:xfrm>
          <a:prstGeom prst="ellipse">
            <a:avLst/>
          </a:prstGeom>
          <a:solidFill>
            <a:schemeClr val="bg1"/>
          </a:solidFill>
          <a:ln w="889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400" dirty="0" smtClean="0">
                <a:solidFill>
                  <a:srgbClr val="CC3399"/>
                </a:solidFill>
                <a:latin typeface="KG HAPPY Solid" panose="02000000000000000000" pitchFamily="2" charset="0"/>
              </a:rPr>
              <a:t>02</a:t>
            </a:r>
            <a:endParaRPr lang="id-ID" sz="1400" dirty="0">
              <a:solidFill>
                <a:srgbClr val="CC3399"/>
              </a:solidFill>
              <a:latin typeface="KG HAPPY Solid" panose="02000000000000000000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69099" y="1960391"/>
            <a:ext cx="29718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</a:t>
            </a:r>
            <a:endParaRPr lang="en-US" sz="1100" spc="-30" dirty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  <a:cs typeface="Poppins" panose="02000000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46840" y="1700670"/>
            <a:ext cx="1774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CC3399"/>
                </a:solidFill>
                <a:latin typeface="KG HAPPY Solid" panose="02000000000000000000" pitchFamily="2" charset="0"/>
              </a:rPr>
              <a:t>LOREM IPSUM</a:t>
            </a:r>
            <a:endParaRPr lang="en-US" sz="1600" dirty="0">
              <a:solidFill>
                <a:srgbClr val="CC3399"/>
              </a:solidFill>
              <a:latin typeface="KG HAPPY Solid" panose="02000000000000000000" pitchFamily="2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393807" y="2731608"/>
            <a:ext cx="3304998" cy="0"/>
          </a:xfrm>
          <a:prstGeom prst="line">
            <a:avLst/>
          </a:prstGeom>
          <a:ln w="31750" cap="rnd">
            <a:solidFill>
              <a:schemeClr val="accent3">
                <a:lumMod val="40000"/>
                <a:lumOff val="6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349881" y="2882759"/>
            <a:ext cx="410406" cy="41040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  <a:latin typeface="KG HAPPY Solid" panose="02000000000000000000" pitchFamily="2" charset="0"/>
              </a:rPr>
              <a:t>03</a:t>
            </a:r>
            <a:endParaRPr lang="id-ID" sz="1400" dirty="0">
              <a:solidFill>
                <a:schemeClr val="accent3"/>
              </a:solidFill>
              <a:latin typeface="KG HAPPY Solid" panose="02000000000000000000" pitchFamily="2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69099" y="3193650"/>
            <a:ext cx="29718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</a:t>
            </a:r>
            <a:endParaRPr lang="en-US" sz="1100" spc="-30" dirty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  <a:cs typeface="Poppins" panose="02000000000000000000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46840" y="2933929"/>
            <a:ext cx="1774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KG HAPPY Solid" panose="02000000000000000000" pitchFamily="2" charset="0"/>
              </a:rPr>
              <a:t>LOREM IPSUM</a:t>
            </a:r>
            <a:endParaRPr lang="en-US" sz="1600" dirty="0">
              <a:solidFill>
                <a:schemeClr val="accent3"/>
              </a:solidFill>
              <a:latin typeface="KG HAPPY Solid" panose="02000000000000000000" pitchFamily="2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393807" y="3964867"/>
            <a:ext cx="3304998" cy="0"/>
          </a:xfrm>
          <a:prstGeom prst="line">
            <a:avLst/>
          </a:prstGeom>
          <a:ln w="31750" cap="rnd">
            <a:solidFill>
              <a:schemeClr val="accent3">
                <a:lumMod val="40000"/>
                <a:lumOff val="6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49881" y="4141682"/>
            <a:ext cx="410406" cy="410406"/>
          </a:xfrm>
          <a:prstGeom prst="ellipse">
            <a:avLst/>
          </a:prstGeom>
          <a:solidFill>
            <a:schemeClr val="bg1"/>
          </a:solidFill>
          <a:ln w="88900">
            <a:solidFill>
              <a:srgbClr val="4A20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400" dirty="0" smtClean="0">
                <a:solidFill>
                  <a:srgbClr val="4A206A"/>
                </a:solidFill>
                <a:latin typeface="KG HAPPY Solid" panose="02000000000000000000" pitchFamily="2" charset="0"/>
              </a:rPr>
              <a:t>04</a:t>
            </a:r>
            <a:endParaRPr lang="id-ID" sz="1400" dirty="0">
              <a:solidFill>
                <a:srgbClr val="4A206A"/>
              </a:solidFill>
              <a:latin typeface="KG HAPPY Solid" panose="02000000000000000000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69099" y="4452573"/>
            <a:ext cx="29718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</a:t>
            </a:r>
            <a:endParaRPr lang="en-US" sz="1100" spc="-30" dirty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  <a:cs typeface="Poppins" panose="02000000000000000000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46840" y="4192852"/>
            <a:ext cx="1774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4A206A"/>
                </a:solidFill>
                <a:latin typeface="KG HAPPY Solid" panose="02000000000000000000" pitchFamily="2" charset="0"/>
              </a:rPr>
              <a:t>LOREM IPSUM</a:t>
            </a:r>
            <a:endParaRPr lang="en-US" sz="1600" dirty="0">
              <a:solidFill>
                <a:srgbClr val="4A206A"/>
              </a:solidFill>
              <a:latin typeface="KG HAPPY Solid" panose="02000000000000000000" pitchFamily="2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393807" y="5223790"/>
            <a:ext cx="3304998" cy="0"/>
          </a:xfrm>
          <a:prstGeom prst="line">
            <a:avLst/>
          </a:prstGeom>
          <a:ln w="31750" cap="rnd">
            <a:solidFill>
              <a:schemeClr val="accent3">
                <a:lumMod val="40000"/>
                <a:lumOff val="6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349881" y="5417916"/>
            <a:ext cx="410406" cy="41040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  <a:latin typeface="KG HAPPY Solid" panose="02000000000000000000" pitchFamily="2" charset="0"/>
              </a:rPr>
              <a:t>05</a:t>
            </a:r>
            <a:endParaRPr lang="id-ID" sz="1400" dirty="0">
              <a:solidFill>
                <a:schemeClr val="accent3"/>
              </a:solidFill>
              <a:latin typeface="KG HAPPY Solid" panose="02000000000000000000" pitchFamily="2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69099" y="5728807"/>
            <a:ext cx="29718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  <a:cs typeface="Poppins" panose="02000000000000000000" pitchFamily="2" charset="0"/>
              </a:rPr>
              <a:t>. </a:t>
            </a:r>
            <a:endParaRPr lang="en-US" sz="1100" spc="-30" dirty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  <a:cs typeface="Poppins" panose="02000000000000000000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46840" y="5469086"/>
            <a:ext cx="1774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KG HAPPY Solid" panose="02000000000000000000" pitchFamily="2" charset="0"/>
              </a:rPr>
              <a:t>LOREM IPSUM</a:t>
            </a:r>
            <a:endParaRPr lang="en-US" sz="1600" dirty="0">
              <a:solidFill>
                <a:schemeClr val="accent3"/>
              </a:solidFill>
              <a:latin typeface="KG HAPPY Solid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2467" y="-308225"/>
            <a:ext cx="4613096" cy="297951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224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Roboto</vt:lpstr>
      <vt:lpstr>Calibri Light</vt:lpstr>
      <vt:lpstr>Calibri</vt:lpstr>
      <vt:lpstr>Tw Cen MT</vt:lpstr>
      <vt:lpstr>Poppins</vt:lpstr>
      <vt:lpstr>KG HAPPY Solid</vt:lpstr>
      <vt:lpstr>Arial</vt:lpstr>
      <vt:lpstr>맑은 고딕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WindySantoso</dc:creator>
  <cp:lastModifiedBy>WindySantoso</cp:lastModifiedBy>
  <cp:revision>17</cp:revision>
  <dcterms:created xsi:type="dcterms:W3CDTF">2017-11-20T06:25:44Z</dcterms:created>
  <dcterms:modified xsi:type="dcterms:W3CDTF">2017-11-20T09:52:00Z</dcterms:modified>
</cp:coreProperties>
</file>