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2192000" cy="6858000"/>
  <p:notesSz cx="6858000" cy="9144000"/>
  <p:embeddedFontLst>
    <p:embeddedFont>
      <p:font typeface="Montserrat SemiBold" panose="00000700000000000000" pitchFamily="2" charset="0"/>
      <p:bold r:id="rId3"/>
      <p:boldItalic r:id="rId4"/>
    </p:embeddedFont>
    <p:embeddedFont>
      <p:font typeface="Calibri Light" panose="020F0302020204030204" pitchFamily="34" charset="0"/>
      <p:regular r:id="rId5"/>
      <p:italic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Poppins" panose="02000000000000000000" pitchFamily="2" charset="0"/>
      <p:regular r:id="rId11"/>
      <p:bold r:id="rId12"/>
    </p:embeddedFont>
    <p:embeddedFont>
      <p:font typeface="Montserrat Light" panose="00000400000000000000" pitchFamily="2" charset="0"/>
      <p:regular r:id="rId13"/>
      <p: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CC3399"/>
    <a:srgbClr val="4A206A"/>
    <a:srgbClr val="E5DAEE"/>
    <a:srgbClr val="CBE9AB"/>
    <a:srgbClr val="F4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68" y="1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1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presProps" Target="pres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font" Target="fonts/font1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9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1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4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9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5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2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51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9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3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0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6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7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1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6233" y="285135"/>
            <a:ext cx="6302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  <a:latin typeface="Montserrat SemiBold" panose="00000700000000000000" pitchFamily="2" charset="0"/>
              </a:rPr>
              <a:t>HEXAGON </a:t>
            </a:r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</a:rPr>
              <a:t>TIMELINE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Montserrat Light" panose="00000400000000000000" pitchFamily="2" charset="0"/>
            </a:endParaRPr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741473" y="2568615"/>
            <a:ext cx="10709054" cy="3079959"/>
          </a:xfrm>
          <a:custGeom>
            <a:avLst/>
            <a:gdLst>
              <a:gd name="T0" fmla="*/ 196 w 2420"/>
              <a:gd name="T1" fmla="*/ 465 h 696"/>
              <a:gd name="T2" fmla="*/ 0 w 2420"/>
              <a:gd name="T3" fmla="*/ 345 h 696"/>
              <a:gd name="T4" fmla="*/ 0 w 2420"/>
              <a:gd name="T5" fmla="*/ 117 h 696"/>
              <a:gd name="T6" fmla="*/ 196 w 2420"/>
              <a:gd name="T7" fmla="*/ 0 h 696"/>
              <a:gd name="T8" fmla="*/ 402 w 2420"/>
              <a:gd name="T9" fmla="*/ 112 h 696"/>
              <a:gd name="T10" fmla="*/ 402 w 2420"/>
              <a:gd name="T11" fmla="*/ 587 h 696"/>
              <a:gd name="T12" fmla="*/ 599 w 2420"/>
              <a:gd name="T13" fmla="*/ 696 h 696"/>
              <a:gd name="T14" fmla="*/ 805 w 2420"/>
              <a:gd name="T15" fmla="*/ 580 h 696"/>
              <a:gd name="T16" fmla="*/ 805 w 2420"/>
              <a:gd name="T17" fmla="*/ 112 h 696"/>
              <a:gd name="T18" fmla="*/ 1010 w 2420"/>
              <a:gd name="T19" fmla="*/ 0 h 696"/>
              <a:gd name="T20" fmla="*/ 1208 w 2420"/>
              <a:gd name="T21" fmla="*/ 120 h 696"/>
              <a:gd name="T22" fmla="*/ 1208 w 2420"/>
              <a:gd name="T23" fmla="*/ 585 h 696"/>
              <a:gd name="T24" fmla="*/ 1407 w 2420"/>
              <a:gd name="T25" fmla="*/ 696 h 696"/>
              <a:gd name="T26" fmla="*/ 1614 w 2420"/>
              <a:gd name="T27" fmla="*/ 580 h 696"/>
              <a:gd name="T28" fmla="*/ 1614 w 2420"/>
              <a:gd name="T29" fmla="*/ 114 h 696"/>
              <a:gd name="T30" fmla="*/ 1812 w 2420"/>
              <a:gd name="T31" fmla="*/ 0 h 696"/>
              <a:gd name="T32" fmla="*/ 2019 w 2420"/>
              <a:gd name="T33" fmla="*/ 115 h 696"/>
              <a:gd name="T34" fmla="*/ 2019 w 2420"/>
              <a:gd name="T35" fmla="*/ 575 h 696"/>
              <a:gd name="T36" fmla="*/ 2210 w 2420"/>
              <a:gd name="T37" fmla="*/ 696 h 696"/>
              <a:gd name="T38" fmla="*/ 2420 w 2420"/>
              <a:gd name="T39" fmla="*/ 580 h 696"/>
              <a:gd name="T40" fmla="*/ 2420 w 2420"/>
              <a:gd name="T41" fmla="*/ 348 h 696"/>
              <a:gd name="T42" fmla="*/ 2229 w 2420"/>
              <a:gd name="T43" fmla="*/ 236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20" h="696">
                <a:moveTo>
                  <a:pt x="196" y="465"/>
                </a:moveTo>
                <a:lnTo>
                  <a:pt x="0" y="345"/>
                </a:lnTo>
                <a:lnTo>
                  <a:pt x="0" y="117"/>
                </a:lnTo>
                <a:lnTo>
                  <a:pt x="196" y="0"/>
                </a:lnTo>
                <a:lnTo>
                  <a:pt x="402" y="112"/>
                </a:lnTo>
                <a:lnTo>
                  <a:pt x="402" y="587"/>
                </a:lnTo>
                <a:lnTo>
                  <a:pt x="599" y="696"/>
                </a:lnTo>
                <a:lnTo>
                  <a:pt x="805" y="580"/>
                </a:lnTo>
                <a:lnTo>
                  <a:pt x="805" y="112"/>
                </a:lnTo>
                <a:lnTo>
                  <a:pt x="1010" y="0"/>
                </a:lnTo>
                <a:lnTo>
                  <a:pt x="1208" y="120"/>
                </a:lnTo>
                <a:lnTo>
                  <a:pt x="1208" y="585"/>
                </a:lnTo>
                <a:lnTo>
                  <a:pt x="1407" y="696"/>
                </a:lnTo>
                <a:lnTo>
                  <a:pt x="1614" y="580"/>
                </a:lnTo>
                <a:lnTo>
                  <a:pt x="1614" y="114"/>
                </a:lnTo>
                <a:lnTo>
                  <a:pt x="1812" y="0"/>
                </a:lnTo>
                <a:lnTo>
                  <a:pt x="2019" y="115"/>
                </a:lnTo>
                <a:lnTo>
                  <a:pt x="2019" y="575"/>
                </a:lnTo>
                <a:lnTo>
                  <a:pt x="2210" y="696"/>
                </a:lnTo>
                <a:lnTo>
                  <a:pt x="2420" y="580"/>
                </a:lnTo>
                <a:lnTo>
                  <a:pt x="2420" y="348"/>
                </a:lnTo>
                <a:lnTo>
                  <a:pt x="2229" y="236"/>
                </a:lnTo>
              </a:path>
            </a:pathLst>
          </a:custGeom>
          <a:noFill/>
          <a:ln w="152400" cap="flat">
            <a:gradFill flip="none" rotWithShape="1">
              <a:gsLst>
                <a:gs pos="0">
                  <a:srgbClr val="92D050"/>
                </a:gs>
                <a:gs pos="54000">
                  <a:srgbClr val="00B050"/>
                </a:gs>
                <a:gs pos="100000">
                  <a:srgbClr val="92D050"/>
                </a:gs>
              </a:gsLst>
              <a:lin ang="0" scaled="1"/>
              <a:tileRect/>
            </a:gra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6"/>
          <p:cNvSpPr>
            <a:spLocks/>
          </p:cNvSpPr>
          <p:nvPr/>
        </p:nvSpPr>
        <p:spPr bwMode="auto">
          <a:xfrm>
            <a:off x="1737150" y="3604118"/>
            <a:ext cx="8722126" cy="1022228"/>
          </a:xfrm>
          <a:custGeom>
            <a:avLst/>
            <a:gdLst>
              <a:gd name="T0" fmla="*/ 0 w 1971"/>
              <a:gd name="T1" fmla="*/ 221 h 231"/>
              <a:gd name="T2" fmla="*/ 382 w 1971"/>
              <a:gd name="T3" fmla="*/ 0 h 231"/>
              <a:gd name="T4" fmla="*/ 784 w 1971"/>
              <a:gd name="T5" fmla="*/ 231 h 231"/>
              <a:gd name="T6" fmla="*/ 1187 w 1971"/>
              <a:gd name="T7" fmla="*/ 0 h 231"/>
              <a:gd name="T8" fmla="*/ 1591 w 1971"/>
              <a:gd name="T9" fmla="*/ 231 h 231"/>
              <a:gd name="T10" fmla="*/ 1971 w 1971"/>
              <a:gd name="T11" fmla="*/ 7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71" h="231">
                <a:moveTo>
                  <a:pt x="0" y="221"/>
                </a:moveTo>
                <a:lnTo>
                  <a:pt x="382" y="0"/>
                </a:lnTo>
                <a:lnTo>
                  <a:pt x="784" y="231"/>
                </a:lnTo>
                <a:lnTo>
                  <a:pt x="1187" y="0"/>
                </a:lnTo>
                <a:lnTo>
                  <a:pt x="1591" y="231"/>
                </a:lnTo>
                <a:lnTo>
                  <a:pt x="1971" y="7"/>
                </a:lnTo>
              </a:path>
            </a:pathLst>
          </a:custGeom>
          <a:noFill/>
          <a:ln w="152400" cap="flat">
            <a:solidFill>
              <a:schemeClr val="accent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28454" y="3295893"/>
            <a:ext cx="267127" cy="616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511936" y="4318121"/>
            <a:ext cx="267127" cy="616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37324" y="1183804"/>
            <a:ext cx="67821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3"/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Mauris</a:t>
            </a:r>
            <a:r>
              <a:rPr lang="en-US" sz="1600" dirty="0">
                <a:solidFill>
                  <a:schemeClr val="accent3"/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rhoncus</a:t>
            </a:r>
            <a:r>
              <a:rPr lang="en-US" sz="1600" dirty="0">
                <a:solidFill>
                  <a:schemeClr val="accent3"/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tortor</a:t>
            </a:r>
            <a:r>
              <a:rPr lang="en-US" sz="1600" dirty="0">
                <a:solidFill>
                  <a:schemeClr val="accent3"/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sed</a:t>
            </a:r>
            <a:r>
              <a:rPr lang="en-US" sz="1600" dirty="0">
                <a:solidFill>
                  <a:schemeClr val="accent3"/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lacus </a:t>
            </a:r>
            <a:r>
              <a:rPr lang="en-US" sz="1600" dirty="0" err="1">
                <a:solidFill>
                  <a:schemeClr val="accent3"/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finibus</a:t>
            </a:r>
            <a:r>
              <a:rPr lang="en-US" sz="1600" dirty="0">
                <a:solidFill>
                  <a:schemeClr val="accent3"/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, </a:t>
            </a:r>
            <a:r>
              <a:rPr lang="en-US" sz="1600" dirty="0" err="1">
                <a:solidFill>
                  <a:schemeClr val="accent3"/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eget</a:t>
            </a:r>
            <a:r>
              <a:rPr lang="en-US" sz="1600" dirty="0">
                <a:solidFill>
                  <a:schemeClr val="accent3"/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facilisis</a:t>
            </a:r>
            <a:r>
              <a:rPr lang="en-US" sz="1600" dirty="0">
                <a:solidFill>
                  <a:schemeClr val="accent3"/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sapien</a:t>
            </a:r>
            <a:r>
              <a:rPr lang="en-US" sz="1600" dirty="0">
                <a:solidFill>
                  <a:schemeClr val="accent3"/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vulputate</a:t>
            </a:r>
            <a:r>
              <a:rPr lang="en-US" sz="1600" dirty="0">
                <a:solidFill>
                  <a:schemeClr val="accent3"/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. Maecenas </a:t>
            </a:r>
            <a:r>
              <a:rPr lang="en-US" sz="1600" dirty="0" err="1">
                <a:solidFill>
                  <a:schemeClr val="accent3"/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rutrum</a:t>
            </a:r>
            <a:r>
              <a:rPr lang="en-US" sz="1600" dirty="0">
                <a:solidFill>
                  <a:schemeClr val="accent3"/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sollicitudin</a:t>
            </a:r>
            <a:r>
              <a:rPr lang="en-US" sz="1600" dirty="0">
                <a:solidFill>
                  <a:schemeClr val="accent3"/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suscipit</a:t>
            </a:r>
            <a:r>
              <a:rPr lang="en-US" sz="1600" dirty="0">
                <a:solidFill>
                  <a:schemeClr val="accent3"/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. </a:t>
            </a:r>
            <a:endParaRPr lang="en-US" sz="1600" spc="-30" dirty="0">
              <a:solidFill>
                <a:schemeClr val="accent3"/>
              </a:solidFill>
              <a:latin typeface="Montserrat Light" panose="00000400000000000000" pitchFamily="2" charset="0"/>
              <a:cs typeface="Poppins" panose="02000000000000000000" pitchFamily="2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41789" y="1061368"/>
            <a:ext cx="688368" cy="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346"/>
          <p:cNvGrpSpPr>
            <a:grpSpLocks noChangeAspect="1"/>
          </p:cNvGrpSpPr>
          <p:nvPr/>
        </p:nvGrpSpPr>
        <p:grpSpPr bwMode="auto">
          <a:xfrm>
            <a:off x="1331234" y="3338504"/>
            <a:ext cx="571133" cy="534971"/>
            <a:chOff x="2844" y="1228"/>
            <a:chExt cx="1990" cy="1864"/>
          </a:xfrm>
          <a:solidFill>
            <a:schemeClr val="accent3"/>
          </a:solidFill>
        </p:grpSpPr>
        <p:sp>
          <p:nvSpPr>
            <p:cNvPr id="63" name="Freeform 347"/>
            <p:cNvSpPr>
              <a:spLocks noEditPoints="1"/>
            </p:cNvSpPr>
            <p:nvPr/>
          </p:nvSpPr>
          <p:spPr bwMode="auto">
            <a:xfrm>
              <a:off x="2844" y="1477"/>
              <a:ext cx="622" cy="1615"/>
            </a:xfrm>
            <a:custGeom>
              <a:avLst/>
              <a:gdLst>
                <a:gd name="T0" fmla="*/ 410 w 512"/>
                <a:gd name="T1" fmla="*/ 0 h 1331"/>
                <a:gd name="T2" fmla="*/ 102 w 512"/>
                <a:gd name="T3" fmla="*/ 0 h 1331"/>
                <a:gd name="T4" fmla="*/ 0 w 512"/>
                <a:gd name="T5" fmla="*/ 102 h 1331"/>
                <a:gd name="T6" fmla="*/ 0 w 512"/>
                <a:gd name="T7" fmla="*/ 1229 h 1331"/>
                <a:gd name="T8" fmla="*/ 102 w 512"/>
                <a:gd name="T9" fmla="*/ 1331 h 1331"/>
                <a:gd name="T10" fmla="*/ 410 w 512"/>
                <a:gd name="T11" fmla="*/ 1331 h 1331"/>
                <a:gd name="T12" fmla="*/ 512 w 512"/>
                <a:gd name="T13" fmla="*/ 1229 h 1331"/>
                <a:gd name="T14" fmla="*/ 512 w 512"/>
                <a:gd name="T15" fmla="*/ 102 h 1331"/>
                <a:gd name="T16" fmla="*/ 410 w 512"/>
                <a:gd name="T17" fmla="*/ 0 h 1331"/>
                <a:gd name="T18" fmla="*/ 154 w 512"/>
                <a:gd name="T19" fmla="*/ 1024 h 1331"/>
                <a:gd name="T20" fmla="*/ 102 w 512"/>
                <a:gd name="T21" fmla="*/ 973 h 1331"/>
                <a:gd name="T22" fmla="*/ 154 w 512"/>
                <a:gd name="T23" fmla="*/ 921 h 1331"/>
                <a:gd name="T24" fmla="*/ 205 w 512"/>
                <a:gd name="T25" fmla="*/ 973 h 1331"/>
                <a:gd name="T26" fmla="*/ 154 w 512"/>
                <a:gd name="T27" fmla="*/ 1024 h 1331"/>
                <a:gd name="T28" fmla="*/ 410 w 512"/>
                <a:gd name="T29" fmla="*/ 409 h 1331"/>
                <a:gd name="T30" fmla="*/ 102 w 512"/>
                <a:gd name="T31" fmla="*/ 409 h 1331"/>
                <a:gd name="T32" fmla="*/ 102 w 512"/>
                <a:gd name="T33" fmla="*/ 307 h 1331"/>
                <a:gd name="T34" fmla="*/ 410 w 512"/>
                <a:gd name="T35" fmla="*/ 307 h 1331"/>
                <a:gd name="T36" fmla="*/ 410 w 512"/>
                <a:gd name="T37" fmla="*/ 409 h 1331"/>
                <a:gd name="T38" fmla="*/ 410 w 512"/>
                <a:gd name="T39" fmla="*/ 205 h 1331"/>
                <a:gd name="T40" fmla="*/ 102 w 512"/>
                <a:gd name="T41" fmla="*/ 205 h 1331"/>
                <a:gd name="T42" fmla="*/ 102 w 512"/>
                <a:gd name="T43" fmla="*/ 102 h 1331"/>
                <a:gd name="T44" fmla="*/ 410 w 512"/>
                <a:gd name="T45" fmla="*/ 102 h 1331"/>
                <a:gd name="T46" fmla="*/ 410 w 512"/>
                <a:gd name="T47" fmla="*/ 205 h 1331"/>
                <a:gd name="T48" fmla="*/ 410 w 512"/>
                <a:gd name="T49" fmla="*/ 205 h 1331"/>
                <a:gd name="T50" fmla="*/ 410 w 512"/>
                <a:gd name="T51" fmla="*/ 205 h 1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2" h="1331">
                  <a:moveTo>
                    <a:pt x="410" y="0"/>
                  </a:moveTo>
                  <a:cubicBezTo>
                    <a:pt x="102" y="0"/>
                    <a:pt x="102" y="0"/>
                    <a:pt x="102" y="0"/>
                  </a:cubicBezTo>
                  <a:cubicBezTo>
                    <a:pt x="46" y="0"/>
                    <a:pt x="0" y="46"/>
                    <a:pt x="0" y="102"/>
                  </a:cubicBezTo>
                  <a:cubicBezTo>
                    <a:pt x="0" y="1229"/>
                    <a:pt x="0" y="1229"/>
                    <a:pt x="0" y="1229"/>
                  </a:cubicBezTo>
                  <a:cubicBezTo>
                    <a:pt x="0" y="1285"/>
                    <a:pt x="46" y="1331"/>
                    <a:pt x="102" y="1331"/>
                  </a:cubicBezTo>
                  <a:cubicBezTo>
                    <a:pt x="410" y="1331"/>
                    <a:pt x="410" y="1331"/>
                    <a:pt x="410" y="1331"/>
                  </a:cubicBezTo>
                  <a:cubicBezTo>
                    <a:pt x="466" y="1331"/>
                    <a:pt x="512" y="1285"/>
                    <a:pt x="512" y="1229"/>
                  </a:cubicBezTo>
                  <a:cubicBezTo>
                    <a:pt x="512" y="102"/>
                    <a:pt x="512" y="102"/>
                    <a:pt x="512" y="102"/>
                  </a:cubicBezTo>
                  <a:cubicBezTo>
                    <a:pt x="512" y="46"/>
                    <a:pt x="466" y="0"/>
                    <a:pt x="410" y="0"/>
                  </a:cubicBezTo>
                  <a:close/>
                  <a:moveTo>
                    <a:pt x="154" y="1024"/>
                  </a:moveTo>
                  <a:cubicBezTo>
                    <a:pt x="125" y="1024"/>
                    <a:pt x="102" y="1001"/>
                    <a:pt x="102" y="973"/>
                  </a:cubicBezTo>
                  <a:cubicBezTo>
                    <a:pt x="102" y="944"/>
                    <a:pt x="125" y="921"/>
                    <a:pt x="154" y="921"/>
                  </a:cubicBezTo>
                  <a:cubicBezTo>
                    <a:pt x="182" y="921"/>
                    <a:pt x="205" y="944"/>
                    <a:pt x="205" y="973"/>
                  </a:cubicBezTo>
                  <a:cubicBezTo>
                    <a:pt x="205" y="1001"/>
                    <a:pt x="182" y="1024"/>
                    <a:pt x="154" y="1024"/>
                  </a:cubicBezTo>
                  <a:close/>
                  <a:moveTo>
                    <a:pt x="410" y="409"/>
                  </a:moveTo>
                  <a:cubicBezTo>
                    <a:pt x="102" y="409"/>
                    <a:pt x="102" y="409"/>
                    <a:pt x="102" y="409"/>
                  </a:cubicBezTo>
                  <a:cubicBezTo>
                    <a:pt x="102" y="307"/>
                    <a:pt x="102" y="307"/>
                    <a:pt x="102" y="307"/>
                  </a:cubicBezTo>
                  <a:cubicBezTo>
                    <a:pt x="410" y="307"/>
                    <a:pt x="410" y="307"/>
                    <a:pt x="410" y="307"/>
                  </a:cubicBezTo>
                  <a:lnTo>
                    <a:pt x="410" y="409"/>
                  </a:lnTo>
                  <a:close/>
                  <a:moveTo>
                    <a:pt x="410" y="205"/>
                  </a:moveTo>
                  <a:cubicBezTo>
                    <a:pt x="102" y="205"/>
                    <a:pt x="102" y="205"/>
                    <a:pt x="102" y="205"/>
                  </a:cubicBezTo>
                  <a:cubicBezTo>
                    <a:pt x="102" y="102"/>
                    <a:pt x="102" y="102"/>
                    <a:pt x="102" y="102"/>
                  </a:cubicBezTo>
                  <a:cubicBezTo>
                    <a:pt x="410" y="102"/>
                    <a:pt x="410" y="102"/>
                    <a:pt x="410" y="102"/>
                  </a:cubicBezTo>
                  <a:lnTo>
                    <a:pt x="410" y="205"/>
                  </a:lnTo>
                  <a:close/>
                  <a:moveTo>
                    <a:pt x="410" y="205"/>
                  </a:moveTo>
                  <a:cubicBezTo>
                    <a:pt x="410" y="205"/>
                    <a:pt x="410" y="205"/>
                    <a:pt x="410" y="20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48"/>
            <p:cNvSpPr>
              <a:spLocks noEditPoints="1"/>
            </p:cNvSpPr>
            <p:nvPr/>
          </p:nvSpPr>
          <p:spPr bwMode="auto">
            <a:xfrm>
              <a:off x="3653" y="2719"/>
              <a:ext cx="622" cy="249"/>
            </a:xfrm>
            <a:custGeom>
              <a:avLst/>
              <a:gdLst>
                <a:gd name="T0" fmla="*/ 409 w 512"/>
                <a:gd name="T1" fmla="*/ 102 h 205"/>
                <a:gd name="T2" fmla="*/ 409 w 512"/>
                <a:gd name="T3" fmla="*/ 0 h 205"/>
                <a:gd name="T4" fmla="*/ 102 w 512"/>
                <a:gd name="T5" fmla="*/ 0 h 205"/>
                <a:gd name="T6" fmla="*/ 102 w 512"/>
                <a:gd name="T7" fmla="*/ 102 h 205"/>
                <a:gd name="T8" fmla="*/ 0 w 512"/>
                <a:gd name="T9" fmla="*/ 205 h 205"/>
                <a:gd name="T10" fmla="*/ 512 w 512"/>
                <a:gd name="T11" fmla="*/ 205 h 205"/>
                <a:gd name="T12" fmla="*/ 409 w 512"/>
                <a:gd name="T13" fmla="*/ 102 h 205"/>
                <a:gd name="T14" fmla="*/ 409 w 512"/>
                <a:gd name="T15" fmla="*/ 102 h 205"/>
                <a:gd name="T16" fmla="*/ 409 w 512"/>
                <a:gd name="T17" fmla="*/ 10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2" h="205">
                  <a:moveTo>
                    <a:pt x="409" y="102"/>
                  </a:moveTo>
                  <a:cubicBezTo>
                    <a:pt x="409" y="0"/>
                    <a:pt x="409" y="0"/>
                    <a:pt x="40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102"/>
                    <a:pt x="102" y="102"/>
                    <a:pt x="102" y="102"/>
                  </a:cubicBezTo>
                  <a:cubicBezTo>
                    <a:pt x="45" y="102"/>
                    <a:pt x="0" y="148"/>
                    <a:pt x="0" y="205"/>
                  </a:cubicBezTo>
                  <a:cubicBezTo>
                    <a:pt x="512" y="205"/>
                    <a:pt x="512" y="205"/>
                    <a:pt x="512" y="205"/>
                  </a:cubicBezTo>
                  <a:cubicBezTo>
                    <a:pt x="512" y="148"/>
                    <a:pt x="466" y="102"/>
                    <a:pt x="409" y="102"/>
                  </a:cubicBezTo>
                  <a:close/>
                  <a:moveTo>
                    <a:pt x="409" y="102"/>
                  </a:moveTo>
                  <a:cubicBezTo>
                    <a:pt x="409" y="102"/>
                    <a:pt x="409" y="102"/>
                    <a:pt x="409" y="10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49"/>
            <p:cNvSpPr>
              <a:spLocks noEditPoints="1"/>
            </p:cNvSpPr>
            <p:nvPr/>
          </p:nvSpPr>
          <p:spPr bwMode="auto">
            <a:xfrm>
              <a:off x="3093" y="1228"/>
              <a:ext cx="1741" cy="1366"/>
            </a:xfrm>
            <a:custGeom>
              <a:avLst/>
              <a:gdLst>
                <a:gd name="T0" fmla="*/ 1331 w 1433"/>
                <a:gd name="T1" fmla="*/ 0 h 1126"/>
                <a:gd name="T2" fmla="*/ 102 w 1433"/>
                <a:gd name="T3" fmla="*/ 0 h 1126"/>
                <a:gd name="T4" fmla="*/ 0 w 1433"/>
                <a:gd name="T5" fmla="*/ 102 h 1126"/>
                <a:gd name="T6" fmla="*/ 1331 w 1433"/>
                <a:gd name="T7" fmla="*/ 102 h 1126"/>
                <a:gd name="T8" fmla="*/ 1331 w 1433"/>
                <a:gd name="T9" fmla="*/ 922 h 1126"/>
                <a:gd name="T10" fmla="*/ 409 w 1433"/>
                <a:gd name="T11" fmla="*/ 922 h 1126"/>
                <a:gd name="T12" fmla="*/ 409 w 1433"/>
                <a:gd name="T13" fmla="*/ 1126 h 1126"/>
                <a:gd name="T14" fmla="*/ 1331 w 1433"/>
                <a:gd name="T15" fmla="*/ 1126 h 1126"/>
                <a:gd name="T16" fmla="*/ 1433 w 1433"/>
                <a:gd name="T17" fmla="*/ 1024 h 1126"/>
                <a:gd name="T18" fmla="*/ 1433 w 1433"/>
                <a:gd name="T19" fmla="*/ 102 h 1126"/>
                <a:gd name="T20" fmla="*/ 1331 w 1433"/>
                <a:gd name="T21" fmla="*/ 0 h 1126"/>
                <a:gd name="T22" fmla="*/ 717 w 1433"/>
                <a:gd name="T23" fmla="*/ 1075 h 1126"/>
                <a:gd name="T24" fmla="*/ 665 w 1433"/>
                <a:gd name="T25" fmla="*/ 1024 h 1126"/>
                <a:gd name="T26" fmla="*/ 717 w 1433"/>
                <a:gd name="T27" fmla="*/ 973 h 1126"/>
                <a:gd name="T28" fmla="*/ 768 w 1433"/>
                <a:gd name="T29" fmla="*/ 1024 h 1126"/>
                <a:gd name="T30" fmla="*/ 717 w 1433"/>
                <a:gd name="T31" fmla="*/ 1075 h 1126"/>
                <a:gd name="T32" fmla="*/ 717 w 1433"/>
                <a:gd name="T33" fmla="*/ 1075 h 1126"/>
                <a:gd name="T34" fmla="*/ 717 w 1433"/>
                <a:gd name="T35" fmla="*/ 1075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33" h="1126">
                  <a:moveTo>
                    <a:pt x="1331" y="0"/>
                  </a:moveTo>
                  <a:cubicBezTo>
                    <a:pt x="102" y="0"/>
                    <a:pt x="102" y="0"/>
                    <a:pt x="102" y="0"/>
                  </a:cubicBezTo>
                  <a:cubicBezTo>
                    <a:pt x="46" y="0"/>
                    <a:pt x="0" y="46"/>
                    <a:pt x="0" y="102"/>
                  </a:cubicBezTo>
                  <a:cubicBezTo>
                    <a:pt x="1331" y="102"/>
                    <a:pt x="1331" y="102"/>
                    <a:pt x="1331" y="102"/>
                  </a:cubicBezTo>
                  <a:cubicBezTo>
                    <a:pt x="1331" y="922"/>
                    <a:pt x="1331" y="922"/>
                    <a:pt x="1331" y="922"/>
                  </a:cubicBezTo>
                  <a:cubicBezTo>
                    <a:pt x="409" y="922"/>
                    <a:pt x="409" y="922"/>
                    <a:pt x="409" y="922"/>
                  </a:cubicBezTo>
                  <a:cubicBezTo>
                    <a:pt x="409" y="1126"/>
                    <a:pt x="409" y="1126"/>
                    <a:pt x="409" y="1126"/>
                  </a:cubicBezTo>
                  <a:cubicBezTo>
                    <a:pt x="1331" y="1126"/>
                    <a:pt x="1331" y="1126"/>
                    <a:pt x="1331" y="1126"/>
                  </a:cubicBezTo>
                  <a:cubicBezTo>
                    <a:pt x="1388" y="1126"/>
                    <a:pt x="1433" y="1081"/>
                    <a:pt x="1433" y="1024"/>
                  </a:cubicBezTo>
                  <a:cubicBezTo>
                    <a:pt x="1433" y="102"/>
                    <a:pt x="1433" y="102"/>
                    <a:pt x="1433" y="102"/>
                  </a:cubicBezTo>
                  <a:cubicBezTo>
                    <a:pt x="1433" y="46"/>
                    <a:pt x="1388" y="0"/>
                    <a:pt x="1331" y="0"/>
                  </a:cubicBezTo>
                  <a:close/>
                  <a:moveTo>
                    <a:pt x="717" y="1075"/>
                  </a:moveTo>
                  <a:cubicBezTo>
                    <a:pt x="688" y="1075"/>
                    <a:pt x="665" y="1052"/>
                    <a:pt x="665" y="1024"/>
                  </a:cubicBezTo>
                  <a:cubicBezTo>
                    <a:pt x="665" y="996"/>
                    <a:pt x="688" y="973"/>
                    <a:pt x="717" y="973"/>
                  </a:cubicBezTo>
                  <a:cubicBezTo>
                    <a:pt x="745" y="973"/>
                    <a:pt x="768" y="996"/>
                    <a:pt x="768" y="1024"/>
                  </a:cubicBezTo>
                  <a:cubicBezTo>
                    <a:pt x="768" y="1052"/>
                    <a:pt x="745" y="1075"/>
                    <a:pt x="717" y="1075"/>
                  </a:cubicBezTo>
                  <a:close/>
                  <a:moveTo>
                    <a:pt x="717" y="1075"/>
                  </a:moveTo>
                  <a:cubicBezTo>
                    <a:pt x="717" y="1075"/>
                    <a:pt x="717" y="1075"/>
                    <a:pt x="717" y="10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oup 331"/>
          <p:cNvGrpSpPr>
            <a:grpSpLocks noChangeAspect="1"/>
          </p:cNvGrpSpPr>
          <p:nvPr/>
        </p:nvGrpSpPr>
        <p:grpSpPr bwMode="auto">
          <a:xfrm>
            <a:off x="8546451" y="3313264"/>
            <a:ext cx="488465" cy="505787"/>
            <a:chOff x="1833" y="3305"/>
            <a:chExt cx="282" cy="292"/>
          </a:xfrm>
          <a:solidFill>
            <a:schemeClr val="accent3"/>
          </a:solidFill>
        </p:grpSpPr>
        <p:sp>
          <p:nvSpPr>
            <p:cNvPr id="67" name="Freeform 332"/>
            <p:cNvSpPr>
              <a:spLocks noEditPoints="1"/>
            </p:cNvSpPr>
            <p:nvPr/>
          </p:nvSpPr>
          <p:spPr bwMode="auto">
            <a:xfrm>
              <a:off x="1833" y="3305"/>
              <a:ext cx="282" cy="159"/>
            </a:xfrm>
            <a:custGeom>
              <a:avLst/>
              <a:gdLst>
                <a:gd name="T0" fmla="*/ 141 w 282"/>
                <a:gd name="T1" fmla="*/ 0 h 159"/>
                <a:gd name="T2" fmla="*/ 0 w 282"/>
                <a:gd name="T3" fmla="*/ 79 h 159"/>
                <a:gd name="T4" fmla="*/ 141 w 282"/>
                <a:gd name="T5" fmla="*/ 159 h 159"/>
                <a:gd name="T6" fmla="*/ 282 w 282"/>
                <a:gd name="T7" fmla="*/ 79 h 159"/>
                <a:gd name="T8" fmla="*/ 141 w 282"/>
                <a:gd name="T9" fmla="*/ 0 h 159"/>
                <a:gd name="T10" fmla="*/ 49 w 282"/>
                <a:gd name="T11" fmla="*/ 79 h 159"/>
                <a:gd name="T12" fmla="*/ 141 w 282"/>
                <a:gd name="T13" fmla="*/ 26 h 159"/>
                <a:gd name="T14" fmla="*/ 233 w 282"/>
                <a:gd name="T15" fmla="*/ 79 h 159"/>
                <a:gd name="T16" fmla="*/ 141 w 282"/>
                <a:gd name="T17" fmla="*/ 131 h 159"/>
                <a:gd name="T18" fmla="*/ 49 w 282"/>
                <a:gd name="T19" fmla="*/ 79 h 159"/>
                <a:gd name="T20" fmla="*/ 49 w 282"/>
                <a:gd name="T21" fmla="*/ 79 h 159"/>
                <a:gd name="T22" fmla="*/ 49 w 282"/>
                <a:gd name="T23" fmla="*/ 7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2" h="159">
                  <a:moveTo>
                    <a:pt x="141" y="0"/>
                  </a:moveTo>
                  <a:lnTo>
                    <a:pt x="0" y="79"/>
                  </a:lnTo>
                  <a:lnTo>
                    <a:pt x="141" y="159"/>
                  </a:lnTo>
                  <a:lnTo>
                    <a:pt x="282" y="79"/>
                  </a:lnTo>
                  <a:lnTo>
                    <a:pt x="141" y="0"/>
                  </a:lnTo>
                  <a:close/>
                  <a:moveTo>
                    <a:pt x="49" y="79"/>
                  </a:moveTo>
                  <a:lnTo>
                    <a:pt x="141" y="26"/>
                  </a:lnTo>
                  <a:lnTo>
                    <a:pt x="233" y="79"/>
                  </a:lnTo>
                  <a:lnTo>
                    <a:pt x="141" y="131"/>
                  </a:lnTo>
                  <a:lnTo>
                    <a:pt x="49" y="79"/>
                  </a:lnTo>
                  <a:close/>
                  <a:moveTo>
                    <a:pt x="49" y="79"/>
                  </a:moveTo>
                  <a:lnTo>
                    <a:pt x="49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33"/>
            <p:cNvSpPr>
              <a:spLocks noEditPoints="1"/>
            </p:cNvSpPr>
            <p:nvPr/>
          </p:nvSpPr>
          <p:spPr bwMode="auto">
            <a:xfrm>
              <a:off x="1833" y="3305"/>
              <a:ext cx="282" cy="159"/>
            </a:xfrm>
            <a:custGeom>
              <a:avLst/>
              <a:gdLst>
                <a:gd name="T0" fmla="*/ 141 w 282"/>
                <a:gd name="T1" fmla="*/ 0 h 159"/>
                <a:gd name="T2" fmla="*/ 0 w 282"/>
                <a:gd name="T3" fmla="*/ 79 h 159"/>
                <a:gd name="T4" fmla="*/ 141 w 282"/>
                <a:gd name="T5" fmla="*/ 159 h 159"/>
                <a:gd name="T6" fmla="*/ 282 w 282"/>
                <a:gd name="T7" fmla="*/ 79 h 159"/>
                <a:gd name="T8" fmla="*/ 141 w 282"/>
                <a:gd name="T9" fmla="*/ 0 h 159"/>
                <a:gd name="T10" fmla="*/ 49 w 282"/>
                <a:gd name="T11" fmla="*/ 79 h 159"/>
                <a:gd name="T12" fmla="*/ 141 w 282"/>
                <a:gd name="T13" fmla="*/ 26 h 159"/>
                <a:gd name="T14" fmla="*/ 233 w 282"/>
                <a:gd name="T15" fmla="*/ 79 h 159"/>
                <a:gd name="T16" fmla="*/ 141 w 282"/>
                <a:gd name="T17" fmla="*/ 131 h 159"/>
                <a:gd name="T18" fmla="*/ 49 w 282"/>
                <a:gd name="T19" fmla="*/ 79 h 159"/>
                <a:gd name="T20" fmla="*/ 49 w 282"/>
                <a:gd name="T21" fmla="*/ 79 h 159"/>
                <a:gd name="T22" fmla="*/ 49 w 282"/>
                <a:gd name="T23" fmla="*/ 7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2" h="159">
                  <a:moveTo>
                    <a:pt x="141" y="0"/>
                  </a:moveTo>
                  <a:lnTo>
                    <a:pt x="0" y="79"/>
                  </a:lnTo>
                  <a:lnTo>
                    <a:pt x="141" y="159"/>
                  </a:lnTo>
                  <a:lnTo>
                    <a:pt x="282" y="79"/>
                  </a:lnTo>
                  <a:lnTo>
                    <a:pt x="141" y="0"/>
                  </a:lnTo>
                  <a:moveTo>
                    <a:pt x="49" y="79"/>
                  </a:moveTo>
                  <a:lnTo>
                    <a:pt x="141" y="26"/>
                  </a:lnTo>
                  <a:lnTo>
                    <a:pt x="233" y="79"/>
                  </a:lnTo>
                  <a:lnTo>
                    <a:pt x="141" y="131"/>
                  </a:lnTo>
                  <a:lnTo>
                    <a:pt x="49" y="79"/>
                  </a:lnTo>
                  <a:moveTo>
                    <a:pt x="49" y="79"/>
                  </a:moveTo>
                  <a:lnTo>
                    <a:pt x="49" y="79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34"/>
            <p:cNvSpPr>
              <a:spLocks noEditPoints="1"/>
            </p:cNvSpPr>
            <p:nvPr/>
          </p:nvSpPr>
          <p:spPr bwMode="auto">
            <a:xfrm>
              <a:off x="1833" y="3425"/>
              <a:ext cx="282" cy="104"/>
            </a:xfrm>
            <a:custGeom>
              <a:avLst/>
              <a:gdLst>
                <a:gd name="T0" fmla="*/ 141 w 282"/>
                <a:gd name="T1" fmla="*/ 52 h 104"/>
                <a:gd name="T2" fmla="*/ 45 w 282"/>
                <a:gd name="T3" fmla="*/ 0 h 104"/>
                <a:gd name="T4" fmla="*/ 0 w 282"/>
                <a:gd name="T5" fmla="*/ 24 h 104"/>
                <a:gd name="T6" fmla="*/ 141 w 282"/>
                <a:gd name="T7" fmla="*/ 104 h 104"/>
                <a:gd name="T8" fmla="*/ 282 w 282"/>
                <a:gd name="T9" fmla="*/ 24 h 104"/>
                <a:gd name="T10" fmla="*/ 237 w 282"/>
                <a:gd name="T11" fmla="*/ 0 h 104"/>
                <a:gd name="T12" fmla="*/ 141 w 282"/>
                <a:gd name="T13" fmla="*/ 52 h 104"/>
                <a:gd name="T14" fmla="*/ 141 w 282"/>
                <a:gd name="T15" fmla="*/ 52 h 104"/>
                <a:gd name="T16" fmla="*/ 141 w 282"/>
                <a:gd name="T17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104">
                  <a:moveTo>
                    <a:pt x="141" y="52"/>
                  </a:moveTo>
                  <a:lnTo>
                    <a:pt x="45" y="0"/>
                  </a:lnTo>
                  <a:lnTo>
                    <a:pt x="0" y="24"/>
                  </a:lnTo>
                  <a:lnTo>
                    <a:pt x="141" y="104"/>
                  </a:lnTo>
                  <a:lnTo>
                    <a:pt x="282" y="24"/>
                  </a:lnTo>
                  <a:lnTo>
                    <a:pt x="237" y="0"/>
                  </a:lnTo>
                  <a:lnTo>
                    <a:pt x="141" y="52"/>
                  </a:lnTo>
                  <a:close/>
                  <a:moveTo>
                    <a:pt x="141" y="52"/>
                  </a:moveTo>
                  <a:lnTo>
                    <a:pt x="14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335"/>
            <p:cNvSpPr>
              <a:spLocks noEditPoints="1"/>
            </p:cNvSpPr>
            <p:nvPr/>
          </p:nvSpPr>
          <p:spPr bwMode="auto">
            <a:xfrm>
              <a:off x="1833" y="3425"/>
              <a:ext cx="282" cy="104"/>
            </a:xfrm>
            <a:custGeom>
              <a:avLst/>
              <a:gdLst>
                <a:gd name="T0" fmla="*/ 141 w 282"/>
                <a:gd name="T1" fmla="*/ 52 h 104"/>
                <a:gd name="T2" fmla="*/ 45 w 282"/>
                <a:gd name="T3" fmla="*/ 0 h 104"/>
                <a:gd name="T4" fmla="*/ 0 w 282"/>
                <a:gd name="T5" fmla="*/ 24 h 104"/>
                <a:gd name="T6" fmla="*/ 141 w 282"/>
                <a:gd name="T7" fmla="*/ 104 h 104"/>
                <a:gd name="T8" fmla="*/ 282 w 282"/>
                <a:gd name="T9" fmla="*/ 24 h 104"/>
                <a:gd name="T10" fmla="*/ 237 w 282"/>
                <a:gd name="T11" fmla="*/ 0 h 104"/>
                <a:gd name="T12" fmla="*/ 141 w 282"/>
                <a:gd name="T13" fmla="*/ 52 h 104"/>
                <a:gd name="T14" fmla="*/ 141 w 282"/>
                <a:gd name="T15" fmla="*/ 52 h 104"/>
                <a:gd name="T16" fmla="*/ 141 w 282"/>
                <a:gd name="T17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104">
                  <a:moveTo>
                    <a:pt x="141" y="52"/>
                  </a:moveTo>
                  <a:lnTo>
                    <a:pt x="45" y="0"/>
                  </a:lnTo>
                  <a:lnTo>
                    <a:pt x="0" y="24"/>
                  </a:lnTo>
                  <a:lnTo>
                    <a:pt x="141" y="104"/>
                  </a:lnTo>
                  <a:lnTo>
                    <a:pt x="282" y="24"/>
                  </a:lnTo>
                  <a:lnTo>
                    <a:pt x="237" y="0"/>
                  </a:lnTo>
                  <a:lnTo>
                    <a:pt x="141" y="52"/>
                  </a:lnTo>
                  <a:moveTo>
                    <a:pt x="141" y="52"/>
                  </a:moveTo>
                  <a:lnTo>
                    <a:pt x="141" y="5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36"/>
            <p:cNvSpPr>
              <a:spLocks noEditPoints="1"/>
            </p:cNvSpPr>
            <p:nvPr/>
          </p:nvSpPr>
          <p:spPr bwMode="auto">
            <a:xfrm>
              <a:off x="1833" y="3490"/>
              <a:ext cx="282" cy="107"/>
            </a:xfrm>
            <a:custGeom>
              <a:avLst/>
              <a:gdLst>
                <a:gd name="T0" fmla="*/ 141 w 282"/>
                <a:gd name="T1" fmla="*/ 54 h 107"/>
                <a:gd name="T2" fmla="*/ 45 w 282"/>
                <a:gd name="T3" fmla="*/ 0 h 107"/>
                <a:gd name="T4" fmla="*/ 0 w 282"/>
                <a:gd name="T5" fmla="*/ 26 h 107"/>
                <a:gd name="T6" fmla="*/ 141 w 282"/>
                <a:gd name="T7" fmla="*/ 107 h 107"/>
                <a:gd name="T8" fmla="*/ 282 w 282"/>
                <a:gd name="T9" fmla="*/ 26 h 107"/>
                <a:gd name="T10" fmla="*/ 237 w 282"/>
                <a:gd name="T11" fmla="*/ 0 h 107"/>
                <a:gd name="T12" fmla="*/ 141 w 282"/>
                <a:gd name="T13" fmla="*/ 54 h 107"/>
                <a:gd name="T14" fmla="*/ 141 w 282"/>
                <a:gd name="T15" fmla="*/ 54 h 107"/>
                <a:gd name="T16" fmla="*/ 141 w 282"/>
                <a:gd name="T17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107">
                  <a:moveTo>
                    <a:pt x="141" y="54"/>
                  </a:moveTo>
                  <a:lnTo>
                    <a:pt x="45" y="0"/>
                  </a:lnTo>
                  <a:lnTo>
                    <a:pt x="0" y="26"/>
                  </a:lnTo>
                  <a:lnTo>
                    <a:pt x="141" y="107"/>
                  </a:lnTo>
                  <a:lnTo>
                    <a:pt x="282" y="26"/>
                  </a:lnTo>
                  <a:lnTo>
                    <a:pt x="237" y="0"/>
                  </a:lnTo>
                  <a:lnTo>
                    <a:pt x="141" y="54"/>
                  </a:lnTo>
                  <a:close/>
                  <a:moveTo>
                    <a:pt x="141" y="54"/>
                  </a:moveTo>
                  <a:lnTo>
                    <a:pt x="141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37"/>
            <p:cNvSpPr>
              <a:spLocks noEditPoints="1"/>
            </p:cNvSpPr>
            <p:nvPr/>
          </p:nvSpPr>
          <p:spPr bwMode="auto">
            <a:xfrm>
              <a:off x="1833" y="3490"/>
              <a:ext cx="282" cy="107"/>
            </a:xfrm>
            <a:custGeom>
              <a:avLst/>
              <a:gdLst>
                <a:gd name="T0" fmla="*/ 141 w 282"/>
                <a:gd name="T1" fmla="*/ 54 h 107"/>
                <a:gd name="T2" fmla="*/ 45 w 282"/>
                <a:gd name="T3" fmla="*/ 0 h 107"/>
                <a:gd name="T4" fmla="*/ 0 w 282"/>
                <a:gd name="T5" fmla="*/ 26 h 107"/>
                <a:gd name="T6" fmla="*/ 141 w 282"/>
                <a:gd name="T7" fmla="*/ 107 h 107"/>
                <a:gd name="T8" fmla="*/ 282 w 282"/>
                <a:gd name="T9" fmla="*/ 26 h 107"/>
                <a:gd name="T10" fmla="*/ 237 w 282"/>
                <a:gd name="T11" fmla="*/ 0 h 107"/>
                <a:gd name="T12" fmla="*/ 141 w 282"/>
                <a:gd name="T13" fmla="*/ 54 h 107"/>
                <a:gd name="T14" fmla="*/ 141 w 282"/>
                <a:gd name="T15" fmla="*/ 54 h 107"/>
                <a:gd name="T16" fmla="*/ 141 w 282"/>
                <a:gd name="T17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107">
                  <a:moveTo>
                    <a:pt x="141" y="54"/>
                  </a:moveTo>
                  <a:lnTo>
                    <a:pt x="45" y="0"/>
                  </a:lnTo>
                  <a:lnTo>
                    <a:pt x="0" y="26"/>
                  </a:lnTo>
                  <a:lnTo>
                    <a:pt x="141" y="107"/>
                  </a:lnTo>
                  <a:lnTo>
                    <a:pt x="282" y="26"/>
                  </a:lnTo>
                  <a:lnTo>
                    <a:pt x="237" y="0"/>
                  </a:lnTo>
                  <a:lnTo>
                    <a:pt x="141" y="54"/>
                  </a:lnTo>
                  <a:moveTo>
                    <a:pt x="141" y="54"/>
                  </a:moveTo>
                  <a:lnTo>
                    <a:pt x="141" y="5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3" name="Group 37"/>
          <p:cNvGrpSpPr>
            <a:grpSpLocks noChangeAspect="1"/>
          </p:cNvGrpSpPr>
          <p:nvPr/>
        </p:nvGrpSpPr>
        <p:grpSpPr bwMode="auto">
          <a:xfrm>
            <a:off x="3140161" y="4402595"/>
            <a:ext cx="497893" cy="447499"/>
            <a:chOff x="3716" y="2048"/>
            <a:chExt cx="247" cy="222"/>
          </a:xfrm>
          <a:solidFill>
            <a:schemeClr val="accent3"/>
          </a:solidFill>
        </p:grpSpPr>
        <p:sp>
          <p:nvSpPr>
            <p:cNvPr id="74" name="Freeform 38"/>
            <p:cNvSpPr>
              <a:spLocks noEditPoints="1"/>
            </p:cNvSpPr>
            <p:nvPr/>
          </p:nvSpPr>
          <p:spPr bwMode="auto">
            <a:xfrm>
              <a:off x="3741" y="2048"/>
              <a:ext cx="124" cy="87"/>
            </a:xfrm>
            <a:custGeom>
              <a:avLst/>
              <a:gdLst>
                <a:gd name="T0" fmla="*/ 21 w 101"/>
                <a:gd name="T1" fmla="*/ 70 h 71"/>
                <a:gd name="T2" fmla="*/ 23 w 101"/>
                <a:gd name="T3" fmla="*/ 71 h 71"/>
                <a:gd name="T4" fmla="*/ 26 w 101"/>
                <a:gd name="T5" fmla="*/ 69 h 71"/>
                <a:gd name="T6" fmla="*/ 34 w 101"/>
                <a:gd name="T7" fmla="*/ 66 h 71"/>
                <a:gd name="T8" fmla="*/ 47 w 101"/>
                <a:gd name="T9" fmla="*/ 70 h 71"/>
                <a:gd name="T10" fmla="*/ 48 w 101"/>
                <a:gd name="T11" fmla="*/ 71 h 71"/>
                <a:gd name="T12" fmla="*/ 51 w 101"/>
                <a:gd name="T13" fmla="*/ 70 h 71"/>
                <a:gd name="T14" fmla="*/ 70 w 101"/>
                <a:gd name="T15" fmla="*/ 52 h 71"/>
                <a:gd name="T16" fmla="*/ 70 w 101"/>
                <a:gd name="T17" fmla="*/ 49 h 71"/>
                <a:gd name="T18" fmla="*/ 62 w 101"/>
                <a:gd name="T19" fmla="*/ 32 h 71"/>
                <a:gd name="T20" fmla="*/ 93 w 101"/>
                <a:gd name="T21" fmla="*/ 17 h 71"/>
                <a:gd name="T22" fmla="*/ 94 w 101"/>
                <a:gd name="T23" fmla="*/ 17 h 71"/>
                <a:gd name="T24" fmla="*/ 98 w 101"/>
                <a:gd name="T25" fmla="*/ 17 h 71"/>
                <a:gd name="T26" fmla="*/ 101 w 101"/>
                <a:gd name="T27" fmla="*/ 15 h 71"/>
                <a:gd name="T28" fmla="*/ 100 w 101"/>
                <a:gd name="T29" fmla="*/ 12 h 71"/>
                <a:gd name="T30" fmla="*/ 69 w 101"/>
                <a:gd name="T31" fmla="*/ 0 h 71"/>
                <a:gd name="T32" fmla="*/ 14 w 101"/>
                <a:gd name="T33" fmla="*/ 27 h 71"/>
                <a:gd name="T34" fmla="*/ 1 w 101"/>
                <a:gd name="T35" fmla="*/ 48 h 71"/>
                <a:gd name="T36" fmla="*/ 0 w 101"/>
                <a:gd name="T37" fmla="*/ 50 h 71"/>
                <a:gd name="T38" fmla="*/ 1 w 101"/>
                <a:gd name="T39" fmla="*/ 52 h 71"/>
                <a:gd name="T40" fmla="*/ 21 w 101"/>
                <a:gd name="T41" fmla="*/ 70 h 71"/>
                <a:gd name="T42" fmla="*/ 21 w 101"/>
                <a:gd name="T43" fmla="*/ 70 h 71"/>
                <a:gd name="T44" fmla="*/ 21 w 101"/>
                <a:gd name="T45" fmla="*/ 7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" h="71">
                  <a:moveTo>
                    <a:pt x="21" y="70"/>
                  </a:moveTo>
                  <a:cubicBezTo>
                    <a:pt x="21" y="71"/>
                    <a:pt x="22" y="71"/>
                    <a:pt x="23" y="71"/>
                  </a:cubicBezTo>
                  <a:cubicBezTo>
                    <a:pt x="24" y="70"/>
                    <a:pt x="25" y="70"/>
                    <a:pt x="26" y="69"/>
                  </a:cubicBezTo>
                  <a:cubicBezTo>
                    <a:pt x="26" y="69"/>
                    <a:pt x="28" y="65"/>
                    <a:pt x="34" y="66"/>
                  </a:cubicBezTo>
                  <a:cubicBezTo>
                    <a:pt x="41" y="67"/>
                    <a:pt x="47" y="70"/>
                    <a:pt x="47" y="70"/>
                  </a:cubicBezTo>
                  <a:cubicBezTo>
                    <a:pt x="47" y="71"/>
                    <a:pt x="48" y="71"/>
                    <a:pt x="48" y="71"/>
                  </a:cubicBezTo>
                  <a:cubicBezTo>
                    <a:pt x="49" y="71"/>
                    <a:pt x="50" y="70"/>
                    <a:pt x="51" y="70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1" y="51"/>
                    <a:pt x="71" y="50"/>
                    <a:pt x="70" y="49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71" y="18"/>
                    <a:pt x="88" y="17"/>
                    <a:pt x="93" y="17"/>
                  </a:cubicBezTo>
                  <a:cubicBezTo>
                    <a:pt x="93" y="17"/>
                    <a:pt x="94" y="17"/>
                    <a:pt x="94" y="17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99" y="17"/>
                    <a:pt x="101" y="16"/>
                    <a:pt x="101" y="15"/>
                  </a:cubicBezTo>
                  <a:cubicBezTo>
                    <a:pt x="101" y="14"/>
                    <a:pt x="101" y="12"/>
                    <a:pt x="100" y="12"/>
                  </a:cubicBezTo>
                  <a:cubicBezTo>
                    <a:pt x="92" y="4"/>
                    <a:pt x="81" y="0"/>
                    <a:pt x="69" y="0"/>
                  </a:cubicBezTo>
                  <a:cubicBezTo>
                    <a:pt x="45" y="0"/>
                    <a:pt x="19" y="16"/>
                    <a:pt x="14" y="27"/>
                  </a:cubicBezTo>
                  <a:cubicBezTo>
                    <a:pt x="8" y="40"/>
                    <a:pt x="1" y="48"/>
                    <a:pt x="1" y="48"/>
                  </a:cubicBezTo>
                  <a:cubicBezTo>
                    <a:pt x="0" y="48"/>
                    <a:pt x="0" y="49"/>
                    <a:pt x="0" y="50"/>
                  </a:cubicBezTo>
                  <a:cubicBezTo>
                    <a:pt x="0" y="51"/>
                    <a:pt x="0" y="52"/>
                    <a:pt x="1" y="52"/>
                  </a:cubicBezTo>
                  <a:lnTo>
                    <a:pt x="21" y="70"/>
                  </a:lnTo>
                  <a:close/>
                  <a:moveTo>
                    <a:pt x="21" y="70"/>
                  </a:moveTo>
                  <a:cubicBezTo>
                    <a:pt x="21" y="70"/>
                    <a:pt x="21" y="70"/>
                    <a:pt x="21" y="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9"/>
            <p:cNvSpPr>
              <a:spLocks noEditPoints="1"/>
            </p:cNvSpPr>
            <p:nvPr/>
          </p:nvSpPr>
          <p:spPr bwMode="auto">
            <a:xfrm>
              <a:off x="3719" y="2113"/>
              <a:ext cx="49" cy="48"/>
            </a:xfrm>
            <a:custGeom>
              <a:avLst/>
              <a:gdLst>
                <a:gd name="T0" fmla="*/ 23 w 40"/>
                <a:gd name="T1" fmla="*/ 38 h 39"/>
                <a:gd name="T2" fmla="*/ 25 w 40"/>
                <a:gd name="T3" fmla="*/ 39 h 39"/>
                <a:gd name="T4" fmla="*/ 25 w 40"/>
                <a:gd name="T5" fmla="*/ 39 h 39"/>
                <a:gd name="T6" fmla="*/ 27 w 40"/>
                <a:gd name="T7" fmla="*/ 37 h 39"/>
                <a:gd name="T8" fmla="*/ 38 w 40"/>
                <a:gd name="T9" fmla="*/ 24 h 39"/>
                <a:gd name="T10" fmla="*/ 38 w 40"/>
                <a:gd name="T11" fmla="*/ 19 h 39"/>
                <a:gd name="T12" fmla="*/ 17 w 40"/>
                <a:gd name="T13" fmla="*/ 1 h 39"/>
                <a:gd name="T14" fmla="*/ 15 w 40"/>
                <a:gd name="T15" fmla="*/ 0 h 39"/>
                <a:gd name="T16" fmla="*/ 13 w 40"/>
                <a:gd name="T17" fmla="*/ 1 h 39"/>
                <a:gd name="T18" fmla="*/ 1 w 40"/>
                <a:gd name="T19" fmla="*/ 15 h 39"/>
                <a:gd name="T20" fmla="*/ 0 w 40"/>
                <a:gd name="T21" fmla="*/ 17 h 39"/>
                <a:gd name="T22" fmla="*/ 1 w 40"/>
                <a:gd name="T23" fmla="*/ 19 h 39"/>
                <a:gd name="T24" fmla="*/ 23 w 40"/>
                <a:gd name="T25" fmla="*/ 38 h 39"/>
                <a:gd name="T26" fmla="*/ 23 w 40"/>
                <a:gd name="T27" fmla="*/ 38 h 39"/>
                <a:gd name="T28" fmla="*/ 23 w 40"/>
                <a:gd name="T2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" h="39">
                  <a:moveTo>
                    <a:pt x="23" y="38"/>
                  </a:moveTo>
                  <a:cubicBezTo>
                    <a:pt x="23" y="38"/>
                    <a:pt x="24" y="39"/>
                    <a:pt x="25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6" y="38"/>
                    <a:pt x="27" y="38"/>
                    <a:pt x="27" y="37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22"/>
                    <a:pt x="39" y="21"/>
                    <a:pt x="38" y="19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4" y="0"/>
                    <a:pt x="13" y="1"/>
                    <a:pt x="13" y="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0" y="18"/>
                    <a:pt x="0" y="19"/>
                    <a:pt x="1" y="19"/>
                  </a:cubicBezTo>
                  <a:lnTo>
                    <a:pt x="23" y="38"/>
                  </a:lnTo>
                  <a:close/>
                  <a:moveTo>
                    <a:pt x="23" y="38"/>
                  </a:moveTo>
                  <a:cubicBezTo>
                    <a:pt x="23" y="38"/>
                    <a:pt x="23" y="38"/>
                    <a:pt x="23" y="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0"/>
            <p:cNvSpPr>
              <a:spLocks noEditPoints="1"/>
            </p:cNvSpPr>
            <p:nvPr/>
          </p:nvSpPr>
          <p:spPr bwMode="auto">
            <a:xfrm>
              <a:off x="3716" y="2051"/>
              <a:ext cx="247" cy="219"/>
            </a:xfrm>
            <a:custGeom>
              <a:avLst/>
              <a:gdLst>
                <a:gd name="T0" fmla="*/ 197 w 200"/>
                <a:gd name="T1" fmla="*/ 145 h 177"/>
                <a:gd name="T2" fmla="*/ 120 w 200"/>
                <a:gd name="T3" fmla="*/ 71 h 177"/>
                <a:gd name="T4" fmla="*/ 168 w 200"/>
                <a:gd name="T5" fmla="*/ 31 h 177"/>
                <a:gd name="T6" fmla="*/ 170 w 200"/>
                <a:gd name="T7" fmla="*/ 32 h 177"/>
                <a:gd name="T8" fmla="*/ 189 w 200"/>
                <a:gd name="T9" fmla="*/ 11 h 177"/>
                <a:gd name="T10" fmla="*/ 189 w 200"/>
                <a:gd name="T11" fmla="*/ 6 h 177"/>
                <a:gd name="T12" fmla="*/ 179 w 200"/>
                <a:gd name="T13" fmla="*/ 1 h 177"/>
                <a:gd name="T14" fmla="*/ 158 w 200"/>
                <a:gd name="T15" fmla="*/ 19 h 177"/>
                <a:gd name="T16" fmla="*/ 161 w 200"/>
                <a:gd name="T17" fmla="*/ 24 h 177"/>
                <a:gd name="T18" fmla="*/ 98 w 200"/>
                <a:gd name="T19" fmla="*/ 50 h 177"/>
                <a:gd name="T20" fmla="*/ 72 w 200"/>
                <a:gd name="T21" fmla="*/ 69 h 177"/>
                <a:gd name="T22" fmla="*/ 71 w 200"/>
                <a:gd name="T23" fmla="*/ 74 h 177"/>
                <a:gd name="T24" fmla="*/ 86 w 200"/>
                <a:gd name="T25" fmla="*/ 93 h 177"/>
                <a:gd name="T26" fmla="*/ 74 w 200"/>
                <a:gd name="T27" fmla="*/ 85 h 177"/>
                <a:gd name="T28" fmla="*/ 3 w 200"/>
                <a:gd name="T29" fmla="*/ 146 h 177"/>
                <a:gd name="T30" fmla="*/ 28 w 200"/>
                <a:gd name="T31" fmla="*/ 177 h 177"/>
                <a:gd name="T32" fmla="*/ 34 w 200"/>
                <a:gd name="T33" fmla="*/ 175 h 177"/>
                <a:gd name="T34" fmla="*/ 98 w 200"/>
                <a:gd name="T35" fmla="*/ 106 h 177"/>
                <a:gd name="T36" fmla="*/ 92 w 200"/>
                <a:gd name="T37" fmla="*/ 96 h 177"/>
                <a:gd name="T38" fmla="*/ 167 w 200"/>
                <a:gd name="T39" fmla="*/ 175 h 177"/>
                <a:gd name="T40" fmla="*/ 189 w 200"/>
                <a:gd name="T41" fmla="*/ 167 h 177"/>
                <a:gd name="T42" fmla="*/ 13 w 200"/>
                <a:gd name="T43" fmla="*/ 152 h 177"/>
                <a:gd name="T44" fmla="*/ 12 w 200"/>
                <a:gd name="T45" fmla="*/ 149 h 177"/>
                <a:gd name="T46" fmla="*/ 73 w 200"/>
                <a:gd name="T47" fmla="*/ 98 h 177"/>
                <a:gd name="T48" fmla="*/ 14 w 200"/>
                <a:gd name="T49" fmla="*/ 151 h 177"/>
                <a:gd name="T50" fmla="*/ 22 w 200"/>
                <a:gd name="T51" fmla="*/ 160 h 177"/>
                <a:gd name="T52" fmla="*/ 20 w 200"/>
                <a:gd name="T53" fmla="*/ 157 h 177"/>
                <a:gd name="T54" fmla="*/ 78 w 200"/>
                <a:gd name="T55" fmla="*/ 104 h 177"/>
                <a:gd name="T56" fmla="*/ 23 w 200"/>
                <a:gd name="T57" fmla="*/ 160 h 177"/>
                <a:gd name="T58" fmla="*/ 86 w 200"/>
                <a:gd name="T59" fmla="*/ 111 h 177"/>
                <a:gd name="T60" fmla="*/ 30 w 200"/>
                <a:gd name="T61" fmla="*/ 167 h 177"/>
                <a:gd name="T62" fmla="*/ 29 w 200"/>
                <a:gd name="T63" fmla="*/ 164 h 177"/>
                <a:gd name="T64" fmla="*/ 86 w 200"/>
                <a:gd name="T65" fmla="*/ 109 h 177"/>
                <a:gd name="T66" fmla="*/ 86 w 200"/>
                <a:gd name="T67" fmla="*/ 11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0" h="177">
                  <a:moveTo>
                    <a:pt x="197" y="146"/>
                  </a:moveTo>
                  <a:cubicBezTo>
                    <a:pt x="197" y="146"/>
                    <a:pt x="197" y="145"/>
                    <a:pt x="197" y="145"/>
                  </a:cubicBezTo>
                  <a:cubicBezTo>
                    <a:pt x="142" y="93"/>
                    <a:pt x="142" y="93"/>
                    <a:pt x="142" y="93"/>
                  </a:cubicBezTo>
                  <a:cubicBezTo>
                    <a:pt x="120" y="71"/>
                    <a:pt x="120" y="71"/>
                    <a:pt x="120" y="71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8" y="31"/>
                    <a:pt x="168" y="31"/>
                    <a:pt x="168" y="31"/>
                  </a:cubicBezTo>
                  <a:cubicBezTo>
                    <a:pt x="168" y="31"/>
                    <a:pt x="169" y="32"/>
                    <a:pt x="170" y="32"/>
                  </a:cubicBezTo>
                  <a:cubicBezTo>
                    <a:pt x="170" y="32"/>
                    <a:pt x="170" y="32"/>
                    <a:pt x="170" y="32"/>
                  </a:cubicBezTo>
                  <a:cubicBezTo>
                    <a:pt x="171" y="32"/>
                    <a:pt x="172" y="31"/>
                    <a:pt x="172" y="31"/>
                  </a:cubicBezTo>
                  <a:cubicBezTo>
                    <a:pt x="189" y="11"/>
                    <a:pt x="189" y="11"/>
                    <a:pt x="189" y="11"/>
                  </a:cubicBezTo>
                  <a:cubicBezTo>
                    <a:pt x="190" y="10"/>
                    <a:pt x="190" y="9"/>
                    <a:pt x="190" y="8"/>
                  </a:cubicBezTo>
                  <a:cubicBezTo>
                    <a:pt x="190" y="7"/>
                    <a:pt x="190" y="7"/>
                    <a:pt x="189" y="6"/>
                  </a:cubicBezTo>
                  <a:cubicBezTo>
                    <a:pt x="183" y="1"/>
                    <a:pt x="183" y="1"/>
                    <a:pt x="183" y="1"/>
                  </a:cubicBezTo>
                  <a:cubicBezTo>
                    <a:pt x="181" y="0"/>
                    <a:pt x="180" y="0"/>
                    <a:pt x="179" y="1"/>
                  </a:cubicBezTo>
                  <a:cubicBezTo>
                    <a:pt x="159" y="17"/>
                    <a:pt x="159" y="17"/>
                    <a:pt x="159" y="17"/>
                  </a:cubicBezTo>
                  <a:cubicBezTo>
                    <a:pt x="158" y="17"/>
                    <a:pt x="158" y="18"/>
                    <a:pt x="158" y="19"/>
                  </a:cubicBezTo>
                  <a:cubicBezTo>
                    <a:pt x="158" y="20"/>
                    <a:pt x="158" y="21"/>
                    <a:pt x="159" y="22"/>
                  </a:cubicBezTo>
                  <a:cubicBezTo>
                    <a:pt x="161" y="24"/>
                    <a:pt x="161" y="24"/>
                    <a:pt x="161" y="24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7" y="49"/>
                    <a:pt x="95" y="49"/>
                    <a:pt x="94" y="5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1" y="70"/>
                    <a:pt x="71" y="70"/>
                    <a:pt x="71" y="71"/>
                  </a:cubicBezTo>
                  <a:cubicBezTo>
                    <a:pt x="71" y="72"/>
                    <a:pt x="71" y="73"/>
                    <a:pt x="71" y="74"/>
                  </a:cubicBezTo>
                  <a:cubicBezTo>
                    <a:pt x="88" y="91"/>
                    <a:pt x="88" y="91"/>
                    <a:pt x="88" y="91"/>
                  </a:cubicBezTo>
                  <a:cubicBezTo>
                    <a:pt x="86" y="93"/>
                    <a:pt x="86" y="93"/>
                    <a:pt x="86" y="93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7" y="84"/>
                    <a:pt x="75" y="84"/>
                    <a:pt x="74" y="85"/>
                  </a:cubicBezTo>
                  <a:cubicBezTo>
                    <a:pt x="4" y="145"/>
                    <a:pt x="4" y="145"/>
                    <a:pt x="4" y="145"/>
                  </a:cubicBezTo>
                  <a:cubicBezTo>
                    <a:pt x="3" y="145"/>
                    <a:pt x="3" y="146"/>
                    <a:pt x="3" y="146"/>
                  </a:cubicBezTo>
                  <a:cubicBezTo>
                    <a:pt x="0" y="152"/>
                    <a:pt x="4" y="160"/>
                    <a:pt x="11" y="167"/>
                  </a:cubicBezTo>
                  <a:cubicBezTo>
                    <a:pt x="17" y="173"/>
                    <a:pt x="23" y="177"/>
                    <a:pt x="28" y="177"/>
                  </a:cubicBezTo>
                  <a:cubicBezTo>
                    <a:pt x="30" y="177"/>
                    <a:pt x="32" y="176"/>
                    <a:pt x="33" y="175"/>
                  </a:cubicBezTo>
                  <a:cubicBezTo>
                    <a:pt x="33" y="175"/>
                    <a:pt x="34" y="175"/>
                    <a:pt x="34" y="175"/>
                  </a:cubicBezTo>
                  <a:cubicBezTo>
                    <a:pt x="98" y="110"/>
                    <a:pt x="98" y="110"/>
                    <a:pt x="98" y="110"/>
                  </a:cubicBezTo>
                  <a:cubicBezTo>
                    <a:pt x="100" y="109"/>
                    <a:pt x="100" y="107"/>
                    <a:pt x="98" y="106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166" y="175"/>
                    <a:pt x="166" y="175"/>
                    <a:pt x="166" y="175"/>
                  </a:cubicBezTo>
                  <a:cubicBezTo>
                    <a:pt x="166" y="175"/>
                    <a:pt x="167" y="175"/>
                    <a:pt x="167" y="175"/>
                  </a:cubicBezTo>
                  <a:cubicBezTo>
                    <a:pt x="168" y="176"/>
                    <a:pt x="170" y="177"/>
                    <a:pt x="172" y="177"/>
                  </a:cubicBezTo>
                  <a:cubicBezTo>
                    <a:pt x="177" y="177"/>
                    <a:pt x="183" y="173"/>
                    <a:pt x="189" y="167"/>
                  </a:cubicBezTo>
                  <a:cubicBezTo>
                    <a:pt x="196" y="160"/>
                    <a:pt x="200" y="152"/>
                    <a:pt x="197" y="146"/>
                  </a:cubicBezTo>
                  <a:close/>
                  <a:moveTo>
                    <a:pt x="13" y="152"/>
                  </a:moveTo>
                  <a:cubicBezTo>
                    <a:pt x="13" y="152"/>
                    <a:pt x="12" y="152"/>
                    <a:pt x="12" y="151"/>
                  </a:cubicBezTo>
                  <a:cubicBezTo>
                    <a:pt x="11" y="151"/>
                    <a:pt x="11" y="150"/>
                    <a:pt x="12" y="149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2" y="98"/>
                    <a:pt x="73" y="98"/>
                    <a:pt x="73" y="98"/>
                  </a:cubicBezTo>
                  <a:cubicBezTo>
                    <a:pt x="74" y="99"/>
                    <a:pt x="74" y="100"/>
                    <a:pt x="73" y="101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14" y="152"/>
                    <a:pt x="14" y="152"/>
                    <a:pt x="13" y="152"/>
                  </a:cubicBezTo>
                  <a:close/>
                  <a:moveTo>
                    <a:pt x="22" y="160"/>
                  </a:moveTo>
                  <a:cubicBezTo>
                    <a:pt x="21" y="160"/>
                    <a:pt x="21" y="160"/>
                    <a:pt x="20" y="160"/>
                  </a:cubicBezTo>
                  <a:cubicBezTo>
                    <a:pt x="20" y="159"/>
                    <a:pt x="20" y="158"/>
                    <a:pt x="20" y="157"/>
                  </a:cubicBezTo>
                  <a:cubicBezTo>
                    <a:pt x="76" y="103"/>
                    <a:pt x="76" y="103"/>
                    <a:pt x="76" y="103"/>
                  </a:cubicBezTo>
                  <a:cubicBezTo>
                    <a:pt x="77" y="103"/>
                    <a:pt x="78" y="103"/>
                    <a:pt x="78" y="104"/>
                  </a:cubicBezTo>
                  <a:cubicBezTo>
                    <a:pt x="79" y="104"/>
                    <a:pt x="79" y="105"/>
                    <a:pt x="78" y="106"/>
                  </a:cubicBezTo>
                  <a:cubicBezTo>
                    <a:pt x="23" y="160"/>
                    <a:pt x="23" y="160"/>
                    <a:pt x="23" y="160"/>
                  </a:cubicBezTo>
                  <a:cubicBezTo>
                    <a:pt x="22" y="160"/>
                    <a:pt x="22" y="160"/>
                    <a:pt x="22" y="160"/>
                  </a:cubicBezTo>
                  <a:close/>
                  <a:moveTo>
                    <a:pt x="86" y="111"/>
                  </a:moveTo>
                  <a:cubicBezTo>
                    <a:pt x="31" y="166"/>
                    <a:pt x="31" y="166"/>
                    <a:pt x="31" y="166"/>
                  </a:cubicBezTo>
                  <a:cubicBezTo>
                    <a:pt x="31" y="166"/>
                    <a:pt x="30" y="167"/>
                    <a:pt x="30" y="167"/>
                  </a:cubicBezTo>
                  <a:cubicBezTo>
                    <a:pt x="30" y="167"/>
                    <a:pt x="29" y="166"/>
                    <a:pt x="29" y="166"/>
                  </a:cubicBezTo>
                  <a:cubicBezTo>
                    <a:pt x="28" y="165"/>
                    <a:pt x="28" y="164"/>
                    <a:pt x="29" y="164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4" y="108"/>
                    <a:pt x="85" y="108"/>
                    <a:pt x="86" y="109"/>
                  </a:cubicBezTo>
                  <a:cubicBezTo>
                    <a:pt x="87" y="109"/>
                    <a:pt x="87" y="110"/>
                    <a:pt x="86" y="111"/>
                  </a:cubicBezTo>
                  <a:close/>
                  <a:moveTo>
                    <a:pt x="86" y="111"/>
                  </a:moveTo>
                  <a:cubicBezTo>
                    <a:pt x="86" y="111"/>
                    <a:pt x="86" y="111"/>
                    <a:pt x="86" y="1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7" name="Group 47"/>
          <p:cNvGrpSpPr>
            <a:grpSpLocks noChangeAspect="1"/>
          </p:cNvGrpSpPr>
          <p:nvPr/>
        </p:nvGrpSpPr>
        <p:grpSpPr bwMode="auto">
          <a:xfrm>
            <a:off x="6763141" y="4402595"/>
            <a:ext cx="446635" cy="445444"/>
            <a:chOff x="2898" y="1225"/>
            <a:chExt cx="1875" cy="1870"/>
          </a:xfrm>
          <a:solidFill>
            <a:schemeClr val="accent3"/>
          </a:solidFill>
        </p:grpSpPr>
        <p:sp>
          <p:nvSpPr>
            <p:cNvPr id="78" name="Freeform 48"/>
            <p:cNvSpPr>
              <a:spLocks noEditPoints="1"/>
            </p:cNvSpPr>
            <p:nvPr/>
          </p:nvSpPr>
          <p:spPr bwMode="auto">
            <a:xfrm>
              <a:off x="2898" y="1389"/>
              <a:ext cx="1711" cy="1706"/>
            </a:xfrm>
            <a:custGeom>
              <a:avLst/>
              <a:gdLst>
                <a:gd name="T0" fmla="*/ 1174 w 1408"/>
                <a:gd name="T1" fmla="*/ 882 h 1406"/>
                <a:gd name="T2" fmla="*/ 1011 w 1408"/>
                <a:gd name="T3" fmla="*/ 882 h 1406"/>
                <a:gd name="T4" fmla="*/ 898 w 1408"/>
                <a:gd name="T5" fmla="*/ 996 h 1406"/>
                <a:gd name="T6" fmla="*/ 866 w 1408"/>
                <a:gd name="T7" fmla="*/ 1002 h 1406"/>
                <a:gd name="T8" fmla="*/ 792 w 1408"/>
                <a:gd name="T9" fmla="*/ 963 h 1406"/>
                <a:gd name="T10" fmla="*/ 507 w 1408"/>
                <a:gd name="T11" fmla="*/ 704 h 1406"/>
                <a:gd name="T12" fmla="*/ 405 w 1408"/>
                <a:gd name="T13" fmla="*/ 540 h 1406"/>
                <a:gd name="T14" fmla="*/ 411 w 1408"/>
                <a:gd name="T15" fmla="*/ 510 h 1406"/>
                <a:gd name="T16" fmla="*/ 523 w 1408"/>
                <a:gd name="T17" fmla="*/ 398 h 1406"/>
                <a:gd name="T18" fmla="*/ 523 w 1408"/>
                <a:gd name="T19" fmla="*/ 231 h 1406"/>
                <a:gd name="T20" fmla="*/ 434 w 1408"/>
                <a:gd name="T21" fmla="*/ 142 h 1406"/>
                <a:gd name="T22" fmla="*/ 341 w 1408"/>
                <a:gd name="T23" fmla="*/ 49 h 1406"/>
                <a:gd name="T24" fmla="*/ 179 w 1408"/>
                <a:gd name="T25" fmla="*/ 50 h 1406"/>
                <a:gd name="T26" fmla="*/ 64 w 1408"/>
                <a:gd name="T27" fmla="*/ 163 h 1406"/>
                <a:gd name="T28" fmla="*/ 6 w 1408"/>
                <a:gd name="T29" fmla="*/ 288 h 1406"/>
                <a:gd name="T30" fmla="*/ 47 w 1408"/>
                <a:gd name="T31" fmla="*/ 517 h 1406"/>
                <a:gd name="T32" fmla="*/ 293 w 1408"/>
                <a:gd name="T33" fmla="*/ 926 h 1406"/>
                <a:gd name="T34" fmla="*/ 797 w 1408"/>
                <a:gd name="T35" fmla="*/ 1321 h 1406"/>
                <a:gd name="T36" fmla="*/ 1077 w 1408"/>
                <a:gd name="T37" fmla="*/ 1402 h 1406"/>
                <a:gd name="T38" fmla="*/ 1253 w 1408"/>
                <a:gd name="T39" fmla="*/ 1335 h 1406"/>
                <a:gd name="T40" fmla="*/ 1357 w 1408"/>
                <a:gd name="T41" fmla="*/ 1231 h 1406"/>
                <a:gd name="T42" fmla="*/ 1357 w 1408"/>
                <a:gd name="T43" fmla="*/ 1065 h 1406"/>
                <a:gd name="T44" fmla="*/ 1174 w 1408"/>
                <a:gd name="T45" fmla="*/ 882 h 1406"/>
                <a:gd name="T46" fmla="*/ 1174 w 1408"/>
                <a:gd name="T47" fmla="*/ 882 h 1406"/>
                <a:gd name="T48" fmla="*/ 1174 w 1408"/>
                <a:gd name="T49" fmla="*/ 882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08" h="1406">
                  <a:moveTo>
                    <a:pt x="1174" y="882"/>
                  </a:moveTo>
                  <a:cubicBezTo>
                    <a:pt x="1124" y="833"/>
                    <a:pt x="1061" y="833"/>
                    <a:pt x="1011" y="882"/>
                  </a:cubicBezTo>
                  <a:cubicBezTo>
                    <a:pt x="973" y="920"/>
                    <a:pt x="935" y="958"/>
                    <a:pt x="898" y="996"/>
                  </a:cubicBezTo>
                  <a:cubicBezTo>
                    <a:pt x="887" y="1007"/>
                    <a:pt x="879" y="1009"/>
                    <a:pt x="866" y="1002"/>
                  </a:cubicBezTo>
                  <a:cubicBezTo>
                    <a:pt x="842" y="989"/>
                    <a:pt x="815" y="978"/>
                    <a:pt x="792" y="963"/>
                  </a:cubicBezTo>
                  <a:cubicBezTo>
                    <a:pt x="681" y="894"/>
                    <a:pt x="589" y="804"/>
                    <a:pt x="507" y="704"/>
                  </a:cubicBezTo>
                  <a:cubicBezTo>
                    <a:pt x="466" y="654"/>
                    <a:pt x="430" y="600"/>
                    <a:pt x="405" y="540"/>
                  </a:cubicBezTo>
                  <a:cubicBezTo>
                    <a:pt x="400" y="528"/>
                    <a:pt x="401" y="520"/>
                    <a:pt x="411" y="510"/>
                  </a:cubicBezTo>
                  <a:cubicBezTo>
                    <a:pt x="449" y="473"/>
                    <a:pt x="486" y="436"/>
                    <a:pt x="523" y="398"/>
                  </a:cubicBezTo>
                  <a:cubicBezTo>
                    <a:pt x="575" y="345"/>
                    <a:pt x="575" y="284"/>
                    <a:pt x="523" y="231"/>
                  </a:cubicBezTo>
                  <a:cubicBezTo>
                    <a:pt x="493" y="201"/>
                    <a:pt x="463" y="172"/>
                    <a:pt x="434" y="142"/>
                  </a:cubicBezTo>
                  <a:cubicBezTo>
                    <a:pt x="403" y="111"/>
                    <a:pt x="373" y="80"/>
                    <a:pt x="341" y="49"/>
                  </a:cubicBezTo>
                  <a:cubicBezTo>
                    <a:pt x="291" y="0"/>
                    <a:pt x="229" y="0"/>
                    <a:pt x="179" y="50"/>
                  </a:cubicBezTo>
                  <a:cubicBezTo>
                    <a:pt x="140" y="87"/>
                    <a:pt x="103" y="126"/>
                    <a:pt x="64" y="163"/>
                  </a:cubicBezTo>
                  <a:cubicBezTo>
                    <a:pt x="28" y="198"/>
                    <a:pt x="10" y="239"/>
                    <a:pt x="6" y="288"/>
                  </a:cubicBezTo>
                  <a:cubicBezTo>
                    <a:pt x="0" y="368"/>
                    <a:pt x="20" y="443"/>
                    <a:pt x="47" y="517"/>
                  </a:cubicBezTo>
                  <a:cubicBezTo>
                    <a:pt x="103" y="668"/>
                    <a:pt x="189" y="803"/>
                    <a:pt x="293" y="926"/>
                  </a:cubicBezTo>
                  <a:cubicBezTo>
                    <a:pt x="434" y="1094"/>
                    <a:pt x="601" y="1226"/>
                    <a:pt x="797" y="1321"/>
                  </a:cubicBezTo>
                  <a:cubicBezTo>
                    <a:pt x="886" y="1364"/>
                    <a:pt x="977" y="1397"/>
                    <a:pt x="1077" y="1402"/>
                  </a:cubicBezTo>
                  <a:cubicBezTo>
                    <a:pt x="1145" y="1406"/>
                    <a:pt x="1205" y="1389"/>
                    <a:pt x="1253" y="1335"/>
                  </a:cubicBezTo>
                  <a:cubicBezTo>
                    <a:pt x="1285" y="1299"/>
                    <a:pt x="1322" y="1266"/>
                    <a:pt x="1357" y="1231"/>
                  </a:cubicBezTo>
                  <a:cubicBezTo>
                    <a:pt x="1408" y="1179"/>
                    <a:pt x="1408" y="1116"/>
                    <a:pt x="1357" y="1065"/>
                  </a:cubicBezTo>
                  <a:cubicBezTo>
                    <a:pt x="1296" y="1004"/>
                    <a:pt x="1235" y="943"/>
                    <a:pt x="1174" y="882"/>
                  </a:cubicBezTo>
                  <a:close/>
                  <a:moveTo>
                    <a:pt x="1174" y="882"/>
                  </a:moveTo>
                  <a:cubicBezTo>
                    <a:pt x="1174" y="882"/>
                    <a:pt x="1174" y="882"/>
                    <a:pt x="1174" y="88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9"/>
            <p:cNvSpPr>
              <a:spLocks noEditPoints="1"/>
            </p:cNvSpPr>
            <p:nvPr/>
          </p:nvSpPr>
          <p:spPr bwMode="auto">
            <a:xfrm>
              <a:off x="3829" y="1598"/>
              <a:ext cx="565" cy="552"/>
            </a:xfrm>
            <a:custGeom>
              <a:avLst/>
              <a:gdLst>
                <a:gd name="T0" fmla="*/ 347 w 465"/>
                <a:gd name="T1" fmla="*/ 455 h 455"/>
                <a:gd name="T2" fmla="*/ 465 w 465"/>
                <a:gd name="T3" fmla="*/ 435 h 455"/>
                <a:gd name="T4" fmla="*/ 318 w 465"/>
                <a:gd name="T5" fmla="*/ 150 h 455"/>
                <a:gd name="T6" fmla="*/ 17 w 465"/>
                <a:gd name="T7" fmla="*/ 0 h 455"/>
                <a:gd name="T8" fmla="*/ 0 w 465"/>
                <a:gd name="T9" fmla="*/ 119 h 455"/>
                <a:gd name="T10" fmla="*/ 233 w 465"/>
                <a:gd name="T11" fmla="*/ 235 h 455"/>
                <a:gd name="T12" fmla="*/ 347 w 465"/>
                <a:gd name="T13" fmla="*/ 455 h 455"/>
                <a:gd name="T14" fmla="*/ 347 w 465"/>
                <a:gd name="T15" fmla="*/ 455 h 455"/>
                <a:gd name="T16" fmla="*/ 347 w 465"/>
                <a:gd name="T17" fmla="*/ 455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5" h="455">
                  <a:moveTo>
                    <a:pt x="347" y="455"/>
                  </a:moveTo>
                  <a:cubicBezTo>
                    <a:pt x="465" y="435"/>
                    <a:pt x="465" y="435"/>
                    <a:pt x="465" y="435"/>
                  </a:cubicBezTo>
                  <a:cubicBezTo>
                    <a:pt x="447" y="327"/>
                    <a:pt x="395" y="228"/>
                    <a:pt x="318" y="150"/>
                  </a:cubicBezTo>
                  <a:cubicBezTo>
                    <a:pt x="235" y="68"/>
                    <a:pt x="131" y="16"/>
                    <a:pt x="17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89" y="131"/>
                    <a:pt x="169" y="171"/>
                    <a:pt x="233" y="235"/>
                  </a:cubicBezTo>
                  <a:cubicBezTo>
                    <a:pt x="293" y="295"/>
                    <a:pt x="333" y="371"/>
                    <a:pt x="347" y="455"/>
                  </a:cubicBezTo>
                  <a:close/>
                  <a:moveTo>
                    <a:pt x="347" y="455"/>
                  </a:moveTo>
                  <a:cubicBezTo>
                    <a:pt x="347" y="455"/>
                    <a:pt x="347" y="455"/>
                    <a:pt x="347" y="4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0"/>
            <p:cNvSpPr>
              <a:spLocks noEditPoints="1"/>
            </p:cNvSpPr>
            <p:nvPr/>
          </p:nvSpPr>
          <p:spPr bwMode="auto">
            <a:xfrm>
              <a:off x="3848" y="1225"/>
              <a:ext cx="925" cy="900"/>
            </a:xfrm>
            <a:custGeom>
              <a:avLst/>
              <a:gdLst>
                <a:gd name="T0" fmla="*/ 516 w 761"/>
                <a:gd name="T1" fmla="*/ 249 h 742"/>
                <a:gd name="T2" fmla="*/ 16 w 761"/>
                <a:gd name="T3" fmla="*/ 0 h 742"/>
                <a:gd name="T4" fmla="*/ 0 w 761"/>
                <a:gd name="T5" fmla="*/ 119 h 742"/>
                <a:gd name="T6" fmla="*/ 431 w 761"/>
                <a:gd name="T7" fmla="*/ 334 h 742"/>
                <a:gd name="T8" fmla="*/ 643 w 761"/>
                <a:gd name="T9" fmla="*/ 742 h 742"/>
                <a:gd name="T10" fmla="*/ 761 w 761"/>
                <a:gd name="T11" fmla="*/ 722 h 742"/>
                <a:gd name="T12" fmla="*/ 516 w 761"/>
                <a:gd name="T13" fmla="*/ 249 h 742"/>
                <a:gd name="T14" fmla="*/ 516 w 761"/>
                <a:gd name="T15" fmla="*/ 249 h 742"/>
                <a:gd name="T16" fmla="*/ 516 w 761"/>
                <a:gd name="T17" fmla="*/ 249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1" h="742">
                  <a:moveTo>
                    <a:pt x="516" y="249"/>
                  </a:moveTo>
                  <a:cubicBezTo>
                    <a:pt x="379" y="113"/>
                    <a:pt x="207" y="27"/>
                    <a:pt x="16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164" y="142"/>
                    <a:pt x="313" y="216"/>
                    <a:pt x="431" y="334"/>
                  </a:cubicBezTo>
                  <a:cubicBezTo>
                    <a:pt x="543" y="445"/>
                    <a:pt x="616" y="587"/>
                    <a:pt x="643" y="742"/>
                  </a:cubicBezTo>
                  <a:cubicBezTo>
                    <a:pt x="761" y="722"/>
                    <a:pt x="761" y="722"/>
                    <a:pt x="761" y="722"/>
                  </a:cubicBezTo>
                  <a:cubicBezTo>
                    <a:pt x="730" y="542"/>
                    <a:pt x="645" y="379"/>
                    <a:pt x="516" y="249"/>
                  </a:cubicBezTo>
                  <a:close/>
                  <a:moveTo>
                    <a:pt x="516" y="249"/>
                  </a:moveTo>
                  <a:cubicBezTo>
                    <a:pt x="516" y="249"/>
                    <a:pt x="516" y="249"/>
                    <a:pt x="516" y="24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1" name="Group 132"/>
          <p:cNvGrpSpPr>
            <a:grpSpLocks noChangeAspect="1"/>
          </p:cNvGrpSpPr>
          <p:nvPr/>
        </p:nvGrpSpPr>
        <p:grpSpPr bwMode="auto">
          <a:xfrm>
            <a:off x="5029814" y="3280981"/>
            <a:ext cx="370100" cy="592494"/>
            <a:chOff x="3064" y="919"/>
            <a:chExt cx="1551" cy="2483"/>
          </a:xfrm>
          <a:solidFill>
            <a:schemeClr val="accent3"/>
          </a:solidFill>
        </p:grpSpPr>
        <p:sp>
          <p:nvSpPr>
            <p:cNvPr id="82" name="Freeform 133"/>
            <p:cNvSpPr>
              <a:spLocks/>
            </p:cNvSpPr>
            <p:nvPr/>
          </p:nvSpPr>
          <p:spPr bwMode="auto">
            <a:xfrm>
              <a:off x="3064" y="1883"/>
              <a:ext cx="1136" cy="1519"/>
            </a:xfrm>
            <a:custGeom>
              <a:avLst/>
              <a:gdLst>
                <a:gd name="T0" fmla="*/ 527 w 935"/>
                <a:gd name="T1" fmla="*/ 121 h 1253"/>
                <a:gd name="T2" fmla="*/ 527 w 935"/>
                <a:gd name="T3" fmla="*/ 484 h 1253"/>
                <a:gd name="T4" fmla="*/ 407 w 935"/>
                <a:gd name="T5" fmla="*/ 484 h 1253"/>
                <a:gd name="T6" fmla="*/ 407 w 935"/>
                <a:gd name="T7" fmla="*/ 121 h 1253"/>
                <a:gd name="T8" fmla="*/ 407 w 935"/>
                <a:gd name="T9" fmla="*/ 60 h 1253"/>
                <a:gd name="T10" fmla="*/ 407 w 935"/>
                <a:gd name="T11" fmla="*/ 0 h 1253"/>
                <a:gd name="T12" fmla="*/ 0 w 935"/>
                <a:gd name="T13" fmla="*/ 463 h 1253"/>
                <a:gd name="T14" fmla="*/ 0 w 935"/>
                <a:gd name="T15" fmla="*/ 786 h 1253"/>
                <a:gd name="T16" fmla="*/ 467 w 935"/>
                <a:gd name="T17" fmla="*/ 1253 h 1253"/>
                <a:gd name="T18" fmla="*/ 935 w 935"/>
                <a:gd name="T19" fmla="*/ 786 h 1253"/>
                <a:gd name="T20" fmla="*/ 935 w 935"/>
                <a:gd name="T21" fmla="*/ 463 h 1253"/>
                <a:gd name="T22" fmla="*/ 527 w 935"/>
                <a:gd name="T23" fmla="*/ 0 h 1253"/>
                <a:gd name="T24" fmla="*/ 527 w 935"/>
                <a:gd name="T25" fmla="*/ 60 h 1253"/>
                <a:gd name="T26" fmla="*/ 527 w 935"/>
                <a:gd name="T27" fmla="*/ 121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5" h="1253">
                  <a:moveTo>
                    <a:pt x="527" y="121"/>
                  </a:moveTo>
                  <a:cubicBezTo>
                    <a:pt x="527" y="484"/>
                    <a:pt x="527" y="484"/>
                    <a:pt x="527" y="484"/>
                  </a:cubicBezTo>
                  <a:cubicBezTo>
                    <a:pt x="407" y="484"/>
                    <a:pt x="407" y="484"/>
                    <a:pt x="407" y="484"/>
                  </a:cubicBezTo>
                  <a:cubicBezTo>
                    <a:pt x="407" y="121"/>
                    <a:pt x="407" y="121"/>
                    <a:pt x="407" y="121"/>
                  </a:cubicBezTo>
                  <a:cubicBezTo>
                    <a:pt x="407" y="60"/>
                    <a:pt x="407" y="60"/>
                    <a:pt x="407" y="6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178" y="29"/>
                    <a:pt x="0" y="226"/>
                    <a:pt x="0" y="463"/>
                  </a:cubicBezTo>
                  <a:cubicBezTo>
                    <a:pt x="0" y="786"/>
                    <a:pt x="0" y="786"/>
                    <a:pt x="0" y="786"/>
                  </a:cubicBezTo>
                  <a:cubicBezTo>
                    <a:pt x="0" y="1043"/>
                    <a:pt x="210" y="1253"/>
                    <a:pt x="467" y="1253"/>
                  </a:cubicBezTo>
                  <a:cubicBezTo>
                    <a:pt x="725" y="1253"/>
                    <a:pt x="935" y="1043"/>
                    <a:pt x="935" y="786"/>
                  </a:cubicBezTo>
                  <a:cubicBezTo>
                    <a:pt x="935" y="463"/>
                    <a:pt x="935" y="463"/>
                    <a:pt x="935" y="463"/>
                  </a:cubicBezTo>
                  <a:cubicBezTo>
                    <a:pt x="935" y="226"/>
                    <a:pt x="757" y="29"/>
                    <a:pt x="527" y="0"/>
                  </a:cubicBezTo>
                  <a:cubicBezTo>
                    <a:pt x="527" y="60"/>
                    <a:pt x="527" y="60"/>
                    <a:pt x="527" y="60"/>
                  </a:cubicBezTo>
                  <a:lnTo>
                    <a:pt x="527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34"/>
            <p:cNvSpPr>
              <a:spLocks/>
            </p:cNvSpPr>
            <p:nvPr/>
          </p:nvSpPr>
          <p:spPr bwMode="auto">
            <a:xfrm>
              <a:off x="3559" y="919"/>
              <a:ext cx="1056" cy="964"/>
            </a:xfrm>
            <a:custGeom>
              <a:avLst/>
              <a:gdLst>
                <a:gd name="T0" fmla="*/ 749 w 869"/>
                <a:gd name="T1" fmla="*/ 0 h 795"/>
                <a:gd name="T2" fmla="*/ 749 w 869"/>
                <a:gd name="T3" fmla="*/ 419 h 795"/>
                <a:gd name="T4" fmla="*/ 623 w 869"/>
                <a:gd name="T5" fmla="*/ 545 h 795"/>
                <a:gd name="T6" fmla="*/ 497 w 869"/>
                <a:gd name="T7" fmla="*/ 419 h 795"/>
                <a:gd name="T8" fmla="*/ 497 w 869"/>
                <a:gd name="T9" fmla="*/ 248 h 795"/>
                <a:gd name="T10" fmla="*/ 249 w 869"/>
                <a:gd name="T11" fmla="*/ 0 h 795"/>
                <a:gd name="T12" fmla="*/ 0 w 869"/>
                <a:gd name="T13" fmla="*/ 248 h 795"/>
                <a:gd name="T14" fmla="*/ 0 w 869"/>
                <a:gd name="T15" fmla="*/ 790 h 795"/>
                <a:gd name="T16" fmla="*/ 0 w 869"/>
                <a:gd name="T17" fmla="*/ 795 h 795"/>
                <a:gd name="T18" fmla="*/ 60 w 869"/>
                <a:gd name="T19" fmla="*/ 791 h 795"/>
                <a:gd name="T20" fmla="*/ 120 w 869"/>
                <a:gd name="T21" fmla="*/ 795 h 795"/>
                <a:gd name="T22" fmla="*/ 120 w 869"/>
                <a:gd name="T23" fmla="*/ 790 h 795"/>
                <a:gd name="T24" fmla="*/ 120 w 869"/>
                <a:gd name="T25" fmla="*/ 248 h 795"/>
                <a:gd name="T26" fmla="*/ 249 w 869"/>
                <a:gd name="T27" fmla="*/ 120 h 795"/>
                <a:gd name="T28" fmla="*/ 377 w 869"/>
                <a:gd name="T29" fmla="*/ 248 h 795"/>
                <a:gd name="T30" fmla="*/ 377 w 869"/>
                <a:gd name="T31" fmla="*/ 419 h 795"/>
                <a:gd name="T32" fmla="*/ 623 w 869"/>
                <a:gd name="T33" fmla="*/ 665 h 795"/>
                <a:gd name="T34" fmla="*/ 869 w 869"/>
                <a:gd name="T35" fmla="*/ 419 h 795"/>
                <a:gd name="T36" fmla="*/ 869 w 869"/>
                <a:gd name="T37" fmla="*/ 0 h 795"/>
                <a:gd name="T38" fmla="*/ 749 w 869"/>
                <a:gd name="T39" fmla="*/ 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9" h="795">
                  <a:moveTo>
                    <a:pt x="749" y="0"/>
                  </a:moveTo>
                  <a:cubicBezTo>
                    <a:pt x="749" y="419"/>
                    <a:pt x="749" y="419"/>
                    <a:pt x="749" y="419"/>
                  </a:cubicBezTo>
                  <a:cubicBezTo>
                    <a:pt x="749" y="488"/>
                    <a:pt x="692" y="545"/>
                    <a:pt x="623" y="545"/>
                  </a:cubicBezTo>
                  <a:cubicBezTo>
                    <a:pt x="553" y="545"/>
                    <a:pt x="497" y="488"/>
                    <a:pt x="497" y="419"/>
                  </a:cubicBezTo>
                  <a:cubicBezTo>
                    <a:pt x="497" y="248"/>
                    <a:pt x="497" y="248"/>
                    <a:pt x="497" y="248"/>
                  </a:cubicBezTo>
                  <a:cubicBezTo>
                    <a:pt x="497" y="111"/>
                    <a:pt x="385" y="0"/>
                    <a:pt x="249" y="0"/>
                  </a:cubicBezTo>
                  <a:cubicBezTo>
                    <a:pt x="112" y="0"/>
                    <a:pt x="0" y="111"/>
                    <a:pt x="0" y="248"/>
                  </a:cubicBezTo>
                  <a:cubicBezTo>
                    <a:pt x="0" y="790"/>
                    <a:pt x="0" y="790"/>
                    <a:pt x="0" y="790"/>
                  </a:cubicBezTo>
                  <a:cubicBezTo>
                    <a:pt x="0" y="795"/>
                    <a:pt x="0" y="795"/>
                    <a:pt x="0" y="795"/>
                  </a:cubicBezTo>
                  <a:cubicBezTo>
                    <a:pt x="20" y="792"/>
                    <a:pt x="40" y="791"/>
                    <a:pt x="60" y="791"/>
                  </a:cubicBezTo>
                  <a:cubicBezTo>
                    <a:pt x="81" y="791"/>
                    <a:pt x="101" y="792"/>
                    <a:pt x="120" y="795"/>
                  </a:cubicBezTo>
                  <a:cubicBezTo>
                    <a:pt x="120" y="790"/>
                    <a:pt x="120" y="790"/>
                    <a:pt x="120" y="790"/>
                  </a:cubicBezTo>
                  <a:cubicBezTo>
                    <a:pt x="120" y="248"/>
                    <a:pt x="120" y="248"/>
                    <a:pt x="120" y="248"/>
                  </a:cubicBezTo>
                  <a:cubicBezTo>
                    <a:pt x="120" y="178"/>
                    <a:pt x="178" y="120"/>
                    <a:pt x="249" y="120"/>
                  </a:cubicBezTo>
                  <a:cubicBezTo>
                    <a:pt x="319" y="120"/>
                    <a:pt x="377" y="178"/>
                    <a:pt x="377" y="248"/>
                  </a:cubicBezTo>
                  <a:cubicBezTo>
                    <a:pt x="377" y="419"/>
                    <a:pt x="377" y="419"/>
                    <a:pt x="377" y="419"/>
                  </a:cubicBezTo>
                  <a:cubicBezTo>
                    <a:pt x="377" y="555"/>
                    <a:pt x="487" y="665"/>
                    <a:pt x="623" y="665"/>
                  </a:cubicBezTo>
                  <a:cubicBezTo>
                    <a:pt x="758" y="665"/>
                    <a:pt x="869" y="555"/>
                    <a:pt x="869" y="419"/>
                  </a:cubicBezTo>
                  <a:cubicBezTo>
                    <a:pt x="869" y="0"/>
                    <a:pt x="869" y="0"/>
                    <a:pt x="869" y="0"/>
                  </a:cubicBezTo>
                  <a:lnTo>
                    <a:pt x="7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4" name="Group 29"/>
          <p:cNvGrpSpPr>
            <a:grpSpLocks noChangeAspect="1"/>
          </p:cNvGrpSpPr>
          <p:nvPr/>
        </p:nvGrpSpPr>
        <p:grpSpPr bwMode="auto">
          <a:xfrm>
            <a:off x="10295797" y="4334918"/>
            <a:ext cx="557042" cy="557042"/>
            <a:chOff x="4884" y="1214"/>
            <a:chExt cx="429" cy="429"/>
          </a:xfrm>
          <a:solidFill>
            <a:schemeClr val="accent3"/>
          </a:solidFill>
        </p:grpSpPr>
        <p:sp>
          <p:nvSpPr>
            <p:cNvPr id="85" name="Freeform 30"/>
            <p:cNvSpPr>
              <a:spLocks noEditPoints="1"/>
            </p:cNvSpPr>
            <p:nvPr/>
          </p:nvSpPr>
          <p:spPr bwMode="auto">
            <a:xfrm>
              <a:off x="4884" y="1214"/>
              <a:ext cx="296" cy="337"/>
            </a:xfrm>
            <a:custGeom>
              <a:avLst/>
              <a:gdLst>
                <a:gd name="T0" fmla="*/ 728 w 1074"/>
                <a:gd name="T1" fmla="*/ 1147 h 1227"/>
                <a:gd name="T2" fmla="*/ 780 w 1074"/>
                <a:gd name="T3" fmla="*/ 1116 h 1227"/>
                <a:gd name="T4" fmla="*/ 796 w 1074"/>
                <a:gd name="T5" fmla="*/ 1106 h 1227"/>
                <a:gd name="T6" fmla="*/ 787 w 1074"/>
                <a:gd name="T7" fmla="*/ 1077 h 1227"/>
                <a:gd name="T8" fmla="*/ 743 w 1074"/>
                <a:gd name="T9" fmla="*/ 985 h 1227"/>
                <a:gd name="T10" fmla="*/ 646 w 1074"/>
                <a:gd name="T11" fmla="*/ 1046 h 1227"/>
                <a:gd name="T12" fmla="*/ 562 w 1074"/>
                <a:gd name="T13" fmla="*/ 1084 h 1227"/>
                <a:gd name="T14" fmla="*/ 536 w 1074"/>
                <a:gd name="T15" fmla="*/ 1094 h 1227"/>
                <a:gd name="T16" fmla="*/ 536 w 1074"/>
                <a:gd name="T17" fmla="*/ 625 h 1227"/>
                <a:gd name="T18" fmla="*/ 128 w 1074"/>
                <a:gd name="T19" fmla="*/ 625 h 1227"/>
                <a:gd name="T20" fmla="*/ 128 w 1074"/>
                <a:gd name="T21" fmla="*/ 299 h 1227"/>
                <a:gd name="T22" fmla="*/ 536 w 1074"/>
                <a:gd name="T23" fmla="*/ 138 h 1227"/>
                <a:gd name="T24" fmla="*/ 536 w 1074"/>
                <a:gd name="T25" fmla="*/ 625 h 1227"/>
                <a:gd name="T26" fmla="*/ 795 w 1074"/>
                <a:gd name="T27" fmla="*/ 625 h 1227"/>
                <a:gd name="T28" fmla="*/ 842 w 1074"/>
                <a:gd name="T29" fmla="*/ 565 h 1227"/>
                <a:gd name="T30" fmla="*/ 915 w 1074"/>
                <a:gd name="T31" fmla="*/ 504 h 1227"/>
                <a:gd name="T32" fmla="*/ 995 w 1074"/>
                <a:gd name="T33" fmla="*/ 464 h 1227"/>
                <a:gd name="T34" fmla="*/ 1073 w 1074"/>
                <a:gd name="T35" fmla="*/ 449 h 1227"/>
                <a:gd name="T36" fmla="*/ 1074 w 1074"/>
                <a:gd name="T37" fmla="*/ 449 h 1227"/>
                <a:gd name="T38" fmla="*/ 1074 w 1074"/>
                <a:gd name="T39" fmla="*/ 266 h 1227"/>
                <a:gd name="T40" fmla="*/ 992 w 1074"/>
                <a:gd name="T41" fmla="*/ 177 h 1227"/>
                <a:gd name="T42" fmla="*/ 972 w 1074"/>
                <a:gd name="T43" fmla="*/ 174 h 1227"/>
                <a:gd name="T44" fmla="*/ 890 w 1074"/>
                <a:gd name="T45" fmla="*/ 161 h 1227"/>
                <a:gd name="T46" fmla="*/ 600 w 1074"/>
                <a:gd name="T47" fmla="*/ 25 h 1227"/>
                <a:gd name="T48" fmla="*/ 539 w 1074"/>
                <a:gd name="T49" fmla="*/ 0 h 1227"/>
                <a:gd name="T50" fmla="*/ 480 w 1074"/>
                <a:gd name="T51" fmla="*/ 23 h 1227"/>
                <a:gd name="T52" fmla="*/ 92 w 1074"/>
                <a:gd name="T53" fmla="*/ 174 h 1227"/>
                <a:gd name="T54" fmla="*/ 3 w 1074"/>
                <a:gd name="T55" fmla="*/ 269 h 1227"/>
                <a:gd name="T56" fmla="*/ 3 w 1074"/>
                <a:gd name="T57" fmla="*/ 656 h 1227"/>
                <a:gd name="T58" fmla="*/ 13 w 1074"/>
                <a:gd name="T59" fmla="*/ 763 h 1227"/>
                <a:gd name="T60" fmla="*/ 151 w 1074"/>
                <a:gd name="T61" fmla="*/ 1004 h 1227"/>
                <a:gd name="T62" fmla="*/ 505 w 1074"/>
                <a:gd name="T63" fmla="*/ 1222 h 1227"/>
                <a:gd name="T64" fmla="*/ 536 w 1074"/>
                <a:gd name="T65" fmla="*/ 1227 h 1227"/>
                <a:gd name="T66" fmla="*/ 574 w 1074"/>
                <a:gd name="T67" fmla="*/ 1220 h 1227"/>
                <a:gd name="T68" fmla="*/ 613 w 1074"/>
                <a:gd name="T69" fmla="*/ 1204 h 1227"/>
                <a:gd name="T70" fmla="*/ 705 w 1074"/>
                <a:gd name="T71" fmla="*/ 1161 h 1227"/>
                <a:gd name="T72" fmla="*/ 728 w 1074"/>
                <a:gd name="T73" fmla="*/ 1147 h 1227"/>
                <a:gd name="T74" fmla="*/ 728 w 1074"/>
                <a:gd name="T75" fmla="*/ 1147 h 1227"/>
                <a:gd name="T76" fmla="*/ 728 w 1074"/>
                <a:gd name="T77" fmla="*/ 1147 h 1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74" h="1227">
                  <a:moveTo>
                    <a:pt x="728" y="1147"/>
                  </a:moveTo>
                  <a:cubicBezTo>
                    <a:pt x="747" y="1136"/>
                    <a:pt x="764" y="1126"/>
                    <a:pt x="780" y="1116"/>
                  </a:cubicBezTo>
                  <a:cubicBezTo>
                    <a:pt x="785" y="1113"/>
                    <a:pt x="791" y="1109"/>
                    <a:pt x="796" y="1106"/>
                  </a:cubicBezTo>
                  <a:cubicBezTo>
                    <a:pt x="792" y="1097"/>
                    <a:pt x="789" y="1087"/>
                    <a:pt x="787" y="1077"/>
                  </a:cubicBezTo>
                  <a:cubicBezTo>
                    <a:pt x="762" y="1045"/>
                    <a:pt x="750" y="1008"/>
                    <a:pt x="743" y="985"/>
                  </a:cubicBezTo>
                  <a:cubicBezTo>
                    <a:pt x="714" y="1007"/>
                    <a:pt x="682" y="1027"/>
                    <a:pt x="646" y="1046"/>
                  </a:cubicBezTo>
                  <a:cubicBezTo>
                    <a:pt x="562" y="1084"/>
                    <a:pt x="562" y="1084"/>
                    <a:pt x="562" y="1084"/>
                  </a:cubicBezTo>
                  <a:cubicBezTo>
                    <a:pt x="554" y="1087"/>
                    <a:pt x="546" y="1092"/>
                    <a:pt x="536" y="1094"/>
                  </a:cubicBezTo>
                  <a:cubicBezTo>
                    <a:pt x="536" y="625"/>
                    <a:pt x="536" y="625"/>
                    <a:pt x="536" y="625"/>
                  </a:cubicBezTo>
                  <a:cubicBezTo>
                    <a:pt x="128" y="625"/>
                    <a:pt x="128" y="625"/>
                    <a:pt x="128" y="625"/>
                  </a:cubicBezTo>
                  <a:cubicBezTo>
                    <a:pt x="128" y="299"/>
                    <a:pt x="128" y="299"/>
                    <a:pt x="128" y="299"/>
                  </a:cubicBezTo>
                  <a:cubicBezTo>
                    <a:pt x="264" y="287"/>
                    <a:pt x="395" y="233"/>
                    <a:pt x="536" y="138"/>
                  </a:cubicBezTo>
                  <a:cubicBezTo>
                    <a:pt x="536" y="625"/>
                    <a:pt x="536" y="625"/>
                    <a:pt x="536" y="625"/>
                  </a:cubicBezTo>
                  <a:cubicBezTo>
                    <a:pt x="795" y="625"/>
                    <a:pt x="795" y="625"/>
                    <a:pt x="795" y="625"/>
                  </a:cubicBezTo>
                  <a:cubicBezTo>
                    <a:pt x="808" y="604"/>
                    <a:pt x="824" y="584"/>
                    <a:pt x="842" y="565"/>
                  </a:cubicBezTo>
                  <a:cubicBezTo>
                    <a:pt x="864" y="542"/>
                    <a:pt x="888" y="521"/>
                    <a:pt x="915" y="504"/>
                  </a:cubicBezTo>
                  <a:cubicBezTo>
                    <a:pt x="941" y="487"/>
                    <a:pt x="967" y="473"/>
                    <a:pt x="995" y="464"/>
                  </a:cubicBezTo>
                  <a:cubicBezTo>
                    <a:pt x="1021" y="455"/>
                    <a:pt x="1047" y="450"/>
                    <a:pt x="1073" y="449"/>
                  </a:cubicBezTo>
                  <a:cubicBezTo>
                    <a:pt x="1074" y="449"/>
                    <a:pt x="1074" y="449"/>
                    <a:pt x="1074" y="449"/>
                  </a:cubicBezTo>
                  <a:cubicBezTo>
                    <a:pt x="1074" y="266"/>
                    <a:pt x="1074" y="266"/>
                    <a:pt x="1074" y="266"/>
                  </a:cubicBezTo>
                  <a:cubicBezTo>
                    <a:pt x="1074" y="217"/>
                    <a:pt x="1044" y="184"/>
                    <a:pt x="992" y="177"/>
                  </a:cubicBezTo>
                  <a:cubicBezTo>
                    <a:pt x="972" y="174"/>
                    <a:pt x="972" y="174"/>
                    <a:pt x="972" y="174"/>
                  </a:cubicBezTo>
                  <a:cubicBezTo>
                    <a:pt x="944" y="171"/>
                    <a:pt x="916" y="166"/>
                    <a:pt x="890" y="161"/>
                  </a:cubicBezTo>
                  <a:cubicBezTo>
                    <a:pt x="795" y="141"/>
                    <a:pt x="703" y="97"/>
                    <a:pt x="600" y="25"/>
                  </a:cubicBezTo>
                  <a:cubicBezTo>
                    <a:pt x="583" y="12"/>
                    <a:pt x="565" y="0"/>
                    <a:pt x="539" y="0"/>
                  </a:cubicBezTo>
                  <a:cubicBezTo>
                    <a:pt x="513" y="0"/>
                    <a:pt x="495" y="12"/>
                    <a:pt x="480" y="23"/>
                  </a:cubicBezTo>
                  <a:cubicBezTo>
                    <a:pt x="341" y="117"/>
                    <a:pt x="218" y="166"/>
                    <a:pt x="92" y="174"/>
                  </a:cubicBezTo>
                  <a:cubicBezTo>
                    <a:pt x="59" y="177"/>
                    <a:pt x="3" y="189"/>
                    <a:pt x="3" y="269"/>
                  </a:cubicBezTo>
                  <a:cubicBezTo>
                    <a:pt x="3" y="656"/>
                    <a:pt x="3" y="656"/>
                    <a:pt x="3" y="656"/>
                  </a:cubicBezTo>
                  <a:cubicBezTo>
                    <a:pt x="0" y="689"/>
                    <a:pt x="5" y="725"/>
                    <a:pt x="13" y="763"/>
                  </a:cubicBezTo>
                  <a:cubicBezTo>
                    <a:pt x="33" y="850"/>
                    <a:pt x="77" y="928"/>
                    <a:pt x="151" y="1004"/>
                  </a:cubicBezTo>
                  <a:cubicBezTo>
                    <a:pt x="244" y="1097"/>
                    <a:pt x="357" y="1169"/>
                    <a:pt x="505" y="1222"/>
                  </a:cubicBezTo>
                  <a:cubicBezTo>
                    <a:pt x="515" y="1225"/>
                    <a:pt x="526" y="1227"/>
                    <a:pt x="536" y="1227"/>
                  </a:cubicBezTo>
                  <a:cubicBezTo>
                    <a:pt x="551" y="1227"/>
                    <a:pt x="564" y="1225"/>
                    <a:pt x="574" y="1220"/>
                  </a:cubicBezTo>
                  <a:cubicBezTo>
                    <a:pt x="613" y="1204"/>
                    <a:pt x="613" y="1204"/>
                    <a:pt x="613" y="1204"/>
                  </a:cubicBezTo>
                  <a:cubicBezTo>
                    <a:pt x="643" y="1192"/>
                    <a:pt x="674" y="1179"/>
                    <a:pt x="705" y="1161"/>
                  </a:cubicBezTo>
                  <a:cubicBezTo>
                    <a:pt x="713" y="1156"/>
                    <a:pt x="720" y="1152"/>
                    <a:pt x="728" y="1147"/>
                  </a:cubicBezTo>
                  <a:close/>
                  <a:moveTo>
                    <a:pt x="728" y="1147"/>
                  </a:moveTo>
                  <a:cubicBezTo>
                    <a:pt x="728" y="1147"/>
                    <a:pt x="728" y="1147"/>
                    <a:pt x="728" y="114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31"/>
            <p:cNvSpPr>
              <a:spLocks noEditPoints="1"/>
            </p:cNvSpPr>
            <p:nvPr/>
          </p:nvSpPr>
          <p:spPr bwMode="auto">
            <a:xfrm>
              <a:off x="5055" y="1371"/>
              <a:ext cx="258" cy="272"/>
            </a:xfrm>
            <a:custGeom>
              <a:avLst/>
              <a:gdLst>
                <a:gd name="T0" fmla="*/ 878 w 938"/>
                <a:gd name="T1" fmla="*/ 763 h 989"/>
                <a:gd name="T2" fmla="*/ 629 w 938"/>
                <a:gd name="T3" fmla="*/ 608 h 989"/>
                <a:gd name="T4" fmla="*/ 625 w 938"/>
                <a:gd name="T5" fmla="*/ 601 h 989"/>
                <a:gd name="T6" fmla="*/ 625 w 938"/>
                <a:gd name="T7" fmla="*/ 521 h 989"/>
                <a:gd name="T8" fmla="*/ 648 w 938"/>
                <a:gd name="T9" fmla="*/ 446 h 989"/>
                <a:gd name="T10" fmla="*/ 696 w 938"/>
                <a:gd name="T11" fmla="*/ 381 h 989"/>
                <a:gd name="T12" fmla="*/ 688 w 938"/>
                <a:gd name="T13" fmla="*/ 301 h 989"/>
                <a:gd name="T14" fmla="*/ 631 w 938"/>
                <a:gd name="T15" fmla="*/ 81 h 989"/>
                <a:gd name="T16" fmla="*/ 575 w 938"/>
                <a:gd name="T17" fmla="*/ 29 h 989"/>
                <a:gd name="T18" fmla="*/ 461 w 938"/>
                <a:gd name="T19" fmla="*/ 5 h 989"/>
                <a:gd name="T20" fmla="*/ 415 w 938"/>
                <a:gd name="T21" fmla="*/ 13 h 989"/>
                <a:gd name="T22" fmla="*/ 365 w 938"/>
                <a:gd name="T23" fmla="*/ 39 h 989"/>
                <a:gd name="T24" fmla="*/ 313 w 938"/>
                <a:gd name="T25" fmla="*/ 82 h 989"/>
                <a:gd name="T26" fmla="*/ 257 w 938"/>
                <a:gd name="T27" fmla="*/ 180 h 989"/>
                <a:gd name="T28" fmla="*/ 262 w 938"/>
                <a:gd name="T29" fmla="*/ 289 h 989"/>
                <a:gd name="T30" fmla="*/ 242 w 938"/>
                <a:gd name="T31" fmla="*/ 370 h 989"/>
                <a:gd name="T32" fmla="*/ 281 w 938"/>
                <a:gd name="T33" fmla="*/ 438 h 989"/>
                <a:gd name="T34" fmla="*/ 313 w 938"/>
                <a:gd name="T35" fmla="*/ 532 h 989"/>
                <a:gd name="T36" fmla="*/ 313 w 938"/>
                <a:gd name="T37" fmla="*/ 601 h 989"/>
                <a:gd name="T38" fmla="*/ 308 w 938"/>
                <a:gd name="T39" fmla="*/ 608 h 989"/>
                <a:gd name="T40" fmla="*/ 60 w 938"/>
                <a:gd name="T41" fmla="*/ 764 h 989"/>
                <a:gd name="T42" fmla="*/ 0 w 938"/>
                <a:gd name="T43" fmla="*/ 887 h 989"/>
                <a:gd name="T44" fmla="*/ 0 w 938"/>
                <a:gd name="T45" fmla="*/ 959 h 989"/>
                <a:gd name="T46" fmla="*/ 29 w 938"/>
                <a:gd name="T47" fmla="*/ 989 h 989"/>
                <a:gd name="T48" fmla="*/ 908 w 938"/>
                <a:gd name="T49" fmla="*/ 989 h 989"/>
                <a:gd name="T50" fmla="*/ 938 w 938"/>
                <a:gd name="T51" fmla="*/ 959 h 989"/>
                <a:gd name="T52" fmla="*/ 938 w 938"/>
                <a:gd name="T53" fmla="*/ 887 h 989"/>
                <a:gd name="T54" fmla="*/ 878 w 938"/>
                <a:gd name="T55" fmla="*/ 763 h 989"/>
                <a:gd name="T56" fmla="*/ 878 w 938"/>
                <a:gd name="T57" fmla="*/ 763 h 989"/>
                <a:gd name="T58" fmla="*/ 878 w 938"/>
                <a:gd name="T59" fmla="*/ 763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38" h="989">
                  <a:moveTo>
                    <a:pt x="878" y="763"/>
                  </a:moveTo>
                  <a:cubicBezTo>
                    <a:pt x="766" y="677"/>
                    <a:pt x="653" y="620"/>
                    <a:pt x="629" y="608"/>
                  </a:cubicBezTo>
                  <a:cubicBezTo>
                    <a:pt x="626" y="607"/>
                    <a:pt x="625" y="604"/>
                    <a:pt x="625" y="601"/>
                  </a:cubicBezTo>
                  <a:cubicBezTo>
                    <a:pt x="625" y="521"/>
                    <a:pt x="625" y="521"/>
                    <a:pt x="625" y="521"/>
                  </a:cubicBezTo>
                  <a:cubicBezTo>
                    <a:pt x="636" y="496"/>
                    <a:pt x="643" y="470"/>
                    <a:pt x="648" y="446"/>
                  </a:cubicBezTo>
                  <a:cubicBezTo>
                    <a:pt x="658" y="454"/>
                    <a:pt x="676" y="450"/>
                    <a:pt x="696" y="381"/>
                  </a:cubicBezTo>
                  <a:cubicBezTo>
                    <a:pt x="712" y="325"/>
                    <a:pt x="702" y="306"/>
                    <a:pt x="688" y="301"/>
                  </a:cubicBezTo>
                  <a:cubicBezTo>
                    <a:pt x="733" y="88"/>
                    <a:pt x="631" y="81"/>
                    <a:pt x="631" y="81"/>
                  </a:cubicBezTo>
                  <a:cubicBezTo>
                    <a:pt x="631" y="81"/>
                    <a:pt x="616" y="51"/>
                    <a:pt x="575" y="29"/>
                  </a:cubicBezTo>
                  <a:cubicBezTo>
                    <a:pt x="548" y="13"/>
                    <a:pt x="510" y="0"/>
                    <a:pt x="461" y="5"/>
                  </a:cubicBezTo>
                  <a:cubicBezTo>
                    <a:pt x="445" y="5"/>
                    <a:pt x="429" y="8"/>
                    <a:pt x="415" y="13"/>
                  </a:cubicBezTo>
                  <a:cubicBezTo>
                    <a:pt x="397" y="19"/>
                    <a:pt x="380" y="29"/>
                    <a:pt x="365" y="39"/>
                  </a:cubicBezTo>
                  <a:cubicBezTo>
                    <a:pt x="346" y="51"/>
                    <a:pt x="329" y="65"/>
                    <a:pt x="313" y="82"/>
                  </a:cubicBezTo>
                  <a:cubicBezTo>
                    <a:pt x="288" y="107"/>
                    <a:pt x="266" y="139"/>
                    <a:pt x="257" y="180"/>
                  </a:cubicBezTo>
                  <a:cubicBezTo>
                    <a:pt x="248" y="214"/>
                    <a:pt x="248" y="251"/>
                    <a:pt x="262" y="289"/>
                  </a:cubicBezTo>
                  <a:cubicBezTo>
                    <a:pt x="243" y="287"/>
                    <a:pt x="222" y="298"/>
                    <a:pt x="242" y="370"/>
                  </a:cubicBezTo>
                  <a:cubicBezTo>
                    <a:pt x="257" y="422"/>
                    <a:pt x="271" y="437"/>
                    <a:pt x="281" y="438"/>
                  </a:cubicBezTo>
                  <a:cubicBezTo>
                    <a:pt x="286" y="468"/>
                    <a:pt x="295" y="502"/>
                    <a:pt x="313" y="532"/>
                  </a:cubicBezTo>
                  <a:cubicBezTo>
                    <a:pt x="313" y="601"/>
                    <a:pt x="313" y="601"/>
                    <a:pt x="313" y="601"/>
                  </a:cubicBezTo>
                  <a:cubicBezTo>
                    <a:pt x="313" y="604"/>
                    <a:pt x="311" y="607"/>
                    <a:pt x="308" y="608"/>
                  </a:cubicBezTo>
                  <a:cubicBezTo>
                    <a:pt x="284" y="620"/>
                    <a:pt x="172" y="677"/>
                    <a:pt x="60" y="764"/>
                  </a:cubicBezTo>
                  <a:cubicBezTo>
                    <a:pt x="22" y="793"/>
                    <a:pt x="0" y="839"/>
                    <a:pt x="0" y="887"/>
                  </a:cubicBezTo>
                  <a:cubicBezTo>
                    <a:pt x="0" y="959"/>
                    <a:pt x="0" y="959"/>
                    <a:pt x="0" y="959"/>
                  </a:cubicBezTo>
                  <a:cubicBezTo>
                    <a:pt x="0" y="976"/>
                    <a:pt x="13" y="989"/>
                    <a:pt x="29" y="989"/>
                  </a:cubicBezTo>
                  <a:cubicBezTo>
                    <a:pt x="908" y="989"/>
                    <a:pt x="908" y="989"/>
                    <a:pt x="908" y="989"/>
                  </a:cubicBezTo>
                  <a:cubicBezTo>
                    <a:pt x="924" y="989"/>
                    <a:pt x="938" y="976"/>
                    <a:pt x="938" y="959"/>
                  </a:cubicBezTo>
                  <a:cubicBezTo>
                    <a:pt x="938" y="887"/>
                    <a:pt x="938" y="887"/>
                    <a:pt x="938" y="887"/>
                  </a:cubicBezTo>
                  <a:cubicBezTo>
                    <a:pt x="938" y="839"/>
                    <a:pt x="916" y="793"/>
                    <a:pt x="878" y="763"/>
                  </a:cubicBezTo>
                  <a:close/>
                  <a:moveTo>
                    <a:pt x="878" y="763"/>
                  </a:moveTo>
                  <a:cubicBezTo>
                    <a:pt x="878" y="763"/>
                    <a:pt x="878" y="763"/>
                    <a:pt x="878" y="76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489281" y="4798906"/>
            <a:ext cx="2176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Montserrat SemiBold" panose="00000700000000000000" pitchFamily="2" charset="0"/>
              </a:rPr>
              <a:t>LOREM IPSUM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Montserrat Light" panose="00000400000000000000" pitchFamily="2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19335" y="5119872"/>
            <a:ext cx="191656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Mauris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rhoncus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tortor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sed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lacus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finibus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,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eget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facilisis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sapien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vulputate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. Maecenas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rutrum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sollicitudin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suscipit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. </a:t>
            </a:r>
            <a:endParaRPr lang="en-US" sz="1100" spc="-30" dirty="0">
              <a:solidFill>
                <a:schemeClr val="accent3">
                  <a:lumMod val="50000"/>
                </a:schemeClr>
              </a:solidFill>
              <a:latin typeface="Montserrat Light" panose="00000400000000000000" pitchFamily="2" charset="0"/>
              <a:cs typeface="Poppins" panose="02000000000000000000" pitchFamily="2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321318" y="3130614"/>
            <a:ext cx="2176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Montserrat SemiBold" panose="00000700000000000000" pitchFamily="2" charset="0"/>
              </a:rPr>
              <a:t>LOREM IPSUM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Montserrat Light" panose="00000400000000000000" pitchFamily="2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566721" y="2027414"/>
            <a:ext cx="167650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Mauris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rhoncus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tortor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sed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lacus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finibus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,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eget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facilisis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sapien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vulputate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. Maecenas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rutrum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sollicitudin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suscipit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. </a:t>
            </a:r>
            <a:endParaRPr lang="en-US" sz="1100" spc="-30" dirty="0">
              <a:solidFill>
                <a:schemeClr val="accent3">
                  <a:lumMod val="50000"/>
                </a:schemeClr>
              </a:solidFill>
              <a:latin typeface="Montserrat Light" panose="00000400000000000000" pitchFamily="2" charset="0"/>
              <a:cs typeface="Poppins" panose="02000000000000000000" pitchFamily="2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110964" y="4765293"/>
            <a:ext cx="2176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Montserrat SemiBold" panose="00000700000000000000" pitchFamily="2" charset="0"/>
              </a:rPr>
              <a:t>LOREM IPSUM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Montserrat Light" panose="00000400000000000000" pitchFamily="2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361047" y="5086259"/>
            <a:ext cx="167650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Mauris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rhoncus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tortor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sed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lacus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finibus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,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eget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facilisis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sapien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vulputate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. Maecenas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rutrum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sollicitudin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suscipit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. </a:t>
            </a:r>
            <a:endParaRPr lang="en-US" sz="1100" spc="-30" dirty="0">
              <a:solidFill>
                <a:schemeClr val="accent3">
                  <a:lumMod val="50000"/>
                </a:schemeClr>
              </a:solidFill>
              <a:latin typeface="Montserrat Light" panose="00000400000000000000" pitchFamily="2" charset="0"/>
              <a:cs typeface="Poppins" panose="02000000000000000000" pitchFamily="2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896573" y="3130614"/>
            <a:ext cx="2176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Montserrat SemiBold" panose="00000700000000000000" pitchFamily="2" charset="0"/>
              </a:rPr>
              <a:t>LOREM IPSUM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Montserrat Light" panose="00000400000000000000" pitchFamily="2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141976" y="2027414"/>
            <a:ext cx="167650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Mauris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rhoncus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tortor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sed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lacus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finibus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,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eget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facilisis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sapien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vulputate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. Maecenas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rutrum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sollicitudin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suscipit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. </a:t>
            </a:r>
            <a:endParaRPr lang="en-US" sz="1100" spc="-30" dirty="0">
              <a:solidFill>
                <a:schemeClr val="accent3">
                  <a:lumMod val="50000"/>
                </a:schemeClr>
              </a:solidFill>
              <a:latin typeface="Montserrat Light" panose="00000400000000000000" pitchFamily="2" charset="0"/>
              <a:cs typeface="Poppins" panose="02000000000000000000" pitchFamily="2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686219" y="4765293"/>
            <a:ext cx="2176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Montserrat SemiBold" panose="00000700000000000000" pitchFamily="2" charset="0"/>
              </a:rPr>
              <a:t>LOREM IPSUM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Montserrat Light" panose="00000400000000000000" pitchFamily="2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936302" y="5086259"/>
            <a:ext cx="167650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Mauris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rhoncus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tortor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sed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lacus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finibus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,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eget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facilisis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sapien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vulputate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. Maecenas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rutrum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sollicitudin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suscipit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. </a:t>
            </a:r>
            <a:endParaRPr lang="en-US" sz="1100" spc="-30" dirty="0">
              <a:solidFill>
                <a:schemeClr val="accent3">
                  <a:lumMod val="50000"/>
                </a:schemeClr>
              </a:solidFill>
              <a:latin typeface="Montserrat Light" panose="00000400000000000000" pitchFamily="2" charset="0"/>
              <a:cs typeface="Poppins" panose="02000000000000000000" pitchFamily="2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9526046" y="3130614"/>
            <a:ext cx="2176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Montserrat SemiBold" panose="00000700000000000000" pitchFamily="2" charset="0"/>
              </a:rPr>
              <a:t>LOREM IPSUM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Montserrat Light" panose="00000400000000000000" pitchFamily="2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771449" y="2027414"/>
            <a:ext cx="167650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Mauris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rhoncus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tortor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sed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lacus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finibus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,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eget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facilisis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sapien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vulputate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. Maecenas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rutrum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sollicitudin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suscipit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Montserrat Light" panose="00000400000000000000" pitchFamily="2" charset="0"/>
                <a:cs typeface="Poppins" panose="02000000000000000000" pitchFamily="2" charset="0"/>
              </a:rPr>
              <a:t>. </a:t>
            </a:r>
            <a:endParaRPr lang="en-US" sz="1100" spc="-30" dirty="0">
              <a:solidFill>
                <a:schemeClr val="accent3">
                  <a:lumMod val="50000"/>
                </a:schemeClr>
              </a:solidFill>
              <a:latin typeface="Montserrat Light" panose="00000400000000000000" pitchFamily="2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32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133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Montserrat SemiBold</vt:lpstr>
      <vt:lpstr>Calibri Light</vt:lpstr>
      <vt:lpstr>Calibri</vt:lpstr>
      <vt:lpstr>Poppins</vt:lpstr>
      <vt:lpstr>Montserrat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WindySantoso</dc:creator>
  <cp:lastModifiedBy>WindySantoso</cp:lastModifiedBy>
  <cp:revision>20</cp:revision>
  <dcterms:created xsi:type="dcterms:W3CDTF">2017-11-20T06:25:44Z</dcterms:created>
  <dcterms:modified xsi:type="dcterms:W3CDTF">2017-11-20T10:46:53Z</dcterms:modified>
</cp:coreProperties>
</file>