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Franklin Gothic Demi" panose="020B0703020102020204" pitchFamily="34" charset="0"/>
      <p:regular r:id="rId3"/>
      <p:italic r:id="rId4"/>
    </p:embeddedFon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 Book" panose="020B0503020102020204" pitchFamily="34" charset="0"/>
      <p:regular r:id="rId11"/>
      <p:italic r:id="rId12"/>
    </p:embeddedFont>
    <p:embeddedFont>
      <p:font typeface="Poppins" panose="02000000000000000000" pitchFamily="2" charset="0"/>
      <p:regular r:id="rId13"/>
      <p:bold r:id="rId14"/>
    </p:embeddedFont>
    <p:embeddedFont>
      <p:font typeface="Franklin Gothic Demi Cond" panose="020B0706030402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607"/>
    <a:srgbClr val="F75309"/>
    <a:srgbClr val="E7E6E6"/>
    <a:srgbClr val="CC3399"/>
    <a:srgbClr val="4A206A"/>
    <a:srgbClr val="E5DAEE"/>
    <a:srgbClr val="CBE9AB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0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272799" y="304027"/>
            <a:ext cx="40209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Franklin Gothic Demi Cond" panose="020B0706030402020204" pitchFamily="34" charset="0"/>
              </a:rPr>
              <a:t>CREATIVE TIMELINE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-801384" y="3788704"/>
            <a:ext cx="2585884" cy="34290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293806" y="-544530"/>
            <a:ext cx="2585884" cy="34290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22530" y="3788704"/>
            <a:ext cx="2585884" cy="34290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417720" y="-544530"/>
            <a:ext cx="2585884" cy="34290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46444" y="3788704"/>
            <a:ext cx="2585884" cy="34290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541634" y="-544530"/>
            <a:ext cx="2585884" cy="34290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18488065">
            <a:off x="257376" y="4321559"/>
            <a:ext cx="184127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Franklin Gothic Demi" panose="020B0703020102020204" pitchFamily="34" charset="0"/>
              </a:rPr>
              <a:t>LOREM IPSUM</a:t>
            </a:r>
            <a:endParaRPr lang="en-US" sz="2000" dirty="0">
              <a:solidFill>
                <a:schemeClr val="accent2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80322" y="3552505"/>
            <a:ext cx="1964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400" spc="-3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31001" y="3499279"/>
            <a:ext cx="349321" cy="3493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Franklin Gothic Demi Cond" panose="020B0706030402020204" pitchFamily="34" charset="0"/>
              </a:rPr>
              <a:t>1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2799" y="924946"/>
            <a:ext cx="3497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600" dirty="0">
                <a:solidFill>
                  <a:schemeClr val="accent3"/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600" spc="-30" dirty="0">
              <a:solidFill>
                <a:schemeClr val="accent3"/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 rot="18488065">
            <a:off x="3024640" y="1812901"/>
            <a:ext cx="184127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Franklin Gothic Demi" panose="020B0703020102020204" pitchFamily="34" charset="0"/>
              </a:rPr>
              <a:t>LOREM IPSUM</a:t>
            </a:r>
            <a:endParaRPr lang="en-US" sz="2000" dirty="0">
              <a:solidFill>
                <a:schemeClr val="accent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19145" y="2694506"/>
            <a:ext cx="349321" cy="3493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Franklin Gothic Demi Cond" panose="020B0706030402020204" pitchFamily="34" charset="0"/>
              </a:rPr>
              <a:t>2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51530" y="1731184"/>
            <a:ext cx="2063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400" spc="-3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8488065">
            <a:off x="3394508" y="4321559"/>
            <a:ext cx="184127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D34607"/>
                </a:solidFill>
                <a:latin typeface="Franklin Gothic Demi" panose="020B0703020102020204" pitchFamily="34" charset="0"/>
              </a:rPr>
              <a:t>LOREM IPSUM</a:t>
            </a:r>
            <a:endParaRPr lang="en-US" sz="2000" dirty="0">
              <a:solidFill>
                <a:srgbClr val="D34607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17454" y="3552505"/>
            <a:ext cx="1964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400" spc="-3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68133" y="3499279"/>
            <a:ext cx="349321" cy="349321"/>
          </a:xfrm>
          <a:prstGeom prst="ellipse">
            <a:avLst/>
          </a:prstGeom>
          <a:solidFill>
            <a:srgbClr val="D34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Franklin Gothic Demi Cond" panose="020B0706030402020204" pitchFamily="34" charset="0"/>
              </a:rPr>
              <a:t>3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 rot="18488065">
            <a:off x="6161772" y="1812901"/>
            <a:ext cx="184127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Franklin Gothic Demi" panose="020B0703020102020204" pitchFamily="34" charset="0"/>
              </a:rPr>
              <a:t>LOREM IPSUM</a:t>
            </a:r>
            <a:endParaRPr lang="en-US" sz="2000" dirty="0">
              <a:solidFill>
                <a:schemeClr val="accent2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56277" y="2694506"/>
            <a:ext cx="349321" cy="3493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Franklin Gothic Demi Cond" panose="020B0706030402020204" pitchFamily="34" charset="0"/>
              </a:rPr>
              <a:t>4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212076" y="1731184"/>
            <a:ext cx="1778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400" spc="-3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 rot="18488065">
            <a:off x="6499541" y="4321559"/>
            <a:ext cx="184127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Franklin Gothic Demi" panose="020B0703020102020204" pitchFamily="34" charset="0"/>
              </a:rPr>
              <a:t>LOREM IPSUM</a:t>
            </a:r>
            <a:endParaRPr lang="en-US" sz="2000" dirty="0">
              <a:solidFill>
                <a:schemeClr val="accent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22487" y="4613044"/>
            <a:ext cx="1964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400" spc="-3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873166" y="3499279"/>
            <a:ext cx="349321" cy="3493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Franklin Gothic Demi Cond" panose="020B0706030402020204" pitchFamily="34" charset="0"/>
              </a:rPr>
              <a:t>5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8488065">
            <a:off x="9266805" y="1812901"/>
            <a:ext cx="184127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D34607"/>
                </a:solidFill>
                <a:latin typeface="Franklin Gothic Demi" panose="020B0703020102020204" pitchFamily="34" charset="0"/>
              </a:rPr>
              <a:t>LOREM IPSUM</a:t>
            </a:r>
            <a:endParaRPr lang="en-US" sz="2000" dirty="0">
              <a:solidFill>
                <a:srgbClr val="D34607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361310" y="2694506"/>
            <a:ext cx="349321" cy="349321"/>
          </a:xfrm>
          <a:prstGeom prst="ellipse">
            <a:avLst/>
          </a:prstGeom>
          <a:solidFill>
            <a:srgbClr val="D34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Franklin Gothic Demi Cond" panose="020B0706030402020204" pitchFamily="34" charset="0"/>
              </a:rPr>
              <a:t>6</a:t>
            </a: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48660" y="1731184"/>
            <a:ext cx="1747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Mauris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rhoncus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tortor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sed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lacus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finibus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,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eget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facilisis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sapien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vulputate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Maecenas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rutrum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sollicitudin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suscipit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Franklin Gothic Book" panose="020B0503020102020204" pitchFamily="34" charset="0"/>
                <a:cs typeface="Poppins" panose="02000000000000000000" pitchFamily="2" charset="0"/>
              </a:rPr>
              <a:t>. </a:t>
            </a:r>
            <a:endParaRPr lang="en-US" sz="1400" spc="-3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  <a:cs typeface="Poppins" panose="02000000000000000000" pitchFamily="2" charset="0"/>
            </a:endParaRPr>
          </a:p>
        </p:txBody>
      </p:sp>
      <p:sp>
        <p:nvSpPr>
          <p:cNvPr id="11" name="Right Triangle 10"/>
          <p:cNvSpPr/>
          <p:nvPr/>
        </p:nvSpPr>
        <p:spPr>
          <a:xfrm rot="16200000">
            <a:off x="9086819" y="3752818"/>
            <a:ext cx="3559996" cy="265036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 bwMode="auto">
          <a:xfrm>
            <a:off x="8371172" y="3764532"/>
            <a:ext cx="803649" cy="801713"/>
            <a:chOff x="2606" y="929"/>
            <a:chExt cx="2490" cy="2484"/>
          </a:xfrm>
          <a:solidFill>
            <a:schemeClr val="accent3"/>
          </a:solidFill>
        </p:grpSpPr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2606" y="1677"/>
              <a:ext cx="411" cy="556"/>
            </a:xfrm>
            <a:custGeom>
              <a:avLst/>
              <a:gdLst>
                <a:gd name="T0" fmla="*/ 339 w 339"/>
                <a:gd name="T1" fmla="*/ 290 h 459"/>
                <a:gd name="T2" fmla="*/ 339 w 339"/>
                <a:gd name="T3" fmla="*/ 169 h 459"/>
                <a:gd name="T4" fmla="*/ 170 w 339"/>
                <a:gd name="T5" fmla="*/ 0 h 459"/>
                <a:gd name="T6" fmla="*/ 0 w 339"/>
                <a:gd name="T7" fmla="*/ 169 h 459"/>
                <a:gd name="T8" fmla="*/ 0 w 339"/>
                <a:gd name="T9" fmla="*/ 290 h 459"/>
                <a:gd name="T10" fmla="*/ 169 w 339"/>
                <a:gd name="T11" fmla="*/ 459 h 459"/>
                <a:gd name="T12" fmla="*/ 339 w 339"/>
                <a:gd name="T13" fmla="*/ 290 h 459"/>
                <a:gd name="T14" fmla="*/ 226 w 339"/>
                <a:gd name="T15" fmla="*/ 290 h 459"/>
                <a:gd name="T16" fmla="*/ 170 w 339"/>
                <a:gd name="T17" fmla="*/ 347 h 459"/>
                <a:gd name="T18" fmla="*/ 113 w 339"/>
                <a:gd name="T19" fmla="*/ 290 h 459"/>
                <a:gd name="T20" fmla="*/ 113 w 339"/>
                <a:gd name="T21" fmla="*/ 169 h 459"/>
                <a:gd name="T22" fmla="*/ 170 w 339"/>
                <a:gd name="T23" fmla="*/ 113 h 459"/>
                <a:gd name="T24" fmla="*/ 226 w 339"/>
                <a:gd name="T25" fmla="*/ 169 h 459"/>
                <a:gd name="T26" fmla="*/ 226 w 339"/>
                <a:gd name="T27" fmla="*/ 2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" h="459">
                  <a:moveTo>
                    <a:pt x="339" y="290"/>
                  </a:moveTo>
                  <a:cubicBezTo>
                    <a:pt x="339" y="169"/>
                    <a:pt x="339" y="169"/>
                    <a:pt x="339" y="169"/>
                  </a:cubicBezTo>
                  <a:cubicBezTo>
                    <a:pt x="339" y="76"/>
                    <a:pt x="263" y="0"/>
                    <a:pt x="170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83"/>
                    <a:pt x="76" y="459"/>
                    <a:pt x="169" y="459"/>
                  </a:cubicBezTo>
                  <a:cubicBezTo>
                    <a:pt x="262" y="459"/>
                    <a:pt x="339" y="384"/>
                    <a:pt x="339" y="290"/>
                  </a:cubicBezTo>
                  <a:close/>
                  <a:moveTo>
                    <a:pt x="226" y="290"/>
                  </a:moveTo>
                  <a:cubicBezTo>
                    <a:pt x="226" y="321"/>
                    <a:pt x="201" y="347"/>
                    <a:pt x="170" y="347"/>
                  </a:cubicBezTo>
                  <a:cubicBezTo>
                    <a:pt x="138" y="347"/>
                    <a:pt x="113" y="321"/>
                    <a:pt x="113" y="290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38"/>
                    <a:pt x="138" y="113"/>
                    <a:pt x="170" y="113"/>
                  </a:cubicBezTo>
                  <a:cubicBezTo>
                    <a:pt x="201" y="113"/>
                    <a:pt x="226" y="138"/>
                    <a:pt x="226" y="169"/>
                  </a:cubicBezTo>
                  <a:lnTo>
                    <a:pt x="226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2880" y="929"/>
              <a:ext cx="411" cy="558"/>
            </a:xfrm>
            <a:custGeom>
              <a:avLst/>
              <a:gdLst>
                <a:gd name="T0" fmla="*/ 169 w 338"/>
                <a:gd name="T1" fmla="*/ 460 h 460"/>
                <a:gd name="T2" fmla="*/ 338 w 338"/>
                <a:gd name="T3" fmla="*/ 290 h 460"/>
                <a:gd name="T4" fmla="*/ 338 w 338"/>
                <a:gd name="T5" fmla="*/ 169 h 460"/>
                <a:gd name="T6" fmla="*/ 169 w 338"/>
                <a:gd name="T7" fmla="*/ 0 h 460"/>
                <a:gd name="T8" fmla="*/ 0 w 338"/>
                <a:gd name="T9" fmla="*/ 169 h 460"/>
                <a:gd name="T10" fmla="*/ 0 w 338"/>
                <a:gd name="T11" fmla="*/ 290 h 460"/>
                <a:gd name="T12" fmla="*/ 169 w 338"/>
                <a:gd name="T13" fmla="*/ 460 h 460"/>
                <a:gd name="T14" fmla="*/ 113 w 338"/>
                <a:gd name="T15" fmla="*/ 169 h 460"/>
                <a:gd name="T16" fmla="*/ 169 w 338"/>
                <a:gd name="T17" fmla="*/ 113 h 460"/>
                <a:gd name="T18" fmla="*/ 226 w 338"/>
                <a:gd name="T19" fmla="*/ 169 h 460"/>
                <a:gd name="T20" fmla="*/ 226 w 338"/>
                <a:gd name="T21" fmla="*/ 290 h 460"/>
                <a:gd name="T22" fmla="*/ 169 w 338"/>
                <a:gd name="T23" fmla="*/ 347 h 460"/>
                <a:gd name="T24" fmla="*/ 113 w 338"/>
                <a:gd name="T25" fmla="*/ 290 h 460"/>
                <a:gd name="T26" fmla="*/ 113 w 338"/>
                <a:gd name="T2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460">
                  <a:moveTo>
                    <a:pt x="169" y="460"/>
                  </a:moveTo>
                  <a:cubicBezTo>
                    <a:pt x="262" y="460"/>
                    <a:pt x="338" y="384"/>
                    <a:pt x="338" y="290"/>
                  </a:cubicBezTo>
                  <a:cubicBezTo>
                    <a:pt x="338" y="169"/>
                    <a:pt x="338" y="169"/>
                    <a:pt x="338" y="169"/>
                  </a:cubicBezTo>
                  <a:cubicBezTo>
                    <a:pt x="338" y="76"/>
                    <a:pt x="262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84"/>
                    <a:pt x="76" y="460"/>
                    <a:pt x="169" y="460"/>
                  </a:cubicBezTo>
                  <a:close/>
                  <a:moveTo>
                    <a:pt x="113" y="169"/>
                  </a:moveTo>
                  <a:cubicBezTo>
                    <a:pt x="113" y="138"/>
                    <a:pt x="138" y="113"/>
                    <a:pt x="169" y="113"/>
                  </a:cubicBezTo>
                  <a:cubicBezTo>
                    <a:pt x="200" y="113"/>
                    <a:pt x="226" y="138"/>
                    <a:pt x="226" y="169"/>
                  </a:cubicBezTo>
                  <a:cubicBezTo>
                    <a:pt x="226" y="290"/>
                    <a:pt x="226" y="290"/>
                    <a:pt x="226" y="290"/>
                  </a:cubicBezTo>
                  <a:cubicBezTo>
                    <a:pt x="226" y="322"/>
                    <a:pt x="200" y="347"/>
                    <a:pt x="169" y="347"/>
                  </a:cubicBezTo>
                  <a:cubicBezTo>
                    <a:pt x="138" y="347"/>
                    <a:pt x="113" y="322"/>
                    <a:pt x="113" y="290"/>
                  </a:cubicBezTo>
                  <a:lnTo>
                    <a:pt x="1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>
              <a:off x="2606" y="929"/>
              <a:ext cx="137" cy="558"/>
            </a:xfrm>
            <a:custGeom>
              <a:avLst/>
              <a:gdLst>
                <a:gd name="T0" fmla="*/ 56 w 113"/>
                <a:gd name="T1" fmla="*/ 460 h 460"/>
                <a:gd name="T2" fmla="*/ 113 w 113"/>
                <a:gd name="T3" fmla="*/ 403 h 460"/>
                <a:gd name="T4" fmla="*/ 113 w 113"/>
                <a:gd name="T5" fmla="*/ 56 h 460"/>
                <a:gd name="T6" fmla="*/ 56 w 113"/>
                <a:gd name="T7" fmla="*/ 0 h 460"/>
                <a:gd name="T8" fmla="*/ 0 w 113"/>
                <a:gd name="T9" fmla="*/ 56 h 460"/>
                <a:gd name="T10" fmla="*/ 0 w 113"/>
                <a:gd name="T11" fmla="*/ 403 h 460"/>
                <a:gd name="T12" fmla="*/ 56 w 113"/>
                <a:gd name="T13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60">
                  <a:moveTo>
                    <a:pt x="56" y="460"/>
                  </a:moveTo>
                  <a:cubicBezTo>
                    <a:pt x="88" y="460"/>
                    <a:pt x="113" y="434"/>
                    <a:pt x="113" y="403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34"/>
                    <a:pt x="25" y="460"/>
                    <a:pt x="56" y="4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3702" y="929"/>
              <a:ext cx="412" cy="558"/>
            </a:xfrm>
            <a:custGeom>
              <a:avLst/>
              <a:gdLst>
                <a:gd name="T0" fmla="*/ 169 w 339"/>
                <a:gd name="T1" fmla="*/ 460 h 460"/>
                <a:gd name="T2" fmla="*/ 339 w 339"/>
                <a:gd name="T3" fmla="*/ 290 h 460"/>
                <a:gd name="T4" fmla="*/ 339 w 339"/>
                <a:gd name="T5" fmla="*/ 169 h 460"/>
                <a:gd name="T6" fmla="*/ 169 w 339"/>
                <a:gd name="T7" fmla="*/ 0 h 460"/>
                <a:gd name="T8" fmla="*/ 0 w 339"/>
                <a:gd name="T9" fmla="*/ 169 h 460"/>
                <a:gd name="T10" fmla="*/ 0 w 339"/>
                <a:gd name="T11" fmla="*/ 290 h 460"/>
                <a:gd name="T12" fmla="*/ 169 w 339"/>
                <a:gd name="T13" fmla="*/ 460 h 460"/>
                <a:gd name="T14" fmla="*/ 113 w 339"/>
                <a:gd name="T15" fmla="*/ 169 h 460"/>
                <a:gd name="T16" fmla="*/ 169 w 339"/>
                <a:gd name="T17" fmla="*/ 113 h 460"/>
                <a:gd name="T18" fmla="*/ 226 w 339"/>
                <a:gd name="T19" fmla="*/ 169 h 460"/>
                <a:gd name="T20" fmla="*/ 226 w 339"/>
                <a:gd name="T21" fmla="*/ 290 h 460"/>
                <a:gd name="T22" fmla="*/ 169 w 339"/>
                <a:gd name="T23" fmla="*/ 347 h 460"/>
                <a:gd name="T24" fmla="*/ 113 w 339"/>
                <a:gd name="T25" fmla="*/ 290 h 460"/>
                <a:gd name="T26" fmla="*/ 113 w 339"/>
                <a:gd name="T2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" h="460">
                  <a:moveTo>
                    <a:pt x="169" y="460"/>
                  </a:moveTo>
                  <a:cubicBezTo>
                    <a:pt x="263" y="460"/>
                    <a:pt x="339" y="384"/>
                    <a:pt x="339" y="290"/>
                  </a:cubicBezTo>
                  <a:cubicBezTo>
                    <a:pt x="339" y="169"/>
                    <a:pt x="339" y="169"/>
                    <a:pt x="339" y="169"/>
                  </a:cubicBezTo>
                  <a:cubicBezTo>
                    <a:pt x="339" y="76"/>
                    <a:pt x="263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84"/>
                    <a:pt x="76" y="460"/>
                    <a:pt x="169" y="460"/>
                  </a:cubicBezTo>
                  <a:close/>
                  <a:moveTo>
                    <a:pt x="113" y="169"/>
                  </a:moveTo>
                  <a:cubicBezTo>
                    <a:pt x="113" y="138"/>
                    <a:pt x="138" y="113"/>
                    <a:pt x="169" y="113"/>
                  </a:cubicBezTo>
                  <a:cubicBezTo>
                    <a:pt x="201" y="113"/>
                    <a:pt x="226" y="138"/>
                    <a:pt x="226" y="169"/>
                  </a:cubicBezTo>
                  <a:cubicBezTo>
                    <a:pt x="226" y="290"/>
                    <a:pt x="226" y="290"/>
                    <a:pt x="226" y="290"/>
                  </a:cubicBezTo>
                  <a:cubicBezTo>
                    <a:pt x="226" y="322"/>
                    <a:pt x="201" y="347"/>
                    <a:pt x="169" y="347"/>
                  </a:cubicBezTo>
                  <a:cubicBezTo>
                    <a:pt x="138" y="347"/>
                    <a:pt x="113" y="322"/>
                    <a:pt x="113" y="290"/>
                  </a:cubicBezTo>
                  <a:lnTo>
                    <a:pt x="1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3428" y="929"/>
              <a:ext cx="137" cy="558"/>
            </a:xfrm>
            <a:custGeom>
              <a:avLst/>
              <a:gdLst>
                <a:gd name="T0" fmla="*/ 57 w 113"/>
                <a:gd name="T1" fmla="*/ 460 h 460"/>
                <a:gd name="T2" fmla="*/ 113 w 113"/>
                <a:gd name="T3" fmla="*/ 403 h 460"/>
                <a:gd name="T4" fmla="*/ 113 w 113"/>
                <a:gd name="T5" fmla="*/ 56 h 460"/>
                <a:gd name="T6" fmla="*/ 57 w 113"/>
                <a:gd name="T7" fmla="*/ 0 h 460"/>
                <a:gd name="T8" fmla="*/ 1 w 113"/>
                <a:gd name="T9" fmla="*/ 56 h 460"/>
                <a:gd name="T10" fmla="*/ 1 w 113"/>
                <a:gd name="T11" fmla="*/ 403 h 460"/>
                <a:gd name="T12" fmla="*/ 57 w 113"/>
                <a:gd name="T13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60">
                  <a:moveTo>
                    <a:pt x="57" y="460"/>
                  </a:moveTo>
                  <a:cubicBezTo>
                    <a:pt x="88" y="460"/>
                    <a:pt x="113" y="434"/>
                    <a:pt x="113" y="403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ubicBezTo>
                    <a:pt x="26" y="0"/>
                    <a:pt x="1" y="25"/>
                    <a:pt x="1" y="56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0" y="434"/>
                    <a:pt x="26" y="460"/>
                    <a:pt x="57" y="4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4524" y="929"/>
              <a:ext cx="412" cy="558"/>
            </a:xfrm>
            <a:custGeom>
              <a:avLst/>
              <a:gdLst>
                <a:gd name="T0" fmla="*/ 170 w 339"/>
                <a:gd name="T1" fmla="*/ 460 h 460"/>
                <a:gd name="T2" fmla="*/ 339 w 339"/>
                <a:gd name="T3" fmla="*/ 290 h 460"/>
                <a:gd name="T4" fmla="*/ 339 w 339"/>
                <a:gd name="T5" fmla="*/ 169 h 460"/>
                <a:gd name="T6" fmla="*/ 170 w 339"/>
                <a:gd name="T7" fmla="*/ 0 h 460"/>
                <a:gd name="T8" fmla="*/ 0 w 339"/>
                <a:gd name="T9" fmla="*/ 169 h 460"/>
                <a:gd name="T10" fmla="*/ 0 w 339"/>
                <a:gd name="T11" fmla="*/ 290 h 460"/>
                <a:gd name="T12" fmla="*/ 170 w 339"/>
                <a:gd name="T13" fmla="*/ 460 h 460"/>
                <a:gd name="T14" fmla="*/ 113 w 339"/>
                <a:gd name="T15" fmla="*/ 169 h 460"/>
                <a:gd name="T16" fmla="*/ 170 w 339"/>
                <a:gd name="T17" fmla="*/ 113 h 460"/>
                <a:gd name="T18" fmla="*/ 226 w 339"/>
                <a:gd name="T19" fmla="*/ 169 h 460"/>
                <a:gd name="T20" fmla="*/ 226 w 339"/>
                <a:gd name="T21" fmla="*/ 290 h 460"/>
                <a:gd name="T22" fmla="*/ 170 w 339"/>
                <a:gd name="T23" fmla="*/ 347 h 460"/>
                <a:gd name="T24" fmla="*/ 113 w 339"/>
                <a:gd name="T25" fmla="*/ 290 h 460"/>
                <a:gd name="T26" fmla="*/ 113 w 339"/>
                <a:gd name="T2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" h="460">
                  <a:moveTo>
                    <a:pt x="170" y="460"/>
                  </a:moveTo>
                  <a:cubicBezTo>
                    <a:pt x="263" y="460"/>
                    <a:pt x="339" y="384"/>
                    <a:pt x="339" y="290"/>
                  </a:cubicBezTo>
                  <a:cubicBezTo>
                    <a:pt x="339" y="169"/>
                    <a:pt x="339" y="169"/>
                    <a:pt x="339" y="169"/>
                  </a:cubicBezTo>
                  <a:cubicBezTo>
                    <a:pt x="339" y="76"/>
                    <a:pt x="263" y="0"/>
                    <a:pt x="170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84"/>
                    <a:pt x="76" y="460"/>
                    <a:pt x="170" y="460"/>
                  </a:cubicBezTo>
                  <a:close/>
                  <a:moveTo>
                    <a:pt x="113" y="169"/>
                  </a:moveTo>
                  <a:cubicBezTo>
                    <a:pt x="113" y="138"/>
                    <a:pt x="138" y="113"/>
                    <a:pt x="170" y="113"/>
                  </a:cubicBezTo>
                  <a:cubicBezTo>
                    <a:pt x="201" y="113"/>
                    <a:pt x="226" y="138"/>
                    <a:pt x="226" y="169"/>
                  </a:cubicBezTo>
                  <a:cubicBezTo>
                    <a:pt x="226" y="290"/>
                    <a:pt x="226" y="290"/>
                    <a:pt x="226" y="290"/>
                  </a:cubicBezTo>
                  <a:cubicBezTo>
                    <a:pt x="226" y="322"/>
                    <a:pt x="201" y="347"/>
                    <a:pt x="170" y="347"/>
                  </a:cubicBezTo>
                  <a:cubicBezTo>
                    <a:pt x="138" y="347"/>
                    <a:pt x="113" y="322"/>
                    <a:pt x="113" y="290"/>
                  </a:cubicBezTo>
                  <a:lnTo>
                    <a:pt x="1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/>
            <p:cNvSpPr>
              <a:spLocks/>
            </p:cNvSpPr>
            <p:nvPr/>
          </p:nvSpPr>
          <p:spPr bwMode="auto">
            <a:xfrm>
              <a:off x="4251" y="929"/>
              <a:ext cx="137" cy="558"/>
            </a:xfrm>
            <a:custGeom>
              <a:avLst/>
              <a:gdLst>
                <a:gd name="T0" fmla="*/ 56 w 113"/>
                <a:gd name="T1" fmla="*/ 460 h 460"/>
                <a:gd name="T2" fmla="*/ 113 w 113"/>
                <a:gd name="T3" fmla="*/ 403 h 460"/>
                <a:gd name="T4" fmla="*/ 113 w 113"/>
                <a:gd name="T5" fmla="*/ 56 h 460"/>
                <a:gd name="T6" fmla="*/ 56 w 113"/>
                <a:gd name="T7" fmla="*/ 0 h 460"/>
                <a:gd name="T8" fmla="*/ 0 w 113"/>
                <a:gd name="T9" fmla="*/ 56 h 460"/>
                <a:gd name="T10" fmla="*/ 0 w 113"/>
                <a:gd name="T11" fmla="*/ 403 h 460"/>
                <a:gd name="T12" fmla="*/ 56 w 113"/>
                <a:gd name="T13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60">
                  <a:moveTo>
                    <a:pt x="56" y="460"/>
                  </a:moveTo>
                  <a:cubicBezTo>
                    <a:pt x="87" y="460"/>
                    <a:pt x="113" y="434"/>
                    <a:pt x="113" y="403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34"/>
                    <a:pt x="25" y="460"/>
                    <a:pt x="56" y="4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2880" y="2406"/>
              <a:ext cx="411" cy="556"/>
            </a:xfrm>
            <a:custGeom>
              <a:avLst/>
              <a:gdLst>
                <a:gd name="T0" fmla="*/ 169 w 338"/>
                <a:gd name="T1" fmla="*/ 0 h 459"/>
                <a:gd name="T2" fmla="*/ 0 w 338"/>
                <a:gd name="T3" fmla="*/ 169 h 459"/>
                <a:gd name="T4" fmla="*/ 0 w 338"/>
                <a:gd name="T5" fmla="*/ 290 h 459"/>
                <a:gd name="T6" fmla="*/ 169 w 338"/>
                <a:gd name="T7" fmla="*/ 459 h 459"/>
                <a:gd name="T8" fmla="*/ 338 w 338"/>
                <a:gd name="T9" fmla="*/ 290 h 459"/>
                <a:gd name="T10" fmla="*/ 338 w 338"/>
                <a:gd name="T11" fmla="*/ 169 h 459"/>
                <a:gd name="T12" fmla="*/ 169 w 338"/>
                <a:gd name="T13" fmla="*/ 0 h 459"/>
                <a:gd name="T14" fmla="*/ 226 w 338"/>
                <a:gd name="T15" fmla="*/ 290 h 459"/>
                <a:gd name="T16" fmla="*/ 169 w 338"/>
                <a:gd name="T17" fmla="*/ 346 h 459"/>
                <a:gd name="T18" fmla="*/ 113 w 338"/>
                <a:gd name="T19" fmla="*/ 290 h 459"/>
                <a:gd name="T20" fmla="*/ 113 w 338"/>
                <a:gd name="T21" fmla="*/ 169 h 459"/>
                <a:gd name="T22" fmla="*/ 169 w 338"/>
                <a:gd name="T23" fmla="*/ 112 h 459"/>
                <a:gd name="T24" fmla="*/ 226 w 338"/>
                <a:gd name="T25" fmla="*/ 169 h 459"/>
                <a:gd name="T26" fmla="*/ 226 w 338"/>
                <a:gd name="T27" fmla="*/ 2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459"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83"/>
                    <a:pt x="76" y="459"/>
                    <a:pt x="169" y="459"/>
                  </a:cubicBezTo>
                  <a:cubicBezTo>
                    <a:pt x="262" y="459"/>
                    <a:pt x="338" y="383"/>
                    <a:pt x="338" y="290"/>
                  </a:cubicBezTo>
                  <a:cubicBezTo>
                    <a:pt x="338" y="169"/>
                    <a:pt x="338" y="169"/>
                    <a:pt x="338" y="169"/>
                  </a:cubicBezTo>
                  <a:cubicBezTo>
                    <a:pt x="338" y="76"/>
                    <a:pt x="262" y="0"/>
                    <a:pt x="169" y="0"/>
                  </a:cubicBezTo>
                  <a:close/>
                  <a:moveTo>
                    <a:pt x="226" y="290"/>
                  </a:moveTo>
                  <a:cubicBezTo>
                    <a:pt x="226" y="321"/>
                    <a:pt x="200" y="346"/>
                    <a:pt x="169" y="346"/>
                  </a:cubicBezTo>
                  <a:cubicBezTo>
                    <a:pt x="138" y="346"/>
                    <a:pt x="113" y="321"/>
                    <a:pt x="113" y="290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38"/>
                    <a:pt x="138" y="112"/>
                    <a:pt x="169" y="112"/>
                  </a:cubicBezTo>
                  <a:cubicBezTo>
                    <a:pt x="200" y="112"/>
                    <a:pt x="226" y="138"/>
                    <a:pt x="226" y="169"/>
                  </a:cubicBezTo>
                  <a:lnTo>
                    <a:pt x="226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>
              <a:off x="2606" y="2406"/>
              <a:ext cx="137" cy="556"/>
            </a:xfrm>
            <a:custGeom>
              <a:avLst/>
              <a:gdLst>
                <a:gd name="T0" fmla="*/ 56 w 113"/>
                <a:gd name="T1" fmla="*/ 0 h 459"/>
                <a:gd name="T2" fmla="*/ 0 w 113"/>
                <a:gd name="T3" fmla="*/ 56 h 459"/>
                <a:gd name="T4" fmla="*/ 0 w 113"/>
                <a:gd name="T5" fmla="*/ 403 h 459"/>
                <a:gd name="T6" fmla="*/ 56 w 113"/>
                <a:gd name="T7" fmla="*/ 459 h 459"/>
                <a:gd name="T8" fmla="*/ 113 w 113"/>
                <a:gd name="T9" fmla="*/ 403 h 459"/>
                <a:gd name="T10" fmla="*/ 113 w 113"/>
                <a:gd name="T11" fmla="*/ 56 h 459"/>
                <a:gd name="T12" fmla="*/ 56 w 113"/>
                <a:gd name="T1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59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34"/>
                    <a:pt x="25" y="459"/>
                    <a:pt x="56" y="459"/>
                  </a:cubicBezTo>
                  <a:cubicBezTo>
                    <a:pt x="88" y="459"/>
                    <a:pt x="113" y="434"/>
                    <a:pt x="113" y="403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/>
            <p:cNvSpPr>
              <a:spLocks/>
            </p:cNvSpPr>
            <p:nvPr/>
          </p:nvSpPr>
          <p:spPr bwMode="auto">
            <a:xfrm>
              <a:off x="4708" y="2233"/>
              <a:ext cx="3" cy="0"/>
            </a:xfrm>
            <a:custGeom>
              <a:avLst/>
              <a:gdLst>
                <a:gd name="T0" fmla="*/ 0 w 3"/>
                <a:gd name="T1" fmla="*/ 0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/>
            <p:cNvSpPr>
              <a:spLocks noEditPoints="1"/>
            </p:cNvSpPr>
            <p:nvPr/>
          </p:nvSpPr>
          <p:spPr bwMode="auto">
            <a:xfrm>
              <a:off x="3153" y="1632"/>
              <a:ext cx="1943" cy="1781"/>
            </a:xfrm>
            <a:custGeom>
              <a:avLst/>
              <a:gdLst>
                <a:gd name="T0" fmla="*/ 1284 w 1600"/>
                <a:gd name="T1" fmla="*/ 638 h 1469"/>
                <a:gd name="T2" fmla="*/ 1280 w 1600"/>
                <a:gd name="T3" fmla="*/ 496 h 1469"/>
                <a:gd name="T4" fmla="*/ 1280 w 1600"/>
                <a:gd name="T5" fmla="*/ 496 h 1469"/>
                <a:gd name="T6" fmla="*/ 1468 w 1600"/>
                <a:gd name="T7" fmla="*/ 327 h 1469"/>
                <a:gd name="T8" fmla="*/ 1468 w 1600"/>
                <a:gd name="T9" fmla="*/ 206 h 1469"/>
                <a:gd name="T10" fmla="*/ 1299 w 1600"/>
                <a:gd name="T11" fmla="*/ 36 h 1469"/>
                <a:gd name="T12" fmla="*/ 1131 w 1600"/>
                <a:gd name="T13" fmla="*/ 184 h 1469"/>
                <a:gd name="T14" fmla="*/ 708 w 1600"/>
                <a:gd name="T15" fmla="*/ 0 h 1469"/>
                <a:gd name="T16" fmla="*/ 327 w 1600"/>
                <a:gd name="T17" fmla="*/ 144 h 1469"/>
                <a:gd name="T18" fmla="*/ 169 w 1600"/>
                <a:gd name="T19" fmla="*/ 36 h 1469"/>
                <a:gd name="T20" fmla="*/ 0 w 1600"/>
                <a:gd name="T21" fmla="*/ 206 h 1469"/>
                <a:gd name="T22" fmla="*/ 0 w 1600"/>
                <a:gd name="T23" fmla="*/ 327 h 1469"/>
                <a:gd name="T24" fmla="*/ 137 w 1600"/>
                <a:gd name="T25" fmla="*/ 493 h 1469"/>
                <a:gd name="T26" fmla="*/ 129 w 1600"/>
                <a:gd name="T27" fmla="*/ 578 h 1469"/>
                <a:gd name="T28" fmla="*/ 708 w 1600"/>
                <a:gd name="T29" fmla="*/ 1157 h 1469"/>
                <a:gd name="T30" fmla="*/ 980 w 1600"/>
                <a:gd name="T31" fmla="*/ 1089 h 1469"/>
                <a:gd name="T32" fmla="*/ 1292 w 1600"/>
                <a:gd name="T33" fmla="*/ 1402 h 1469"/>
                <a:gd name="T34" fmla="*/ 1532 w 1600"/>
                <a:gd name="T35" fmla="*/ 1402 h 1469"/>
                <a:gd name="T36" fmla="*/ 1532 w 1600"/>
                <a:gd name="T37" fmla="*/ 1162 h 1469"/>
                <a:gd name="T38" fmla="*/ 1417 w 1600"/>
                <a:gd name="T39" fmla="*/ 1048 h 1469"/>
                <a:gd name="T40" fmla="*/ 1468 w 1600"/>
                <a:gd name="T41" fmla="*/ 928 h 1469"/>
                <a:gd name="T42" fmla="*/ 1468 w 1600"/>
                <a:gd name="T43" fmla="*/ 807 h 1469"/>
                <a:gd name="T44" fmla="*/ 1284 w 1600"/>
                <a:gd name="T45" fmla="*/ 638 h 1469"/>
                <a:gd name="T46" fmla="*/ 1242 w 1600"/>
                <a:gd name="T47" fmla="*/ 206 h 1469"/>
                <a:gd name="T48" fmla="*/ 1299 w 1600"/>
                <a:gd name="T49" fmla="*/ 150 h 1469"/>
                <a:gd name="T50" fmla="*/ 1355 w 1600"/>
                <a:gd name="T51" fmla="*/ 206 h 1469"/>
                <a:gd name="T52" fmla="*/ 1355 w 1600"/>
                <a:gd name="T53" fmla="*/ 327 h 1469"/>
                <a:gd name="T54" fmla="*/ 1299 w 1600"/>
                <a:gd name="T55" fmla="*/ 384 h 1469"/>
                <a:gd name="T56" fmla="*/ 1242 w 1600"/>
                <a:gd name="T57" fmla="*/ 327 h 1469"/>
                <a:gd name="T58" fmla="*/ 1242 w 1600"/>
                <a:gd name="T59" fmla="*/ 206 h 1469"/>
                <a:gd name="T60" fmla="*/ 1299 w 1600"/>
                <a:gd name="T61" fmla="*/ 750 h 1469"/>
                <a:gd name="T62" fmla="*/ 1355 w 1600"/>
                <a:gd name="T63" fmla="*/ 807 h 1469"/>
                <a:gd name="T64" fmla="*/ 1355 w 1600"/>
                <a:gd name="T65" fmla="*/ 928 h 1469"/>
                <a:gd name="T66" fmla="*/ 1337 w 1600"/>
                <a:gd name="T67" fmla="*/ 969 h 1469"/>
                <a:gd name="T68" fmla="*/ 1242 w 1600"/>
                <a:gd name="T69" fmla="*/ 874 h 1469"/>
                <a:gd name="T70" fmla="*/ 1242 w 1600"/>
                <a:gd name="T71" fmla="*/ 807 h 1469"/>
                <a:gd name="T72" fmla="*/ 1299 w 1600"/>
                <a:gd name="T73" fmla="*/ 750 h 1469"/>
                <a:gd name="T74" fmla="*/ 164 w 1600"/>
                <a:gd name="T75" fmla="*/ 383 h 1469"/>
                <a:gd name="T76" fmla="*/ 164 w 1600"/>
                <a:gd name="T77" fmla="*/ 383 h 1469"/>
                <a:gd name="T78" fmla="*/ 113 w 1600"/>
                <a:gd name="T79" fmla="*/ 327 h 1469"/>
                <a:gd name="T80" fmla="*/ 113 w 1600"/>
                <a:gd name="T81" fmla="*/ 206 h 1469"/>
                <a:gd name="T82" fmla="*/ 169 w 1600"/>
                <a:gd name="T83" fmla="*/ 150 h 1469"/>
                <a:gd name="T84" fmla="*/ 225 w 1600"/>
                <a:gd name="T85" fmla="*/ 206 h 1469"/>
                <a:gd name="T86" fmla="*/ 225 w 1600"/>
                <a:gd name="T87" fmla="*/ 260 h 1469"/>
                <a:gd name="T88" fmla="*/ 225 w 1600"/>
                <a:gd name="T89" fmla="*/ 260 h 1469"/>
                <a:gd name="T90" fmla="*/ 164 w 1600"/>
                <a:gd name="T91" fmla="*/ 383 h 1469"/>
                <a:gd name="T92" fmla="*/ 708 w 1600"/>
                <a:gd name="T93" fmla="*/ 1045 h 1469"/>
                <a:gd name="T94" fmla="*/ 242 w 1600"/>
                <a:gd name="T95" fmla="*/ 579 h 1469"/>
                <a:gd name="T96" fmla="*/ 708 w 1600"/>
                <a:gd name="T97" fmla="*/ 113 h 1469"/>
                <a:gd name="T98" fmla="*/ 1174 w 1600"/>
                <a:gd name="T99" fmla="*/ 579 h 1469"/>
                <a:gd name="T100" fmla="*/ 708 w 1600"/>
                <a:gd name="T101" fmla="*/ 1045 h 1469"/>
                <a:gd name="T102" fmla="*/ 1451 w 1600"/>
                <a:gd name="T103" fmla="*/ 1322 h 1469"/>
                <a:gd name="T104" fmla="*/ 1372 w 1600"/>
                <a:gd name="T105" fmla="*/ 1322 h 1469"/>
                <a:gd name="T106" fmla="*/ 1075 w 1600"/>
                <a:gd name="T107" fmla="*/ 1026 h 1469"/>
                <a:gd name="T108" fmla="*/ 1155 w 1600"/>
                <a:gd name="T109" fmla="*/ 946 h 1469"/>
                <a:gd name="T110" fmla="*/ 1451 w 1600"/>
                <a:gd name="T111" fmla="*/ 1243 h 1469"/>
                <a:gd name="T112" fmla="*/ 1451 w 1600"/>
                <a:gd name="T113" fmla="*/ 1322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0" h="1469">
                  <a:moveTo>
                    <a:pt x="1284" y="638"/>
                  </a:moveTo>
                  <a:cubicBezTo>
                    <a:pt x="1289" y="592"/>
                    <a:pt x="1287" y="544"/>
                    <a:pt x="1280" y="496"/>
                  </a:cubicBezTo>
                  <a:cubicBezTo>
                    <a:pt x="1279" y="496"/>
                    <a:pt x="1277" y="496"/>
                    <a:pt x="1280" y="496"/>
                  </a:cubicBezTo>
                  <a:cubicBezTo>
                    <a:pt x="1373" y="496"/>
                    <a:pt x="1468" y="442"/>
                    <a:pt x="1468" y="327"/>
                  </a:cubicBezTo>
                  <a:cubicBezTo>
                    <a:pt x="1468" y="206"/>
                    <a:pt x="1468" y="206"/>
                    <a:pt x="1468" y="206"/>
                  </a:cubicBezTo>
                  <a:cubicBezTo>
                    <a:pt x="1468" y="112"/>
                    <a:pt x="1392" y="36"/>
                    <a:pt x="1299" y="36"/>
                  </a:cubicBezTo>
                  <a:cubicBezTo>
                    <a:pt x="1213" y="36"/>
                    <a:pt x="1141" y="101"/>
                    <a:pt x="1131" y="184"/>
                  </a:cubicBezTo>
                  <a:cubicBezTo>
                    <a:pt x="1025" y="71"/>
                    <a:pt x="875" y="0"/>
                    <a:pt x="708" y="0"/>
                  </a:cubicBezTo>
                  <a:cubicBezTo>
                    <a:pt x="562" y="0"/>
                    <a:pt x="429" y="54"/>
                    <a:pt x="327" y="144"/>
                  </a:cubicBezTo>
                  <a:cubicBezTo>
                    <a:pt x="302" y="81"/>
                    <a:pt x="241" y="36"/>
                    <a:pt x="169" y="36"/>
                  </a:cubicBezTo>
                  <a:cubicBezTo>
                    <a:pt x="76" y="36"/>
                    <a:pt x="0" y="112"/>
                    <a:pt x="0" y="20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409"/>
                    <a:pt x="59" y="478"/>
                    <a:pt x="137" y="493"/>
                  </a:cubicBezTo>
                  <a:cubicBezTo>
                    <a:pt x="133" y="521"/>
                    <a:pt x="129" y="549"/>
                    <a:pt x="129" y="578"/>
                  </a:cubicBezTo>
                  <a:cubicBezTo>
                    <a:pt x="129" y="898"/>
                    <a:pt x="389" y="1157"/>
                    <a:pt x="708" y="1157"/>
                  </a:cubicBezTo>
                  <a:cubicBezTo>
                    <a:pt x="806" y="1157"/>
                    <a:pt x="899" y="1132"/>
                    <a:pt x="980" y="1089"/>
                  </a:cubicBezTo>
                  <a:cubicBezTo>
                    <a:pt x="1292" y="1402"/>
                    <a:pt x="1292" y="1402"/>
                    <a:pt x="1292" y="1402"/>
                  </a:cubicBezTo>
                  <a:cubicBezTo>
                    <a:pt x="1354" y="1467"/>
                    <a:pt x="1468" y="1469"/>
                    <a:pt x="1532" y="1402"/>
                  </a:cubicBezTo>
                  <a:cubicBezTo>
                    <a:pt x="1600" y="1334"/>
                    <a:pt x="1596" y="1226"/>
                    <a:pt x="1532" y="1162"/>
                  </a:cubicBezTo>
                  <a:cubicBezTo>
                    <a:pt x="1417" y="1048"/>
                    <a:pt x="1417" y="1048"/>
                    <a:pt x="1417" y="1048"/>
                  </a:cubicBezTo>
                  <a:cubicBezTo>
                    <a:pt x="1449" y="1018"/>
                    <a:pt x="1468" y="975"/>
                    <a:pt x="1468" y="928"/>
                  </a:cubicBezTo>
                  <a:cubicBezTo>
                    <a:pt x="1468" y="807"/>
                    <a:pt x="1468" y="807"/>
                    <a:pt x="1468" y="807"/>
                  </a:cubicBezTo>
                  <a:cubicBezTo>
                    <a:pt x="1463" y="722"/>
                    <a:pt x="1405" y="634"/>
                    <a:pt x="1284" y="638"/>
                  </a:cubicBezTo>
                  <a:close/>
                  <a:moveTo>
                    <a:pt x="1242" y="206"/>
                  </a:moveTo>
                  <a:cubicBezTo>
                    <a:pt x="1242" y="175"/>
                    <a:pt x="1267" y="150"/>
                    <a:pt x="1299" y="150"/>
                  </a:cubicBezTo>
                  <a:cubicBezTo>
                    <a:pt x="1330" y="150"/>
                    <a:pt x="1355" y="175"/>
                    <a:pt x="1355" y="206"/>
                  </a:cubicBezTo>
                  <a:cubicBezTo>
                    <a:pt x="1355" y="327"/>
                    <a:pt x="1355" y="327"/>
                    <a:pt x="1355" y="327"/>
                  </a:cubicBezTo>
                  <a:cubicBezTo>
                    <a:pt x="1355" y="358"/>
                    <a:pt x="1330" y="384"/>
                    <a:pt x="1299" y="384"/>
                  </a:cubicBezTo>
                  <a:cubicBezTo>
                    <a:pt x="1267" y="384"/>
                    <a:pt x="1242" y="358"/>
                    <a:pt x="1242" y="327"/>
                  </a:cubicBezTo>
                  <a:lnTo>
                    <a:pt x="1242" y="206"/>
                  </a:lnTo>
                  <a:close/>
                  <a:moveTo>
                    <a:pt x="1299" y="750"/>
                  </a:moveTo>
                  <a:cubicBezTo>
                    <a:pt x="1330" y="750"/>
                    <a:pt x="1355" y="776"/>
                    <a:pt x="1355" y="807"/>
                  </a:cubicBezTo>
                  <a:cubicBezTo>
                    <a:pt x="1355" y="928"/>
                    <a:pt x="1355" y="928"/>
                    <a:pt x="1355" y="928"/>
                  </a:cubicBezTo>
                  <a:cubicBezTo>
                    <a:pt x="1355" y="944"/>
                    <a:pt x="1348" y="958"/>
                    <a:pt x="1337" y="969"/>
                  </a:cubicBezTo>
                  <a:cubicBezTo>
                    <a:pt x="1242" y="874"/>
                    <a:pt x="1242" y="874"/>
                    <a:pt x="1242" y="874"/>
                  </a:cubicBezTo>
                  <a:cubicBezTo>
                    <a:pt x="1242" y="807"/>
                    <a:pt x="1242" y="807"/>
                    <a:pt x="1242" y="807"/>
                  </a:cubicBezTo>
                  <a:cubicBezTo>
                    <a:pt x="1247" y="773"/>
                    <a:pt x="1265" y="753"/>
                    <a:pt x="1299" y="750"/>
                  </a:cubicBezTo>
                  <a:close/>
                  <a:moveTo>
                    <a:pt x="164" y="383"/>
                  </a:moveTo>
                  <a:cubicBezTo>
                    <a:pt x="164" y="383"/>
                    <a:pt x="164" y="383"/>
                    <a:pt x="164" y="383"/>
                  </a:cubicBezTo>
                  <a:cubicBezTo>
                    <a:pt x="135" y="380"/>
                    <a:pt x="113" y="356"/>
                    <a:pt x="113" y="327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3" y="175"/>
                    <a:pt x="138" y="150"/>
                    <a:pt x="169" y="150"/>
                  </a:cubicBezTo>
                  <a:cubicBezTo>
                    <a:pt x="200" y="150"/>
                    <a:pt x="225" y="175"/>
                    <a:pt x="225" y="206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00" y="298"/>
                    <a:pt x="180" y="340"/>
                    <a:pt x="164" y="383"/>
                  </a:cubicBezTo>
                  <a:close/>
                  <a:moveTo>
                    <a:pt x="708" y="1045"/>
                  </a:moveTo>
                  <a:cubicBezTo>
                    <a:pt x="451" y="1045"/>
                    <a:pt x="242" y="836"/>
                    <a:pt x="242" y="579"/>
                  </a:cubicBezTo>
                  <a:cubicBezTo>
                    <a:pt x="242" y="322"/>
                    <a:pt x="451" y="113"/>
                    <a:pt x="708" y="113"/>
                  </a:cubicBezTo>
                  <a:cubicBezTo>
                    <a:pt x="966" y="113"/>
                    <a:pt x="1174" y="321"/>
                    <a:pt x="1174" y="579"/>
                  </a:cubicBezTo>
                  <a:cubicBezTo>
                    <a:pt x="1174" y="836"/>
                    <a:pt x="965" y="1045"/>
                    <a:pt x="708" y="1045"/>
                  </a:cubicBezTo>
                  <a:close/>
                  <a:moveTo>
                    <a:pt x="1451" y="1322"/>
                  </a:moveTo>
                  <a:cubicBezTo>
                    <a:pt x="1430" y="1344"/>
                    <a:pt x="1393" y="1344"/>
                    <a:pt x="1372" y="1322"/>
                  </a:cubicBezTo>
                  <a:cubicBezTo>
                    <a:pt x="1075" y="1026"/>
                    <a:pt x="1075" y="1026"/>
                    <a:pt x="1075" y="1026"/>
                  </a:cubicBezTo>
                  <a:cubicBezTo>
                    <a:pt x="1105" y="1002"/>
                    <a:pt x="1131" y="975"/>
                    <a:pt x="1155" y="946"/>
                  </a:cubicBezTo>
                  <a:cubicBezTo>
                    <a:pt x="1451" y="1243"/>
                    <a:pt x="1451" y="1243"/>
                    <a:pt x="1451" y="1243"/>
                  </a:cubicBezTo>
                  <a:cubicBezTo>
                    <a:pt x="1472" y="1264"/>
                    <a:pt x="1475" y="1300"/>
                    <a:pt x="1451" y="13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/>
            </p:cNvSpPr>
            <p:nvPr/>
          </p:nvSpPr>
          <p:spPr bwMode="auto">
            <a:xfrm>
              <a:off x="3945" y="1953"/>
              <a:ext cx="137" cy="493"/>
            </a:xfrm>
            <a:custGeom>
              <a:avLst/>
              <a:gdLst>
                <a:gd name="T0" fmla="*/ 56 w 113"/>
                <a:gd name="T1" fmla="*/ 0 h 406"/>
                <a:gd name="T2" fmla="*/ 0 w 113"/>
                <a:gd name="T3" fmla="*/ 57 h 406"/>
                <a:gd name="T4" fmla="*/ 0 w 113"/>
                <a:gd name="T5" fmla="*/ 350 h 406"/>
                <a:gd name="T6" fmla="*/ 56 w 113"/>
                <a:gd name="T7" fmla="*/ 406 h 406"/>
                <a:gd name="T8" fmla="*/ 113 w 113"/>
                <a:gd name="T9" fmla="*/ 350 h 406"/>
                <a:gd name="T10" fmla="*/ 113 w 113"/>
                <a:gd name="T11" fmla="*/ 57 h 406"/>
                <a:gd name="T12" fmla="*/ 56 w 113"/>
                <a:gd name="T1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406">
                  <a:moveTo>
                    <a:pt x="56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81"/>
                    <a:pt x="25" y="406"/>
                    <a:pt x="56" y="406"/>
                  </a:cubicBezTo>
                  <a:cubicBezTo>
                    <a:pt x="87" y="406"/>
                    <a:pt x="113" y="381"/>
                    <a:pt x="113" y="350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26"/>
                    <a:pt x="87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3945" y="2538"/>
              <a:ext cx="137" cy="177"/>
            </a:xfrm>
            <a:custGeom>
              <a:avLst/>
              <a:gdLst>
                <a:gd name="T0" fmla="*/ 56 w 113"/>
                <a:gd name="T1" fmla="*/ 0 h 146"/>
                <a:gd name="T2" fmla="*/ 0 w 113"/>
                <a:gd name="T3" fmla="*/ 57 h 146"/>
                <a:gd name="T4" fmla="*/ 0 w 113"/>
                <a:gd name="T5" fmla="*/ 89 h 146"/>
                <a:gd name="T6" fmla="*/ 56 w 113"/>
                <a:gd name="T7" fmla="*/ 146 h 146"/>
                <a:gd name="T8" fmla="*/ 113 w 113"/>
                <a:gd name="T9" fmla="*/ 89 h 146"/>
                <a:gd name="T10" fmla="*/ 113 w 113"/>
                <a:gd name="T11" fmla="*/ 57 h 146"/>
                <a:gd name="T12" fmla="*/ 56 w 113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46">
                  <a:moveTo>
                    <a:pt x="56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21"/>
                    <a:pt x="25" y="146"/>
                    <a:pt x="56" y="146"/>
                  </a:cubicBezTo>
                  <a:cubicBezTo>
                    <a:pt x="87" y="146"/>
                    <a:pt x="113" y="121"/>
                    <a:pt x="113" y="89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25"/>
                    <a:pt x="87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33"/>
          <p:cNvGrpSpPr>
            <a:grpSpLocks noChangeAspect="1"/>
          </p:cNvGrpSpPr>
          <p:nvPr/>
        </p:nvGrpSpPr>
        <p:grpSpPr bwMode="auto">
          <a:xfrm>
            <a:off x="5292286" y="1034388"/>
            <a:ext cx="747030" cy="670183"/>
            <a:chOff x="4494" y="1056"/>
            <a:chExt cx="418" cy="375"/>
          </a:xfrm>
          <a:solidFill>
            <a:schemeClr val="accent3"/>
          </a:solidFill>
        </p:grpSpPr>
        <p:sp>
          <p:nvSpPr>
            <p:cNvPr id="97" name="Freeform 34"/>
            <p:cNvSpPr>
              <a:spLocks noEditPoints="1"/>
            </p:cNvSpPr>
            <p:nvPr/>
          </p:nvSpPr>
          <p:spPr bwMode="auto">
            <a:xfrm>
              <a:off x="4554" y="1294"/>
              <a:ext cx="34" cy="34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8 h 77"/>
                <a:gd name="T4" fmla="*/ 38 w 77"/>
                <a:gd name="T5" fmla="*/ 77 h 77"/>
                <a:gd name="T6" fmla="*/ 77 w 77"/>
                <a:gd name="T7" fmla="*/ 38 h 77"/>
                <a:gd name="T8" fmla="*/ 38 w 77"/>
                <a:gd name="T9" fmla="*/ 0 h 77"/>
                <a:gd name="T10" fmla="*/ 38 w 77"/>
                <a:gd name="T11" fmla="*/ 0 h 77"/>
                <a:gd name="T12" fmla="*/ 38 w 77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8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5"/>
            <p:cNvSpPr>
              <a:spLocks noEditPoints="1"/>
            </p:cNvSpPr>
            <p:nvPr/>
          </p:nvSpPr>
          <p:spPr bwMode="auto">
            <a:xfrm>
              <a:off x="4791" y="1371"/>
              <a:ext cx="88" cy="60"/>
            </a:xfrm>
            <a:custGeom>
              <a:avLst/>
              <a:gdLst>
                <a:gd name="T0" fmla="*/ 174 w 200"/>
                <a:gd name="T1" fmla="*/ 4 h 138"/>
                <a:gd name="T2" fmla="*/ 161 w 200"/>
                <a:gd name="T3" fmla="*/ 0 h 138"/>
                <a:gd name="T4" fmla="*/ 109 w 200"/>
                <a:gd name="T5" fmla="*/ 23 h 138"/>
                <a:gd name="T6" fmla="*/ 91 w 200"/>
                <a:gd name="T7" fmla="*/ 23 h 138"/>
                <a:gd name="T8" fmla="*/ 39 w 200"/>
                <a:gd name="T9" fmla="*/ 0 h 138"/>
                <a:gd name="T10" fmla="*/ 26 w 200"/>
                <a:gd name="T11" fmla="*/ 4 h 138"/>
                <a:gd name="T12" fmla="*/ 0 w 200"/>
                <a:gd name="T13" fmla="*/ 40 h 138"/>
                <a:gd name="T14" fmla="*/ 0 w 200"/>
                <a:gd name="T15" fmla="*/ 113 h 138"/>
                <a:gd name="T16" fmla="*/ 25 w 200"/>
                <a:gd name="T17" fmla="*/ 138 h 138"/>
                <a:gd name="T18" fmla="*/ 175 w 200"/>
                <a:gd name="T19" fmla="*/ 138 h 138"/>
                <a:gd name="T20" fmla="*/ 200 w 200"/>
                <a:gd name="T21" fmla="*/ 113 h 138"/>
                <a:gd name="T22" fmla="*/ 200 w 200"/>
                <a:gd name="T23" fmla="*/ 40 h 138"/>
                <a:gd name="T24" fmla="*/ 174 w 200"/>
                <a:gd name="T25" fmla="*/ 4 h 138"/>
                <a:gd name="T26" fmla="*/ 174 w 200"/>
                <a:gd name="T27" fmla="*/ 4 h 138"/>
                <a:gd name="T28" fmla="*/ 174 w 200"/>
                <a:gd name="T29" fmla="*/ 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138">
                  <a:moveTo>
                    <a:pt x="174" y="4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3" y="26"/>
                    <a:pt x="97" y="26"/>
                    <a:pt x="91" y="2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0" y="10"/>
                    <a:pt x="0" y="24"/>
                    <a:pt x="0" y="4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1" y="138"/>
                    <a:pt x="25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89" y="138"/>
                    <a:pt x="200" y="126"/>
                    <a:pt x="200" y="113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24"/>
                    <a:pt x="190" y="10"/>
                    <a:pt x="174" y="4"/>
                  </a:cubicBezTo>
                  <a:close/>
                  <a:moveTo>
                    <a:pt x="174" y="4"/>
                  </a:moveTo>
                  <a:cubicBezTo>
                    <a:pt x="174" y="4"/>
                    <a:pt x="174" y="4"/>
                    <a:pt x="174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6"/>
            <p:cNvSpPr>
              <a:spLocks noEditPoints="1"/>
            </p:cNvSpPr>
            <p:nvPr/>
          </p:nvSpPr>
          <p:spPr bwMode="auto">
            <a:xfrm>
              <a:off x="4639" y="1342"/>
              <a:ext cx="128" cy="89"/>
            </a:xfrm>
            <a:custGeom>
              <a:avLst/>
              <a:gdLst>
                <a:gd name="T0" fmla="*/ 248 w 289"/>
                <a:gd name="T1" fmla="*/ 6 h 204"/>
                <a:gd name="T2" fmla="*/ 227 w 289"/>
                <a:gd name="T3" fmla="*/ 0 h 204"/>
                <a:gd name="T4" fmla="*/ 153 w 289"/>
                <a:gd name="T5" fmla="*/ 32 h 204"/>
                <a:gd name="T6" fmla="*/ 135 w 289"/>
                <a:gd name="T7" fmla="*/ 32 h 204"/>
                <a:gd name="T8" fmla="*/ 62 w 289"/>
                <a:gd name="T9" fmla="*/ 0 h 204"/>
                <a:gd name="T10" fmla="*/ 41 w 289"/>
                <a:gd name="T11" fmla="*/ 6 h 204"/>
                <a:gd name="T12" fmla="*/ 0 w 289"/>
                <a:gd name="T13" fmla="*/ 63 h 204"/>
                <a:gd name="T14" fmla="*/ 0 w 289"/>
                <a:gd name="T15" fmla="*/ 179 h 204"/>
                <a:gd name="T16" fmla="*/ 25 w 289"/>
                <a:gd name="T17" fmla="*/ 204 h 204"/>
                <a:gd name="T18" fmla="*/ 264 w 289"/>
                <a:gd name="T19" fmla="*/ 204 h 204"/>
                <a:gd name="T20" fmla="*/ 289 w 289"/>
                <a:gd name="T21" fmla="*/ 179 h 204"/>
                <a:gd name="T22" fmla="*/ 289 w 289"/>
                <a:gd name="T23" fmla="*/ 63 h 204"/>
                <a:gd name="T24" fmla="*/ 248 w 289"/>
                <a:gd name="T25" fmla="*/ 6 h 204"/>
                <a:gd name="T26" fmla="*/ 248 w 289"/>
                <a:gd name="T27" fmla="*/ 6 h 204"/>
                <a:gd name="T28" fmla="*/ 248 w 289"/>
                <a:gd name="T29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04">
                  <a:moveTo>
                    <a:pt x="248" y="6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47" y="34"/>
                    <a:pt x="141" y="34"/>
                    <a:pt x="135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16" y="14"/>
                    <a:pt x="0" y="37"/>
                    <a:pt x="0" y="6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92"/>
                    <a:pt x="11" y="204"/>
                    <a:pt x="25" y="204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77" y="204"/>
                    <a:pt x="289" y="192"/>
                    <a:pt x="289" y="179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37"/>
                    <a:pt x="272" y="14"/>
                    <a:pt x="248" y="6"/>
                  </a:cubicBezTo>
                  <a:close/>
                  <a:moveTo>
                    <a:pt x="248" y="6"/>
                  </a:moveTo>
                  <a:cubicBezTo>
                    <a:pt x="248" y="6"/>
                    <a:pt x="248" y="6"/>
                    <a:pt x="24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7"/>
            <p:cNvSpPr>
              <a:spLocks noEditPoints="1"/>
            </p:cNvSpPr>
            <p:nvPr/>
          </p:nvSpPr>
          <p:spPr bwMode="auto">
            <a:xfrm>
              <a:off x="4676" y="1237"/>
              <a:ext cx="54" cy="54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1 w 122"/>
                <a:gd name="T11" fmla="*/ 0 h 122"/>
                <a:gd name="T12" fmla="*/ 61 w 122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8" y="0"/>
                    <a:pt x="0" y="27"/>
                    <a:pt x="0" y="61"/>
                  </a:cubicBezTo>
                  <a:cubicBezTo>
                    <a:pt x="0" y="95"/>
                    <a:pt x="28" y="122"/>
                    <a:pt x="61" y="122"/>
                  </a:cubicBezTo>
                  <a:cubicBezTo>
                    <a:pt x="95" y="122"/>
                    <a:pt x="122" y="95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8"/>
            <p:cNvSpPr>
              <a:spLocks noEditPoints="1"/>
            </p:cNvSpPr>
            <p:nvPr/>
          </p:nvSpPr>
          <p:spPr bwMode="auto">
            <a:xfrm>
              <a:off x="4527" y="1371"/>
              <a:ext cx="88" cy="60"/>
            </a:xfrm>
            <a:custGeom>
              <a:avLst/>
              <a:gdLst>
                <a:gd name="T0" fmla="*/ 174 w 199"/>
                <a:gd name="T1" fmla="*/ 4 h 138"/>
                <a:gd name="T2" fmla="*/ 160 w 199"/>
                <a:gd name="T3" fmla="*/ 0 h 138"/>
                <a:gd name="T4" fmla="*/ 108 w 199"/>
                <a:gd name="T5" fmla="*/ 23 h 138"/>
                <a:gd name="T6" fmla="*/ 91 w 199"/>
                <a:gd name="T7" fmla="*/ 23 h 138"/>
                <a:gd name="T8" fmla="*/ 39 w 199"/>
                <a:gd name="T9" fmla="*/ 0 h 138"/>
                <a:gd name="T10" fmla="*/ 25 w 199"/>
                <a:gd name="T11" fmla="*/ 4 h 138"/>
                <a:gd name="T12" fmla="*/ 0 w 199"/>
                <a:gd name="T13" fmla="*/ 40 h 138"/>
                <a:gd name="T14" fmla="*/ 0 w 199"/>
                <a:gd name="T15" fmla="*/ 113 h 138"/>
                <a:gd name="T16" fmla="*/ 25 w 199"/>
                <a:gd name="T17" fmla="*/ 138 h 138"/>
                <a:gd name="T18" fmla="*/ 174 w 199"/>
                <a:gd name="T19" fmla="*/ 138 h 138"/>
                <a:gd name="T20" fmla="*/ 199 w 199"/>
                <a:gd name="T21" fmla="*/ 113 h 138"/>
                <a:gd name="T22" fmla="*/ 199 w 199"/>
                <a:gd name="T23" fmla="*/ 40 h 138"/>
                <a:gd name="T24" fmla="*/ 174 w 199"/>
                <a:gd name="T25" fmla="*/ 4 h 138"/>
                <a:gd name="T26" fmla="*/ 174 w 199"/>
                <a:gd name="T27" fmla="*/ 4 h 138"/>
                <a:gd name="T28" fmla="*/ 174 w 199"/>
                <a:gd name="T29" fmla="*/ 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138">
                  <a:moveTo>
                    <a:pt x="174" y="4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3" y="26"/>
                    <a:pt x="96" y="26"/>
                    <a:pt x="91" y="2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0" y="10"/>
                    <a:pt x="0" y="24"/>
                    <a:pt x="0" y="4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1" y="138"/>
                    <a:pt x="25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88" y="138"/>
                    <a:pt x="199" y="126"/>
                    <a:pt x="199" y="113"/>
                  </a:cubicBezTo>
                  <a:cubicBezTo>
                    <a:pt x="199" y="40"/>
                    <a:pt x="199" y="40"/>
                    <a:pt x="199" y="40"/>
                  </a:cubicBezTo>
                  <a:cubicBezTo>
                    <a:pt x="199" y="24"/>
                    <a:pt x="189" y="10"/>
                    <a:pt x="174" y="4"/>
                  </a:cubicBezTo>
                  <a:close/>
                  <a:moveTo>
                    <a:pt x="174" y="4"/>
                  </a:moveTo>
                  <a:cubicBezTo>
                    <a:pt x="174" y="4"/>
                    <a:pt x="174" y="4"/>
                    <a:pt x="174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9"/>
            <p:cNvSpPr>
              <a:spLocks noEditPoints="1"/>
            </p:cNvSpPr>
            <p:nvPr/>
          </p:nvSpPr>
          <p:spPr bwMode="auto">
            <a:xfrm>
              <a:off x="4818" y="1294"/>
              <a:ext cx="34" cy="34"/>
            </a:xfrm>
            <a:custGeom>
              <a:avLst/>
              <a:gdLst>
                <a:gd name="T0" fmla="*/ 39 w 78"/>
                <a:gd name="T1" fmla="*/ 0 h 77"/>
                <a:gd name="T2" fmla="*/ 0 w 78"/>
                <a:gd name="T3" fmla="*/ 38 h 77"/>
                <a:gd name="T4" fmla="*/ 39 w 78"/>
                <a:gd name="T5" fmla="*/ 77 h 77"/>
                <a:gd name="T6" fmla="*/ 78 w 78"/>
                <a:gd name="T7" fmla="*/ 38 h 77"/>
                <a:gd name="T8" fmla="*/ 39 w 78"/>
                <a:gd name="T9" fmla="*/ 0 h 77"/>
                <a:gd name="T10" fmla="*/ 39 w 78"/>
                <a:gd name="T11" fmla="*/ 0 h 77"/>
                <a:gd name="T12" fmla="*/ 39 w 78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cubicBezTo>
                    <a:pt x="18" y="0"/>
                    <a:pt x="0" y="17"/>
                    <a:pt x="0" y="38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8" y="60"/>
                    <a:pt x="78" y="38"/>
                  </a:cubicBezTo>
                  <a:cubicBezTo>
                    <a:pt x="78" y="17"/>
                    <a:pt x="60" y="0"/>
                    <a:pt x="39" y="0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0"/>
            <p:cNvSpPr>
              <a:spLocks noEditPoints="1"/>
            </p:cNvSpPr>
            <p:nvPr/>
          </p:nvSpPr>
          <p:spPr bwMode="auto">
            <a:xfrm>
              <a:off x="4494" y="1056"/>
              <a:ext cx="418" cy="351"/>
            </a:xfrm>
            <a:custGeom>
              <a:avLst/>
              <a:gdLst>
                <a:gd name="T0" fmla="*/ 27 w 950"/>
                <a:gd name="T1" fmla="*/ 0 h 798"/>
                <a:gd name="T2" fmla="*/ 0 w 950"/>
                <a:gd name="T3" fmla="*/ 771 h 798"/>
                <a:gd name="T4" fmla="*/ 31 w 950"/>
                <a:gd name="T5" fmla="*/ 798 h 798"/>
                <a:gd name="T6" fmla="*/ 87 w 950"/>
                <a:gd name="T7" fmla="*/ 678 h 798"/>
                <a:gd name="T8" fmla="*/ 109 w 950"/>
                <a:gd name="T9" fmla="*/ 671 h 798"/>
                <a:gd name="T10" fmla="*/ 175 w 950"/>
                <a:gd name="T11" fmla="*/ 694 h 798"/>
                <a:gd name="T12" fmla="*/ 242 w 950"/>
                <a:gd name="T13" fmla="*/ 671 h 798"/>
                <a:gd name="T14" fmla="*/ 264 w 950"/>
                <a:gd name="T15" fmla="*/ 678 h 798"/>
                <a:gd name="T16" fmla="*/ 358 w 950"/>
                <a:gd name="T17" fmla="*/ 614 h 798"/>
                <a:gd name="T18" fmla="*/ 388 w 950"/>
                <a:gd name="T19" fmla="*/ 604 h 798"/>
                <a:gd name="T20" fmla="*/ 475 w 950"/>
                <a:gd name="T21" fmla="*/ 637 h 798"/>
                <a:gd name="T22" fmla="*/ 563 w 950"/>
                <a:gd name="T23" fmla="*/ 604 h 798"/>
                <a:gd name="T24" fmla="*/ 593 w 950"/>
                <a:gd name="T25" fmla="*/ 614 h 798"/>
                <a:gd name="T26" fmla="*/ 687 w 950"/>
                <a:gd name="T27" fmla="*/ 678 h 798"/>
                <a:gd name="T28" fmla="*/ 709 w 950"/>
                <a:gd name="T29" fmla="*/ 671 h 798"/>
                <a:gd name="T30" fmla="*/ 775 w 950"/>
                <a:gd name="T31" fmla="*/ 694 h 798"/>
                <a:gd name="T32" fmla="*/ 841 w 950"/>
                <a:gd name="T33" fmla="*/ 671 h 798"/>
                <a:gd name="T34" fmla="*/ 863 w 950"/>
                <a:gd name="T35" fmla="*/ 678 h 798"/>
                <a:gd name="T36" fmla="*/ 920 w 950"/>
                <a:gd name="T37" fmla="*/ 798 h 798"/>
                <a:gd name="T38" fmla="*/ 950 w 950"/>
                <a:gd name="T39" fmla="*/ 771 h 798"/>
                <a:gd name="T40" fmla="*/ 923 w 950"/>
                <a:gd name="T41" fmla="*/ 0 h 798"/>
                <a:gd name="T42" fmla="*/ 92 w 950"/>
                <a:gd name="T43" fmla="*/ 580 h 798"/>
                <a:gd name="T44" fmla="*/ 259 w 950"/>
                <a:gd name="T45" fmla="*/ 580 h 798"/>
                <a:gd name="T46" fmla="*/ 475 w 950"/>
                <a:gd name="T47" fmla="*/ 579 h 798"/>
                <a:gd name="T48" fmla="*/ 475 w 950"/>
                <a:gd name="T49" fmla="*/ 367 h 798"/>
                <a:gd name="T50" fmla="*/ 475 w 950"/>
                <a:gd name="T51" fmla="*/ 579 h 798"/>
                <a:gd name="T52" fmla="*/ 640 w 950"/>
                <a:gd name="T53" fmla="*/ 304 h 798"/>
                <a:gd name="T54" fmla="*/ 615 w 950"/>
                <a:gd name="T55" fmla="*/ 266 h 798"/>
                <a:gd name="T56" fmla="*/ 480 w 950"/>
                <a:gd name="T57" fmla="*/ 298 h 798"/>
                <a:gd name="T58" fmla="*/ 459 w 950"/>
                <a:gd name="T59" fmla="*/ 299 h 798"/>
                <a:gd name="T60" fmla="*/ 425 w 950"/>
                <a:gd name="T61" fmla="*/ 241 h 798"/>
                <a:gd name="T62" fmla="*/ 277 w 950"/>
                <a:gd name="T63" fmla="*/ 275 h 798"/>
                <a:gd name="T64" fmla="*/ 428 w 950"/>
                <a:gd name="T65" fmla="*/ 180 h 798"/>
                <a:gd name="T66" fmla="*/ 464 w 950"/>
                <a:gd name="T67" fmla="*/ 194 h 798"/>
                <a:gd name="T68" fmla="*/ 612 w 950"/>
                <a:gd name="T69" fmla="*/ 181 h 798"/>
                <a:gd name="T70" fmla="*/ 555 w 950"/>
                <a:gd name="T71" fmla="*/ 130 h 798"/>
                <a:gd name="T72" fmla="*/ 689 w 950"/>
                <a:gd name="T73" fmla="*/ 153 h 798"/>
                <a:gd name="T74" fmla="*/ 665 w 950"/>
                <a:gd name="T75" fmla="*/ 286 h 798"/>
                <a:gd name="T76" fmla="*/ 691 w 950"/>
                <a:gd name="T77" fmla="*/ 580 h 798"/>
                <a:gd name="T78" fmla="*/ 858 w 950"/>
                <a:gd name="T79" fmla="*/ 580 h 798"/>
                <a:gd name="T80" fmla="*/ 775 w 950"/>
                <a:gd name="T81" fmla="*/ 66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0" h="798">
                  <a:moveTo>
                    <a:pt x="923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771"/>
                    <a:pt x="0" y="771"/>
                    <a:pt x="0" y="771"/>
                  </a:cubicBezTo>
                  <a:cubicBezTo>
                    <a:pt x="0" y="786"/>
                    <a:pt x="12" y="798"/>
                    <a:pt x="27" y="798"/>
                  </a:cubicBezTo>
                  <a:cubicBezTo>
                    <a:pt x="31" y="798"/>
                    <a:pt x="31" y="798"/>
                    <a:pt x="31" y="798"/>
                  </a:cubicBezTo>
                  <a:cubicBezTo>
                    <a:pt x="31" y="756"/>
                    <a:pt x="31" y="756"/>
                    <a:pt x="31" y="756"/>
                  </a:cubicBezTo>
                  <a:cubicBezTo>
                    <a:pt x="31" y="721"/>
                    <a:pt x="53" y="689"/>
                    <a:pt x="87" y="678"/>
                  </a:cubicBezTo>
                  <a:cubicBezTo>
                    <a:pt x="88" y="678"/>
                    <a:pt x="88" y="678"/>
                    <a:pt x="88" y="678"/>
                  </a:cubicBezTo>
                  <a:cubicBezTo>
                    <a:pt x="109" y="671"/>
                    <a:pt x="109" y="671"/>
                    <a:pt x="109" y="671"/>
                  </a:cubicBezTo>
                  <a:cubicBezTo>
                    <a:pt x="115" y="670"/>
                    <a:pt x="120" y="670"/>
                    <a:pt x="125" y="672"/>
                  </a:cubicBezTo>
                  <a:cubicBezTo>
                    <a:pt x="175" y="694"/>
                    <a:pt x="175" y="694"/>
                    <a:pt x="175" y="694"/>
                  </a:cubicBezTo>
                  <a:cubicBezTo>
                    <a:pt x="226" y="672"/>
                    <a:pt x="226" y="672"/>
                    <a:pt x="226" y="672"/>
                  </a:cubicBezTo>
                  <a:cubicBezTo>
                    <a:pt x="231" y="670"/>
                    <a:pt x="236" y="670"/>
                    <a:pt x="242" y="671"/>
                  </a:cubicBezTo>
                  <a:cubicBezTo>
                    <a:pt x="263" y="678"/>
                    <a:pt x="263" y="678"/>
                    <a:pt x="263" y="678"/>
                  </a:cubicBezTo>
                  <a:cubicBezTo>
                    <a:pt x="263" y="678"/>
                    <a:pt x="263" y="678"/>
                    <a:pt x="264" y="678"/>
                  </a:cubicBezTo>
                  <a:cubicBezTo>
                    <a:pt x="273" y="681"/>
                    <a:pt x="281" y="686"/>
                    <a:pt x="288" y="691"/>
                  </a:cubicBezTo>
                  <a:cubicBezTo>
                    <a:pt x="296" y="655"/>
                    <a:pt x="322" y="626"/>
                    <a:pt x="358" y="614"/>
                  </a:cubicBezTo>
                  <a:cubicBezTo>
                    <a:pt x="358" y="614"/>
                    <a:pt x="358" y="614"/>
                    <a:pt x="358" y="613"/>
                  </a:cubicBezTo>
                  <a:cubicBezTo>
                    <a:pt x="388" y="604"/>
                    <a:pt x="388" y="604"/>
                    <a:pt x="388" y="604"/>
                  </a:cubicBezTo>
                  <a:cubicBezTo>
                    <a:pt x="393" y="603"/>
                    <a:pt x="398" y="603"/>
                    <a:pt x="403" y="605"/>
                  </a:cubicBezTo>
                  <a:cubicBezTo>
                    <a:pt x="475" y="637"/>
                    <a:pt x="475" y="637"/>
                    <a:pt x="475" y="637"/>
                  </a:cubicBezTo>
                  <a:cubicBezTo>
                    <a:pt x="547" y="605"/>
                    <a:pt x="547" y="605"/>
                    <a:pt x="547" y="605"/>
                  </a:cubicBezTo>
                  <a:cubicBezTo>
                    <a:pt x="552" y="603"/>
                    <a:pt x="558" y="603"/>
                    <a:pt x="563" y="604"/>
                  </a:cubicBezTo>
                  <a:cubicBezTo>
                    <a:pt x="592" y="613"/>
                    <a:pt x="592" y="613"/>
                    <a:pt x="592" y="613"/>
                  </a:cubicBezTo>
                  <a:cubicBezTo>
                    <a:pt x="592" y="614"/>
                    <a:pt x="593" y="614"/>
                    <a:pt x="593" y="614"/>
                  </a:cubicBezTo>
                  <a:cubicBezTo>
                    <a:pt x="629" y="626"/>
                    <a:pt x="654" y="655"/>
                    <a:pt x="662" y="691"/>
                  </a:cubicBezTo>
                  <a:cubicBezTo>
                    <a:pt x="669" y="686"/>
                    <a:pt x="678" y="681"/>
                    <a:pt x="687" y="678"/>
                  </a:cubicBezTo>
                  <a:cubicBezTo>
                    <a:pt x="687" y="678"/>
                    <a:pt x="687" y="678"/>
                    <a:pt x="687" y="678"/>
                  </a:cubicBezTo>
                  <a:cubicBezTo>
                    <a:pt x="709" y="671"/>
                    <a:pt x="709" y="671"/>
                    <a:pt x="709" y="671"/>
                  </a:cubicBezTo>
                  <a:cubicBezTo>
                    <a:pt x="714" y="670"/>
                    <a:pt x="720" y="670"/>
                    <a:pt x="724" y="672"/>
                  </a:cubicBezTo>
                  <a:cubicBezTo>
                    <a:pt x="775" y="694"/>
                    <a:pt x="775" y="694"/>
                    <a:pt x="775" y="694"/>
                  </a:cubicBezTo>
                  <a:cubicBezTo>
                    <a:pt x="825" y="672"/>
                    <a:pt x="825" y="672"/>
                    <a:pt x="825" y="672"/>
                  </a:cubicBezTo>
                  <a:cubicBezTo>
                    <a:pt x="830" y="670"/>
                    <a:pt x="836" y="670"/>
                    <a:pt x="841" y="671"/>
                  </a:cubicBezTo>
                  <a:cubicBezTo>
                    <a:pt x="863" y="678"/>
                    <a:pt x="863" y="678"/>
                    <a:pt x="863" y="678"/>
                  </a:cubicBezTo>
                  <a:cubicBezTo>
                    <a:pt x="863" y="678"/>
                    <a:pt x="863" y="678"/>
                    <a:pt x="863" y="678"/>
                  </a:cubicBezTo>
                  <a:cubicBezTo>
                    <a:pt x="897" y="689"/>
                    <a:pt x="920" y="721"/>
                    <a:pt x="920" y="756"/>
                  </a:cubicBezTo>
                  <a:cubicBezTo>
                    <a:pt x="920" y="798"/>
                    <a:pt x="920" y="798"/>
                    <a:pt x="920" y="798"/>
                  </a:cubicBezTo>
                  <a:cubicBezTo>
                    <a:pt x="923" y="798"/>
                    <a:pt x="923" y="798"/>
                    <a:pt x="923" y="798"/>
                  </a:cubicBezTo>
                  <a:cubicBezTo>
                    <a:pt x="938" y="798"/>
                    <a:pt x="950" y="786"/>
                    <a:pt x="950" y="771"/>
                  </a:cubicBezTo>
                  <a:cubicBezTo>
                    <a:pt x="950" y="27"/>
                    <a:pt x="950" y="27"/>
                    <a:pt x="950" y="27"/>
                  </a:cubicBezTo>
                  <a:cubicBezTo>
                    <a:pt x="950" y="12"/>
                    <a:pt x="938" y="0"/>
                    <a:pt x="923" y="0"/>
                  </a:cubicBezTo>
                  <a:close/>
                  <a:moveTo>
                    <a:pt x="175" y="664"/>
                  </a:moveTo>
                  <a:cubicBezTo>
                    <a:pt x="129" y="664"/>
                    <a:pt x="92" y="626"/>
                    <a:pt x="92" y="580"/>
                  </a:cubicBezTo>
                  <a:cubicBezTo>
                    <a:pt x="92" y="534"/>
                    <a:pt x="129" y="497"/>
                    <a:pt x="175" y="497"/>
                  </a:cubicBezTo>
                  <a:cubicBezTo>
                    <a:pt x="222" y="497"/>
                    <a:pt x="259" y="534"/>
                    <a:pt x="259" y="580"/>
                  </a:cubicBezTo>
                  <a:cubicBezTo>
                    <a:pt x="259" y="626"/>
                    <a:pt x="222" y="664"/>
                    <a:pt x="175" y="664"/>
                  </a:cubicBezTo>
                  <a:close/>
                  <a:moveTo>
                    <a:pt x="475" y="579"/>
                  </a:moveTo>
                  <a:cubicBezTo>
                    <a:pt x="417" y="579"/>
                    <a:pt x="369" y="531"/>
                    <a:pt x="369" y="473"/>
                  </a:cubicBezTo>
                  <a:cubicBezTo>
                    <a:pt x="369" y="415"/>
                    <a:pt x="417" y="367"/>
                    <a:pt x="475" y="367"/>
                  </a:cubicBezTo>
                  <a:cubicBezTo>
                    <a:pt x="534" y="367"/>
                    <a:pt x="581" y="415"/>
                    <a:pt x="581" y="473"/>
                  </a:cubicBezTo>
                  <a:cubicBezTo>
                    <a:pt x="581" y="531"/>
                    <a:pt x="534" y="579"/>
                    <a:pt x="475" y="579"/>
                  </a:cubicBezTo>
                  <a:close/>
                  <a:moveTo>
                    <a:pt x="665" y="286"/>
                  </a:moveTo>
                  <a:cubicBezTo>
                    <a:pt x="661" y="297"/>
                    <a:pt x="651" y="304"/>
                    <a:pt x="640" y="304"/>
                  </a:cubicBezTo>
                  <a:cubicBezTo>
                    <a:pt x="637" y="304"/>
                    <a:pt x="633" y="303"/>
                    <a:pt x="630" y="302"/>
                  </a:cubicBezTo>
                  <a:cubicBezTo>
                    <a:pt x="616" y="296"/>
                    <a:pt x="609" y="280"/>
                    <a:pt x="615" y="266"/>
                  </a:cubicBezTo>
                  <a:cubicBezTo>
                    <a:pt x="628" y="234"/>
                    <a:pt x="628" y="234"/>
                    <a:pt x="628" y="234"/>
                  </a:cubicBezTo>
                  <a:cubicBezTo>
                    <a:pt x="480" y="298"/>
                    <a:pt x="480" y="298"/>
                    <a:pt x="480" y="298"/>
                  </a:cubicBezTo>
                  <a:cubicBezTo>
                    <a:pt x="476" y="300"/>
                    <a:pt x="472" y="300"/>
                    <a:pt x="469" y="300"/>
                  </a:cubicBezTo>
                  <a:cubicBezTo>
                    <a:pt x="465" y="300"/>
                    <a:pt x="462" y="300"/>
                    <a:pt x="459" y="299"/>
                  </a:cubicBezTo>
                  <a:cubicBezTo>
                    <a:pt x="452" y="296"/>
                    <a:pt x="447" y="291"/>
                    <a:pt x="444" y="284"/>
                  </a:cubicBezTo>
                  <a:cubicBezTo>
                    <a:pt x="425" y="241"/>
                    <a:pt x="425" y="241"/>
                    <a:pt x="425" y="241"/>
                  </a:cubicBezTo>
                  <a:cubicBezTo>
                    <a:pt x="313" y="289"/>
                    <a:pt x="313" y="289"/>
                    <a:pt x="313" y="289"/>
                  </a:cubicBezTo>
                  <a:cubicBezTo>
                    <a:pt x="299" y="295"/>
                    <a:pt x="283" y="289"/>
                    <a:pt x="277" y="275"/>
                  </a:cubicBezTo>
                  <a:cubicBezTo>
                    <a:pt x="271" y="262"/>
                    <a:pt x="277" y="246"/>
                    <a:pt x="291" y="240"/>
                  </a:cubicBezTo>
                  <a:cubicBezTo>
                    <a:pt x="428" y="180"/>
                    <a:pt x="428" y="180"/>
                    <a:pt x="428" y="180"/>
                  </a:cubicBezTo>
                  <a:cubicBezTo>
                    <a:pt x="435" y="177"/>
                    <a:pt x="442" y="177"/>
                    <a:pt x="449" y="180"/>
                  </a:cubicBezTo>
                  <a:cubicBezTo>
                    <a:pt x="456" y="182"/>
                    <a:pt x="461" y="187"/>
                    <a:pt x="464" y="194"/>
                  </a:cubicBezTo>
                  <a:cubicBezTo>
                    <a:pt x="483" y="238"/>
                    <a:pt x="483" y="238"/>
                    <a:pt x="483" y="238"/>
                  </a:cubicBezTo>
                  <a:cubicBezTo>
                    <a:pt x="612" y="181"/>
                    <a:pt x="612" y="181"/>
                    <a:pt x="612" y="181"/>
                  </a:cubicBezTo>
                  <a:cubicBezTo>
                    <a:pt x="571" y="165"/>
                    <a:pt x="571" y="165"/>
                    <a:pt x="571" y="165"/>
                  </a:cubicBezTo>
                  <a:cubicBezTo>
                    <a:pt x="557" y="159"/>
                    <a:pt x="550" y="144"/>
                    <a:pt x="555" y="130"/>
                  </a:cubicBezTo>
                  <a:cubicBezTo>
                    <a:pt x="561" y="116"/>
                    <a:pt x="576" y="109"/>
                    <a:pt x="590" y="114"/>
                  </a:cubicBezTo>
                  <a:cubicBezTo>
                    <a:pt x="689" y="153"/>
                    <a:pt x="689" y="153"/>
                    <a:pt x="689" y="153"/>
                  </a:cubicBezTo>
                  <a:cubicBezTo>
                    <a:pt x="703" y="158"/>
                    <a:pt x="710" y="174"/>
                    <a:pt x="704" y="188"/>
                  </a:cubicBezTo>
                  <a:lnTo>
                    <a:pt x="665" y="286"/>
                  </a:lnTo>
                  <a:close/>
                  <a:moveTo>
                    <a:pt x="775" y="664"/>
                  </a:moveTo>
                  <a:cubicBezTo>
                    <a:pt x="729" y="664"/>
                    <a:pt x="691" y="626"/>
                    <a:pt x="691" y="580"/>
                  </a:cubicBezTo>
                  <a:cubicBezTo>
                    <a:pt x="691" y="534"/>
                    <a:pt x="729" y="497"/>
                    <a:pt x="775" y="497"/>
                  </a:cubicBezTo>
                  <a:cubicBezTo>
                    <a:pt x="821" y="497"/>
                    <a:pt x="858" y="534"/>
                    <a:pt x="858" y="580"/>
                  </a:cubicBezTo>
                  <a:cubicBezTo>
                    <a:pt x="858" y="626"/>
                    <a:pt x="821" y="664"/>
                    <a:pt x="775" y="664"/>
                  </a:cubicBezTo>
                  <a:close/>
                  <a:moveTo>
                    <a:pt x="775" y="664"/>
                  </a:moveTo>
                  <a:cubicBezTo>
                    <a:pt x="775" y="664"/>
                    <a:pt x="775" y="664"/>
                    <a:pt x="775" y="6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Right Triangle 103"/>
          <p:cNvSpPr/>
          <p:nvPr/>
        </p:nvSpPr>
        <p:spPr>
          <a:xfrm rot="5400000">
            <a:off x="-323817" y="2362640"/>
            <a:ext cx="2423613" cy="180434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Calibri Light</vt:lpstr>
      <vt:lpstr>Calibri</vt:lpstr>
      <vt:lpstr>Franklin Gothic Book</vt:lpstr>
      <vt:lpstr>Poppins</vt:lpstr>
      <vt:lpstr>Franklin Gothic Demi Cond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WindySantoso</cp:lastModifiedBy>
  <cp:revision>22</cp:revision>
  <dcterms:created xsi:type="dcterms:W3CDTF">2017-11-20T06:25:44Z</dcterms:created>
  <dcterms:modified xsi:type="dcterms:W3CDTF">2017-11-20T11:00:29Z</dcterms:modified>
</cp:coreProperties>
</file>