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3EC"/>
    <a:srgbClr val="71DDEB"/>
    <a:srgbClr val="5EC9D7"/>
    <a:srgbClr val="42A2AE"/>
    <a:srgbClr val="2C7A86"/>
    <a:srgbClr val="54B7C4"/>
    <a:srgbClr val="4D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 snapToObjects="1">
      <p:cViewPr varScale="1">
        <p:scale>
          <a:sx n="152" d="100"/>
          <a:sy n="152" d="100"/>
        </p:scale>
        <p:origin x="2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2FC6C-8120-3645-81C2-579ADBAEC283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51C1-4772-A64C-AB6B-559EF98C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A51C1-4772-A64C-AB6B-559EF98C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008"/>
            <a:ext cx="7886700" cy="994172"/>
          </a:xfrm>
        </p:spPr>
        <p:txBody>
          <a:bodyPr>
            <a:normAutofit/>
          </a:bodyPr>
          <a:lstStyle>
            <a:lvl1pPr algn="ctr">
              <a:defRPr sz="28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74DF-9D81-F643-BEDF-5BF5BC282A6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19-1E89-1448-91D0-608C816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-2148"/>
            <a:ext cx="7886700" cy="994172"/>
          </a:xfrm>
        </p:spPr>
        <p:txBody>
          <a:bodyPr/>
          <a:lstStyle/>
          <a:p>
            <a:pPr algn="ctr"/>
            <a:r>
              <a:rPr lang="en-US" smtClean="0">
                <a:latin typeface="Montserrat Medium" charset="0"/>
                <a:ea typeface="Montserrat Medium" charset="0"/>
                <a:cs typeface="Montserrat Medium" charset="0"/>
              </a:rPr>
              <a:t>Event Timeline</a:t>
            </a:r>
            <a:endParaRPr lang="en-US"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450297" y="1099581"/>
            <a:ext cx="4193072" cy="3564074"/>
            <a:chOff x="2450297" y="1099581"/>
            <a:chExt cx="4193072" cy="356407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688759" y="1584895"/>
              <a:ext cx="0" cy="2843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88759" y="2356682"/>
              <a:ext cx="0" cy="2843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88759" y="3128469"/>
              <a:ext cx="0" cy="2843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88759" y="3891868"/>
              <a:ext cx="0" cy="2843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450297" y="1099581"/>
              <a:ext cx="4193072" cy="485314"/>
              <a:chOff x="2509020" y="1099581"/>
              <a:chExt cx="4193072" cy="48531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509020" y="1099581"/>
                <a:ext cx="485314" cy="485314"/>
              </a:xfrm>
              <a:prstGeom prst="ellipse">
                <a:avLst/>
              </a:prstGeom>
              <a:noFill/>
              <a:ln>
                <a:solidFill>
                  <a:srgbClr val="2C7A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99824" y="1132514"/>
                <a:ext cx="360226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Montserrat" charset="0"/>
                    <a:ea typeface="Montserrat" charset="0"/>
                    <a:cs typeface="Montserrat" charset="0"/>
                  </a:rPr>
                  <a:t>12.00</a:t>
                </a:r>
              </a:p>
              <a:p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Aliquam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maximus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nibh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vel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pellentesque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congue</a:t>
                </a:r>
                <a:r>
                  <a:rPr lang="en-US" sz="1100" dirty="0"/>
                  <a:t>.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51134" y="1141695"/>
                <a:ext cx="401086" cy="401086"/>
              </a:xfrm>
              <a:prstGeom prst="ellipse">
                <a:avLst/>
              </a:prstGeom>
              <a:solidFill>
                <a:srgbClr val="2C7A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450297" y="1869271"/>
              <a:ext cx="4193072" cy="485314"/>
              <a:chOff x="2509020" y="1099581"/>
              <a:chExt cx="4193072" cy="48531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509020" y="1099581"/>
                <a:ext cx="485314" cy="485314"/>
              </a:xfrm>
              <a:prstGeom prst="ellipse">
                <a:avLst/>
              </a:prstGeom>
              <a:noFill/>
              <a:ln>
                <a:solidFill>
                  <a:srgbClr val="42A2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99824" y="1132514"/>
                <a:ext cx="360226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Montserrat" charset="0"/>
                    <a:ea typeface="Montserrat" charset="0"/>
                    <a:cs typeface="Montserrat" charset="0"/>
                  </a:rPr>
                  <a:t>13.00</a:t>
                </a:r>
              </a:p>
              <a:p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Aliquam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maximus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nibh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vel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pellentesque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congue</a:t>
                </a:r>
                <a:r>
                  <a:rPr lang="en-US" sz="1100" dirty="0"/>
                  <a:t>.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551134" y="1141695"/>
                <a:ext cx="401086" cy="401086"/>
              </a:xfrm>
              <a:prstGeom prst="ellipse">
                <a:avLst/>
              </a:prstGeom>
              <a:solidFill>
                <a:srgbClr val="42A2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450297" y="2638961"/>
              <a:ext cx="4193072" cy="485314"/>
              <a:chOff x="2509020" y="1099581"/>
              <a:chExt cx="4193072" cy="48531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509020" y="1099581"/>
                <a:ext cx="485314" cy="485314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99824" y="1132514"/>
                <a:ext cx="360226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Montserrat" charset="0"/>
                    <a:ea typeface="Montserrat" charset="0"/>
                    <a:cs typeface="Montserrat" charset="0"/>
                  </a:rPr>
                  <a:t>15.00</a:t>
                </a:r>
              </a:p>
              <a:p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Aliquam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maximus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nibh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vel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pellentesque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congue</a:t>
                </a:r>
                <a:r>
                  <a:rPr lang="en-US" sz="1100" dirty="0"/>
                  <a:t>.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51134" y="1141695"/>
                <a:ext cx="401086" cy="4010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50297" y="3408651"/>
              <a:ext cx="4193072" cy="485314"/>
              <a:chOff x="2509020" y="1099581"/>
              <a:chExt cx="4193072" cy="48531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509020" y="1099581"/>
                <a:ext cx="485314" cy="485314"/>
              </a:xfrm>
              <a:prstGeom prst="ellipse">
                <a:avLst/>
              </a:prstGeom>
              <a:noFill/>
              <a:ln>
                <a:solidFill>
                  <a:srgbClr val="5EC9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99824" y="1132514"/>
                <a:ext cx="360226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Montserrat" charset="0"/>
                    <a:ea typeface="Montserrat" charset="0"/>
                    <a:cs typeface="Montserrat" charset="0"/>
                  </a:rPr>
                  <a:t>18.00</a:t>
                </a:r>
              </a:p>
              <a:p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Aliquam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maximus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nibh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vel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pellentesque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congue</a:t>
                </a:r>
                <a:r>
                  <a:rPr lang="en-US" sz="1100" dirty="0"/>
                  <a:t>.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51134" y="1141695"/>
                <a:ext cx="401086" cy="401086"/>
              </a:xfrm>
              <a:prstGeom prst="ellipse">
                <a:avLst/>
              </a:prstGeom>
              <a:solidFill>
                <a:srgbClr val="5EC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50297" y="4178341"/>
              <a:ext cx="4193072" cy="485314"/>
              <a:chOff x="2509020" y="1099581"/>
              <a:chExt cx="4193072" cy="4853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09020" y="1099581"/>
                <a:ext cx="485314" cy="485314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99824" y="1132514"/>
                <a:ext cx="360226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Montserrat" charset="0"/>
                    <a:ea typeface="Montserrat" charset="0"/>
                    <a:cs typeface="Montserrat" charset="0"/>
                  </a:rPr>
                  <a:t>20.00</a:t>
                </a:r>
              </a:p>
              <a:p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Aliquam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maximus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nibh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vel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pellentesque</a:t>
                </a:r>
                <a:r>
                  <a:rPr lang="en-US" sz="1100" dirty="0"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US" sz="1100" dirty="0" err="1">
                    <a:latin typeface="Montserrat" charset="0"/>
                    <a:ea typeface="Montserrat" charset="0"/>
                    <a:cs typeface="Montserrat" charset="0"/>
                  </a:rPr>
                  <a:t>congue</a:t>
                </a:r>
                <a:r>
                  <a:rPr lang="en-US" sz="1100" dirty="0"/>
                  <a:t>.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51134" y="1141695"/>
                <a:ext cx="401086" cy="40108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3039" y="2743561"/>
              <a:ext cx="196432" cy="24360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4544" y="4258176"/>
              <a:ext cx="259865" cy="26797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7504" y="2016403"/>
              <a:ext cx="230724" cy="22146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82135" y="3551588"/>
              <a:ext cx="221463" cy="22146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746" y="1219448"/>
              <a:ext cx="221463" cy="221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2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Event_Timeline_16-9" id="{1C0E1854-7130-D149-9E7D-9E6FE4282EAD}" vid="{D454DE67-CBB5-A549-AD15-5728A6E9B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01-Event_Timeline_16-9</Template>
  <TotalTime>0</TotalTime>
  <Words>43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Medium</vt:lpstr>
      <vt:lpstr>Office Theme</vt:lpstr>
      <vt:lpstr>Event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Timeline</dc:title>
  <dc:creator>Microsoft Office User</dc:creator>
  <cp:lastModifiedBy>Microsoft Office User</cp:lastModifiedBy>
  <cp:revision>2</cp:revision>
  <cp:lastPrinted>2017-11-20T12:42:18Z</cp:lastPrinted>
  <dcterms:created xsi:type="dcterms:W3CDTF">2017-11-20T12:49:33Z</dcterms:created>
  <dcterms:modified xsi:type="dcterms:W3CDTF">2017-11-20T15:07:30Z</dcterms:modified>
</cp:coreProperties>
</file>