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  <a:srgbClr val="A427A9"/>
    <a:srgbClr val="9FE3EC"/>
    <a:srgbClr val="71DDEB"/>
    <a:srgbClr val="5EC9D7"/>
    <a:srgbClr val="42A2AE"/>
    <a:srgbClr val="2C7A86"/>
    <a:srgbClr val="54B7C4"/>
    <a:srgbClr val="4D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9"/>
  </p:normalViewPr>
  <p:slideViewPr>
    <p:cSldViewPr snapToGrid="0" snapToObjects="1">
      <p:cViewPr varScale="1">
        <p:scale>
          <a:sx n="152" d="100"/>
          <a:sy n="152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2FC6C-8120-3645-81C2-579ADBAEC283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A51C1-4772-A64C-AB6B-559EF98C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A51C1-4772-A64C-AB6B-559EF98CB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1008"/>
            <a:ext cx="7886700" cy="994172"/>
          </a:xfrm>
        </p:spPr>
        <p:txBody>
          <a:bodyPr>
            <a:normAutofit/>
          </a:bodyPr>
          <a:lstStyle>
            <a:lvl1pPr algn="ctr">
              <a:defRPr sz="2800" b="0" i="0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74DF-9D81-F643-BEDF-5BF5BC282A6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DF19-1E89-1448-91D0-608C816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-2148"/>
            <a:ext cx="7886700" cy="994172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VERTICAL TIMELINE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Antonio" charset="0"/>
              <a:ea typeface="Antonio" charset="0"/>
              <a:cs typeface="Antoni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394283"/>
            <a:ext cx="486561" cy="142612"/>
          </a:xfrm>
          <a:prstGeom prst="rect">
            <a:avLst/>
          </a:prstGeom>
          <a:solidFill>
            <a:srgbClr val="E32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788009" y="1714091"/>
            <a:ext cx="1584000" cy="2304777"/>
            <a:chOff x="3783436" y="1571478"/>
            <a:chExt cx="1584000" cy="2304777"/>
          </a:xfrm>
        </p:grpSpPr>
        <p:sp>
          <p:nvSpPr>
            <p:cNvPr id="46" name="Rectangle 45"/>
            <p:cNvSpPr/>
            <p:nvPr/>
          </p:nvSpPr>
          <p:spPr>
            <a:xfrm>
              <a:off x="3783436" y="2441197"/>
              <a:ext cx="1584000" cy="369115"/>
            </a:xfrm>
            <a:prstGeom prst="rect">
              <a:avLst/>
            </a:prstGeom>
            <a:solidFill>
              <a:srgbClr val="A42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ntonio" charset="0"/>
                  <a:ea typeface="Antonio" charset="0"/>
                  <a:cs typeface="Antonio" charset="0"/>
                </a:rPr>
                <a:t>15:30</a:t>
              </a:r>
              <a:endParaRPr lang="en-US" sz="1200" dirty="0">
                <a:latin typeface="Antonio" charset="0"/>
                <a:ea typeface="Antonio" charset="0"/>
                <a:cs typeface="Antonio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91065" y="2952925"/>
              <a:ext cx="15687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sed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vehicula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mi.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Morbi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eget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lacinia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ex, vitae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posuere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odio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. Nam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scelerisque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magna lacus,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eu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sodales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leo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venenatis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ut.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Sed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nec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augue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mauris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sodales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laoreet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. </a:t>
              </a:r>
              <a:endParaRPr lang="en-US" sz="900" dirty="0">
                <a:solidFill>
                  <a:schemeClr val="bg2">
                    <a:lumMod val="10000"/>
                  </a:schemeClr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407" y="1571478"/>
              <a:ext cx="650059" cy="574417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5387350" y="1526797"/>
            <a:ext cx="1584000" cy="2302172"/>
            <a:chOff x="5389638" y="1384184"/>
            <a:chExt cx="1584000" cy="2302172"/>
          </a:xfrm>
        </p:grpSpPr>
        <p:sp>
          <p:nvSpPr>
            <p:cNvPr id="47" name="Rectangle 46"/>
            <p:cNvSpPr/>
            <p:nvPr/>
          </p:nvSpPr>
          <p:spPr>
            <a:xfrm>
              <a:off x="5389638" y="2441197"/>
              <a:ext cx="1584000" cy="369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ntonio" charset="0"/>
                  <a:ea typeface="Antonio" charset="0"/>
                  <a:cs typeface="Antonio" charset="0"/>
                </a:rPr>
                <a:t>17:00</a:t>
              </a:r>
              <a:endParaRPr lang="en-US" sz="1200" dirty="0">
                <a:latin typeface="Antonio" charset="0"/>
                <a:ea typeface="Antonio" charset="0"/>
                <a:cs typeface="Antonio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97267" y="1384184"/>
              <a:ext cx="15687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sed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vehicula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mi.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Morbi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eget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lacinia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ex, vitae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posuere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odio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. Nam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scelerisque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magna lacus,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eu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sodales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leo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venenatis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ut.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Sed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nec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augue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mauris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sodales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laoreet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. </a:t>
              </a:r>
              <a:endParaRPr lang="en-US" sz="900" dirty="0">
                <a:solidFill>
                  <a:schemeClr val="bg2">
                    <a:lumMod val="10000"/>
                  </a:schemeClr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661" y="3038356"/>
              <a:ext cx="511955" cy="6480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589327" y="1714091"/>
            <a:ext cx="1584000" cy="2304777"/>
            <a:chOff x="572549" y="1571478"/>
            <a:chExt cx="1584000" cy="2304777"/>
          </a:xfrm>
        </p:grpSpPr>
        <p:sp>
          <p:nvSpPr>
            <p:cNvPr id="6" name="Rectangle 5"/>
            <p:cNvSpPr/>
            <p:nvPr/>
          </p:nvSpPr>
          <p:spPr>
            <a:xfrm>
              <a:off x="572549" y="2441197"/>
              <a:ext cx="1584000" cy="369115"/>
            </a:xfrm>
            <a:prstGeom prst="rect">
              <a:avLst/>
            </a:prstGeom>
            <a:solidFill>
              <a:srgbClr val="A42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ntonio" charset="0"/>
                  <a:ea typeface="Antonio" charset="0"/>
                  <a:cs typeface="Antonio" charset="0"/>
                </a:rPr>
                <a:t>10:00</a:t>
              </a:r>
              <a:endParaRPr lang="en-US" sz="1200" dirty="0">
                <a:latin typeface="Antonio" charset="0"/>
                <a:ea typeface="Antonio" charset="0"/>
                <a:cs typeface="Antonio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0178" y="2952925"/>
              <a:ext cx="15687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sed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vehicula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mi.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Morbi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eget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lacinia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ex, vitae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posuere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odio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. Nam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scelerisque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magna lacus,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eu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sodales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leo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venenatis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ut.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Sed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nec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augue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mauris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sodales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laoreet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. </a:t>
              </a:r>
              <a:endParaRPr lang="en-US" sz="900" dirty="0">
                <a:solidFill>
                  <a:schemeClr val="bg2">
                    <a:lumMod val="10000"/>
                  </a:schemeClr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198" y="1571478"/>
              <a:ext cx="680702" cy="574417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6986692" y="1780933"/>
            <a:ext cx="1584000" cy="2237935"/>
            <a:chOff x="7003470" y="1638320"/>
            <a:chExt cx="1584000" cy="2237935"/>
          </a:xfrm>
        </p:grpSpPr>
        <p:sp>
          <p:nvSpPr>
            <p:cNvPr id="48" name="Rectangle 47"/>
            <p:cNvSpPr/>
            <p:nvPr/>
          </p:nvSpPr>
          <p:spPr>
            <a:xfrm>
              <a:off x="7003470" y="2441197"/>
              <a:ext cx="1584000" cy="369115"/>
            </a:xfrm>
            <a:prstGeom prst="rect">
              <a:avLst/>
            </a:prstGeom>
            <a:solidFill>
              <a:srgbClr val="A42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ntonio" charset="0"/>
                  <a:ea typeface="Antonio" charset="0"/>
                  <a:cs typeface="Antonio" charset="0"/>
                </a:rPr>
                <a:t>19:30</a:t>
              </a:r>
              <a:endParaRPr lang="en-US" sz="1200" dirty="0">
                <a:latin typeface="Antonio" charset="0"/>
                <a:ea typeface="Antonio" charset="0"/>
                <a:cs typeface="Antonio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11099" y="2952925"/>
              <a:ext cx="15687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sed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vehicula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mi.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Morbi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eget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lacinia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ex, vitae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posuere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odio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. Nam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scelerisque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magna lacus,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eu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sodales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leo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venenatis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ut.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Sed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nec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augue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mauris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sodales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laoreet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. </a:t>
              </a:r>
              <a:endParaRPr lang="en-US" sz="900" dirty="0">
                <a:solidFill>
                  <a:schemeClr val="bg2">
                    <a:lumMod val="10000"/>
                  </a:schemeClr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438" y="1638320"/>
              <a:ext cx="654064" cy="440732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2188668" y="1526797"/>
            <a:ext cx="1584000" cy="2293210"/>
            <a:chOff x="2177992" y="1384184"/>
            <a:chExt cx="1584000" cy="2293210"/>
          </a:xfrm>
        </p:grpSpPr>
        <p:sp>
          <p:nvSpPr>
            <p:cNvPr id="45" name="Rectangle 44"/>
            <p:cNvSpPr/>
            <p:nvPr/>
          </p:nvSpPr>
          <p:spPr>
            <a:xfrm>
              <a:off x="2177992" y="2441197"/>
              <a:ext cx="1584000" cy="369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ntonio" charset="0"/>
                  <a:ea typeface="Antonio" charset="0"/>
                  <a:cs typeface="Antonio" charset="0"/>
                </a:rPr>
                <a:t>12:30</a:t>
              </a:r>
              <a:endParaRPr lang="en-US" sz="1200" dirty="0">
                <a:latin typeface="Antonio" charset="0"/>
                <a:ea typeface="Antonio" charset="0"/>
                <a:cs typeface="Antonio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85621" y="1384184"/>
              <a:ext cx="15687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sed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vehicula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mi.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Morbi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eget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lacinia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ex, vitae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posuere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odio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. Nam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scelerisque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magna lacus,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eu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sodales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leo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venenatis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ut.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Sed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nec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augue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ut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mauris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sodales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laoreet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Baskerville" charset="0"/>
                  <a:ea typeface="Baskerville" charset="0"/>
                  <a:cs typeface="Baskerville" charset="0"/>
                </a:rPr>
                <a:t>. </a:t>
              </a:r>
              <a:endParaRPr lang="en-US" sz="900" dirty="0">
                <a:solidFill>
                  <a:schemeClr val="bg2">
                    <a:lumMod val="10000"/>
                  </a:schemeClr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174" y="3031179"/>
              <a:ext cx="523636" cy="646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2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-Event_Timeline_16-9" id="{1C0E1854-7130-D149-9E7D-9E6FE4282EAD}" vid="{D454DE67-CBB5-A549-AD15-5728A6E9B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01-Event_Timeline_16-9</Template>
  <TotalTime>32</TotalTime>
  <Words>173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Antonio</vt:lpstr>
      <vt:lpstr>Baskerville</vt:lpstr>
      <vt:lpstr>Calibri</vt:lpstr>
      <vt:lpstr>Calibri Light</vt:lpstr>
      <vt:lpstr>Montserrat Medium</vt:lpstr>
      <vt:lpstr>Arial</vt:lpstr>
      <vt:lpstr>Office Theme</vt:lpstr>
      <vt:lpstr>VERTICAL 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TIMELINE</dc:title>
  <dc:creator>Microsoft Office User</dc:creator>
  <cp:lastModifiedBy>Microsoft Office User</cp:lastModifiedBy>
  <cp:revision>9</cp:revision>
  <cp:lastPrinted>2017-11-20T12:42:18Z</cp:lastPrinted>
  <dcterms:created xsi:type="dcterms:W3CDTF">2017-11-20T12:47:49Z</dcterms:created>
  <dcterms:modified xsi:type="dcterms:W3CDTF">2017-11-20T13:21:29Z</dcterms:modified>
</cp:coreProperties>
</file>