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A427A9"/>
    <a:srgbClr val="9FE3EC"/>
    <a:srgbClr val="71DDEB"/>
    <a:srgbClr val="5EC9D7"/>
    <a:srgbClr val="42A2AE"/>
    <a:srgbClr val="2C7A86"/>
    <a:srgbClr val="54B7C4"/>
    <a:srgbClr val="4D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9"/>
  </p:normalViewPr>
  <p:slideViewPr>
    <p:cSldViewPr snapToGrid="0" snapToObjects="1">
      <p:cViewPr varScale="1">
        <p:scale>
          <a:sx n="152" d="100"/>
          <a:sy n="152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2FC6C-8120-3645-81C2-579ADBAEC283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A51C1-4772-A64C-AB6B-559EF98C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8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928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74DF-9D81-F643-BEDF-5BF5BC282A6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DF19-1E89-1448-91D0-608C816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4172427" y="812367"/>
            <a:ext cx="822960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>
              <a:solidFill>
                <a:schemeClr val="accent2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54" name="Rectangle 53"/>
          <p:cNvSpPr>
            <a:spLocks/>
          </p:cNvSpPr>
          <p:nvPr/>
        </p:nvSpPr>
        <p:spPr bwMode="auto">
          <a:xfrm>
            <a:off x="1646927" y="262337"/>
            <a:ext cx="5866926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1714500">
              <a:lnSpc>
                <a:spcPts val="2775"/>
              </a:lnSpc>
            </a:pPr>
            <a:r>
              <a:rPr lang="en-US" sz="2700" b="1" spc="18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Black" charset="0"/>
                <a:cs typeface="Lato Black" charset="0"/>
                <a:sym typeface="Bebas Neue" charset="0"/>
              </a:rPr>
              <a:t>BALOON INFOGRAPHIC TIMELINE</a:t>
            </a:r>
            <a:endParaRPr lang="en-US" sz="2700" b="1" spc="18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6675" y="1749967"/>
            <a:ext cx="7708339" cy="2376654"/>
            <a:chOff x="746675" y="1749967"/>
            <a:chExt cx="7708339" cy="2376654"/>
          </a:xfrm>
        </p:grpSpPr>
        <p:grpSp>
          <p:nvGrpSpPr>
            <p:cNvPr id="17" name="Group 16"/>
            <p:cNvGrpSpPr/>
            <p:nvPr/>
          </p:nvGrpSpPr>
          <p:grpSpPr>
            <a:xfrm>
              <a:off x="875949" y="2807190"/>
              <a:ext cx="7411469" cy="158506"/>
              <a:chOff x="4621548" y="7220762"/>
              <a:chExt cx="15050761" cy="321883"/>
            </a:xfrm>
          </p:grpSpPr>
          <p:sp>
            <p:nvSpPr>
              <p:cNvPr id="36" name="Rectangle 35"/>
              <p:cNvSpPr/>
              <p:nvPr/>
            </p:nvSpPr>
            <p:spPr>
              <a:xfrm rot="16200000" flipH="1">
                <a:off x="5696561" y="6145755"/>
                <a:ext cx="321870" cy="24718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282" tIns="41141" rIns="82282" bIns="41141" rtlCol="0" anchor="ctr"/>
              <a:lstStyle/>
              <a:p>
                <a:pPr algn="ctr"/>
                <a:endParaRPr lang="bg-BG" sz="506" b="1" dirty="0">
                  <a:latin typeface="+mj-l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653094" y="7220772"/>
                <a:ext cx="2471895" cy="32187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282" tIns="41141" rIns="82282" bIns="41141" rtlCol="0" anchor="ctr"/>
              <a:lstStyle/>
              <a:p>
                <a:pPr algn="ctr"/>
                <a:endParaRPr lang="bg-BG" sz="506" b="1" dirty="0">
                  <a:latin typeface="+mj-l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4684641" y="7220769"/>
                <a:ext cx="2471895" cy="32187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282" tIns="41141" rIns="82282" bIns="41141" rtlCol="0" anchor="ctr"/>
              <a:lstStyle/>
              <a:p>
                <a:pPr algn="ctr"/>
                <a:endParaRPr lang="bg-BG" sz="506" b="1" dirty="0">
                  <a:latin typeface="+mj-l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5400000">
                <a:off x="18275427" y="6145749"/>
                <a:ext cx="321869" cy="24718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282" tIns="41141" rIns="82282" bIns="41141" rtlCol="0" anchor="ctr"/>
              <a:lstStyle/>
              <a:p>
                <a:pPr algn="ctr"/>
                <a:endParaRPr lang="bg-BG" sz="506" b="1" dirty="0">
                  <a:latin typeface="+mj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2168868" y="7220769"/>
                <a:ext cx="2471895" cy="3218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282" tIns="41141" rIns="82282" bIns="41141" rtlCol="0" anchor="ctr"/>
              <a:lstStyle/>
              <a:p>
                <a:pPr algn="ctr"/>
                <a:endParaRPr lang="bg-BG" sz="506" b="1" dirty="0">
                  <a:latin typeface="+mj-l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137321" y="7220773"/>
                <a:ext cx="2471895" cy="3218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282" tIns="41141" rIns="82282" bIns="41141" rtlCol="0" anchor="ctr"/>
              <a:lstStyle/>
              <a:p>
                <a:pPr algn="ctr"/>
                <a:endParaRPr lang="bg-BG" sz="506" b="1" dirty="0">
                  <a:latin typeface="+mj-lt"/>
                </a:endParaRPr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 flipV="1">
              <a:off x="1524795" y="2438975"/>
              <a:ext cx="0" cy="322073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03048" y="3012222"/>
              <a:ext cx="0" cy="322073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960781" y="2438975"/>
              <a:ext cx="0" cy="322073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249160" y="3012222"/>
              <a:ext cx="0" cy="322073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478040" y="2438975"/>
              <a:ext cx="0" cy="322073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656293" y="3012222"/>
              <a:ext cx="0" cy="322073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1282644" y="1774732"/>
              <a:ext cx="501083" cy="616131"/>
              <a:chOff x="1274255" y="1749565"/>
              <a:chExt cx="501083" cy="616131"/>
            </a:xfrm>
          </p:grpSpPr>
          <p:sp>
            <p:nvSpPr>
              <p:cNvPr id="2" name="Diamond 1"/>
              <p:cNvSpPr/>
              <p:nvPr/>
            </p:nvSpPr>
            <p:spPr>
              <a:xfrm>
                <a:off x="1340238" y="1988192"/>
                <a:ext cx="369116" cy="377504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4255" y="1749565"/>
                <a:ext cx="501083" cy="510018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rtlCol="0" anchor="ctr"/>
              <a:lstStyle/>
              <a:p>
                <a:pPr algn="ctr"/>
                <a:endParaRPr lang="en-US" sz="506" b="1" dirty="0">
                  <a:latin typeface="+mj-lt"/>
                </a:endParaRPr>
              </a:p>
            </p:txBody>
          </p:sp>
          <p:sp>
            <p:nvSpPr>
              <p:cNvPr id="109" name="Shape 2943"/>
              <p:cNvSpPr/>
              <p:nvPr/>
            </p:nvSpPr>
            <p:spPr>
              <a:xfrm>
                <a:off x="1430884" y="1902419"/>
                <a:ext cx="215664" cy="2635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1782"/>
                    </a:moveTo>
                    <a:lnTo>
                      <a:pt x="9600" y="10800"/>
                    </a:lnTo>
                    <a:lnTo>
                      <a:pt x="11400" y="10800"/>
                    </a:lnTo>
                    <a:cubicBezTo>
                      <a:pt x="11732" y="10800"/>
                      <a:pt x="12000" y="10580"/>
                      <a:pt x="12000" y="10309"/>
                    </a:cubicBezTo>
                    <a:lnTo>
                      <a:pt x="12000" y="2945"/>
                    </a:lnTo>
                    <a:lnTo>
                      <a:pt x="19940" y="2945"/>
                    </a:lnTo>
                    <a:lnTo>
                      <a:pt x="16886" y="7111"/>
                    </a:lnTo>
                    <a:lnTo>
                      <a:pt x="16894" y="7115"/>
                    </a:lnTo>
                    <a:cubicBezTo>
                      <a:pt x="16840" y="7189"/>
                      <a:pt x="16800" y="7272"/>
                      <a:pt x="16800" y="7364"/>
                    </a:cubicBezTo>
                    <a:cubicBezTo>
                      <a:pt x="16800" y="7457"/>
                      <a:pt x="16840" y="7538"/>
                      <a:pt x="16894" y="7612"/>
                    </a:cubicBezTo>
                    <a:lnTo>
                      <a:pt x="16886" y="7616"/>
                    </a:lnTo>
                    <a:lnTo>
                      <a:pt x="19940" y="11782"/>
                    </a:lnTo>
                    <a:cubicBezTo>
                      <a:pt x="19940" y="11782"/>
                      <a:pt x="9600" y="11782"/>
                      <a:pt x="9600" y="11782"/>
                    </a:cubicBezTo>
                    <a:close/>
                    <a:moveTo>
                      <a:pt x="1200" y="982"/>
                    </a:moveTo>
                    <a:lnTo>
                      <a:pt x="10800" y="982"/>
                    </a:lnTo>
                    <a:lnTo>
                      <a:pt x="10800" y="9818"/>
                    </a:lnTo>
                    <a:lnTo>
                      <a:pt x="1200" y="9818"/>
                    </a:lnTo>
                    <a:cubicBezTo>
                      <a:pt x="1200" y="9818"/>
                      <a:pt x="1200" y="982"/>
                      <a:pt x="1200" y="982"/>
                    </a:cubicBezTo>
                    <a:close/>
                    <a:moveTo>
                      <a:pt x="21514" y="12020"/>
                    </a:moveTo>
                    <a:lnTo>
                      <a:pt x="18100" y="7364"/>
                    </a:lnTo>
                    <a:lnTo>
                      <a:pt x="21514" y="2707"/>
                    </a:lnTo>
                    <a:lnTo>
                      <a:pt x="21506" y="2703"/>
                    </a:lnTo>
                    <a:cubicBezTo>
                      <a:pt x="21560" y="2629"/>
                      <a:pt x="21600" y="2547"/>
                      <a:pt x="21600" y="2455"/>
                    </a:cubicBezTo>
                    <a:cubicBezTo>
                      <a:pt x="21600" y="2183"/>
                      <a:pt x="21332" y="1964"/>
                      <a:pt x="21000" y="1964"/>
                    </a:cubicBezTo>
                    <a:lnTo>
                      <a:pt x="12000" y="1964"/>
                    </a:lnTo>
                    <a:lnTo>
                      <a:pt x="12000" y="491"/>
                    </a:lnTo>
                    <a:cubicBezTo>
                      <a:pt x="12000" y="220"/>
                      <a:pt x="11732" y="0"/>
                      <a:pt x="11400" y="0"/>
                    </a:cubicBezTo>
                    <a:lnTo>
                      <a:pt x="600" y="0"/>
                    </a:lnTo>
                    <a:cubicBezTo>
                      <a:pt x="268" y="0"/>
                      <a:pt x="0" y="220"/>
                      <a:pt x="0" y="491"/>
                    </a:cubicBezTo>
                    <a:lnTo>
                      <a:pt x="0" y="21109"/>
                    </a:lnTo>
                    <a:cubicBezTo>
                      <a:pt x="0" y="21380"/>
                      <a:pt x="268" y="21600"/>
                      <a:pt x="600" y="21600"/>
                    </a:cubicBezTo>
                    <a:cubicBezTo>
                      <a:pt x="932" y="21600"/>
                      <a:pt x="1200" y="21380"/>
                      <a:pt x="1200" y="21109"/>
                    </a:cubicBezTo>
                    <a:lnTo>
                      <a:pt x="1200" y="10800"/>
                    </a:lnTo>
                    <a:lnTo>
                      <a:pt x="8400" y="10800"/>
                    </a:lnTo>
                    <a:lnTo>
                      <a:pt x="8400" y="12273"/>
                    </a:lnTo>
                    <a:cubicBezTo>
                      <a:pt x="8400" y="12544"/>
                      <a:pt x="8668" y="12764"/>
                      <a:pt x="9000" y="12764"/>
                    </a:cubicBezTo>
                    <a:lnTo>
                      <a:pt x="21000" y="12764"/>
                    </a:lnTo>
                    <a:cubicBezTo>
                      <a:pt x="21332" y="12764"/>
                      <a:pt x="21600" y="12544"/>
                      <a:pt x="21600" y="12273"/>
                    </a:cubicBezTo>
                    <a:cubicBezTo>
                      <a:pt x="21600" y="12181"/>
                      <a:pt x="21560" y="12098"/>
                      <a:pt x="21506" y="12024"/>
                    </a:cubicBezTo>
                    <a:cubicBezTo>
                      <a:pt x="21506" y="12024"/>
                      <a:pt x="21514" y="12020"/>
                      <a:pt x="21514" y="1202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/>
              <a:p>
                <a:pPr defTabSz="17139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>
                  <a:latin typeface="+mj-lt"/>
                  <a:ea typeface="Lato" charset="0"/>
                  <a:cs typeface="Lato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227500" y="1774732"/>
              <a:ext cx="501083" cy="616131"/>
              <a:chOff x="6227500" y="1749565"/>
              <a:chExt cx="501083" cy="616131"/>
            </a:xfrm>
          </p:grpSpPr>
          <p:sp>
            <p:nvSpPr>
              <p:cNvPr id="76" name="Diamond 75"/>
              <p:cNvSpPr/>
              <p:nvPr/>
            </p:nvSpPr>
            <p:spPr>
              <a:xfrm>
                <a:off x="6289743" y="1988192"/>
                <a:ext cx="369116" cy="377504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227500" y="1749565"/>
                <a:ext cx="501083" cy="510018"/>
              </a:xfrm>
              <a:prstGeom prst="ellipse">
                <a:avLst/>
              </a:prstGeom>
              <a:solidFill>
                <a:schemeClr val="accent5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rtlCol="0" anchor="ctr"/>
              <a:lstStyle/>
              <a:p>
                <a:pPr algn="ctr"/>
                <a:endParaRPr lang="en-US" sz="506" b="1" dirty="0">
                  <a:latin typeface="+mj-lt"/>
                </a:endParaRPr>
              </a:p>
            </p:txBody>
          </p:sp>
          <p:sp>
            <p:nvSpPr>
              <p:cNvPr id="110" name="Shape 2787"/>
              <p:cNvSpPr/>
              <p:nvPr/>
            </p:nvSpPr>
            <p:spPr>
              <a:xfrm>
                <a:off x="6351465" y="1880988"/>
                <a:ext cx="270411" cy="2705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6" h="21600" extrusionOk="0">
                    <a:moveTo>
                      <a:pt x="11502" y="10309"/>
                    </a:moveTo>
                    <a:cubicBezTo>
                      <a:pt x="11767" y="10309"/>
                      <a:pt x="11981" y="10090"/>
                      <a:pt x="11981" y="9818"/>
                    </a:cubicBezTo>
                    <a:cubicBezTo>
                      <a:pt x="11981" y="9547"/>
                      <a:pt x="11767" y="9327"/>
                      <a:pt x="11502" y="9327"/>
                    </a:cubicBezTo>
                    <a:cubicBezTo>
                      <a:pt x="11237" y="9327"/>
                      <a:pt x="11022" y="9547"/>
                      <a:pt x="11022" y="9818"/>
                    </a:cubicBezTo>
                    <a:cubicBezTo>
                      <a:pt x="11022" y="10090"/>
                      <a:pt x="11237" y="10309"/>
                      <a:pt x="11502" y="10309"/>
                    </a:cubicBezTo>
                    <a:moveTo>
                      <a:pt x="15818" y="4909"/>
                    </a:moveTo>
                    <a:cubicBezTo>
                      <a:pt x="16083" y="4909"/>
                      <a:pt x="16297" y="5129"/>
                      <a:pt x="16297" y="5400"/>
                    </a:cubicBezTo>
                    <a:cubicBezTo>
                      <a:pt x="16297" y="5672"/>
                      <a:pt x="16083" y="5891"/>
                      <a:pt x="15818" y="5891"/>
                    </a:cubicBezTo>
                    <a:cubicBezTo>
                      <a:pt x="15553" y="5891"/>
                      <a:pt x="15338" y="5672"/>
                      <a:pt x="15338" y="5400"/>
                    </a:cubicBezTo>
                    <a:cubicBezTo>
                      <a:pt x="15338" y="5129"/>
                      <a:pt x="15553" y="4909"/>
                      <a:pt x="15818" y="4909"/>
                    </a:cubicBezTo>
                    <a:moveTo>
                      <a:pt x="15818" y="6873"/>
                    </a:moveTo>
                    <a:cubicBezTo>
                      <a:pt x="16612" y="6873"/>
                      <a:pt x="17256" y="6213"/>
                      <a:pt x="17256" y="5400"/>
                    </a:cubicBezTo>
                    <a:cubicBezTo>
                      <a:pt x="17256" y="4587"/>
                      <a:pt x="16612" y="3928"/>
                      <a:pt x="15818" y="3928"/>
                    </a:cubicBezTo>
                    <a:cubicBezTo>
                      <a:pt x="15023" y="3928"/>
                      <a:pt x="14379" y="4587"/>
                      <a:pt x="14379" y="5400"/>
                    </a:cubicBezTo>
                    <a:cubicBezTo>
                      <a:pt x="14379" y="6213"/>
                      <a:pt x="15023" y="6873"/>
                      <a:pt x="15818" y="6873"/>
                    </a:cubicBezTo>
                    <a:moveTo>
                      <a:pt x="12941" y="11782"/>
                    </a:moveTo>
                    <a:cubicBezTo>
                      <a:pt x="13206" y="11782"/>
                      <a:pt x="13420" y="11562"/>
                      <a:pt x="13420" y="11291"/>
                    </a:cubicBezTo>
                    <a:cubicBezTo>
                      <a:pt x="13420" y="11020"/>
                      <a:pt x="13206" y="10800"/>
                      <a:pt x="12941" y="10800"/>
                    </a:cubicBezTo>
                    <a:cubicBezTo>
                      <a:pt x="12675" y="10800"/>
                      <a:pt x="12461" y="11020"/>
                      <a:pt x="12461" y="11291"/>
                    </a:cubicBezTo>
                    <a:cubicBezTo>
                      <a:pt x="12461" y="11562"/>
                      <a:pt x="12675" y="11782"/>
                      <a:pt x="12941" y="11782"/>
                    </a:cubicBezTo>
                    <a:moveTo>
                      <a:pt x="10063" y="7855"/>
                    </a:moveTo>
                    <a:cubicBezTo>
                      <a:pt x="9798" y="7855"/>
                      <a:pt x="9584" y="8074"/>
                      <a:pt x="9584" y="8346"/>
                    </a:cubicBezTo>
                    <a:cubicBezTo>
                      <a:pt x="9584" y="8617"/>
                      <a:pt x="9798" y="8836"/>
                      <a:pt x="10063" y="8836"/>
                    </a:cubicBezTo>
                    <a:cubicBezTo>
                      <a:pt x="10328" y="8836"/>
                      <a:pt x="10543" y="8617"/>
                      <a:pt x="10543" y="8346"/>
                    </a:cubicBezTo>
                    <a:cubicBezTo>
                      <a:pt x="10543" y="8074"/>
                      <a:pt x="10328" y="7855"/>
                      <a:pt x="10063" y="7855"/>
                    </a:cubicBezTo>
                    <a:moveTo>
                      <a:pt x="1718" y="19842"/>
                    </a:moveTo>
                    <a:lnTo>
                      <a:pt x="3451" y="15392"/>
                    </a:lnTo>
                    <a:cubicBezTo>
                      <a:pt x="3684" y="15834"/>
                      <a:pt x="3973" y="16253"/>
                      <a:pt x="4312" y="16642"/>
                    </a:cubicBezTo>
                    <a:cubicBezTo>
                      <a:pt x="4824" y="17230"/>
                      <a:pt x="5418" y="17711"/>
                      <a:pt x="6061" y="18068"/>
                    </a:cubicBezTo>
                    <a:cubicBezTo>
                      <a:pt x="6061" y="18068"/>
                      <a:pt x="1718" y="19842"/>
                      <a:pt x="1718" y="19842"/>
                    </a:cubicBezTo>
                    <a:close/>
                    <a:moveTo>
                      <a:pt x="3717" y="12060"/>
                    </a:moveTo>
                    <a:lnTo>
                      <a:pt x="0" y="21600"/>
                    </a:lnTo>
                    <a:lnTo>
                      <a:pt x="9319" y="17795"/>
                    </a:lnTo>
                    <a:cubicBezTo>
                      <a:pt x="9153" y="17815"/>
                      <a:pt x="8987" y="17824"/>
                      <a:pt x="8822" y="17824"/>
                    </a:cubicBezTo>
                    <a:cubicBezTo>
                      <a:pt x="5971" y="17824"/>
                      <a:pt x="3389" y="15002"/>
                      <a:pt x="3717" y="12060"/>
                    </a:cubicBezTo>
                    <a:moveTo>
                      <a:pt x="16115" y="10657"/>
                    </a:moveTo>
                    <a:cubicBezTo>
                      <a:pt x="15925" y="10851"/>
                      <a:pt x="15627" y="11171"/>
                      <a:pt x="15280" y="11542"/>
                    </a:cubicBezTo>
                    <a:cubicBezTo>
                      <a:pt x="14662" y="12204"/>
                      <a:pt x="13712" y="13221"/>
                      <a:pt x="13147" y="13753"/>
                    </a:cubicBezTo>
                    <a:lnTo>
                      <a:pt x="7665" y="8141"/>
                    </a:lnTo>
                    <a:cubicBezTo>
                      <a:pt x="8185" y="7563"/>
                      <a:pt x="9179" y="6590"/>
                      <a:pt x="9825" y="5958"/>
                    </a:cubicBezTo>
                    <a:cubicBezTo>
                      <a:pt x="10188" y="5603"/>
                      <a:pt x="10500" y="5298"/>
                      <a:pt x="10690" y="5103"/>
                    </a:cubicBezTo>
                    <a:cubicBezTo>
                      <a:pt x="13284" y="2447"/>
                      <a:pt x="18271" y="993"/>
                      <a:pt x="20136" y="982"/>
                    </a:cubicBezTo>
                    <a:cubicBezTo>
                      <a:pt x="20132" y="2572"/>
                      <a:pt x="18824" y="7884"/>
                      <a:pt x="16115" y="10657"/>
                    </a:cubicBezTo>
                    <a:moveTo>
                      <a:pt x="12477" y="14563"/>
                    </a:moveTo>
                    <a:cubicBezTo>
                      <a:pt x="12127" y="15873"/>
                      <a:pt x="11665" y="17072"/>
                      <a:pt x="11154" y="18035"/>
                    </a:cubicBezTo>
                    <a:cubicBezTo>
                      <a:pt x="10943" y="17454"/>
                      <a:pt x="10642" y="16798"/>
                      <a:pt x="10214" y="16110"/>
                    </a:cubicBezTo>
                    <a:cubicBezTo>
                      <a:pt x="10035" y="15823"/>
                      <a:pt x="9728" y="15656"/>
                      <a:pt x="9405" y="15656"/>
                    </a:cubicBezTo>
                    <a:cubicBezTo>
                      <a:pt x="9329" y="15656"/>
                      <a:pt x="9252" y="15665"/>
                      <a:pt x="9176" y="15684"/>
                    </a:cubicBezTo>
                    <a:cubicBezTo>
                      <a:pt x="8990" y="15731"/>
                      <a:pt x="8799" y="15755"/>
                      <a:pt x="8610" y="15755"/>
                    </a:cubicBezTo>
                    <a:cubicBezTo>
                      <a:pt x="7905" y="15755"/>
                      <a:pt x="7217" y="15432"/>
                      <a:pt x="6621" y="14822"/>
                    </a:cubicBezTo>
                    <a:cubicBezTo>
                      <a:pt x="5861" y="14044"/>
                      <a:pt x="5561" y="13114"/>
                      <a:pt x="5779" y="12206"/>
                    </a:cubicBezTo>
                    <a:cubicBezTo>
                      <a:pt x="5877" y="11797"/>
                      <a:pt x="5709" y="11370"/>
                      <a:pt x="5363" y="11144"/>
                    </a:cubicBezTo>
                    <a:cubicBezTo>
                      <a:pt x="4690" y="10706"/>
                      <a:pt x="4050" y="10398"/>
                      <a:pt x="3482" y="10183"/>
                    </a:cubicBezTo>
                    <a:cubicBezTo>
                      <a:pt x="4423" y="9658"/>
                      <a:pt x="5594" y="9186"/>
                      <a:pt x="6874" y="8827"/>
                    </a:cubicBezTo>
                    <a:cubicBezTo>
                      <a:pt x="6900" y="8820"/>
                      <a:pt x="6921" y="8803"/>
                      <a:pt x="6946" y="8793"/>
                    </a:cubicBezTo>
                    <a:lnTo>
                      <a:pt x="12510" y="14490"/>
                    </a:lnTo>
                    <a:cubicBezTo>
                      <a:pt x="12501" y="14515"/>
                      <a:pt x="12484" y="14536"/>
                      <a:pt x="12477" y="14563"/>
                    </a:cubicBezTo>
                    <a:moveTo>
                      <a:pt x="20922" y="167"/>
                    </a:moveTo>
                    <a:cubicBezTo>
                      <a:pt x="20813" y="55"/>
                      <a:pt x="20545" y="0"/>
                      <a:pt x="20157" y="0"/>
                    </a:cubicBezTo>
                    <a:cubicBezTo>
                      <a:pt x="18131" y="0"/>
                      <a:pt x="12842" y="1511"/>
                      <a:pt x="10012" y="4409"/>
                    </a:cubicBezTo>
                    <a:cubicBezTo>
                      <a:pt x="9345" y="5092"/>
                      <a:pt x="7134" y="7175"/>
                      <a:pt x="6621" y="7880"/>
                    </a:cubicBezTo>
                    <a:cubicBezTo>
                      <a:pt x="4961" y="8346"/>
                      <a:pt x="2544" y="9277"/>
                      <a:pt x="1196" y="10657"/>
                    </a:cubicBezTo>
                    <a:cubicBezTo>
                      <a:pt x="1196" y="10657"/>
                      <a:pt x="2841" y="10663"/>
                      <a:pt x="4848" y="11972"/>
                    </a:cubicBezTo>
                    <a:cubicBezTo>
                      <a:pt x="4556" y="13190"/>
                      <a:pt x="4926" y="14475"/>
                      <a:pt x="5943" y="15516"/>
                    </a:cubicBezTo>
                    <a:cubicBezTo>
                      <a:pt x="6735" y="16327"/>
                      <a:pt x="7672" y="16737"/>
                      <a:pt x="8610" y="16737"/>
                    </a:cubicBezTo>
                    <a:cubicBezTo>
                      <a:pt x="8876" y="16737"/>
                      <a:pt x="9142" y="16704"/>
                      <a:pt x="9405" y="16637"/>
                    </a:cubicBezTo>
                    <a:cubicBezTo>
                      <a:pt x="10683" y="18692"/>
                      <a:pt x="10690" y="20376"/>
                      <a:pt x="10690" y="20376"/>
                    </a:cubicBezTo>
                    <a:cubicBezTo>
                      <a:pt x="12038" y="18996"/>
                      <a:pt x="12948" y="16521"/>
                      <a:pt x="13402" y="14822"/>
                    </a:cubicBezTo>
                    <a:cubicBezTo>
                      <a:pt x="14091" y="14297"/>
                      <a:pt x="16126" y="12034"/>
                      <a:pt x="16793" y="11351"/>
                    </a:cubicBezTo>
                    <a:cubicBezTo>
                      <a:pt x="20164" y="7900"/>
                      <a:pt x="21600" y="861"/>
                      <a:pt x="20922" y="167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/>
              <a:p>
                <a:pPr defTabSz="17139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>
                  <a:latin typeface="+mj-lt"/>
                  <a:ea typeface="Lato" charset="0"/>
                  <a:cs typeface="Lato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710241" y="1774732"/>
              <a:ext cx="501083" cy="616131"/>
              <a:chOff x="3710241" y="1749565"/>
              <a:chExt cx="501083" cy="616131"/>
            </a:xfrm>
          </p:grpSpPr>
          <p:sp>
            <p:nvSpPr>
              <p:cNvPr id="72" name="Diamond 71"/>
              <p:cNvSpPr/>
              <p:nvPr/>
            </p:nvSpPr>
            <p:spPr>
              <a:xfrm>
                <a:off x="3773046" y="1988192"/>
                <a:ext cx="369116" cy="377504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10241" y="1749565"/>
                <a:ext cx="501083" cy="510018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rtlCol="0" anchor="ctr"/>
              <a:lstStyle/>
              <a:p>
                <a:pPr algn="ctr"/>
                <a:endParaRPr lang="en-US" sz="506" b="1" dirty="0">
                  <a:latin typeface="+mj-lt"/>
                </a:endParaRPr>
              </a:p>
            </p:txBody>
          </p:sp>
          <p:sp>
            <p:nvSpPr>
              <p:cNvPr id="111" name="Shape 2616"/>
              <p:cNvSpPr/>
              <p:nvPr/>
            </p:nvSpPr>
            <p:spPr>
              <a:xfrm>
                <a:off x="3819860" y="1875793"/>
                <a:ext cx="270579" cy="2460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16" y="20520"/>
                    </a:moveTo>
                    <a:cubicBezTo>
                      <a:pt x="1258" y="18675"/>
                      <a:pt x="2752" y="17923"/>
                      <a:pt x="4191" y="17361"/>
                    </a:cubicBezTo>
                    <a:cubicBezTo>
                      <a:pt x="5156" y="17087"/>
                      <a:pt x="6884" y="15971"/>
                      <a:pt x="6884" y="13567"/>
                    </a:cubicBezTo>
                    <a:cubicBezTo>
                      <a:pt x="6884" y="11510"/>
                      <a:pt x="6113" y="10507"/>
                      <a:pt x="5698" y="9969"/>
                    </a:cubicBezTo>
                    <a:cubicBezTo>
                      <a:pt x="5646" y="9902"/>
                      <a:pt x="5599" y="9842"/>
                      <a:pt x="5562" y="9786"/>
                    </a:cubicBezTo>
                    <a:cubicBezTo>
                      <a:pt x="5550" y="9769"/>
                      <a:pt x="5538" y="9752"/>
                      <a:pt x="5526" y="9735"/>
                    </a:cubicBezTo>
                    <a:cubicBezTo>
                      <a:pt x="5491" y="9662"/>
                      <a:pt x="5297" y="9177"/>
                      <a:pt x="5553" y="8011"/>
                    </a:cubicBezTo>
                    <a:cubicBezTo>
                      <a:pt x="5604" y="7777"/>
                      <a:pt x="5583" y="7531"/>
                      <a:pt x="5493" y="7312"/>
                    </a:cubicBezTo>
                    <a:cubicBezTo>
                      <a:pt x="5249" y="6721"/>
                      <a:pt x="4603" y="5151"/>
                      <a:pt x="5035" y="3988"/>
                    </a:cubicBezTo>
                    <a:cubicBezTo>
                      <a:pt x="5619" y="2411"/>
                      <a:pt x="6140" y="2099"/>
                      <a:pt x="7085" y="1642"/>
                    </a:cubicBezTo>
                    <a:cubicBezTo>
                      <a:pt x="7132" y="1619"/>
                      <a:pt x="7177" y="1592"/>
                      <a:pt x="7220" y="1562"/>
                    </a:cubicBezTo>
                    <a:cubicBezTo>
                      <a:pt x="7458" y="1393"/>
                      <a:pt x="8233" y="1080"/>
                      <a:pt x="9029" y="1080"/>
                    </a:cubicBezTo>
                    <a:cubicBezTo>
                      <a:pt x="9467" y="1080"/>
                      <a:pt x="9840" y="1172"/>
                      <a:pt x="10137" y="1353"/>
                    </a:cubicBezTo>
                    <a:cubicBezTo>
                      <a:pt x="10491" y="1569"/>
                      <a:pt x="10825" y="1968"/>
                      <a:pt x="11308" y="3213"/>
                    </a:cubicBezTo>
                    <a:cubicBezTo>
                      <a:pt x="11991" y="4974"/>
                      <a:pt x="11820" y="6477"/>
                      <a:pt x="11347" y="7186"/>
                    </a:cubicBezTo>
                    <a:cubicBezTo>
                      <a:pt x="11175" y="7442"/>
                      <a:pt x="11116" y="7769"/>
                      <a:pt x="11184" y="8078"/>
                    </a:cubicBezTo>
                    <a:cubicBezTo>
                      <a:pt x="11422" y="9164"/>
                      <a:pt x="11247" y="9602"/>
                      <a:pt x="11210" y="9679"/>
                    </a:cubicBezTo>
                    <a:cubicBezTo>
                      <a:pt x="11181" y="9712"/>
                      <a:pt x="11153" y="9748"/>
                      <a:pt x="11129" y="9786"/>
                    </a:cubicBezTo>
                    <a:cubicBezTo>
                      <a:pt x="11091" y="9842"/>
                      <a:pt x="11044" y="9902"/>
                      <a:pt x="10992" y="9969"/>
                    </a:cubicBezTo>
                    <a:cubicBezTo>
                      <a:pt x="10578" y="10507"/>
                      <a:pt x="9806" y="11510"/>
                      <a:pt x="9806" y="13567"/>
                    </a:cubicBezTo>
                    <a:cubicBezTo>
                      <a:pt x="9806" y="15972"/>
                      <a:pt x="11535" y="17087"/>
                      <a:pt x="12500" y="17361"/>
                    </a:cubicBezTo>
                    <a:cubicBezTo>
                      <a:pt x="13925" y="17916"/>
                      <a:pt x="15432" y="18665"/>
                      <a:pt x="15675" y="20520"/>
                    </a:cubicBezTo>
                    <a:cubicBezTo>
                      <a:pt x="15675" y="20520"/>
                      <a:pt x="1016" y="20520"/>
                      <a:pt x="1016" y="20520"/>
                    </a:cubicBezTo>
                    <a:close/>
                    <a:moveTo>
                      <a:pt x="12782" y="16326"/>
                    </a:moveTo>
                    <a:cubicBezTo>
                      <a:pt x="12782" y="16326"/>
                      <a:pt x="10788" y="15813"/>
                      <a:pt x="10788" y="13567"/>
                    </a:cubicBezTo>
                    <a:cubicBezTo>
                      <a:pt x="10788" y="11595"/>
                      <a:pt x="11607" y="10900"/>
                      <a:pt x="11923" y="10420"/>
                    </a:cubicBezTo>
                    <a:cubicBezTo>
                      <a:pt x="11923" y="10420"/>
                      <a:pt x="12573" y="9806"/>
                      <a:pt x="12138" y="7825"/>
                    </a:cubicBezTo>
                    <a:cubicBezTo>
                      <a:pt x="12863" y="6740"/>
                      <a:pt x="12999" y="4821"/>
                      <a:pt x="12211" y="2789"/>
                    </a:cubicBezTo>
                    <a:cubicBezTo>
                      <a:pt x="11716" y="1514"/>
                      <a:pt x="11279" y="815"/>
                      <a:pt x="10613" y="409"/>
                    </a:cubicBezTo>
                    <a:cubicBezTo>
                      <a:pt x="10124" y="111"/>
                      <a:pt x="9569" y="0"/>
                      <a:pt x="9029" y="0"/>
                    </a:cubicBezTo>
                    <a:cubicBezTo>
                      <a:pt x="8023" y="0"/>
                      <a:pt x="7070" y="384"/>
                      <a:pt x="6690" y="653"/>
                    </a:cubicBezTo>
                    <a:cubicBezTo>
                      <a:pt x="5576" y="1192"/>
                      <a:pt x="4828" y="1688"/>
                      <a:pt x="4126" y="3579"/>
                    </a:cubicBezTo>
                    <a:cubicBezTo>
                      <a:pt x="3556" y="5114"/>
                      <a:pt x="4241" y="6891"/>
                      <a:pt x="4598" y="7757"/>
                    </a:cubicBezTo>
                    <a:cubicBezTo>
                      <a:pt x="4163" y="9739"/>
                      <a:pt x="4767" y="10420"/>
                      <a:pt x="4767" y="10420"/>
                    </a:cubicBezTo>
                    <a:cubicBezTo>
                      <a:pt x="5083" y="10900"/>
                      <a:pt x="5903" y="11595"/>
                      <a:pt x="5903" y="13567"/>
                    </a:cubicBezTo>
                    <a:cubicBezTo>
                      <a:pt x="5903" y="15813"/>
                      <a:pt x="3909" y="16326"/>
                      <a:pt x="3909" y="16326"/>
                    </a:cubicBezTo>
                    <a:cubicBezTo>
                      <a:pt x="2642" y="16817"/>
                      <a:pt x="0" y="17821"/>
                      <a:pt x="0" y="21060"/>
                    </a:cubicBezTo>
                    <a:cubicBezTo>
                      <a:pt x="0" y="21060"/>
                      <a:pt x="0" y="21600"/>
                      <a:pt x="491" y="21600"/>
                    </a:cubicBezTo>
                    <a:lnTo>
                      <a:pt x="16200" y="21600"/>
                    </a:lnTo>
                    <a:cubicBezTo>
                      <a:pt x="16691" y="21600"/>
                      <a:pt x="16691" y="21060"/>
                      <a:pt x="16691" y="21060"/>
                    </a:cubicBezTo>
                    <a:cubicBezTo>
                      <a:pt x="16691" y="17821"/>
                      <a:pt x="14048" y="16817"/>
                      <a:pt x="12782" y="16326"/>
                    </a:cubicBezTo>
                    <a:moveTo>
                      <a:pt x="18035" y="15774"/>
                    </a:moveTo>
                    <a:cubicBezTo>
                      <a:pt x="18035" y="15774"/>
                      <a:pt x="16217" y="15312"/>
                      <a:pt x="16217" y="13291"/>
                    </a:cubicBezTo>
                    <a:cubicBezTo>
                      <a:pt x="16217" y="11515"/>
                      <a:pt x="17087" y="10890"/>
                      <a:pt x="17376" y="10458"/>
                    </a:cubicBezTo>
                    <a:cubicBezTo>
                      <a:pt x="17376" y="10458"/>
                      <a:pt x="17968" y="9906"/>
                      <a:pt x="17572" y="8122"/>
                    </a:cubicBezTo>
                    <a:cubicBezTo>
                      <a:pt x="18232" y="7146"/>
                      <a:pt x="18387" y="5419"/>
                      <a:pt x="17669" y="3590"/>
                    </a:cubicBezTo>
                    <a:cubicBezTo>
                      <a:pt x="17218" y="2442"/>
                      <a:pt x="16666" y="1814"/>
                      <a:pt x="16059" y="1449"/>
                    </a:cubicBezTo>
                    <a:cubicBezTo>
                      <a:pt x="15612" y="1180"/>
                      <a:pt x="15107" y="1081"/>
                      <a:pt x="14614" y="1081"/>
                    </a:cubicBezTo>
                    <a:cubicBezTo>
                      <a:pt x="13880" y="1081"/>
                      <a:pt x="13182" y="1301"/>
                      <a:pt x="12753" y="1514"/>
                    </a:cubicBezTo>
                    <a:cubicBezTo>
                      <a:pt x="12878" y="1781"/>
                      <a:pt x="12997" y="2064"/>
                      <a:pt x="13115" y="2366"/>
                    </a:cubicBezTo>
                    <a:cubicBezTo>
                      <a:pt x="13131" y="2409"/>
                      <a:pt x="13143" y="2453"/>
                      <a:pt x="13159" y="2496"/>
                    </a:cubicBezTo>
                    <a:cubicBezTo>
                      <a:pt x="13436" y="2360"/>
                      <a:pt x="13994" y="2160"/>
                      <a:pt x="14614" y="2160"/>
                    </a:cubicBezTo>
                    <a:cubicBezTo>
                      <a:pt x="15001" y="2160"/>
                      <a:pt x="15328" y="2239"/>
                      <a:pt x="15588" y="2396"/>
                    </a:cubicBezTo>
                    <a:cubicBezTo>
                      <a:pt x="15893" y="2579"/>
                      <a:pt x="16347" y="2947"/>
                      <a:pt x="16767" y="4019"/>
                    </a:cubicBezTo>
                    <a:cubicBezTo>
                      <a:pt x="17366" y="5541"/>
                      <a:pt x="17207" y="6853"/>
                      <a:pt x="16784" y="7478"/>
                    </a:cubicBezTo>
                    <a:cubicBezTo>
                      <a:pt x="16610" y="7736"/>
                      <a:pt x="16549" y="8067"/>
                      <a:pt x="16618" y="8379"/>
                    </a:cubicBezTo>
                    <a:cubicBezTo>
                      <a:pt x="16817" y="9273"/>
                      <a:pt x="16689" y="9648"/>
                      <a:pt x="16656" y="9723"/>
                    </a:cubicBezTo>
                    <a:cubicBezTo>
                      <a:pt x="16631" y="9754"/>
                      <a:pt x="16607" y="9786"/>
                      <a:pt x="16584" y="9820"/>
                    </a:cubicBezTo>
                    <a:cubicBezTo>
                      <a:pt x="16565" y="9848"/>
                      <a:pt x="16497" y="9929"/>
                      <a:pt x="16447" y="9988"/>
                    </a:cubicBezTo>
                    <a:cubicBezTo>
                      <a:pt x="16023" y="10488"/>
                      <a:pt x="15236" y="11419"/>
                      <a:pt x="15236" y="13291"/>
                    </a:cubicBezTo>
                    <a:cubicBezTo>
                      <a:pt x="15236" y="15520"/>
                      <a:pt x="16851" y="16555"/>
                      <a:pt x="17757" y="16810"/>
                    </a:cubicBezTo>
                    <a:cubicBezTo>
                      <a:pt x="19050" y="17307"/>
                      <a:pt x="20311" y="17926"/>
                      <a:pt x="20570" y="19440"/>
                    </a:cubicBezTo>
                    <a:lnTo>
                      <a:pt x="17464" y="19440"/>
                    </a:lnTo>
                    <a:cubicBezTo>
                      <a:pt x="17553" y="19773"/>
                      <a:pt x="17615" y="20132"/>
                      <a:pt x="17645" y="20520"/>
                    </a:cubicBezTo>
                    <a:lnTo>
                      <a:pt x="21152" y="20520"/>
                    </a:lnTo>
                    <a:cubicBezTo>
                      <a:pt x="21600" y="20520"/>
                      <a:pt x="21600" y="20034"/>
                      <a:pt x="21600" y="20034"/>
                    </a:cubicBezTo>
                    <a:cubicBezTo>
                      <a:pt x="21600" y="17119"/>
                      <a:pt x="19191" y="16215"/>
                      <a:pt x="18035" y="15774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/>
              <a:p>
                <a:pPr defTabSz="17139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>
                  <a:latin typeface="+mj-lt"/>
                  <a:ea typeface="Lato" charset="0"/>
                  <a:cs typeface="Lato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998620" y="3397542"/>
              <a:ext cx="501083" cy="617357"/>
              <a:chOff x="4998620" y="3355597"/>
              <a:chExt cx="501083" cy="617357"/>
            </a:xfrm>
          </p:grpSpPr>
          <p:sp>
            <p:nvSpPr>
              <p:cNvPr id="78" name="Diamond 77"/>
              <p:cNvSpPr/>
              <p:nvPr/>
            </p:nvSpPr>
            <p:spPr>
              <a:xfrm>
                <a:off x="5064950" y="3355597"/>
                <a:ext cx="369116" cy="377504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98620" y="3462936"/>
                <a:ext cx="501083" cy="510018"/>
              </a:xfrm>
              <a:prstGeom prst="ellipse">
                <a:avLst/>
              </a:prstGeom>
              <a:solidFill>
                <a:schemeClr val="accent4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rtlCol="0" anchor="ctr"/>
              <a:lstStyle/>
              <a:p>
                <a:pPr algn="ctr"/>
                <a:endParaRPr lang="en-US" sz="506" b="1" dirty="0">
                  <a:latin typeface="+mj-lt"/>
                </a:endParaRPr>
              </a:p>
            </p:txBody>
          </p:sp>
          <p:sp>
            <p:nvSpPr>
              <p:cNvPr id="112" name="Shape 2633"/>
              <p:cNvSpPr/>
              <p:nvPr/>
            </p:nvSpPr>
            <p:spPr>
              <a:xfrm>
                <a:off x="5117961" y="3593554"/>
                <a:ext cx="270578" cy="270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144" y="18334"/>
                    </a:moveTo>
                    <a:lnTo>
                      <a:pt x="15583" y="6873"/>
                    </a:lnTo>
                    <a:lnTo>
                      <a:pt x="20168" y="6873"/>
                    </a:lnTo>
                    <a:cubicBezTo>
                      <a:pt x="20168" y="6873"/>
                      <a:pt x="12144" y="18334"/>
                      <a:pt x="12144" y="18334"/>
                    </a:cubicBezTo>
                    <a:close/>
                    <a:moveTo>
                      <a:pt x="10800" y="19403"/>
                    </a:moveTo>
                    <a:lnTo>
                      <a:pt x="7041" y="6873"/>
                    </a:lnTo>
                    <a:lnTo>
                      <a:pt x="14559" y="6873"/>
                    </a:lnTo>
                    <a:cubicBezTo>
                      <a:pt x="14559" y="6873"/>
                      <a:pt x="10800" y="19403"/>
                      <a:pt x="10800" y="19403"/>
                    </a:cubicBezTo>
                    <a:close/>
                    <a:moveTo>
                      <a:pt x="1432" y="6873"/>
                    </a:moveTo>
                    <a:lnTo>
                      <a:pt x="6017" y="6873"/>
                    </a:lnTo>
                    <a:lnTo>
                      <a:pt x="9456" y="18334"/>
                    </a:lnTo>
                    <a:cubicBezTo>
                      <a:pt x="9456" y="18334"/>
                      <a:pt x="1432" y="6873"/>
                      <a:pt x="1432" y="6873"/>
                    </a:cubicBezTo>
                    <a:close/>
                    <a:moveTo>
                      <a:pt x="6578" y="982"/>
                    </a:moveTo>
                    <a:lnTo>
                      <a:pt x="8536" y="982"/>
                    </a:lnTo>
                    <a:lnTo>
                      <a:pt x="6082" y="5891"/>
                    </a:lnTo>
                    <a:lnTo>
                      <a:pt x="1669" y="5891"/>
                    </a:lnTo>
                    <a:cubicBezTo>
                      <a:pt x="1669" y="5891"/>
                      <a:pt x="6578" y="982"/>
                      <a:pt x="6578" y="982"/>
                    </a:cubicBezTo>
                    <a:close/>
                    <a:moveTo>
                      <a:pt x="11973" y="982"/>
                    </a:moveTo>
                    <a:lnTo>
                      <a:pt x="14427" y="5891"/>
                    </a:lnTo>
                    <a:lnTo>
                      <a:pt x="7173" y="5891"/>
                    </a:lnTo>
                    <a:lnTo>
                      <a:pt x="9627" y="982"/>
                    </a:lnTo>
                    <a:cubicBezTo>
                      <a:pt x="9627" y="982"/>
                      <a:pt x="11973" y="982"/>
                      <a:pt x="11973" y="982"/>
                    </a:cubicBezTo>
                    <a:close/>
                    <a:moveTo>
                      <a:pt x="15022" y="982"/>
                    </a:moveTo>
                    <a:lnTo>
                      <a:pt x="19931" y="5891"/>
                    </a:lnTo>
                    <a:lnTo>
                      <a:pt x="15518" y="5891"/>
                    </a:lnTo>
                    <a:lnTo>
                      <a:pt x="13064" y="982"/>
                    </a:lnTo>
                    <a:cubicBezTo>
                      <a:pt x="13064" y="982"/>
                      <a:pt x="15022" y="982"/>
                      <a:pt x="15022" y="982"/>
                    </a:cubicBezTo>
                    <a:close/>
                    <a:moveTo>
                      <a:pt x="21600" y="6382"/>
                    </a:moveTo>
                    <a:cubicBezTo>
                      <a:pt x="21600" y="6272"/>
                      <a:pt x="21557" y="6175"/>
                      <a:pt x="21495" y="6093"/>
                    </a:cubicBezTo>
                    <a:lnTo>
                      <a:pt x="21502" y="6088"/>
                    </a:lnTo>
                    <a:lnTo>
                      <a:pt x="21471" y="6057"/>
                    </a:lnTo>
                    <a:cubicBezTo>
                      <a:pt x="21459" y="6044"/>
                      <a:pt x="21448" y="6032"/>
                      <a:pt x="21434" y="6020"/>
                    </a:cubicBezTo>
                    <a:lnTo>
                      <a:pt x="15611" y="197"/>
                    </a:lnTo>
                    <a:lnTo>
                      <a:pt x="15604" y="201"/>
                    </a:lnTo>
                    <a:cubicBezTo>
                      <a:pt x="15514" y="82"/>
                      <a:pt x="15379" y="0"/>
                      <a:pt x="15218" y="0"/>
                    </a:cubicBezTo>
                    <a:lnTo>
                      <a:pt x="6382" y="0"/>
                    </a:lnTo>
                    <a:cubicBezTo>
                      <a:pt x="6221" y="0"/>
                      <a:pt x="6086" y="82"/>
                      <a:pt x="5996" y="201"/>
                    </a:cubicBezTo>
                    <a:lnTo>
                      <a:pt x="5989" y="197"/>
                    </a:lnTo>
                    <a:lnTo>
                      <a:pt x="166" y="6020"/>
                    </a:lnTo>
                    <a:cubicBezTo>
                      <a:pt x="152" y="6032"/>
                      <a:pt x="141" y="6044"/>
                      <a:pt x="129" y="6057"/>
                    </a:cubicBezTo>
                    <a:lnTo>
                      <a:pt x="98" y="6088"/>
                    </a:lnTo>
                    <a:lnTo>
                      <a:pt x="105" y="6093"/>
                    </a:lnTo>
                    <a:cubicBezTo>
                      <a:pt x="43" y="6175"/>
                      <a:pt x="0" y="6272"/>
                      <a:pt x="0" y="6382"/>
                    </a:cubicBezTo>
                    <a:cubicBezTo>
                      <a:pt x="0" y="6499"/>
                      <a:pt x="46" y="6602"/>
                      <a:pt x="115" y="6686"/>
                    </a:cubicBezTo>
                    <a:lnTo>
                      <a:pt x="109" y="6690"/>
                    </a:lnTo>
                    <a:lnTo>
                      <a:pt x="10418" y="21418"/>
                    </a:lnTo>
                    <a:lnTo>
                      <a:pt x="10424" y="21413"/>
                    </a:lnTo>
                    <a:cubicBezTo>
                      <a:pt x="10514" y="21525"/>
                      <a:pt x="10646" y="21600"/>
                      <a:pt x="10800" y="21600"/>
                    </a:cubicBezTo>
                    <a:cubicBezTo>
                      <a:pt x="10954" y="21600"/>
                      <a:pt x="11086" y="21525"/>
                      <a:pt x="11176" y="21413"/>
                    </a:cubicBezTo>
                    <a:lnTo>
                      <a:pt x="11182" y="21418"/>
                    </a:lnTo>
                    <a:lnTo>
                      <a:pt x="21491" y="6690"/>
                    </a:lnTo>
                    <a:lnTo>
                      <a:pt x="21485" y="6686"/>
                    </a:lnTo>
                    <a:cubicBezTo>
                      <a:pt x="21553" y="6602"/>
                      <a:pt x="21600" y="6499"/>
                      <a:pt x="21600" y="6382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/>
              <a:p>
                <a:pPr defTabSz="17139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>
                  <a:latin typeface="+mj-lt"/>
                  <a:ea typeface="Lato" charset="0"/>
                  <a:cs typeface="Lato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52508" y="3397542"/>
              <a:ext cx="501083" cy="617357"/>
              <a:chOff x="2452508" y="3355597"/>
              <a:chExt cx="501083" cy="617357"/>
            </a:xfrm>
          </p:grpSpPr>
          <p:sp>
            <p:nvSpPr>
              <p:cNvPr id="77" name="Diamond 76"/>
              <p:cNvSpPr/>
              <p:nvPr/>
            </p:nvSpPr>
            <p:spPr>
              <a:xfrm>
                <a:off x="2514697" y="3355597"/>
                <a:ext cx="369116" cy="377504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452508" y="3462936"/>
                <a:ext cx="501083" cy="510018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rtlCol="0" anchor="ctr"/>
              <a:lstStyle/>
              <a:p>
                <a:pPr algn="ctr"/>
                <a:endParaRPr lang="en-US" sz="506" b="1" dirty="0">
                  <a:latin typeface="+mj-lt"/>
                </a:endParaRPr>
              </a:p>
            </p:txBody>
          </p:sp>
          <p:sp>
            <p:nvSpPr>
              <p:cNvPr id="113" name="Shape 2934"/>
              <p:cNvSpPr/>
              <p:nvPr/>
            </p:nvSpPr>
            <p:spPr>
              <a:xfrm>
                <a:off x="2589793" y="3576781"/>
                <a:ext cx="210871" cy="289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0800"/>
                    </a:moveTo>
                    <a:cubicBezTo>
                      <a:pt x="8563" y="10800"/>
                      <a:pt x="6750" y="9481"/>
                      <a:pt x="6750" y="7855"/>
                    </a:cubicBezTo>
                    <a:cubicBezTo>
                      <a:pt x="6750" y="6228"/>
                      <a:pt x="8563" y="4909"/>
                      <a:pt x="10800" y="4909"/>
                    </a:cubicBezTo>
                    <a:cubicBezTo>
                      <a:pt x="13037" y="4909"/>
                      <a:pt x="14850" y="6228"/>
                      <a:pt x="14850" y="7855"/>
                    </a:cubicBezTo>
                    <a:cubicBezTo>
                      <a:pt x="14850" y="9481"/>
                      <a:pt x="13037" y="10800"/>
                      <a:pt x="10800" y="10800"/>
                    </a:cubicBezTo>
                    <a:moveTo>
                      <a:pt x="10800" y="3927"/>
                    </a:moveTo>
                    <a:cubicBezTo>
                      <a:pt x="7817" y="3927"/>
                      <a:pt x="5400" y="5686"/>
                      <a:pt x="5400" y="7855"/>
                    </a:cubicBezTo>
                    <a:cubicBezTo>
                      <a:pt x="5400" y="10023"/>
                      <a:pt x="7817" y="11782"/>
                      <a:pt x="10800" y="11782"/>
                    </a:cubicBezTo>
                    <a:cubicBezTo>
                      <a:pt x="13783" y="11782"/>
                      <a:pt x="16200" y="10023"/>
                      <a:pt x="16200" y="7855"/>
                    </a:cubicBezTo>
                    <a:cubicBezTo>
                      <a:pt x="16200" y="5686"/>
                      <a:pt x="13783" y="3927"/>
                      <a:pt x="10800" y="3927"/>
                    </a:cubicBezTo>
                    <a:moveTo>
                      <a:pt x="10800" y="20127"/>
                    </a:moveTo>
                    <a:cubicBezTo>
                      <a:pt x="10800" y="20127"/>
                      <a:pt x="1350" y="13745"/>
                      <a:pt x="1350" y="7855"/>
                    </a:cubicBezTo>
                    <a:cubicBezTo>
                      <a:pt x="1350" y="4059"/>
                      <a:pt x="5581" y="982"/>
                      <a:pt x="10800" y="982"/>
                    </a:cubicBezTo>
                    <a:cubicBezTo>
                      <a:pt x="16019" y="982"/>
                      <a:pt x="20250" y="4059"/>
                      <a:pt x="20250" y="7855"/>
                    </a:cubicBezTo>
                    <a:cubicBezTo>
                      <a:pt x="20250" y="13745"/>
                      <a:pt x="10800" y="20127"/>
                      <a:pt x="10800" y="20127"/>
                    </a:cubicBezTo>
                    <a:moveTo>
                      <a:pt x="10800" y="0"/>
                    </a:moveTo>
                    <a:cubicBezTo>
                      <a:pt x="4836" y="0"/>
                      <a:pt x="0" y="3517"/>
                      <a:pt x="0" y="7855"/>
                    </a:cubicBezTo>
                    <a:cubicBezTo>
                      <a:pt x="0" y="14236"/>
                      <a:pt x="10800" y="21600"/>
                      <a:pt x="10800" y="21600"/>
                    </a:cubicBezTo>
                    <a:cubicBezTo>
                      <a:pt x="10800" y="21600"/>
                      <a:pt x="21600" y="14236"/>
                      <a:pt x="21600" y="7855"/>
                    </a:cubicBezTo>
                    <a:cubicBezTo>
                      <a:pt x="21600" y="3517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/>
              <a:p>
                <a:pPr defTabSz="17139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>
                  <a:latin typeface="+mj-lt"/>
                  <a:ea typeface="Lato" charset="0"/>
                  <a:cs typeface="Lato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405753" y="3397542"/>
              <a:ext cx="501083" cy="617357"/>
              <a:chOff x="7405753" y="3355597"/>
              <a:chExt cx="501083" cy="617357"/>
            </a:xfrm>
          </p:grpSpPr>
          <p:sp>
            <p:nvSpPr>
              <p:cNvPr id="79" name="Diamond 78"/>
              <p:cNvSpPr/>
              <p:nvPr/>
            </p:nvSpPr>
            <p:spPr>
              <a:xfrm>
                <a:off x="7472591" y="3355597"/>
                <a:ext cx="369116" cy="377504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405753" y="3462936"/>
                <a:ext cx="501083" cy="510018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4" tIns="45712" rIns="91424" bIns="45712" rtlCol="0" anchor="ctr"/>
              <a:lstStyle/>
              <a:p>
                <a:pPr algn="ctr"/>
                <a:endParaRPr lang="en-US" sz="506" b="1" dirty="0">
                  <a:latin typeface="+mj-lt"/>
                </a:endParaRPr>
              </a:p>
            </p:txBody>
          </p:sp>
          <p:sp>
            <p:nvSpPr>
              <p:cNvPr id="114" name="Shape 2950"/>
              <p:cNvSpPr/>
              <p:nvPr/>
            </p:nvSpPr>
            <p:spPr>
              <a:xfrm>
                <a:off x="7536623" y="3567555"/>
                <a:ext cx="242371" cy="2962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00" y="7855"/>
                    </a:moveTo>
                    <a:lnTo>
                      <a:pt x="7800" y="7855"/>
                    </a:lnTo>
                    <a:cubicBezTo>
                      <a:pt x="8132" y="7855"/>
                      <a:pt x="8400" y="7635"/>
                      <a:pt x="8400" y="7364"/>
                    </a:cubicBezTo>
                    <a:cubicBezTo>
                      <a:pt x="8400" y="7092"/>
                      <a:pt x="8132" y="6873"/>
                      <a:pt x="7800" y="6873"/>
                    </a:cubicBezTo>
                    <a:lnTo>
                      <a:pt x="4200" y="6873"/>
                    </a:lnTo>
                    <a:cubicBezTo>
                      <a:pt x="3868" y="6873"/>
                      <a:pt x="3600" y="7092"/>
                      <a:pt x="3600" y="7364"/>
                    </a:cubicBezTo>
                    <a:cubicBezTo>
                      <a:pt x="3600" y="7635"/>
                      <a:pt x="3868" y="7855"/>
                      <a:pt x="4200" y="7855"/>
                    </a:cubicBezTo>
                    <a:moveTo>
                      <a:pt x="4200" y="11782"/>
                    </a:moveTo>
                    <a:lnTo>
                      <a:pt x="16200" y="11782"/>
                    </a:lnTo>
                    <a:cubicBezTo>
                      <a:pt x="16532" y="11782"/>
                      <a:pt x="16800" y="11562"/>
                      <a:pt x="16800" y="11291"/>
                    </a:cubicBezTo>
                    <a:cubicBezTo>
                      <a:pt x="16800" y="11020"/>
                      <a:pt x="16532" y="10800"/>
                      <a:pt x="16200" y="10800"/>
                    </a:cubicBezTo>
                    <a:lnTo>
                      <a:pt x="4200" y="10800"/>
                    </a:lnTo>
                    <a:cubicBezTo>
                      <a:pt x="3868" y="10800"/>
                      <a:pt x="3600" y="11020"/>
                      <a:pt x="3600" y="11291"/>
                    </a:cubicBezTo>
                    <a:cubicBezTo>
                      <a:pt x="3600" y="11562"/>
                      <a:pt x="3868" y="11782"/>
                      <a:pt x="4200" y="11782"/>
                    </a:cubicBezTo>
                    <a:moveTo>
                      <a:pt x="4200" y="9818"/>
                    </a:moveTo>
                    <a:lnTo>
                      <a:pt x="11400" y="9818"/>
                    </a:lnTo>
                    <a:cubicBezTo>
                      <a:pt x="11732" y="9818"/>
                      <a:pt x="12000" y="9599"/>
                      <a:pt x="12000" y="9327"/>
                    </a:cubicBezTo>
                    <a:cubicBezTo>
                      <a:pt x="12000" y="9056"/>
                      <a:pt x="11732" y="8836"/>
                      <a:pt x="11400" y="8836"/>
                    </a:cubicBezTo>
                    <a:lnTo>
                      <a:pt x="4200" y="8836"/>
                    </a:lnTo>
                    <a:cubicBezTo>
                      <a:pt x="3868" y="8836"/>
                      <a:pt x="3600" y="9056"/>
                      <a:pt x="3600" y="9327"/>
                    </a:cubicBezTo>
                    <a:cubicBezTo>
                      <a:pt x="3600" y="9599"/>
                      <a:pt x="3868" y="9818"/>
                      <a:pt x="4200" y="9818"/>
                    </a:cubicBezTo>
                    <a:moveTo>
                      <a:pt x="4200" y="5891"/>
                    </a:moveTo>
                    <a:lnTo>
                      <a:pt x="15000" y="5891"/>
                    </a:lnTo>
                    <a:cubicBezTo>
                      <a:pt x="15332" y="5891"/>
                      <a:pt x="15600" y="5671"/>
                      <a:pt x="15600" y="5400"/>
                    </a:cubicBezTo>
                    <a:cubicBezTo>
                      <a:pt x="15600" y="5129"/>
                      <a:pt x="15332" y="4909"/>
                      <a:pt x="15000" y="4909"/>
                    </a:cubicBezTo>
                    <a:lnTo>
                      <a:pt x="4200" y="4909"/>
                    </a:lnTo>
                    <a:cubicBezTo>
                      <a:pt x="3868" y="4909"/>
                      <a:pt x="3600" y="5129"/>
                      <a:pt x="3600" y="5400"/>
                    </a:cubicBezTo>
                    <a:cubicBezTo>
                      <a:pt x="3600" y="5671"/>
                      <a:pt x="3868" y="5891"/>
                      <a:pt x="4200" y="5891"/>
                    </a:cubicBezTo>
                    <a:moveTo>
                      <a:pt x="20400" y="13745"/>
                    </a:moveTo>
                    <a:lnTo>
                      <a:pt x="1200" y="13745"/>
                    </a:lnTo>
                    <a:lnTo>
                      <a:pt x="1200" y="2945"/>
                    </a:lnTo>
                    <a:lnTo>
                      <a:pt x="20400" y="2945"/>
                    </a:lnTo>
                    <a:cubicBezTo>
                      <a:pt x="20400" y="2945"/>
                      <a:pt x="20400" y="13745"/>
                      <a:pt x="20400" y="13745"/>
                    </a:cubicBezTo>
                    <a:close/>
                    <a:moveTo>
                      <a:pt x="11400" y="20618"/>
                    </a:moveTo>
                    <a:lnTo>
                      <a:pt x="10200" y="20618"/>
                    </a:lnTo>
                    <a:lnTo>
                      <a:pt x="10200" y="14727"/>
                    </a:lnTo>
                    <a:lnTo>
                      <a:pt x="11400" y="14727"/>
                    </a:lnTo>
                    <a:cubicBezTo>
                      <a:pt x="11400" y="14727"/>
                      <a:pt x="11400" y="20618"/>
                      <a:pt x="11400" y="20618"/>
                    </a:cubicBezTo>
                    <a:close/>
                    <a:moveTo>
                      <a:pt x="10200" y="982"/>
                    </a:moveTo>
                    <a:lnTo>
                      <a:pt x="11400" y="982"/>
                    </a:lnTo>
                    <a:lnTo>
                      <a:pt x="11400" y="1964"/>
                    </a:lnTo>
                    <a:lnTo>
                      <a:pt x="10200" y="1964"/>
                    </a:lnTo>
                    <a:cubicBezTo>
                      <a:pt x="10200" y="1964"/>
                      <a:pt x="10200" y="982"/>
                      <a:pt x="10200" y="982"/>
                    </a:cubicBezTo>
                    <a:close/>
                    <a:moveTo>
                      <a:pt x="20400" y="1964"/>
                    </a:moveTo>
                    <a:lnTo>
                      <a:pt x="12600" y="1964"/>
                    </a:lnTo>
                    <a:lnTo>
                      <a:pt x="12600" y="982"/>
                    </a:lnTo>
                    <a:cubicBezTo>
                      <a:pt x="12600" y="440"/>
                      <a:pt x="12062" y="0"/>
                      <a:pt x="11400" y="0"/>
                    </a:cubicBezTo>
                    <a:lnTo>
                      <a:pt x="10200" y="0"/>
                    </a:lnTo>
                    <a:cubicBezTo>
                      <a:pt x="9537" y="0"/>
                      <a:pt x="9000" y="440"/>
                      <a:pt x="9000" y="982"/>
                    </a:cubicBezTo>
                    <a:lnTo>
                      <a:pt x="9000" y="1964"/>
                    </a:lnTo>
                    <a:lnTo>
                      <a:pt x="1200" y="1964"/>
                    </a:lnTo>
                    <a:cubicBezTo>
                      <a:pt x="537" y="1964"/>
                      <a:pt x="0" y="2404"/>
                      <a:pt x="0" y="2945"/>
                    </a:cubicBezTo>
                    <a:lnTo>
                      <a:pt x="0" y="13745"/>
                    </a:lnTo>
                    <a:cubicBezTo>
                      <a:pt x="0" y="14287"/>
                      <a:pt x="537" y="14727"/>
                      <a:pt x="1200" y="14727"/>
                    </a:cubicBezTo>
                    <a:lnTo>
                      <a:pt x="9000" y="14727"/>
                    </a:lnTo>
                    <a:lnTo>
                      <a:pt x="9000" y="20618"/>
                    </a:lnTo>
                    <a:cubicBezTo>
                      <a:pt x="9000" y="21160"/>
                      <a:pt x="9537" y="21600"/>
                      <a:pt x="10200" y="21600"/>
                    </a:cubicBezTo>
                    <a:lnTo>
                      <a:pt x="11400" y="21600"/>
                    </a:lnTo>
                    <a:cubicBezTo>
                      <a:pt x="12062" y="21600"/>
                      <a:pt x="12600" y="21160"/>
                      <a:pt x="12600" y="20618"/>
                    </a:cubicBezTo>
                    <a:lnTo>
                      <a:pt x="12600" y="14727"/>
                    </a:lnTo>
                    <a:lnTo>
                      <a:pt x="20400" y="14727"/>
                    </a:lnTo>
                    <a:cubicBezTo>
                      <a:pt x="21062" y="14727"/>
                      <a:pt x="21600" y="14287"/>
                      <a:pt x="21600" y="13745"/>
                    </a:cubicBezTo>
                    <a:lnTo>
                      <a:pt x="21600" y="2945"/>
                    </a:lnTo>
                    <a:cubicBezTo>
                      <a:pt x="21600" y="2404"/>
                      <a:pt x="21062" y="1964"/>
                      <a:pt x="20400" y="1964"/>
                    </a:cubicBezTo>
                    <a:moveTo>
                      <a:pt x="17400" y="8836"/>
                    </a:moveTo>
                    <a:lnTo>
                      <a:pt x="13800" y="8836"/>
                    </a:lnTo>
                    <a:cubicBezTo>
                      <a:pt x="13468" y="8836"/>
                      <a:pt x="13200" y="9056"/>
                      <a:pt x="13200" y="9327"/>
                    </a:cubicBezTo>
                    <a:cubicBezTo>
                      <a:pt x="13200" y="9599"/>
                      <a:pt x="13468" y="9818"/>
                      <a:pt x="13800" y="9818"/>
                    </a:cubicBezTo>
                    <a:lnTo>
                      <a:pt x="17400" y="9818"/>
                    </a:lnTo>
                    <a:cubicBezTo>
                      <a:pt x="17732" y="9818"/>
                      <a:pt x="18000" y="9599"/>
                      <a:pt x="18000" y="9327"/>
                    </a:cubicBezTo>
                    <a:cubicBezTo>
                      <a:pt x="18000" y="9056"/>
                      <a:pt x="17732" y="8836"/>
                      <a:pt x="17400" y="8836"/>
                    </a:cubicBezTo>
                    <a:moveTo>
                      <a:pt x="9600" y="7364"/>
                    </a:moveTo>
                    <a:cubicBezTo>
                      <a:pt x="9600" y="7635"/>
                      <a:pt x="9868" y="7855"/>
                      <a:pt x="10200" y="7855"/>
                    </a:cubicBezTo>
                    <a:lnTo>
                      <a:pt x="17400" y="7855"/>
                    </a:lnTo>
                    <a:cubicBezTo>
                      <a:pt x="17732" y="7855"/>
                      <a:pt x="18000" y="7635"/>
                      <a:pt x="18000" y="7364"/>
                    </a:cubicBezTo>
                    <a:cubicBezTo>
                      <a:pt x="18000" y="7092"/>
                      <a:pt x="17732" y="6873"/>
                      <a:pt x="17400" y="6873"/>
                    </a:cubicBezTo>
                    <a:lnTo>
                      <a:pt x="10200" y="6873"/>
                    </a:lnTo>
                    <a:cubicBezTo>
                      <a:pt x="9868" y="6873"/>
                      <a:pt x="9600" y="7092"/>
                      <a:pt x="9600" y="7364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/>
              <a:p>
                <a:pPr defTabSz="171399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125">
                  <a:latin typeface="+mj-lt"/>
                  <a:ea typeface="Lato" charset="0"/>
                  <a:cs typeface="Lato" charset="0"/>
                </a:endParaRPr>
              </a:p>
            </p:txBody>
          </p:sp>
        </p:grpSp>
        <p:sp>
          <p:nvSpPr>
            <p:cNvPr id="55" name="Subtitle 2"/>
            <p:cNvSpPr txBox="1">
              <a:spLocks/>
            </p:cNvSpPr>
            <p:nvPr/>
          </p:nvSpPr>
          <p:spPr>
            <a:xfrm>
              <a:off x="5710000" y="3659546"/>
              <a:ext cx="1535633" cy="467075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515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69311" y="3364029"/>
              <a:ext cx="615811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5"/>
                  </a:solidFill>
                  <a:latin typeface="+mj-lt"/>
                  <a:ea typeface="Lato Black" charset="0"/>
                  <a:cs typeface="Lato Black" charset="0"/>
                </a:rPr>
                <a:t>TITLW</a:t>
              </a:r>
              <a:endParaRPr lang="en-US" sz="1200" b="1" dirty="0">
                <a:solidFill>
                  <a:schemeClr val="accent5"/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  <p:sp>
          <p:nvSpPr>
            <p:cNvPr id="57" name="Subtitle 2"/>
            <p:cNvSpPr txBox="1">
              <a:spLocks/>
            </p:cNvSpPr>
            <p:nvPr/>
          </p:nvSpPr>
          <p:spPr>
            <a:xfrm>
              <a:off x="746675" y="3659546"/>
              <a:ext cx="1535633" cy="467075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515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26794" y="3364029"/>
              <a:ext cx="574196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/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200" b="1" dirty="0">
                <a:solidFill>
                  <a:schemeClr val="accent1"/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  <p:sp>
          <p:nvSpPr>
            <p:cNvPr id="59" name="Subtitle 2"/>
            <p:cNvSpPr txBox="1">
              <a:spLocks/>
            </p:cNvSpPr>
            <p:nvPr/>
          </p:nvSpPr>
          <p:spPr>
            <a:xfrm>
              <a:off x="3213353" y="3659546"/>
              <a:ext cx="1535633" cy="467075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515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93471" y="3364029"/>
              <a:ext cx="574196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3"/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200" b="1" dirty="0">
                <a:solidFill>
                  <a:schemeClr val="accent3"/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  <p:sp>
          <p:nvSpPr>
            <p:cNvPr id="62" name="Subtitle 2"/>
            <p:cNvSpPr txBox="1">
              <a:spLocks/>
            </p:cNvSpPr>
            <p:nvPr/>
          </p:nvSpPr>
          <p:spPr>
            <a:xfrm>
              <a:off x="6919381" y="2045484"/>
              <a:ext cx="1535633" cy="467075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515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99498" y="1749967"/>
              <a:ext cx="574196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6"/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200" b="1" dirty="0">
                <a:solidFill>
                  <a:schemeClr val="accent6"/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  <p:sp>
          <p:nvSpPr>
            <p:cNvPr id="68" name="Subtitle 2"/>
            <p:cNvSpPr txBox="1">
              <a:spLocks/>
            </p:cNvSpPr>
            <p:nvPr/>
          </p:nvSpPr>
          <p:spPr>
            <a:xfrm>
              <a:off x="1956056" y="2045484"/>
              <a:ext cx="1535633" cy="467075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515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36177" y="1749967"/>
              <a:ext cx="574195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2"/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200" b="1" dirty="0">
                <a:solidFill>
                  <a:schemeClr val="accent2"/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4422734" y="2045484"/>
              <a:ext cx="1535633" cy="467075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515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02852" y="1749967"/>
              <a:ext cx="574196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4"/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200" b="1" dirty="0">
                <a:solidFill>
                  <a:schemeClr val="accent4"/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8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-Event_Timeline_16-9" id="{1C0E1854-7130-D149-9E7D-9E6FE4282EAD}" vid="{D454DE67-CBB5-A549-AD15-5728A6E9B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01-Event_Timeline_16-9</Template>
  <TotalTime>44</TotalTime>
  <Words>70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Bebas Neue</vt:lpstr>
      <vt:lpstr>Calibri</vt:lpstr>
      <vt:lpstr>Corbel</vt:lpstr>
      <vt:lpstr>Gill Sans</vt:lpstr>
      <vt:lpstr>Lato</vt:lpstr>
      <vt:lpstr>Lato Black</vt:lpstr>
      <vt:lpstr>Lato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TIMELINE</dc:title>
  <dc:creator>Microsoft Office User</dc:creator>
  <cp:lastModifiedBy>Microsoft Office User</cp:lastModifiedBy>
  <cp:revision>12</cp:revision>
  <cp:lastPrinted>2017-11-20T12:42:18Z</cp:lastPrinted>
  <dcterms:created xsi:type="dcterms:W3CDTF">2017-11-20T12:47:49Z</dcterms:created>
  <dcterms:modified xsi:type="dcterms:W3CDTF">2017-11-20T14:20:48Z</dcterms:modified>
</cp:coreProperties>
</file>