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E69"/>
    <a:srgbClr val="E32D91"/>
    <a:srgbClr val="A427A9"/>
    <a:srgbClr val="9FE3EC"/>
    <a:srgbClr val="71DDEB"/>
    <a:srgbClr val="5EC9D7"/>
    <a:srgbClr val="42A2AE"/>
    <a:srgbClr val="2C7A86"/>
    <a:srgbClr val="54B7C4"/>
    <a:srgbClr val="4D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9"/>
  </p:normalViewPr>
  <p:slideViewPr>
    <p:cSldViewPr snapToGrid="0" snapToObjects="1">
      <p:cViewPr>
        <p:scale>
          <a:sx n="140" d="100"/>
          <a:sy n="140" d="100"/>
        </p:scale>
        <p:origin x="244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2FC6C-8120-3645-81C2-579ADBAEC283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A51C1-4772-A64C-AB6B-559EF98CB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8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9280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874DF-9D81-F643-BEDF-5BF5BC282A65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DF19-1E89-1448-91D0-608C81647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>
            <a:spLocks/>
          </p:cNvSpPr>
          <p:nvPr/>
        </p:nvSpPr>
        <p:spPr bwMode="auto">
          <a:xfrm>
            <a:off x="493776" y="228865"/>
            <a:ext cx="5672715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defTabSz="1714500">
              <a:lnSpc>
                <a:spcPts val="2775"/>
              </a:lnSpc>
            </a:pPr>
            <a:r>
              <a:rPr lang="en-US" sz="2700" b="1" spc="188" dirty="0" smtClean="0">
                <a:solidFill>
                  <a:srgbClr val="E75E69"/>
                </a:solidFill>
                <a:latin typeface="+mj-lt"/>
                <a:ea typeface="Lato Black" charset="0"/>
                <a:cs typeface="Lato Black" charset="0"/>
                <a:sym typeface="Bebas Neue" charset="0"/>
              </a:rPr>
              <a:t>HISTORY</a:t>
            </a:r>
            <a:r>
              <a:rPr lang="en-US" sz="2700" b="1" spc="188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 Black" charset="0"/>
                <a:cs typeface="Lato Black" charset="0"/>
                <a:sym typeface="Bebas Neue" charset="0"/>
              </a:rPr>
              <a:t> </a:t>
            </a:r>
            <a:r>
              <a:rPr lang="en-US" sz="2700" b="1" spc="188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Black" charset="0"/>
                <a:cs typeface="Lato Black" charset="0"/>
                <a:sym typeface="Bebas Neue" charset="0"/>
              </a:rPr>
              <a:t>TIMELINE</a:t>
            </a:r>
            <a:endParaRPr lang="en-US" sz="2700" b="1" spc="18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 Black" charset="0"/>
              <a:cs typeface="Lato Black" charset="0"/>
              <a:sym typeface="Bebas Neue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00981" y="1196724"/>
            <a:ext cx="0" cy="399249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 rot="5400000">
            <a:off x="5021118" y="681380"/>
            <a:ext cx="27432" cy="1028700"/>
          </a:xfrm>
          <a:prstGeom prst="rect">
            <a:avLst/>
          </a:prstGeom>
          <a:solidFill>
            <a:srgbClr val="E75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 rot="5400000">
            <a:off x="4457761" y="1153492"/>
            <a:ext cx="86440" cy="86462"/>
          </a:xfrm>
          <a:prstGeom prst="ellipse">
            <a:avLst/>
          </a:prstGeom>
          <a:solidFill>
            <a:srgbClr val="E75E69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 sz="506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" charset="0"/>
              <a:cs typeface="Lato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995874" y="4355294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" charset="0"/>
                <a:cs typeface="Lato" charset="0"/>
              </a:rPr>
              <a:t>2017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Lato" charset="0"/>
              <a:cs typeface="Lato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995874" y="2725923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" charset="0"/>
                <a:cs typeface="Lato" charset="0"/>
              </a:rPr>
              <a:t>2000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580213" y="1896613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" charset="0"/>
                <a:cs typeface="Lato" charset="0"/>
              </a:rPr>
              <a:t>1995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995874" y="1084338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" charset="0"/>
                <a:cs typeface="Lato" charset="0"/>
              </a:rPr>
              <a:t>1990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580213" y="3526910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" charset="0"/>
                <a:cs typeface="Lato" charset="0"/>
              </a:rPr>
              <a:t>2007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69394" y="907483"/>
            <a:ext cx="1363760" cy="579461"/>
            <a:chOff x="5374822" y="1026355"/>
            <a:chExt cx="1363760" cy="579461"/>
          </a:xfrm>
        </p:grpSpPr>
        <p:sp>
          <p:nvSpPr>
            <p:cNvPr id="53" name="Subtitle 2"/>
            <p:cNvSpPr txBox="1">
              <a:spLocks/>
            </p:cNvSpPr>
            <p:nvPr/>
          </p:nvSpPr>
          <p:spPr>
            <a:xfrm>
              <a:off x="5374822" y="1246463"/>
              <a:ext cx="1363760" cy="359353"/>
            </a:xfrm>
            <a:prstGeom prst="rect">
              <a:avLst/>
            </a:prstGeom>
          </p:spPr>
          <p:txBody>
            <a:bodyPr vert="horz" wrap="square" lIns="81559" tIns="40779" rIns="81559" bIns="4077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Lato Light" charset="0"/>
                  <a:cs typeface="Lato Light" charset="0"/>
                </a:rPr>
                <a:t>Write your content here, all about your project.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74822" y="1026355"/>
              <a:ext cx="476412" cy="24622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Lato Black" charset="0"/>
                  <a:cs typeface="Lato Black" charset="0"/>
                </a:rPr>
                <a:t>TITLE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 Black" charset="0"/>
                <a:cs typeface="Lato Black" charset="0"/>
              </a:endParaRPr>
            </a:p>
          </p:txBody>
        </p:sp>
      </p:grpSp>
      <p:sp>
        <p:nvSpPr>
          <p:cNvPr id="30" name="Oval 29"/>
          <p:cNvSpPr>
            <a:spLocks noChangeAspect="1"/>
          </p:cNvSpPr>
          <p:nvPr/>
        </p:nvSpPr>
        <p:spPr>
          <a:xfrm rot="5400000">
            <a:off x="4457761" y="1968069"/>
            <a:ext cx="86440" cy="86462"/>
          </a:xfrm>
          <a:prstGeom prst="ellipse">
            <a:avLst/>
          </a:prstGeom>
          <a:solidFill>
            <a:srgbClr val="E75E69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 sz="506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" charset="0"/>
              <a:cs typeface="Lato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 rot="5400000">
            <a:off x="4457761" y="2782646"/>
            <a:ext cx="86440" cy="86462"/>
          </a:xfrm>
          <a:prstGeom prst="ellipse">
            <a:avLst/>
          </a:prstGeom>
          <a:solidFill>
            <a:srgbClr val="E75E69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 sz="506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" charset="0"/>
              <a:cs typeface="Lato" charset="0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 rot="5400000">
            <a:off x="4457761" y="3597223"/>
            <a:ext cx="86440" cy="86462"/>
          </a:xfrm>
          <a:prstGeom prst="ellipse">
            <a:avLst/>
          </a:prstGeom>
          <a:solidFill>
            <a:srgbClr val="E75E69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 sz="506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" charset="0"/>
              <a:cs typeface="Lato" charset="0"/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 rot="5400000">
            <a:off x="4457761" y="4411800"/>
            <a:ext cx="86440" cy="86462"/>
          </a:xfrm>
          <a:prstGeom prst="ellipse">
            <a:avLst/>
          </a:prstGeom>
          <a:solidFill>
            <a:srgbClr val="E75E69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 sz="506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" charset="0"/>
              <a:cs typeface="Lato" charset="0"/>
            </a:endParaRPr>
          </a:p>
        </p:txBody>
      </p:sp>
      <p:sp>
        <p:nvSpPr>
          <p:cNvPr id="34" name="Rectangle 33"/>
          <p:cNvSpPr/>
          <p:nvPr/>
        </p:nvSpPr>
        <p:spPr>
          <a:xfrm rot="5400000">
            <a:off x="3949321" y="1490849"/>
            <a:ext cx="27432" cy="1028700"/>
          </a:xfrm>
          <a:prstGeom prst="rect">
            <a:avLst/>
          </a:prstGeom>
          <a:solidFill>
            <a:srgbClr val="E75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 rot="5400000">
            <a:off x="5021118" y="2307813"/>
            <a:ext cx="27432" cy="1028700"/>
          </a:xfrm>
          <a:prstGeom prst="rect">
            <a:avLst/>
          </a:prstGeom>
          <a:solidFill>
            <a:srgbClr val="E75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 rot="5400000">
            <a:off x="3949321" y="3124777"/>
            <a:ext cx="27432" cy="1028700"/>
          </a:xfrm>
          <a:prstGeom prst="rect">
            <a:avLst/>
          </a:prstGeom>
          <a:solidFill>
            <a:srgbClr val="E75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 rot="5400000">
            <a:off x="5021118" y="3941741"/>
            <a:ext cx="27432" cy="1028700"/>
          </a:xfrm>
          <a:prstGeom prst="rect">
            <a:avLst/>
          </a:prstGeom>
          <a:solidFill>
            <a:srgbClr val="E75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22406" y="1712754"/>
            <a:ext cx="1363760" cy="579461"/>
            <a:chOff x="1912094" y="1805843"/>
            <a:chExt cx="1363760" cy="579461"/>
          </a:xfrm>
        </p:grpSpPr>
        <p:sp>
          <p:nvSpPr>
            <p:cNvPr id="40" name="Subtitle 2"/>
            <p:cNvSpPr txBox="1">
              <a:spLocks/>
            </p:cNvSpPr>
            <p:nvPr/>
          </p:nvSpPr>
          <p:spPr>
            <a:xfrm>
              <a:off x="1912094" y="2025951"/>
              <a:ext cx="1363760" cy="359353"/>
            </a:xfrm>
            <a:prstGeom prst="rect">
              <a:avLst/>
            </a:prstGeom>
          </p:spPr>
          <p:txBody>
            <a:bodyPr vert="horz" wrap="square" lIns="81559" tIns="40779" rIns="81559" bIns="4077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Lato Light" charset="0"/>
                  <a:cs typeface="Lato Light" charset="0"/>
                </a:rPr>
                <a:t>Write your content here, all about your project.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12094" y="1805843"/>
              <a:ext cx="476412" cy="24622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Lato Black" charset="0"/>
                  <a:cs typeface="Lato Black" charset="0"/>
                </a:rPr>
                <a:t>TITLE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122406" y="3339184"/>
            <a:ext cx="1363760" cy="579461"/>
            <a:chOff x="1912094" y="1805843"/>
            <a:chExt cx="1363760" cy="579461"/>
          </a:xfrm>
        </p:grpSpPr>
        <p:sp>
          <p:nvSpPr>
            <p:cNvPr id="46" name="Subtitle 2"/>
            <p:cNvSpPr txBox="1">
              <a:spLocks/>
            </p:cNvSpPr>
            <p:nvPr/>
          </p:nvSpPr>
          <p:spPr>
            <a:xfrm>
              <a:off x="1912094" y="2025951"/>
              <a:ext cx="1363760" cy="359353"/>
            </a:xfrm>
            <a:prstGeom prst="rect">
              <a:avLst/>
            </a:prstGeom>
          </p:spPr>
          <p:txBody>
            <a:bodyPr vert="horz" wrap="square" lIns="81559" tIns="40779" rIns="81559" bIns="4077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Lato Light" charset="0"/>
                  <a:cs typeface="Lato Light" charset="0"/>
                </a:rPr>
                <a:t>Write your content here, all about your project.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12094" y="1805843"/>
              <a:ext cx="476412" cy="24622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Lato Black" charset="0"/>
                  <a:cs typeface="Lato Black" charset="0"/>
                </a:rPr>
                <a:t>TITLE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69394" y="2511431"/>
            <a:ext cx="1363760" cy="579461"/>
            <a:chOff x="5374822" y="1026355"/>
            <a:chExt cx="1363760" cy="579461"/>
          </a:xfrm>
        </p:grpSpPr>
        <p:sp>
          <p:nvSpPr>
            <p:cNvPr id="51" name="Subtitle 2"/>
            <p:cNvSpPr txBox="1">
              <a:spLocks/>
            </p:cNvSpPr>
            <p:nvPr/>
          </p:nvSpPr>
          <p:spPr>
            <a:xfrm>
              <a:off x="5374822" y="1246463"/>
              <a:ext cx="1363760" cy="359353"/>
            </a:xfrm>
            <a:prstGeom prst="rect">
              <a:avLst/>
            </a:prstGeom>
          </p:spPr>
          <p:txBody>
            <a:bodyPr vert="horz" wrap="square" lIns="81559" tIns="40779" rIns="81559" bIns="4077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Lato Light" charset="0"/>
                  <a:cs typeface="Lato Light" charset="0"/>
                </a:rPr>
                <a:t>Write your content here, all about your project.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74822" y="1026355"/>
              <a:ext cx="476412" cy="24622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Lato Black" charset="0"/>
                  <a:cs typeface="Lato Black" charset="0"/>
                </a:rPr>
                <a:t>TITLE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569394" y="4152854"/>
            <a:ext cx="1363760" cy="579461"/>
            <a:chOff x="5374822" y="1026355"/>
            <a:chExt cx="1363760" cy="579461"/>
          </a:xfrm>
        </p:grpSpPr>
        <p:sp>
          <p:nvSpPr>
            <p:cNvPr id="60" name="Subtitle 2"/>
            <p:cNvSpPr txBox="1">
              <a:spLocks/>
            </p:cNvSpPr>
            <p:nvPr/>
          </p:nvSpPr>
          <p:spPr>
            <a:xfrm>
              <a:off x="5374822" y="1246463"/>
              <a:ext cx="1363760" cy="359353"/>
            </a:xfrm>
            <a:prstGeom prst="rect">
              <a:avLst/>
            </a:prstGeom>
          </p:spPr>
          <p:txBody>
            <a:bodyPr vert="horz" wrap="square" lIns="81559" tIns="40779" rIns="81559" bIns="4077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Lato Light" charset="0"/>
                  <a:cs typeface="Lato Light" charset="0"/>
                </a:rPr>
                <a:t>Write your content here, all about your project.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74822" y="1026355"/>
              <a:ext cx="476412" cy="24622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Lato Black" charset="0"/>
                  <a:cs typeface="Lato Black" charset="0"/>
                </a:rPr>
                <a:t>TITLE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Lato Black" charset="0"/>
                <a:cs typeface="Lato Black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004304" y="3886200"/>
            <a:ext cx="1527048" cy="1015200"/>
          </a:xfrm>
          <a:prstGeom prst="rect">
            <a:avLst/>
          </a:prstGeom>
          <a:solidFill>
            <a:srgbClr val="E75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004304" y="2340864"/>
            <a:ext cx="1527048" cy="1015200"/>
          </a:xfrm>
          <a:prstGeom prst="rect">
            <a:avLst/>
          </a:prstGeom>
          <a:solidFill>
            <a:srgbClr val="E75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004304" y="722376"/>
            <a:ext cx="1527048" cy="1015200"/>
          </a:xfrm>
          <a:prstGeom prst="rect">
            <a:avLst/>
          </a:prstGeom>
          <a:solidFill>
            <a:srgbClr val="E75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93776" y="3099816"/>
            <a:ext cx="1527048" cy="1015200"/>
          </a:xfrm>
          <a:prstGeom prst="rect">
            <a:avLst/>
          </a:prstGeom>
          <a:solidFill>
            <a:srgbClr val="E75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93776" y="1527048"/>
            <a:ext cx="1527048" cy="1015200"/>
          </a:xfrm>
          <a:prstGeom prst="rect">
            <a:avLst/>
          </a:prstGeom>
          <a:solidFill>
            <a:srgbClr val="E75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824" y="3098383"/>
            <a:ext cx="1525903" cy="10178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70" y="3881906"/>
            <a:ext cx="1525904" cy="10178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71" y="724211"/>
            <a:ext cx="1525903" cy="10178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71" y="2342699"/>
            <a:ext cx="1525903" cy="10178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824" y="1523447"/>
            <a:ext cx="1525595" cy="101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4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-Event_Timeline_16-9" id="{1C0E1854-7130-D149-9E7D-9E6FE4282EAD}" vid="{D454DE67-CBB5-A549-AD15-5728A6E9B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01-Event_Timeline_16-9</Template>
  <TotalTime>75</TotalTime>
  <Words>62</Words>
  <Application>Microsoft Macintosh PowerPoint</Application>
  <PresentationFormat>On-screen Show (16:9)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Bebas Neue</vt:lpstr>
      <vt:lpstr>Calibri</vt:lpstr>
      <vt:lpstr>Franklin Gothic Book</vt:lpstr>
      <vt:lpstr>Franklin Gothic Medium</vt:lpstr>
      <vt:lpstr>Lato</vt:lpstr>
      <vt:lpstr>Lato Black</vt:lpstr>
      <vt:lpstr>Lato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VERTICAL TIMELINE</dc:title>
  <dc:creator>Microsoft Office User</dc:creator>
  <cp:lastModifiedBy>Microsoft Office User</cp:lastModifiedBy>
  <cp:revision>20</cp:revision>
  <cp:lastPrinted>2017-11-20T12:42:18Z</cp:lastPrinted>
  <dcterms:created xsi:type="dcterms:W3CDTF">2017-11-20T12:47:49Z</dcterms:created>
  <dcterms:modified xsi:type="dcterms:W3CDTF">2017-11-20T15:08:07Z</dcterms:modified>
</cp:coreProperties>
</file>