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46E"/>
    <a:srgbClr val="2C3854"/>
    <a:srgbClr val="FF5D6C"/>
    <a:srgbClr val="F8F8F8"/>
    <a:srgbClr val="ECECEC"/>
    <a:srgbClr val="02CEB5"/>
    <a:srgbClr val="E7C667"/>
    <a:srgbClr val="D9B85B"/>
    <a:srgbClr val="FCD665"/>
    <a:srgbClr val="F4C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30"/>
  </p:normalViewPr>
  <p:slideViewPr>
    <p:cSldViewPr snapToGrid="0" snapToObjects="1">
      <p:cViewPr varScale="1">
        <p:scale>
          <a:sx n="145" d="100"/>
          <a:sy n="145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E25D2-2C58-8647-9153-EF1C2B4A8C96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A0793-C4F3-DE4C-83DB-4C5E35D1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3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01963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7B05-B5C2-1B45-80A0-938A76E675A9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D47C8-D094-1641-ABB8-CDCB1BAF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23"/>
          <p:cNvSpPr/>
          <p:nvPr/>
        </p:nvSpPr>
        <p:spPr>
          <a:xfrm>
            <a:off x="445273" y="-7951"/>
            <a:ext cx="8706678" cy="5168348"/>
          </a:xfrm>
          <a:custGeom>
            <a:avLst/>
            <a:gdLst>
              <a:gd name="connsiteX0" fmla="*/ 7863840 w 8706678"/>
              <a:gd name="connsiteY0" fmla="*/ 7951 h 5168348"/>
              <a:gd name="connsiteX1" fmla="*/ 5891917 w 8706678"/>
              <a:gd name="connsiteY1" fmla="*/ 2608028 h 5168348"/>
              <a:gd name="connsiteX2" fmla="*/ 5064981 w 8706678"/>
              <a:gd name="connsiteY2" fmla="*/ 1971923 h 5168348"/>
              <a:gd name="connsiteX3" fmla="*/ 4214191 w 8706678"/>
              <a:gd name="connsiteY3" fmla="*/ 3069203 h 5168348"/>
              <a:gd name="connsiteX4" fmla="*/ 3371353 w 8706678"/>
              <a:gd name="connsiteY4" fmla="*/ 2433099 h 5168348"/>
              <a:gd name="connsiteX5" fmla="*/ 2520564 w 8706678"/>
              <a:gd name="connsiteY5" fmla="*/ 3562184 h 5168348"/>
              <a:gd name="connsiteX6" fmla="*/ 1709530 w 8706678"/>
              <a:gd name="connsiteY6" fmla="*/ 2941982 h 5168348"/>
              <a:gd name="connsiteX7" fmla="*/ 0 w 8706678"/>
              <a:gd name="connsiteY7" fmla="*/ 5168348 h 5168348"/>
              <a:gd name="connsiteX8" fmla="*/ 8706678 w 8706678"/>
              <a:gd name="connsiteY8" fmla="*/ 5168348 h 5168348"/>
              <a:gd name="connsiteX9" fmla="*/ 8706678 w 8706678"/>
              <a:gd name="connsiteY9" fmla="*/ 0 h 5168348"/>
              <a:gd name="connsiteX10" fmla="*/ 7863840 w 8706678"/>
              <a:gd name="connsiteY10" fmla="*/ 7951 h 516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06678" h="5168348">
                <a:moveTo>
                  <a:pt x="7863840" y="7951"/>
                </a:moveTo>
                <a:lnTo>
                  <a:pt x="5891917" y="2608028"/>
                </a:lnTo>
                <a:lnTo>
                  <a:pt x="5064981" y="1971923"/>
                </a:lnTo>
                <a:lnTo>
                  <a:pt x="4214191" y="3069203"/>
                </a:lnTo>
                <a:lnTo>
                  <a:pt x="3371353" y="2433099"/>
                </a:lnTo>
                <a:lnTo>
                  <a:pt x="2520564" y="3562184"/>
                </a:lnTo>
                <a:lnTo>
                  <a:pt x="1709530" y="2941982"/>
                </a:lnTo>
                <a:lnTo>
                  <a:pt x="0" y="5168348"/>
                </a:lnTo>
                <a:lnTo>
                  <a:pt x="8706678" y="5168348"/>
                </a:lnTo>
                <a:lnTo>
                  <a:pt x="8706678" y="0"/>
                </a:lnTo>
                <a:lnTo>
                  <a:pt x="7863840" y="7951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3858062" y="1440017"/>
            <a:ext cx="817098" cy="8170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balanced" dir="t"/>
          </a:scene3d>
          <a:sp3d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7" name="Freeform 216"/>
          <p:cNvSpPr/>
          <p:nvPr/>
        </p:nvSpPr>
        <p:spPr>
          <a:xfrm rot="2273564">
            <a:off x="3884695" y="1448122"/>
            <a:ext cx="817135" cy="726611"/>
          </a:xfrm>
          <a:custGeom>
            <a:avLst/>
            <a:gdLst>
              <a:gd name="connsiteX0" fmla="*/ 157643 w 817135"/>
              <a:gd name="connsiteY0" fmla="*/ 86156 h 726611"/>
              <a:gd name="connsiteX1" fmla="*/ 730979 w 817135"/>
              <a:gd name="connsiteY1" fmla="*/ 157643 h 726611"/>
              <a:gd name="connsiteX2" fmla="*/ 719372 w 817135"/>
              <a:gd name="connsiteY2" fmla="*/ 673858 h 726611"/>
              <a:gd name="connsiteX3" fmla="*/ 666031 w 817135"/>
              <a:gd name="connsiteY3" fmla="*/ 724740 h 726611"/>
              <a:gd name="connsiteX4" fmla="*/ 666032 w 817135"/>
              <a:gd name="connsiteY4" fmla="*/ 396219 h 726611"/>
              <a:gd name="connsiteX5" fmla="*/ 153669 w 817135"/>
              <a:gd name="connsiteY5" fmla="*/ 396219 h 726611"/>
              <a:gd name="connsiteX6" fmla="*/ 153669 w 817135"/>
              <a:gd name="connsiteY6" fmla="*/ 726611 h 726611"/>
              <a:gd name="connsiteX7" fmla="*/ 143276 w 817135"/>
              <a:gd name="connsiteY7" fmla="*/ 719371 h 726611"/>
              <a:gd name="connsiteX8" fmla="*/ 86156 w 817135"/>
              <a:gd name="connsiteY8" fmla="*/ 659492 h 726611"/>
              <a:gd name="connsiteX9" fmla="*/ 157643 w 817135"/>
              <a:gd name="connsiteY9" fmla="*/ 86156 h 72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7135" h="726611">
                <a:moveTo>
                  <a:pt x="157643" y="86156"/>
                </a:moveTo>
                <a:cubicBezTo>
                  <a:pt x="335705" y="-52426"/>
                  <a:pt x="592397" y="-20420"/>
                  <a:pt x="730979" y="157643"/>
                </a:cubicBezTo>
                <a:cubicBezTo>
                  <a:pt x="852238" y="313447"/>
                  <a:pt x="842891" y="529453"/>
                  <a:pt x="719372" y="673858"/>
                </a:cubicBezTo>
                <a:lnTo>
                  <a:pt x="666031" y="724740"/>
                </a:lnTo>
                <a:lnTo>
                  <a:pt x="666032" y="396219"/>
                </a:lnTo>
                <a:lnTo>
                  <a:pt x="153669" y="396219"/>
                </a:lnTo>
                <a:lnTo>
                  <a:pt x="153669" y="726611"/>
                </a:lnTo>
                <a:lnTo>
                  <a:pt x="143276" y="719371"/>
                </a:lnTo>
                <a:cubicBezTo>
                  <a:pt x="122647" y="701725"/>
                  <a:pt x="103479" y="681750"/>
                  <a:pt x="86156" y="659492"/>
                </a:cubicBezTo>
                <a:cubicBezTo>
                  <a:pt x="-52426" y="481429"/>
                  <a:pt x="-20420" y="224738"/>
                  <a:pt x="157643" y="86156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2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4009253" y="1591208"/>
            <a:ext cx="514716" cy="514716"/>
          </a:xfrm>
          <a:prstGeom prst="ellipse">
            <a:avLst/>
          </a:prstGeom>
          <a:solidFill>
            <a:srgbClr val="FF5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5549259" y="973317"/>
            <a:ext cx="817098" cy="8170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balanced" dir="t"/>
          </a:scene3d>
          <a:sp3d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3" name="Freeform 222"/>
          <p:cNvSpPr/>
          <p:nvPr/>
        </p:nvSpPr>
        <p:spPr>
          <a:xfrm rot="2273564">
            <a:off x="5575892" y="981422"/>
            <a:ext cx="817135" cy="726611"/>
          </a:xfrm>
          <a:custGeom>
            <a:avLst/>
            <a:gdLst>
              <a:gd name="connsiteX0" fmla="*/ 157643 w 817135"/>
              <a:gd name="connsiteY0" fmla="*/ 86156 h 726611"/>
              <a:gd name="connsiteX1" fmla="*/ 730979 w 817135"/>
              <a:gd name="connsiteY1" fmla="*/ 157643 h 726611"/>
              <a:gd name="connsiteX2" fmla="*/ 719372 w 817135"/>
              <a:gd name="connsiteY2" fmla="*/ 673858 h 726611"/>
              <a:gd name="connsiteX3" fmla="*/ 666031 w 817135"/>
              <a:gd name="connsiteY3" fmla="*/ 724740 h 726611"/>
              <a:gd name="connsiteX4" fmla="*/ 666032 w 817135"/>
              <a:gd name="connsiteY4" fmla="*/ 396219 h 726611"/>
              <a:gd name="connsiteX5" fmla="*/ 153669 w 817135"/>
              <a:gd name="connsiteY5" fmla="*/ 396219 h 726611"/>
              <a:gd name="connsiteX6" fmla="*/ 153669 w 817135"/>
              <a:gd name="connsiteY6" fmla="*/ 726611 h 726611"/>
              <a:gd name="connsiteX7" fmla="*/ 143276 w 817135"/>
              <a:gd name="connsiteY7" fmla="*/ 719371 h 726611"/>
              <a:gd name="connsiteX8" fmla="*/ 86156 w 817135"/>
              <a:gd name="connsiteY8" fmla="*/ 659492 h 726611"/>
              <a:gd name="connsiteX9" fmla="*/ 157643 w 817135"/>
              <a:gd name="connsiteY9" fmla="*/ 86156 h 72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7135" h="726611">
                <a:moveTo>
                  <a:pt x="157643" y="86156"/>
                </a:moveTo>
                <a:cubicBezTo>
                  <a:pt x="335705" y="-52426"/>
                  <a:pt x="592397" y="-20420"/>
                  <a:pt x="730979" y="157643"/>
                </a:cubicBezTo>
                <a:cubicBezTo>
                  <a:pt x="852238" y="313447"/>
                  <a:pt x="842891" y="529453"/>
                  <a:pt x="719372" y="673858"/>
                </a:cubicBezTo>
                <a:lnTo>
                  <a:pt x="666031" y="724740"/>
                </a:lnTo>
                <a:lnTo>
                  <a:pt x="666032" y="396219"/>
                </a:lnTo>
                <a:lnTo>
                  <a:pt x="153669" y="396219"/>
                </a:lnTo>
                <a:lnTo>
                  <a:pt x="153669" y="726611"/>
                </a:lnTo>
                <a:lnTo>
                  <a:pt x="143276" y="719371"/>
                </a:lnTo>
                <a:cubicBezTo>
                  <a:pt x="122647" y="701725"/>
                  <a:pt x="103479" y="681750"/>
                  <a:pt x="86156" y="659492"/>
                </a:cubicBezTo>
                <a:cubicBezTo>
                  <a:pt x="-52426" y="481429"/>
                  <a:pt x="-20420" y="224738"/>
                  <a:pt x="157643" y="86156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2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700450" y="1124508"/>
            <a:ext cx="514716" cy="514716"/>
          </a:xfrm>
          <a:prstGeom prst="ellipse">
            <a:avLst/>
          </a:prstGeom>
          <a:solidFill>
            <a:srgbClr val="02CE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7230882" y="503138"/>
            <a:ext cx="817098" cy="8170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balanced" dir="t"/>
          </a:scene3d>
          <a:sp3d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9" name="Freeform 228"/>
          <p:cNvSpPr/>
          <p:nvPr/>
        </p:nvSpPr>
        <p:spPr>
          <a:xfrm rot="2273564">
            <a:off x="7257515" y="511243"/>
            <a:ext cx="817135" cy="726611"/>
          </a:xfrm>
          <a:custGeom>
            <a:avLst/>
            <a:gdLst>
              <a:gd name="connsiteX0" fmla="*/ 157643 w 817135"/>
              <a:gd name="connsiteY0" fmla="*/ 86156 h 726611"/>
              <a:gd name="connsiteX1" fmla="*/ 730979 w 817135"/>
              <a:gd name="connsiteY1" fmla="*/ 157643 h 726611"/>
              <a:gd name="connsiteX2" fmla="*/ 719372 w 817135"/>
              <a:gd name="connsiteY2" fmla="*/ 673858 h 726611"/>
              <a:gd name="connsiteX3" fmla="*/ 666031 w 817135"/>
              <a:gd name="connsiteY3" fmla="*/ 724740 h 726611"/>
              <a:gd name="connsiteX4" fmla="*/ 666032 w 817135"/>
              <a:gd name="connsiteY4" fmla="*/ 396219 h 726611"/>
              <a:gd name="connsiteX5" fmla="*/ 153669 w 817135"/>
              <a:gd name="connsiteY5" fmla="*/ 396219 h 726611"/>
              <a:gd name="connsiteX6" fmla="*/ 153669 w 817135"/>
              <a:gd name="connsiteY6" fmla="*/ 726611 h 726611"/>
              <a:gd name="connsiteX7" fmla="*/ 143276 w 817135"/>
              <a:gd name="connsiteY7" fmla="*/ 719371 h 726611"/>
              <a:gd name="connsiteX8" fmla="*/ 86156 w 817135"/>
              <a:gd name="connsiteY8" fmla="*/ 659492 h 726611"/>
              <a:gd name="connsiteX9" fmla="*/ 157643 w 817135"/>
              <a:gd name="connsiteY9" fmla="*/ 86156 h 72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7135" h="726611">
                <a:moveTo>
                  <a:pt x="157643" y="86156"/>
                </a:moveTo>
                <a:cubicBezTo>
                  <a:pt x="335705" y="-52426"/>
                  <a:pt x="592397" y="-20420"/>
                  <a:pt x="730979" y="157643"/>
                </a:cubicBezTo>
                <a:cubicBezTo>
                  <a:pt x="852238" y="313447"/>
                  <a:pt x="842891" y="529453"/>
                  <a:pt x="719372" y="673858"/>
                </a:cubicBezTo>
                <a:lnTo>
                  <a:pt x="666031" y="724740"/>
                </a:lnTo>
                <a:lnTo>
                  <a:pt x="666032" y="396219"/>
                </a:lnTo>
                <a:lnTo>
                  <a:pt x="153669" y="396219"/>
                </a:lnTo>
                <a:lnTo>
                  <a:pt x="153669" y="726611"/>
                </a:lnTo>
                <a:lnTo>
                  <a:pt x="143276" y="719371"/>
                </a:lnTo>
                <a:cubicBezTo>
                  <a:pt x="122647" y="701725"/>
                  <a:pt x="103479" y="681750"/>
                  <a:pt x="86156" y="659492"/>
                </a:cubicBezTo>
                <a:cubicBezTo>
                  <a:pt x="-52426" y="481429"/>
                  <a:pt x="-20420" y="224738"/>
                  <a:pt x="157643" y="86156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2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7382073" y="654329"/>
            <a:ext cx="514716" cy="5147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4643090" y="1950353"/>
            <a:ext cx="867386" cy="1118851"/>
          </a:xfrm>
          <a:prstGeom prst="line">
            <a:avLst/>
          </a:prstGeom>
          <a:ln w="250825" cap="rnd">
            <a:solidFill>
              <a:srgbClr val="019F9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320037" y="1465517"/>
            <a:ext cx="867386" cy="1118851"/>
          </a:xfrm>
          <a:prstGeom prst="line">
            <a:avLst/>
          </a:prstGeom>
          <a:ln w="250825" cap="rnd">
            <a:solidFill>
              <a:schemeClr val="accent4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510476" y="1950355"/>
            <a:ext cx="809560" cy="634014"/>
          </a:xfrm>
          <a:prstGeom prst="line">
            <a:avLst/>
          </a:prstGeom>
          <a:ln w="250825" cap="rnd">
            <a:solidFill>
              <a:srgbClr val="02CEB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2966142" y="2435188"/>
            <a:ext cx="867387" cy="1118851"/>
          </a:xfrm>
          <a:prstGeom prst="line">
            <a:avLst/>
          </a:prstGeom>
          <a:ln w="250825" cap="rnd">
            <a:solidFill>
              <a:srgbClr val="D7465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833530" y="2435190"/>
            <a:ext cx="809559" cy="634014"/>
          </a:xfrm>
          <a:prstGeom prst="line">
            <a:avLst/>
          </a:prstGeom>
          <a:ln w="250825" cap="rnd">
            <a:solidFill>
              <a:srgbClr val="FF5D6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1289196" y="2920023"/>
            <a:ext cx="867386" cy="1118851"/>
          </a:xfrm>
          <a:prstGeom prst="line">
            <a:avLst/>
          </a:prstGeom>
          <a:ln w="250825" cap="rnd">
            <a:solidFill>
              <a:srgbClr val="2C385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156582" y="2920025"/>
            <a:ext cx="809560" cy="634014"/>
          </a:xfrm>
          <a:prstGeom prst="line">
            <a:avLst/>
          </a:prstGeom>
          <a:ln w="250825" cap="rnd">
            <a:solidFill>
              <a:srgbClr val="4A546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 rot="2273564">
            <a:off x="1582192" y="3094212"/>
            <a:ext cx="1154227" cy="1521952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2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2273564">
            <a:off x="3251339" y="2627808"/>
            <a:ext cx="1154227" cy="1521952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2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 rot="2273564">
            <a:off x="4933876" y="2131815"/>
            <a:ext cx="1154227" cy="1521952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2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 rot="2273564">
            <a:off x="6705948" y="1340125"/>
            <a:ext cx="427965" cy="1585507"/>
          </a:xfrm>
          <a:custGeom>
            <a:avLst/>
            <a:gdLst>
              <a:gd name="connsiteX0" fmla="*/ 0 w 427965"/>
              <a:gd name="connsiteY0" fmla="*/ 0 h 1618832"/>
              <a:gd name="connsiteX1" fmla="*/ 427965 w 427965"/>
              <a:gd name="connsiteY1" fmla="*/ 0 h 1618832"/>
              <a:gd name="connsiteX2" fmla="*/ 427965 w 427965"/>
              <a:gd name="connsiteY2" fmla="*/ 1618832 h 1618832"/>
              <a:gd name="connsiteX3" fmla="*/ 0 w 427965"/>
              <a:gd name="connsiteY3" fmla="*/ 1618832 h 1618832"/>
              <a:gd name="connsiteX4" fmla="*/ 0 w 427965"/>
              <a:gd name="connsiteY4" fmla="*/ 0 h 1618832"/>
              <a:gd name="connsiteX0" fmla="*/ 0 w 427965"/>
              <a:gd name="connsiteY0" fmla="*/ 0 h 1618832"/>
              <a:gd name="connsiteX1" fmla="*/ 413427 w 427965"/>
              <a:gd name="connsiteY1" fmla="*/ 343810 h 1618832"/>
              <a:gd name="connsiteX2" fmla="*/ 427965 w 427965"/>
              <a:gd name="connsiteY2" fmla="*/ 1618832 h 1618832"/>
              <a:gd name="connsiteX3" fmla="*/ 0 w 427965"/>
              <a:gd name="connsiteY3" fmla="*/ 1618832 h 1618832"/>
              <a:gd name="connsiteX4" fmla="*/ 0 w 427965"/>
              <a:gd name="connsiteY4" fmla="*/ 0 h 1618832"/>
              <a:gd name="connsiteX0" fmla="*/ 0 w 427965"/>
              <a:gd name="connsiteY0" fmla="*/ 0 h 1618832"/>
              <a:gd name="connsiteX1" fmla="*/ 413427 w 427965"/>
              <a:gd name="connsiteY1" fmla="*/ 343810 h 1618832"/>
              <a:gd name="connsiteX2" fmla="*/ 427965 w 427965"/>
              <a:gd name="connsiteY2" fmla="*/ 1618832 h 1618832"/>
              <a:gd name="connsiteX3" fmla="*/ 0 w 427965"/>
              <a:gd name="connsiteY3" fmla="*/ 1618832 h 1618832"/>
              <a:gd name="connsiteX4" fmla="*/ 0 w 427965"/>
              <a:gd name="connsiteY4" fmla="*/ 0 h 1618832"/>
              <a:gd name="connsiteX0" fmla="*/ 0 w 427965"/>
              <a:gd name="connsiteY0" fmla="*/ 11277 h 1630109"/>
              <a:gd name="connsiteX1" fmla="*/ 413427 w 427965"/>
              <a:gd name="connsiteY1" fmla="*/ 355087 h 1630109"/>
              <a:gd name="connsiteX2" fmla="*/ 427965 w 427965"/>
              <a:gd name="connsiteY2" fmla="*/ 1630109 h 1630109"/>
              <a:gd name="connsiteX3" fmla="*/ 0 w 427965"/>
              <a:gd name="connsiteY3" fmla="*/ 1630109 h 1630109"/>
              <a:gd name="connsiteX4" fmla="*/ 0 w 427965"/>
              <a:gd name="connsiteY4" fmla="*/ 11277 h 1630109"/>
              <a:gd name="connsiteX0" fmla="*/ 0 w 427965"/>
              <a:gd name="connsiteY0" fmla="*/ 9897 h 1628729"/>
              <a:gd name="connsiteX1" fmla="*/ 400911 w 427965"/>
              <a:gd name="connsiteY1" fmla="*/ 399658 h 1628729"/>
              <a:gd name="connsiteX2" fmla="*/ 427965 w 427965"/>
              <a:gd name="connsiteY2" fmla="*/ 1628729 h 1628729"/>
              <a:gd name="connsiteX3" fmla="*/ 0 w 427965"/>
              <a:gd name="connsiteY3" fmla="*/ 1628729 h 1628729"/>
              <a:gd name="connsiteX4" fmla="*/ 0 w 427965"/>
              <a:gd name="connsiteY4" fmla="*/ 9897 h 1628729"/>
              <a:gd name="connsiteX0" fmla="*/ 0 w 427965"/>
              <a:gd name="connsiteY0" fmla="*/ 10935 h 1629767"/>
              <a:gd name="connsiteX1" fmla="*/ 405356 w 427965"/>
              <a:gd name="connsiteY1" fmla="*/ 365051 h 1629767"/>
              <a:gd name="connsiteX2" fmla="*/ 427965 w 427965"/>
              <a:gd name="connsiteY2" fmla="*/ 1629767 h 1629767"/>
              <a:gd name="connsiteX3" fmla="*/ 0 w 427965"/>
              <a:gd name="connsiteY3" fmla="*/ 1629767 h 1629767"/>
              <a:gd name="connsiteX4" fmla="*/ 0 w 427965"/>
              <a:gd name="connsiteY4" fmla="*/ 10935 h 1629767"/>
              <a:gd name="connsiteX0" fmla="*/ 0 w 427965"/>
              <a:gd name="connsiteY0" fmla="*/ 10935 h 1629767"/>
              <a:gd name="connsiteX1" fmla="*/ 405356 w 427965"/>
              <a:gd name="connsiteY1" fmla="*/ 365051 h 1629767"/>
              <a:gd name="connsiteX2" fmla="*/ 427965 w 427965"/>
              <a:gd name="connsiteY2" fmla="*/ 1629767 h 1629767"/>
              <a:gd name="connsiteX3" fmla="*/ 0 w 427965"/>
              <a:gd name="connsiteY3" fmla="*/ 1629767 h 1629767"/>
              <a:gd name="connsiteX4" fmla="*/ 0 w 427965"/>
              <a:gd name="connsiteY4" fmla="*/ 10935 h 1629767"/>
              <a:gd name="connsiteX0" fmla="*/ 0 w 427965"/>
              <a:gd name="connsiteY0" fmla="*/ 9695 h 1628527"/>
              <a:gd name="connsiteX1" fmla="*/ 427090 w 427965"/>
              <a:gd name="connsiteY1" fmla="*/ 407245 h 1628527"/>
              <a:gd name="connsiteX2" fmla="*/ 427965 w 427965"/>
              <a:gd name="connsiteY2" fmla="*/ 1628527 h 1628527"/>
              <a:gd name="connsiteX3" fmla="*/ 0 w 427965"/>
              <a:gd name="connsiteY3" fmla="*/ 1628527 h 1628527"/>
              <a:gd name="connsiteX4" fmla="*/ 0 w 427965"/>
              <a:gd name="connsiteY4" fmla="*/ 9695 h 1628527"/>
              <a:gd name="connsiteX0" fmla="*/ 0 w 427965"/>
              <a:gd name="connsiteY0" fmla="*/ 7779 h 1626611"/>
              <a:gd name="connsiteX1" fmla="*/ 427090 w 427965"/>
              <a:gd name="connsiteY1" fmla="*/ 405329 h 1626611"/>
              <a:gd name="connsiteX2" fmla="*/ 427965 w 427965"/>
              <a:gd name="connsiteY2" fmla="*/ 1626611 h 1626611"/>
              <a:gd name="connsiteX3" fmla="*/ 0 w 427965"/>
              <a:gd name="connsiteY3" fmla="*/ 1626611 h 1626611"/>
              <a:gd name="connsiteX4" fmla="*/ 0 w 427965"/>
              <a:gd name="connsiteY4" fmla="*/ 7779 h 1626611"/>
              <a:gd name="connsiteX0" fmla="*/ 0 w 427965"/>
              <a:gd name="connsiteY0" fmla="*/ 0 h 1618832"/>
              <a:gd name="connsiteX1" fmla="*/ 427090 w 427965"/>
              <a:gd name="connsiteY1" fmla="*/ 397550 h 1618832"/>
              <a:gd name="connsiteX2" fmla="*/ 427965 w 427965"/>
              <a:gd name="connsiteY2" fmla="*/ 1618832 h 1618832"/>
              <a:gd name="connsiteX3" fmla="*/ 0 w 427965"/>
              <a:gd name="connsiteY3" fmla="*/ 1618832 h 1618832"/>
              <a:gd name="connsiteX4" fmla="*/ 0 w 427965"/>
              <a:gd name="connsiteY4" fmla="*/ 0 h 1618832"/>
              <a:gd name="connsiteX0" fmla="*/ 8072 w 427965"/>
              <a:gd name="connsiteY0" fmla="*/ 0 h 1629138"/>
              <a:gd name="connsiteX1" fmla="*/ 427090 w 427965"/>
              <a:gd name="connsiteY1" fmla="*/ 407856 h 1629138"/>
              <a:gd name="connsiteX2" fmla="*/ 427965 w 427965"/>
              <a:gd name="connsiteY2" fmla="*/ 1629138 h 1629138"/>
              <a:gd name="connsiteX3" fmla="*/ 0 w 427965"/>
              <a:gd name="connsiteY3" fmla="*/ 1629138 h 1629138"/>
              <a:gd name="connsiteX4" fmla="*/ 8072 w 427965"/>
              <a:gd name="connsiteY4" fmla="*/ 0 h 1629138"/>
              <a:gd name="connsiteX0" fmla="*/ 8072 w 427965"/>
              <a:gd name="connsiteY0" fmla="*/ 2440 h 1631578"/>
              <a:gd name="connsiteX1" fmla="*/ 427090 w 427965"/>
              <a:gd name="connsiteY1" fmla="*/ 410296 h 1631578"/>
              <a:gd name="connsiteX2" fmla="*/ 427965 w 427965"/>
              <a:gd name="connsiteY2" fmla="*/ 1631578 h 1631578"/>
              <a:gd name="connsiteX3" fmla="*/ 0 w 427965"/>
              <a:gd name="connsiteY3" fmla="*/ 1631578 h 1631578"/>
              <a:gd name="connsiteX4" fmla="*/ 8072 w 427965"/>
              <a:gd name="connsiteY4" fmla="*/ 2440 h 1631578"/>
              <a:gd name="connsiteX0" fmla="*/ 8072 w 427965"/>
              <a:gd name="connsiteY0" fmla="*/ 751 h 1629889"/>
              <a:gd name="connsiteX1" fmla="*/ 427090 w 427965"/>
              <a:gd name="connsiteY1" fmla="*/ 408607 h 1629889"/>
              <a:gd name="connsiteX2" fmla="*/ 427965 w 427965"/>
              <a:gd name="connsiteY2" fmla="*/ 1629889 h 1629889"/>
              <a:gd name="connsiteX3" fmla="*/ 0 w 427965"/>
              <a:gd name="connsiteY3" fmla="*/ 1629889 h 1629889"/>
              <a:gd name="connsiteX4" fmla="*/ 8072 w 427965"/>
              <a:gd name="connsiteY4" fmla="*/ 751 h 1629889"/>
              <a:gd name="connsiteX0" fmla="*/ 8072 w 427965"/>
              <a:gd name="connsiteY0" fmla="*/ 8986 h 1638124"/>
              <a:gd name="connsiteX1" fmla="*/ 427090 w 427965"/>
              <a:gd name="connsiteY1" fmla="*/ 416842 h 1638124"/>
              <a:gd name="connsiteX2" fmla="*/ 427965 w 427965"/>
              <a:gd name="connsiteY2" fmla="*/ 1638124 h 1638124"/>
              <a:gd name="connsiteX3" fmla="*/ 0 w 427965"/>
              <a:gd name="connsiteY3" fmla="*/ 1638124 h 1638124"/>
              <a:gd name="connsiteX4" fmla="*/ 8072 w 427965"/>
              <a:gd name="connsiteY4" fmla="*/ 8986 h 163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965" h="1638124">
                <a:moveTo>
                  <a:pt x="8072" y="8986"/>
                </a:moveTo>
                <a:cubicBezTo>
                  <a:pt x="45295" y="-67687"/>
                  <a:pt x="434661" y="370139"/>
                  <a:pt x="427090" y="416842"/>
                </a:cubicBezTo>
                <a:cubicBezTo>
                  <a:pt x="403131" y="746252"/>
                  <a:pt x="420429" y="1216552"/>
                  <a:pt x="427965" y="1638124"/>
                </a:cubicBezTo>
                <a:lnTo>
                  <a:pt x="0" y="1638124"/>
                </a:lnTo>
                <a:cubicBezTo>
                  <a:pt x="2691" y="1095078"/>
                  <a:pt x="5381" y="552032"/>
                  <a:pt x="8072" y="8986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2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rot="21230617">
            <a:off x="6791716" y="1487222"/>
            <a:ext cx="404780" cy="0"/>
          </a:xfrm>
          <a:prstGeom prst="line">
            <a:avLst/>
          </a:prstGeom>
          <a:ln w="250825" cap="rnd">
            <a:solidFill>
              <a:schemeClr val="accent4">
                <a:lumMod val="60000"/>
                <a:lumOff val="40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030617">
            <a:off x="7017614" y="1679680"/>
            <a:ext cx="404780" cy="0"/>
          </a:xfrm>
          <a:prstGeom prst="line">
            <a:avLst/>
          </a:prstGeom>
          <a:ln w="250825" cap="rnd">
            <a:solidFill>
              <a:schemeClr val="accent4">
                <a:lumMod val="60000"/>
                <a:lumOff val="40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180089" y="1913676"/>
            <a:ext cx="817098" cy="8170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balanced" dir="t"/>
          </a:scene3d>
          <a:sp3d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Freeform 182"/>
          <p:cNvSpPr/>
          <p:nvPr/>
        </p:nvSpPr>
        <p:spPr>
          <a:xfrm rot="2273564">
            <a:off x="2206722" y="1921781"/>
            <a:ext cx="817135" cy="726611"/>
          </a:xfrm>
          <a:custGeom>
            <a:avLst/>
            <a:gdLst>
              <a:gd name="connsiteX0" fmla="*/ 157643 w 817135"/>
              <a:gd name="connsiteY0" fmla="*/ 86156 h 726611"/>
              <a:gd name="connsiteX1" fmla="*/ 730979 w 817135"/>
              <a:gd name="connsiteY1" fmla="*/ 157643 h 726611"/>
              <a:gd name="connsiteX2" fmla="*/ 719372 w 817135"/>
              <a:gd name="connsiteY2" fmla="*/ 673858 h 726611"/>
              <a:gd name="connsiteX3" fmla="*/ 666031 w 817135"/>
              <a:gd name="connsiteY3" fmla="*/ 724740 h 726611"/>
              <a:gd name="connsiteX4" fmla="*/ 666032 w 817135"/>
              <a:gd name="connsiteY4" fmla="*/ 396219 h 726611"/>
              <a:gd name="connsiteX5" fmla="*/ 153669 w 817135"/>
              <a:gd name="connsiteY5" fmla="*/ 396219 h 726611"/>
              <a:gd name="connsiteX6" fmla="*/ 153669 w 817135"/>
              <a:gd name="connsiteY6" fmla="*/ 726611 h 726611"/>
              <a:gd name="connsiteX7" fmla="*/ 143276 w 817135"/>
              <a:gd name="connsiteY7" fmla="*/ 719371 h 726611"/>
              <a:gd name="connsiteX8" fmla="*/ 86156 w 817135"/>
              <a:gd name="connsiteY8" fmla="*/ 659492 h 726611"/>
              <a:gd name="connsiteX9" fmla="*/ 157643 w 817135"/>
              <a:gd name="connsiteY9" fmla="*/ 86156 h 72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7135" h="726611">
                <a:moveTo>
                  <a:pt x="157643" y="86156"/>
                </a:moveTo>
                <a:cubicBezTo>
                  <a:pt x="335705" y="-52426"/>
                  <a:pt x="592397" y="-20420"/>
                  <a:pt x="730979" y="157643"/>
                </a:cubicBezTo>
                <a:cubicBezTo>
                  <a:pt x="852238" y="313447"/>
                  <a:pt x="842891" y="529453"/>
                  <a:pt x="719372" y="673858"/>
                </a:cubicBezTo>
                <a:lnTo>
                  <a:pt x="666031" y="724740"/>
                </a:lnTo>
                <a:lnTo>
                  <a:pt x="666032" y="396219"/>
                </a:lnTo>
                <a:lnTo>
                  <a:pt x="153669" y="396219"/>
                </a:lnTo>
                <a:lnTo>
                  <a:pt x="153669" y="726611"/>
                </a:lnTo>
                <a:lnTo>
                  <a:pt x="143276" y="719371"/>
                </a:lnTo>
                <a:cubicBezTo>
                  <a:pt x="122647" y="701725"/>
                  <a:pt x="103479" y="681750"/>
                  <a:pt x="86156" y="659492"/>
                </a:cubicBezTo>
                <a:cubicBezTo>
                  <a:pt x="-52426" y="481429"/>
                  <a:pt x="-20420" y="224738"/>
                  <a:pt x="157643" y="86156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2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2331280" y="2064867"/>
            <a:ext cx="514716" cy="514716"/>
          </a:xfrm>
          <a:prstGeom prst="ellipse">
            <a:avLst/>
          </a:prstGeom>
          <a:solidFill>
            <a:srgbClr val="4A5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40" y="2164398"/>
            <a:ext cx="284434" cy="284434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08" y="766067"/>
            <a:ext cx="291240" cy="29124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04" y="1245704"/>
            <a:ext cx="248034" cy="248034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41" y="1696278"/>
            <a:ext cx="281024" cy="281024"/>
          </a:xfrm>
          <a:prstGeom prst="rect">
            <a:avLst/>
          </a:prstGeom>
        </p:spPr>
      </p:pic>
      <p:sp>
        <p:nvSpPr>
          <p:cNvPr id="250" name="Title 3"/>
          <p:cNvSpPr txBox="1">
            <a:spLocks/>
          </p:cNvSpPr>
          <p:nvPr/>
        </p:nvSpPr>
        <p:spPr>
          <a:xfrm>
            <a:off x="302143" y="380338"/>
            <a:ext cx="5208333" cy="5200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400" spc="-150" dirty="0" smtClean="0">
                <a:solidFill>
                  <a:srgbClr val="4A546E"/>
                </a:solidFill>
                <a:latin typeface="Roboto" charset="0"/>
                <a:ea typeface="Roboto" charset="0"/>
                <a:cs typeface="Roboto" charset="0"/>
              </a:rPr>
              <a:t>ARROW</a:t>
            </a:r>
            <a:endParaRPr lang="en-US" sz="1800" spc="-150" dirty="0">
              <a:solidFill>
                <a:srgbClr val="4A546E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1" name="Title 3"/>
          <p:cNvSpPr txBox="1">
            <a:spLocks/>
          </p:cNvSpPr>
          <p:nvPr/>
        </p:nvSpPr>
        <p:spPr>
          <a:xfrm>
            <a:off x="302143" y="834694"/>
            <a:ext cx="2779979" cy="513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400" spc="-150" smtClean="0">
                <a:solidFill>
                  <a:srgbClr val="4A546E"/>
                </a:solidFill>
                <a:latin typeface="Roboto" charset="0"/>
                <a:ea typeface="Roboto" charset="0"/>
                <a:cs typeface="Roboto" charset="0"/>
              </a:rPr>
              <a:t>TIMELINE</a:t>
            </a:r>
            <a:endParaRPr lang="en-US" sz="1800" spc="-150" dirty="0">
              <a:solidFill>
                <a:srgbClr val="4A546E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2" name="Title 3"/>
          <p:cNvSpPr txBox="1">
            <a:spLocks/>
          </p:cNvSpPr>
          <p:nvPr/>
        </p:nvSpPr>
        <p:spPr>
          <a:xfrm>
            <a:off x="1514990" y="3965150"/>
            <a:ext cx="1108349" cy="209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100" dirty="0" smtClean="0">
                <a:solidFill>
                  <a:srgbClr val="2C3854"/>
                </a:solidFill>
                <a:latin typeface="Roboto" charset="0"/>
                <a:ea typeface="Roboto" charset="0"/>
                <a:cs typeface="Roboto" charset="0"/>
              </a:rPr>
              <a:t>IDEAS</a:t>
            </a:r>
            <a:endParaRPr lang="en-US" sz="500" dirty="0">
              <a:solidFill>
                <a:srgbClr val="2C3854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3" name="Title 3"/>
          <p:cNvSpPr txBox="1">
            <a:spLocks/>
          </p:cNvSpPr>
          <p:nvPr/>
        </p:nvSpPr>
        <p:spPr>
          <a:xfrm>
            <a:off x="1514990" y="4169152"/>
            <a:ext cx="1346093" cy="453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800" b="0" dirty="0">
                <a:solidFill>
                  <a:srgbClr val="2C3854"/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amet, consectetur adipiscing </a:t>
            </a:r>
            <a:r>
              <a:rPr lang="en-US" sz="800" b="0" dirty="0" smtClean="0">
                <a:solidFill>
                  <a:srgbClr val="2C3854"/>
                </a:solidFill>
                <a:latin typeface="Roboto Light" charset="0"/>
                <a:ea typeface="Roboto Light" charset="0"/>
                <a:cs typeface="Roboto Light" charset="0"/>
              </a:rPr>
              <a:t>elit, sed do eiusmod tempor aliqua. </a:t>
            </a:r>
            <a:endParaRPr lang="en-US" sz="800" b="0" dirty="0">
              <a:solidFill>
                <a:srgbClr val="2C3854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4" name="Title 3"/>
          <p:cNvSpPr txBox="1">
            <a:spLocks/>
          </p:cNvSpPr>
          <p:nvPr/>
        </p:nvSpPr>
        <p:spPr>
          <a:xfrm>
            <a:off x="3194644" y="3485799"/>
            <a:ext cx="1343430" cy="2428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100" smtClean="0">
                <a:solidFill>
                  <a:srgbClr val="D74656"/>
                </a:solidFill>
                <a:latin typeface="Roboto" charset="0"/>
                <a:ea typeface="Roboto" charset="0"/>
                <a:cs typeface="Roboto" charset="0"/>
              </a:rPr>
              <a:t>TARGET MARKET</a:t>
            </a:r>
            <a:endParaRPr lang="en-US" sz="500" dirty="0">
              <a:solidFill>
                <a:srgbClr val="D74656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5" name="Title 3"/>
          <p:cNvSpPr txBox="1">
            <a:spLocks/>
          </p:cNvSpPr>
          <p:nvPr/>
        </p:nvSpPr>
        <p:spPr>
          <a:xfrm>
            <a:off x="3194644" y="3689801"/>
            <a:ext cx="1346093" cy="453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800" b="0" dirty="0">
                <a:solidFill>
                  <a:srgbClr val="2C3854"/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amet, consectetur adipiscing </a:t>
            </a:r>
            <a:r>
              <a:rPr lang="en-US" sz="800" b="0" dirty="0" smtClean="0">
                <a:solidFill>
                  <a:srgbClr val="2C3854"/>
                </a:solidFill>
                <a:latin typeface="Roboto Light" charset="0"/>
                <a:ea typeface="Roboto Light" charset="0"/>
                <a:cs typeface="Roboto Light" charset="0"/>
              </a:rPr>
              <a:t>elit, sed do eiusmod tempor aliqua. </a:t>
            </a:r>
            <a:endParaRPr lang="en-US" sz="800" b="0" dirty="0">
              <a:solidFill>
                <a:srgbClr val="2C3854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6" name="Title 3"/>
          <p:cNvSpPr txBox="1">
            <a:spLocks/>
          </p:cNvSpPr>
          <p:nvPr/>
        </p:nvSpPr>
        <p:spPr>
          <a:xfrm>
            <a:off x="4874298" y="3006447"/>
            <a:ext cx="1445738" cy="1784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100" dirty="0" smtClean="0">
                <a:solidFill>
                  <a:srgbClr val="019F91"/>
                </a:solidFill>
                <a:latin typeface="Roboto" charset="0"/>
                <a:ea typeface="Roboto" charset="0"/>
                <a:cs typeface="Roboto" charset="0"/>
              </a:rPr>
              <a:t>LAUNCH</a:t>
            </a:r>
            <a:endParaRPr lang="en-US" sz="500" dirty="0">
              <a:solidFill>
                <a:srgbClr val="019F9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4874298" y="3210449"/>
            <a:ext cx="1346093" cy="453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800" b="0" dirty="0">
                <a:solidFill>
                  <a:srgbClr val="2C3854"/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amet, consectetur adipiscing </a:t>
            </a:r>
            <a:r>
              <a:rPr lang="en-US" sz="800" b="0" dirty="0" smtClean="0">
                <a:solidFill>
                  <a:srgbClr val="2C3854"/>
                </a:solidFill>
                <a:latin typeface="Roboto Light" charset="0"/>
                <a:ea typeface="Roboto Light" charset="0"/>
                <a:cs typeface="Roboto Light" charset="0"/>
              </a:rPr>
              <a:t>elit, sed do eiusmod tempor aliqua. </a:t>
            </a:r>
            <a:endParaRPr lang="en-US" sz="800" b="0" dirty="0">
              <a:solidFill>
                <a:srgbClr val="2C3854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8" name="Title 3"/>
          <p:cNvSpPr txBox="1">
            <a:spLocks/>
          </p:cNvSpPr>
          <p:nvPr/>
        </p:nvSpPr>
        <p:spPr>
          <a:xfrm>
            <a:off x="6553952" y="2527095"/>
            <a:ext cx="1108349" cy="209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100" dirty="0" smtClean="0">
                <a:solidFill>
                  <a:schemeClr val="accent4"/>
                </a:solidFill>
                <a:latin typeface="Roboto" charset="0"/>
                <a:ea typeface="Roboto" charset="0"/>
                <a:cs typeface="Roboto" charset="0"/>
              </a:rPr>
              <a:t>SUCCESS</a:t>
            </a:r>
            <a:endParaRPr lang="en-US" sz="500" dirty="0">
              <a:solidFill>
                <a:schemeClr val="accent4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9" name="Title 3"/>
          <p:cNvSpPr txBox="1">
            <a:spLocks/>
          </p:cNvSpPr>
          <p:nvPr/>
        </p:nvSpPr>
        <p:spPr>
          <a:xfrm>
            <a:off x="6553952" y="2731097"/>
            <a:ext cx="1346093" cy="453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800" b="0" dirty="0">
                <a:solidFill>
                  <a:srgbClr val="2C3854"/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amet, consectetur adipiscing </a:t>
            </a:r>
            <a:r>
              <a:rPr lang="en-US" sz="800" b="0" dirty="0" smtClean="0">
                <a:solidFill>
                  <a:srgbClr val="2C3854"/>
                </a:solidFill>
                <a:latin typeface="Roboto Light" charset="0"/>
                <a:ea typeface="Roboto Light" charset="0"/>
                <a:cs typeface="Roboto Light" charset="0"/>
              </a:rPr>
              <a:t>elit, sed do eiusmod </a:t>
            </a:r>
            <a:r>
              <a:rPr lang="en-US" sz="800" b="0" smtClean="0">
                <a:solidFill>
                  <a:srgbClr val="2C3854"/>
                </a:solidFill>
                <a:latin typeface="Roboto Light" charset="0"/>
                <a:ea typeface="Roboto Light" charset="0"/>
                <a:cs typeface="Roboto Light" charset="0"/>
              </a:rPr>
              <a:t>tempor aliqua</a:t>
            </a:r>
            <a:r>
              <a:rPr lang="en-US" sz="800" b="0" dirty="0" smtClean="0">
                <a:solidFill>
                  <a:srgbClr val="2C3854"/>
                </a:solidFill>
                <a:latin typeface="Roboto Light" charset="0"/>
                <a:ea typeface="Roboto Light" charset="0"/>
                <a:cs typeface="Roboto Light" charset="0"/>
              </a:rPr>
              <a:t>. </a:t>
            </a:r>
            <a:endParaRPr lang="en-US" sz="800" b="0" dirty="0">
              <a:solidFill>
                <a:srgbClr val="2C3854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71</Words>
  <Application>Microsoft Macintosh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Roboto</vt:lpstr>
      <vt:lpstr>Roboto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cp:lastPrinted>2017-11-18T23:43:21Z</cp:lastPrinted>
  <dcterms:created xsi:type="dcterms:W3CDTF">2017-11-18T13:20:23Z</dcterms:created>
  <dcterms:modified xsi:type="dcterms:W3CDTF">2017-11-19T14:26:03Z</dcterms:modified>
</cp:coreProperties>
</file>