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B54EC"/>
    <a:srgbClr val="EEEEF0"/>
    <a:srgbClr val="3D404E"/>
    <a:srgbClr val="EEEEEF"/>
    <a:srgbClr val="F7F7F8"/>
    <a:srgbClr val="E9F0FF"/>
    <a:srgbClr val="4C7CFA"/>
    <a:srgbClr val="2569F1"/>
    <a:srgbClr val="285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5"/>
    <p:restoredTop sz="94621"/>
  </p:normalViewPr>
  <p:slideViewPr>
    <p:cSldViewPr snapToGrid="0" snapToObjects="1">
      <p:cViewPr>
        <p:scale>
          <a:sx n="173" d="100"/>
          <a:sy n="173" d="100"/>
        </p:scale>
        <p:origin x="11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ADD7-3EE2-BD43-92AD-818CE503A2C2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onut 65"/>
          <p:cNvSpPr/>
          <p:nvPr/>
        </p:nvSpPr>
        <p:spPr>
          <a:xfrm>
            <a:off x="2694730" y="3778276"/>
            <a:ext cx="905668" cy="905668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1" name="Donut 90"/>
          <p:cNvSpPr/>
          <p:nvPr/>
        </p:nvSpPr>
        <p:spPr>
          <a:xfrm>
            <a:off x="5543600" y="3778276"/>
            <a:ext cx="905668" cy="905668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696604" y="2233034"/>
            <a:ext cx="901920" cy="58994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545474" y="2233034"/>
            <a:ext cx="901920" cy="58994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92484" y="1769476"/>
            <a:ext cx="92720" cy="92720"/>
          </a:xfrm>
          <a:prstGeom prst="ellipse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1" name="Donut 110"/>
          <p:cNvSpPr/>
          <p:nvPr/>
        </p:nvSpPr>
        <p:spPr>
          <a:xfrm>
            <a:off x="8591472" y="438257"/>
            <a:ext cx="107434" cy="107434"/>
          </a:xfrm>
          <a:prstGeom prst="donut">
            <a:avLst>
              <a:gd name="adj" fmla="val 29298"/>
            </a:avLst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28678"/>
            <a:ext cx="91439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Montserrat" charset="0"/>
                <a:ea typeface="Montserrat" charset="0"/>
                <a:cs typeface="Montserrat" charset="0"/>
              </a:rPr>
              <a:t>BUSINESS</a:t>
            </a:r>
            <a:r>
              <a:rPr lang="en-US" sz="18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PLAN</a:t>
            </a:r>
            <a:r>
              <a:rPr lang="en-US" sz="1800" b="1" dirty="0" smtClean="0">
                <a:latin typeface="Montserrat" charset="0"/>
                <a:ea typeface="Montserrat" charset="0"/>
                <a:cs typeface="Montserrat" charset="0"/>
              </a:rPr>
              <a:t>TIMELINE</a:t>
            </a:r>
            <a:endParaRPr lang="en-US" sz="18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595784" y="869846"/>
            <a:ext cx="92720" cy="92720"/>
          </a:xfrm>
          <a:prstGeom prst="ellipse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463212" y="4637584"/>
            <a:ext cx="92720" cy="92720"/>
          </a:xfrm>
          <a:prstGeom prst="ellipse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" name="Donut 113"/>
          <p:cNvSpPr/>
          <p:nvPr/>
        </p:nvSpPr>
        <p:spPr>
          <a:xfrm>
            <a:off x="4035863" y="1787982"/>
            <a:ext cx="178791" cy="178791"/>
          </a:xfrm>
          <a:prstGeom prst="donut">
            <a:avLst>
              <a:gd name="adj" fmla="val 22318"/>
            </a:avLst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1270295" y="862644"/>
            <a:ext cx="905668" cy="905668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0973" y="3578718"/>
            <a:ext cx="14243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Sed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ut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perspiciatis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unde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omnis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iste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natus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error sit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voluptatem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accusantium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doloremque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laudantium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272169" y="3262923"/>
            <a:ext cx="901920" cy="58994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08" y="1186989"/>
            <a:ext cx="230842" cy="230842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095532" y="3350741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TASK</a:t>
            </a:r>
            <a:r>
              <a:rPr lang="en-US" sz="14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1" name="Donut 70"/>
          <p:cNvSpPr/>
          <p:nvPr/>
        </p:nvSpPr>
        <p:spPr>
          <a:xfrm>
            <a:off x="4119165" y="862644"/>
            <a:ext cx="905668" cy="905668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59843" y="3578718"/>
            <a:ext cx="14243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Sed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ut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perspiciatis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unde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omnis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iste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natus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error sit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voluptatem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accusantium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doloremque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laudantium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21039" y="3262923"/>
            <a:ext cx="901920" cy="58994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78" y="1179615"/>
            <a:ext cx="230842" cy="230842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3944402" y="3350741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TASK</a:t>
            </a:r>
            <a:r>
              <a:rPr lang="en-US" sz="14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6" name="Donut 95"/>
          <p:cNvSpPr/>
          <p:nvPr/>
        </p:nvSpPr>
        <p:spPr>
          <a:xfrm>
            <a:off x="6968036" y="862644"/>
            <a:ext cx="905668" cy="905668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08714" y="3578718"/>
            <a:ext cx="14243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Sed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ut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perspiciatis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unde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omnis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iste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natus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error sit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voluptatem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accusantium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doloremque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laudantium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969910" y="3262923"/>
            <a:ext cx="901920" cy="58994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0558">
            <a:off x="7305449" y="1179615"/>
            <a:ext cx="230842" cy="230842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6793273" y="3350741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TASK</a:t>
            </a:r>
            <a:r>
              <a:rPr lang="en-US" sz="14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05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35408" y="1336411"/>
            <a:ext cx="14243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Sed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ut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perspiciatis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unde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omnis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iste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natus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error sit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voluptatem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accusantium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doloremque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laudantium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43" y="4108315"/>
            <a:ext cx="230842" cy="230842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2519967" y="1100195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TASK</a:t>
            </a:r>
            <a:r>
              <a:rPr lang="en-US" sz="14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84278" y="1336411"/>
            <a:ext cx="14243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Sed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ut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perspiciatis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unde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omnis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iste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natus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error sit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voluptatem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accusantium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doloremque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laudantium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13" y="4101595"/>
            <a:ext cx="230842" cy="230842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5368837" y="1100195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TASK</a:t>
            </a:r>
            <a:r>
              <a:rPr lang="en-US" sz="14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9" name="Donut 138"/>
          <p:cNvSpPr/>
          <p:nvPr/>
        </p:nvSpPr>
        <p:spPr>
          <a:xfrm>
            <a:off x="3429536" y="3332558"/>
            <a:ext cx="107434" cy="107434"/>
          </a:xfrm>
          <a:prstGeom prst="donut">
            <a:avLst>
              <a:gd name="adj" fmla="val 29298"/>
            </a:avLst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0" y="2589889"/>
            <a:ext cx="9144000" cy="3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3" name="Donut 142"/>
          <p:cNvSpPr/>
          <p:nvPr/>
        </p:nvSpPr>
        <p:spPr>
          <a:xfrm>
            <a:off x="764481" y="2439115"/>
            <a:ext cx="272623" cy="272623"/>
          </a:xfrm>
          <a:prstGeom prst="donut">
            <a:avLst>
              <a:gd name="adj" fmla="val 14378"/>
            </a:avLst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8895" y="2618857"/>
            <a:ext cx="6275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&lt;</a:t>
            </a:r>
            <a:endParaRPr lang="en-US" sz="1400" b="1" dirty="0">
              <a:solidFill>
                <a:schemeClr val="bg2">
                  <a:lumMod val="9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516403" y="2618857"/>
            <a:ext cx="6275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9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&gt;</a:t>
            </a:r>
            <a:endParaRPr lang="en-US" sz="1400" b="1" dirty="0">
              <a:solidFill>
                <a:schemeClr val="bg2">
                  <a:lumMod val="9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6" name="Donut 145"/>
          <p:cNvSpPr/>
          <p:nvPr/>
        </p:nvSpPr>
        <p:spPr>
          <a:xfrm>
            <a:off x="6688504" y="2892192"/>
            <a:ext cx="166159" cy="166159"/>
          </a:xfrm>
          <a:prstGeom prst="donut">
            <a:avLst>
              <a:gd name="adj" fmla="val 29298"/>
            </a:avLst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95532" y="2618857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2017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944402" y="2618857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2019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273" y="2618857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2021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19967" y="2618857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2018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68837" y="2618857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2020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1723129" y="1766929"/>
            <a:ext cx="0" cy="822960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71999" y="1766929"/>
            <a:ext cx="0" cy="822960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420870" y="1766929"/>
            <a:ext cx="0" cy="822960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147564" y="2955602"/>
            <a:ext cx="0" cy="822674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996434" y="2955602"/>
            <a:ext cx="0" cy="822674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78</Words>
  <Application>Microsoft Macintosh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Lato</vt:lpstr>
      <vt:lpstr>Lato Light</vt:lpstr>
      <vt:lpstr>Montserrat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2017-11-18T15:11:25Z</dcterms:created>
  <dcterms:modified xsi:type="dcterms:W3CDTF">2017-11-19T14:35:06Z</dcterms:modified>
</cp:coreProperties>
</file>