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050"/>
    <a:srgbClr val="DA4E4E"/>
    <a:srgbClr val="3F404A"/>
    <a:srgbClr val="54555D"/>
    <a:srgbClr val="000000"/>
    <a:srgbClr val="3B54EC"/>
    <a:srgbClr val="EEEEF0"/>
    <a:srgbClr val="3D404E"/>
    <a:srgbClr val="EEEEEF"/>
    <a:srgbClr val="F7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7"/>
    <p:restoredTop sz="94621"/>
  </p:normalViewPr>
  <p:slideViewPr>
    <p:cSldViewPr snapToGrid="0" snapToObjects="1">
      <p:cViewPr>
        <p:scale>
          <a:sx n="140" d="100"/>
          <a:sy n="140" d="100"/>
        </p:scale>
        <p:origin x="71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ADD7-3EE2-BD43-92AD-818CE503A2C2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B4F4-062C-9D4E-B4F4-D2E45DAC5E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/>
        </p:nvSpPr>
        <p:spPr>
          <a:xfrm>
            <a:off x="0" y="0"/>
            <a:ext cx="9144000" cy="2020824"/>
          </a:xfrm>
          <a:prstGeom prst="rect">
            <a:avLst/>
          </a:prstGeom>
          <a:solidFill>
            <a:srgbClr val="EE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15/08"/>
          <p:cNvSpPr txBox="1"/>
          <p:nvPr/>
        </p:nvSpPr>
        <p:spPr>
          <a:xfrm>
            <a:off x="310895" y="206350"/>
            <a:ext cx="8522210" cy="629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noAutofit/>
          </a:bodyPr>
          <a:lstStyle>
            <a:lvl1pPr>
              <a:defRPr sz="2400"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pPr algn="ctr"/>
            <a:r>
              <a:rPr lang="en-SG" sz="4400" dirty="0">
                <a:solidFill>
                  <a:srgbClr val="3F404A"/>
                </a:solidFill>
              </a:rPr>
              <a:t>History timeline</a:t>
            </a:r>
            <a:r>
              <a:rPr lang="en-GB" sz="4400" dirty="0">
                <a:solidFill>
                  <a:srgbClr val="3F404A"/>
                </a:solidFill>
              </a:rPr>
              <a:t> </a:t>
            </a:r>
            <a:endParaRPr sz="4400" dirty="0">
              <a:solidFill>
                <a:srgbClr val="3F404A"/>
              </a:solidFill>
            </a:endParaRPr>
          </a:p>
        </p:txBody>
      </p:sp>
      <p:sp>
        <p:nvSpPr>
          <p:cNvPr id="166" name="Lorem Ipsum is simply dummy text of the printing and typesetting industry. Lorem Ipsum has been the industry's standard."/>
          <p:cNvSpPr txBox="1"/>
          <p:nvPr/>
        </p:nvSpPr>
        <p:spPr>
          <a:xfrm>
            <a:off x="856401" y="3688167"/>
            <a:ext cx="1604319" cy="90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20000"/>
              </a:lnSpc>
              <a:defRPr sz="12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Lorem ipsum dolor sit amet, consectetur adipiscing elit, sed do eiusmod tempor incididunt ut labore et dolore magna aliqua. </a:t>
            </a:r>
            <a:endParaRPr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Our History"/>
          <p:cNvSpPr txBox="1"/>
          <p:nvPr/>
        </p:nvSpPr>
        <p:spPr>
          <a:xfrm>
            <a:off x="856401" y="3419773"/>
            <a:ext cx="1477465" cy="286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2000"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</a:lstStyle>
          <a:p>
            <a:r>
              <a:rPr lang="hr-HR" sz="1400" smtClean="0">
                <a:solidFill>
                  <a:schemeClr val="bg1">
                    <a:lumMod val="85000"/>
                  </a:schemeClr>
                </a:solidFill>
              </a:rPr>
              <a:t>Lorem Ipsum</a:t>
            </a:r>
            <a:endParaRPr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" name="15/08"/>
          <p:cNvSpPr txBox="1"/>
          <p:nvPr/>
        </p:nvSpPr>
        <p:spPr>
          <a:xfrm>
            <a:off x="811881" y="2974995"/>
            <a:ext cx="5796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2400"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lang="hr-HR" dirty="0" smtClean="0">
                <a:solidFill>
                  <a:srgbClr val="EE5050"/>
                </a:solidFill>
              </a:rPr>
              <a:t>1987</a:t>
            </a:r>
            <a:endParaRPr>
              <a:solidFill>
                <a:srgbClr val="EE5050"/>
              </a:solidFill>
            </a:endParaRPr>
          </a:p>
        </p:txBody>
      </p:sp>
      <p:sp>
        <p:nvSpPr>
          <p:cNvPr id="180" name="15/08"/>
          <p:cNvSpPr txBox="1"/>
          <p:nvPr/>
        </p:nvSpPr>
        <p:spPr>
          <a:xfrm>
            <a:off x="2858162" y="2974995"/>
            <a:ext cx="5796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2400"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lang="hr-HR" dirty="0" smtClean="0">
                <a:solidFill>
                  <a:srgbClr val="EE5050"/>
                </a:solidFill>
              </a:rPr>
              <a:t>1997</a:t>
            </a:r>
            <a:endParaRPr>
              <a:solidFill>
                <a:srgbClr val="EE5050"/>
              </a:solidFill>
            </a:endParaRPr>
          </a:p>
        </p:txBody>
      </p:sp>
      <p:sp>
        <p:nvSpPr>
          <p:cNvPr id="181" name="15/08"/>
          <p:cNvSpPr txBox="1"/>
          <p:nvPr/>
        </p:nvSpPr>
        <p:spPr>
          <a:xfrm>
            <a:off x="4904443" y="2974995"/>
            <a:ext cx="5796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2400"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lang="hr-HR" dirty="0" smtClean="0">
                <a:solidFill>
                  <a:srgbClr val="EE5050"/>
                </a:solidFill>
              </a:rPr>
              <a:t>2007</a:t>
            </a:r>
            <a:endParaRPr>
              <a:solidFill>
                <a:srgbClr val="EE5050"/>
              </a:solidFill>
            </a:endParaRPr>
          </a:p>
        </p:txBody>
      </p:sp>
      <p:sp>
        <p:nvSpPr>
          <p:cNvPr id="190" name="15/08"/>
          <p:cNvSpPr txBox="1"/>
          <p:nvPr/>
        </p:nvSpPr>
        <p:spPr>
          <a:xfrm>
            <a:off x="6950723" y="2974995"/>
            <a:ext cx="5796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2400"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lang="hr-HR" dirty="0" smtClean="0">
                <a:solidFill>
                  <a:srgbClr val="EE5050"/>
                </a:solidFill>
              </a:rPr>
              <a:t>2017</a:t>
            </a:r>
            <a:endParaRPr>
              <a:solidFill>
                <a:srgbClr val="EE5050"/>
              </a:solidFill>
            </a:endParaRP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5" y="1243096"/>
            <a:ext cx="1280160" cy="1280160"/>
          </a:xfrm>
          <a:prstGeom prst="ellipse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6" r="15486"/>
          <a:stretch/>
        </p:blipFill>
        <p:spPr>
          <a:xfrm>
            <a:off x="4463405" y="1243096"/>
            <a:ext cx="1280160" cy="1280160"/>
          </a:xfrm>
          <a:prstGeom prst="ellipse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8" r="8478"/>
          <a:stretch/>
        </p:blipFill>
        <p:spPr>
          <a:xfrm>
            <a:off x="6466091" y="1243096"/>
            <a:ext cx="1280160" cy="1280160"/>
          </a:xfrm>
          <a:prstGeom prst="ellipse">
            <a:avLst/>
          </a:prstGeom>
        </p:spPr>
      </p:pic>
      <p:sp>
        <p:nvSpPr>
          <p:cNvPr id="196" name="Linija"/>
          <p:cNvSpPr/>
          <p:nvPr/>
        </p:nvSpPr>
        <p:spPr>
          <a:xfrm>
            <a:off x="1052991" y="2791364"/>
            <a:ext cx="8127586" cy="0"/>
          </a:xfrm>
          <a:prstGeom prst="line">
            <a:avLst/>
          </a:prstGeom>
          <a:noFill/>
          <a:ln w="9525" cap="flat">
            <a:solidFill>
              <a:schemeClr val="bg1">
                <a:lumMod val="85000"/>
                <a:alpha val="5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197" name="Krug"/>
          <p:cNvSpPr>
            <a:spLocks noChangeAspect="1"/>
          </p:cNvSpPr>
          <p:nvPr/>
        </p:nvSpPr>
        <p:spPr>
          <a:xfrm>
            <a:off x="1052990" y="2745645"/>
            <a:ext cx="91440" cy="914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2B2D3A"/>
                </a:solidFill>
              </a:defRPr>
            </a:pPr>
            <a:endParaRPr/>
          </a:p>
        </p:txBody>
      </p:sp>
      <p:sp>
        <p:nvSpPr>
          <p:cNvPr id="198" name="Krug"/>
          <p:cNvSpPr>
            <a:spLocks noChangeAspect="1"/>
          </p:cNvSpPr>
          <p:nvPr/>
        </p:nvSpPr>
        <p:spPr>
          <a:xfrm>
            <a:off x="3054061" y="2745645"/>
            <a:ext cx="91440" cy="914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2B2D3A"/>
                </a:solidFill>
              </a:defRPr>
            </a:pPr>
            <a:endParaRPr/>
          </a:p>
        </p:txBody>
      </p:sp>
      <p:sp>
        <p:nvSpPr>
          <p:cNvPr id="199" name="Krug"/>
          <p:cNvSpPr>
            <a:spLocks noChangeAspect="1"/>
          </p:cNvSpPr>
          <p:nvPr/>
        </p:nvSpPr>
        <p:spPr>
          <a:xfrm>
            <a:off x="5055132" y="2745645"/>
            <a:ext cx="91440" cy="914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2B2D3A"/>
                </a:solidFill>
              </a:defRPr>
            </a:pPr>
            <a:endParaRPr/>
          </a:p>
        </p:txBody>
      </p:sp>
      <p:sp>
        <p:nvSpPr>
          <p:cNvPr id="200" name="Krug"/>
          <p:cNvSpPr>
            <a:spLocks noChangeAspect="1"/>
          </p:cNvSpPr>
          <p:nvPr/>
        </p:nvSpPr>
        <p:spPr>
          <a:xfrm>
            <a:off x="7056204" y="2745645"/>
            <a:ext cx="91440" cy="914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2B2D3A"/>
                </a:solidFill>
              </a:defRPr>
            </a:pPr>
            <a:endParaRPr/>
          </a:p>
        </p:txBody>
      </p:sp>
      <p:pic>
        <p:nvPicPr>
          <p:cNvPr id="201" name="Picture 20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r="34351"/>
          <a:stretch/>
        </p:blipFill>
        <p:spPr>
          <a:xfrm>
            <a:off x="2460720" y="1243096"/>
            <a:ext cx="1280160" cy="1280160"/>
          </a:xfrm>
          <a:prstGeom prst="ellipse">
            <a:avLst/>
          </a:prstGeom>
        </p:spPr>
      </p:pic>
      <p:sp>
        <p:nvSpPr>
          <p:cNvPr id="212" name="Lorem Ipsum is simply dummy text of the printing and typesetting industry. Lorem Ipsum has been the industry's standard."/>
          <p:cNvSpPr txBox="1"/>
          <p:nvPr/>
        </p:nvSpPr>
        <p:spPr>
          <a:xfrm>
            <a:off x="6975726" y="3688167"/>
            <a:ext cx="1604319" cy="90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20000"/>
              </a:lnSpc>
              <a:defRPr sz="12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213" name="Our History"/>
          <p:cNvSpPr txBox="1"/>
          <p:nvPr/>
        </p:nvSpPr>
        <p:spPr>
          <a:xfrm>
            <a:off x="6975726" y="3419773"/>
            <a:ext cx="1477465" cy="286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2000"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</a:lstStyle>
          <a:p>
            <a:r>
              <a:rPr lang="hr-HR" sz="1400" smtClean="0">
                <a:solidFill>
                  <a:schemeClr val="bg1">
                    <a:lumMod val="85000"/>
                  </a:schemeClr>
                </a:solidFill>
              </a:rPr>
              <a:t>Lorem Ipsum</a:t>
            </a:r>
            <a:endParaRPr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5" name="Lorem Ipsum is simply dummy text of the printing and typesetting industry. Lorem Ipsum has been the industry's standard."/>
          <p:cNvSpPr txBox="1"/>
          <p:nvPr/>
        </p:nvSpPr>
        <p:spPr>
          <a:xfrm>
            <a:off x="4904442" y="3688167"/>
            <a:ext cx="1604319" cy="90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20000"/>
              </a:lnSpc>
              <a:defRPr sz="12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216" name="Our History"/>
          <p:cNvSpPr txBox="1"/>
          <p:nvPr/>
        </p:nvSpPr>
        <p:spPr>
          <a:xfrm>
            <a:off x="4904442" y="3419773"/>
            <a:ext cx="1477465" cy="286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2000"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</a:lstStyle>
          <a:p>
            <a:r>
              <a:rPr lang="hr-HR" sz="1400" smtClean="0">
                <a:solidFill>
                  <a:schemeClr val="bg1">
                    <a:lumMod val="85000"/>
                  </a:schemeClr>
                </a:solidFill>
              </a:rPr>
              <a:t>Lorem Ipsum</a:t>
            </a:r>
            <a:endParaRPr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8" name="Lorem Ipsum is simply dummy text of the printing and typesetting industry. Lorem Ipsum has been the industry's standard."/>
          <p:cNvSpPr txBox="1"/>
          <p:nvPr/>
        </p:nvSpPr>
        <p:spPr>
          <a:xfrm>
            <a:off x="2880422" y="3688167"/>
            <a:ext cx="1604319" cy="90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20000"/>
              </a:lnSpc>
              <a:defRPr sz="12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219" name="Our History"/>
          <p:cNvSpPr txBox="1"/>
          <p:nvPr/>
        </p:nvSpPr>
        <p:spPr>
          <a:xfrm>
            <a:off x="2880422" y="3419773"/>
            <a:ext cx="1477465" cy="286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2000"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</a:lstStyle>
          <a:p>
            <a:r>
              <a:rPr lang="hr-HR" sz="1400" smtClean="0">
                <a:solidFill>
                  <a:schemeClr val="bg1">
                    <a:lumMod val="85000"/>
                  </a:schemeClr>
                </a:solidFill>
              </a:rPr>
              <a:t>Lorem Ipsum</a:t>
            </a:r>
            <a:endParaRPr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102</Words>
  <Application>Microsoft Macintosh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Bebas Neue Bold</vt:lpstr>
      <vt:lpstr>Calibri</vt:lpstr>
      <vt:lpstr>Calibri Light</vt:lpstr>
      <vt:lpstr>Playfair Display</vt:lpstr>
      <vt:lpstr>Playfair Display Black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cp:lastPrinted>2017-11-18T16:09:29Z</cp:lastPrinted>
  <dcterms:created xsi:type="dcterms:W3CDTF">2017-11-18T15:11:25Z</dcterms:created>
  <dcterms:modified xsi:type="dcterms:W3CDTF">2017-11-19T14:30:48Z</dcterms:modified>
</cp:coreProperties>
</file>