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5ABBB"/>
    <a:srgbClr val="BDC2D0"/>
    <a:srgbClr val="D1D8E2"/>
    <a:srgbClr val="4FA6FF"/>
    <a:srgbClr val="FE7886"/>
    <a:srgbClr val="55F7B7"/>
    <a:srgbClr val="963EFF"/>
    <a:srgbClr val="64BED6"/>
    <a:srgbClr val="6E6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3"/>
    <p:restoredTop sz="94630"/>
  </p:normalViewPr>
  <p:slideViewPr>
    <p:cSldViewPr snapToGrid="0" snapToObjects="1">
      <p:cViewPr varScale="1">
        <p:scale>
          <a:sx n="145" d="100"/>
          <a:sy n="145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25D2-2C58-8647-9153-EF1C2B4A8C96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A0793-C4F3-DE4C-83DB-4C5E35D168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3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019631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7B05-B5C2-1B45-80A0-938A76E675A9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t="-32000" r="-19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Connector 123"/>
          <p:cNvCxnSpPr/>
          <p:nvPr/>
        </p:nvCxnSpPr>
        <p:spPr>
          <a:xfrm flipV="1">
            <a:off x="4576146" y="696686"/>
            <a:ext cx="0" cy="4446814"/>
          </a:xfrm>
          <a:prstGeom prst="line">
            <a:avLst/>
          </a:prstGeom>
          <a:ln>
            <a:solidFill>
              <a:srgbClr val="7F7F7F"/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87634" y="383085"/>
            <a:ext cx="20607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SG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 charset="0"/>
                <a:ea typeface="Ubuntu" charset="0"/>
                <a:cs typeface="Ubuntu" charset="0"/>
              </a:rPr>
              <a:t>PROJECT MANAGEMENT TIMELINE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Ubuntu" charset="0"/>
              <a:ea typeface="Ubuntu" charset="0"/>
              <a:cs typeface="Ubuntu" charset="0"/>
            </a:endParaRPr>
          </a:p>
        </p:txBody>
      </p:sp>
      <p:sp>
        <p:nvSpPr>
          <p:cNvPr id="45" name="Rectangle 43"/>
          <p:cNvSpPr/>
          <p:nvPr/>
        </p:nvSpPr>
        <p:spPr>
          <a:xfrm rot="5400000">
            <a:off x="2262513" y="2327951"/>
            <a:ext cx="1082565" cy="2188725"/>
          </a:xfrm>
          <a:custGeom>
            <a:avLst/>
            <a:gdLst>
              <a:gd name="connsiteX0" fmla="*/ 0 w 956444"/>
              <a:gd name="connsiteY0" fmla="*/ 0 h 1521952"/>
              <a:gd name="connsiteX1" fmla="*/ 956444 w 956444"/>
              <a:gd name="connsiteY1" fmla="*/ 0 h 1521952"/>
              <a:gd name="connsiteX2" fmla="*/ 956444 w 956444"/>
              <a:gd name="connsiteY2" fmla="*/ 1521952 h 1521952"/>
              <a:gd name="connsiteX3" fmla="*/ 0 w 956444"/>
              <a:gd name="connsiteY3" fmla="*/ 1521952 h 1521952"/>
              <a:gd name="connsiteX4" fmla="*/ 0 w 956444"/>
              <a:gd name="connsiteY4" fmla="*/ 0 h 1521952"/>
              <a:gd name="connsiteX0" fmla="*/ 0 w 1051037"/>
              <a:gd name="connsiteY0" fmla="*/ 0 h 1521952"/>
              <a:gd name="connsiteX1" fmla="*/ 956444 w 1051037"/>
              <a:gd name="connsiteY1" fmla="*/ 0 h 1521952"/>
              <a:gd name="connsiteX2" fmla="*/ 1051037 w 1051037"/>
              <a:gd name="connsiteY2" fmla="*/ 1521952 h 1521952"/>
              <a:gd name="connsiteX3" fmla="*/ 0 w 1051037"/>
              <a:gd name="connsiteY3" fmla="*/ 1521952 h 1521952"/>
              <a:gd name="connsiteX4" fmla="*/ 0 w 1051037"/>
              <a:gd name="connsiteY4" fmla="*/ 0 h 1521952"/>
              <a:gd name="connsiteX0" fmla="*/ 0 w 1197955"/>
              <a:gd name="connsiteY0" fmla="*/ 0 h 1529296"/>
              <a:gd name="connsiteX1" fmla="*/ 956444 w 1197955"/>
              <a:gd name="connsiteY1" fmla="*/ 0 h 1529296"/>
              <a:gd name="connsiteX2" fmla="*/ 1197955 w 1197955"/>
              <a:gd name="connsiteY2" fmla="*/ 1529296 h 1529296"/>
              <a:gd name="connsiteX3" fmla="*/ 0 w 1197955"/>
              <a:gd name="connsiteY3" fmla="*/ 1521952 h 1529296"/>
              <a:gd name="connsiteX4" fmla="*/ 0 w 1197955"/>
              <a:gd name="connsiteY4" fmla="*/ 0 h 15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955" h="1529296">
                <a:moveTo>
                  <a:pt x="0" y="0"/>
                </a:moveTo>
                <a:lnTo>
                  <a:pt x="956444" y="0"/>
                </a:lnTo>
                <a:lnTo>
                  <a:pt x="1197955" y="1529296"/>
                </a:lnTo>
                <a:lnTo>
                  <a:pt x="0" y="15219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4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4139480" y="2878910"/>
            <a:ext cx="873332" cy="873332"/>
          </a:xfrm>
          <a:prstGeom prst="ellipse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4205764" y="2949670"/>
            <a:ext cx="740976" cy="740976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317126" y="3056556"/>
            <a:ext cx="518040" cy="518040"/>
          </a:xfrm>
          <a:prstGeom prst="ellipse">
            <a:avLst/>
          </a:prstGeom>
          <a:solidFill>
            <a:srgbClr val="A5A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nut 18"/>
          <p:cNvSpPr/>
          <p:nvPr/>
        </p:nvSpPr>
        <p:spPr>
          <a:xfrm>
            <a:off x="4278533" y="3017963"/>
            <a:ext cx="595226" cy="595226"/>
          </a:xfrm>
          <a:prstGeom prst="donut">
            <a:avLst>
              <a:gd name="adj" fmla="val 12815"/>
            </a:avLst>
          </a:prstGeom>
          <a:solidFill>
            <a:srgbClr val="55F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40216" y="2883492"/>
            <a:ext cx="1358153" cy="86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37657" y="2883492"/>
            <a:ext cx="302559" cy="864168"/>
          </a:xfrm>
          <a:prstGeom prst="rect">
            <a:avLst/>
          </a:prstGeom>
          <a:solidFill>
            <a:srgbClr val="55F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30554" y="3188618"/>
            <a:ext cx="848630" cy="253916"/>
          </a:xfrm>
          <a:prstGeom prst="rect">
            <a:avLst/>
          </a:prstGeom>
          <a:noFill/>
        </p:spPr>
        <p:txBody>
          <a:bodyPr wrap="none" lIns="182880" rIns="182880" rtlCol="0">
            <a:spAutoFit/>
          </a:bodyPr>
          <a:lstStyle/>
          <a:p>
            <a:r>
              <a:rPr lang="en-SG" sz="1050" dirty="0" smtClean="0">
                <a:solidFill>
                  <a:schemeClr val="bg1">
                    <a:lumMod val="50000"/>
                  </a:schemeClr>
                </a:solidFill>
                <a:latin typeface="Ubuntu Medium" charset="0"/>
                <a:ea typeface="Ubuntu Medium" charset="0"/>
                <a:cs typeface="Ubuntu Medium" charset="0"/>
              </a:rPr>
              <a:t>MARCH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37398" y="2953846"/>
            <a:ext cx="1360759" cy="253916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SG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 Medium" charset="0"/>
                <a:ea typeface="Ubuntu Medium" charset="0"/>
                <a:cs typeface="Ubuntu Medium" charset="0"/>
              </a:rPr>
              <a:t>Lorem Ipsum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37400" y="3156763"/>
            <a:ext cx="1360758" cy="461665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SG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Light" charset="0"/>
                <a:ea typeface="Ubuntu Light" charset="0"/>
                <a:cs typeface="Ubuntu Light" charset="0"/>
              </a:rPr>
              <a:t>Lorem ipsum dolor sit amet, consectetur adipiscing </a:t>
            </a:r>
            <a:r>
              <a:rPr lang="en-SG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 Light" charset="0"/>
                <a:ea typeface="Ubuntu Light" charset="0"/>
                <a:cs typeface="Ubuntu Light" charset="0"/>
              </a:rPr>
              <a:t>elit</a:t>
            </a:r>
            <a:r>
              <a:rPr lang="en-SG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Light" charset="0"/>
                <a:ea typeface="Ubuntu Light" charset="0"/>
                <a:cs typeface="Ubuntu Light" charset="0"/>
              </a:rPr>
              <a:t>.</a:t>
            </a:r>
          </a:p>
        </p:txBody>
      </p:sp>
      <p:sp>
        <p:nvSpPr>
          <p:cNvPr id="62" name="Triangle 61"/>
          <p:cNvSpPr/>
          <p:nvPr/>
        </p:nvSpPr>
        <p:spPr>
          <a:xfrm rot="5400000">
            <a:off x="3839456" y="3237328"/>
            <a:ext cx="274320" cy="1564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3"/>
          <p:cNvSpPr/>
          <p:nvPr/>
        </p:nvSpPr>
        <p:spPr>
          <a:xfrm rot="16200000" flipH="1">
            <a:off x="5795307" y="3330057"/>
            <a:ext cx="1082565" cy="2188725"/>
          </a:xfrm>
          <a:custGeom>
            <a:avLst/>
            <a:gdLst>
              <a:gd name="connsiteX0" fmla="*/ 0 w 956444"/>
              <a:gd name="connsiteY0" fmla="*/ 0 h 1521952"/>
              <a:gd name="connsiteX1" fmla="*/ 956444 w 956444"/>
              <a:gd name="connsiteY1" fmla="*/ 0 h 1521952"/>
              <a:gd name="connsiteX2" fmla="*/ 956444 w 956444"/>
              <a:gd name="connsiteY2" fmla="*/ 1521952 h 1521952"/>
              <a:gd name="connsiteX3" fmla="*/ 0 w 956444"/>
              <a:gd name="connsiteY3" fmla="*/ 1521952 h 1521952"/>
              <a:gd name="connsiteX4" fmla="*/ 0 w 956444"/>
              <a:gd name="connsiteY4" fmla="*/ 0 h 1521952"/>
              <a:gd name="connsiteX0" fmla="*/ 0 w 1051037"/>
              <a:gd name="connsiteY0" fmla="*/ 0 h 1521952"/>
              <a:gd name="connsiteX1" fmla="*/ 956444 w 1051037"/>
              <a:gd name="connsiteY1" fmla="*/ 0 h 1521952"/>
              <a:gd name="connsiteX2" fmla="*/ 1051037 w 1051037"/>
              <a:gd name="connsiteY2" fmla="*/ 1521952 h 1521952"/>
              <a:gd name="connsiteX3" fmla="*/ 0 w 1051037"/>
              <a:gd name="connsiteY3" fmla="*/ 1521952 h 1521952"/>
              <a:gd name="connsiteX4" fmla="*/ 0 w 1051037"/>
              <a:gd name="connsiteY4" fmla="*/ 0 h 1521952"/>
              <a:gd name="connsiteX0" fmla="*/ 0 w 1197955"/>
              <a:gd name="connsiteY0" fmla="*/ 0 h 1529296"/>
              <a:gd name="connsiteX1" fmla="*/ 956444 w 1197955"/>
              <a:gd name="connsiteY1" fmla="*/ 0 h 1529296"/>
              <a:gd name="connsiteX2" fmla="*/ 1197955 w 1197955"/>
              <a:gd name="connsiteY2" fmla="*/ 1529296 h 1529296"/>
              <a:gd name="connsiteX3" fmla="*/ 0 w 1197955"/>
              <a:gd name="connsiteY3" fmla="*/ 1521952 h 1529296"/>
              <a:gd name="connsiteX4" fmla="*/ 0 w 1197955"/>
              <a:gd name="connsiteY4" fmla="*/ 0 h 15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955" h="1529296">
                <a:moveTo>
                  <a:pt x="0" y="0"/>
                </a:moveTo>
                <a:lnTo>
                  <a:pt x="956444" y="0"/>
                </a:lnTo>
                <a:lnTo>
                  <a:pt x="1197955" y="1529296"/>
                </a:lnTo>
                <a:lnTo>
                  <a:pt x="0" y="15219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4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0800000">
            <a:off x="5242229" y="3880046"/>
            <a:ext cx="1358153" cy="86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10800000">
            <a:off x="6600382" y="3880046"/>
            <a:ext cx="302559" cy="864168"/>
          </a:xfrm>
          <a:prstGeom prst="rect">
            <a:avLst/>
          </a:prstGeom>
          <a:solidFill>
            <a:srgbClr val="FE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riangle 41"/>
          <p:cNvSpPr/>
          <p:nvPr/>
        </p:nvSpPr>
        <p:spPr>
          <a:xfrm rot="16200000">
            <a:off x="5026821" y="4233883"/>
            <a:ext cx="274320" cy="1564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139480" y="3875464"/>
            <a:ext cx="873332" cy="873332"/>
          </a:xfrm>
          <a:prstGeom prst="ellipse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4205764" y="3946224"/>
            <a:ext cx="740976" cy="740976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317126" y="4053110"/>
            <a:ext cx="518040" cy="518040"/>
          </a:xfrm>
          <a:prstGeom prst="ellipse">
            <a:avLst/>
          </a:prstGeom>
          <a:solidFill>
            <a:srgbClr val="A5A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onut 36"/>
          <p:cNvSpPr/>
          <p:nvPr/>
        </p:nvSpPr>
        <p:spPr>
          <a:xfrm rot="10800000">
            <a:off x="4278534" y="4014517"/>
            <a:ext cx="595226" cy="595226"/>
          </a:xfrm>
          <a:prstGeom prst="donut">
            <a:avLst>
              <a:gd name="adj" fmla="val 12815"/>
            </a:avLst>
          </a:prstGeom>
          <a:solidFill>
            <a:srgbClr val="FE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4180" y="4185172"/>
            <a:ext cx="742832" cy="253916"/>
          </a:xfrm>
          <a:prstGeom prst="rect">
            <a:avLst/>
          </a:prstGeom>
          <a:noFill/>
        </p:spPr>
        <p:txBody>
          <a:bodyPr wrap="none" lIns="182880" rIns="182880" rtlCol="0">
            <a:spAutoFit/>
          </a:bodyPr>
          <a:lstStyle/>
          <a:p>
            <a:pPr algn="r"/>
            <a:r>
              <a:rPr lang="en-SG" sz="1050" dirty="0" smtClean="0">
                <a:solidFill>
                  <a:schemeClr val="bg1">
                    <a:lumMod val="50000"/>
                  </a:schemeClr>
                </a:solidFill>
                <a:latin typeface="Ubuntu Medium" charset="0"/>
                <a:ea typeface="Ubuntu Medium" charset="0"/>
                <a:cs typeface="Ubuntu Medium" charset="0"/>
              </a:rPr>
              <a:t>APRIL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39409" y="3953798"/>
            <a:ext cx="1360759" cy="253916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SG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 Medium" charset="0"/>
                <a:ea typeface="Ubuntu Medium" charset="0"/>
                <a:cs typeface="Ubuntu Medium" charset="0"/>
              </a:rPr>
              <a:t>Lorem Ipsum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39411" y="4156715"/>
            <a:ext cx="1360758" cy="461665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SG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Light" charset="0"/>
                <a:ea typeface="Ubuntu Light" charset="0"/>
                <a:cs typeface="Ubuntu Light" charset="0"/>
              </a:rPr>
              <a:t>Lorem ipsum dolor sit amet, consectetur adipiscing </a:t>
            </a:r>
            <a:r>
              <a:rPr lang="en-SG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 Light" charset="0"/>
                <a:ea typeface="Ubuntu Light" charset="0"/>
                <a:cs typeface="Ubuntu Light" charset="0"/>
              </a:rPr>
              <a:t>elit</a:t>
            </a:r>
            <a:r>
              <a:rPr lang="en-SG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Light" charset="0"/>
                <a:ea typeface="Ubuntu Light" charset="0"/>
                <a:cs typeface="Ubuntu Light" charset="0"/>
              </a:rPr>
              <a:t>.</a:t>
            </a:r>
          </a:p>
        </p:txBody>
      </p:sp>
      <p:sp>
        <p:nvSpPr>
          <p:cNvPr id="51" name="Rectangle 43"/>
          <p:cNvSpPr/>
          <p:nvPr/>
        </p:nvSpPr>
        <p:spPr>
          <a:xfrm rot="16200000" flipH="1">
            <a:off x="5795307" y="1331397"/>
            <a:ext cx="1082565" cy="2188725"/>
          </a:xfrm>
          <a:custGeom>
            <a:avLst/>
            <a:gdLst>
              <a:gd name="connsiteX0" fmla="*/ 0 w 956444"/>
              <a:gd name="connsiteY0" fmla="*/ 0 h 1521952"/>
              <a:gd name="connsiteX1" fmla="*/ 956444 w 956444"/>
              <a:gd name="connsiteY1" fmla="*/ 0 h 1521952"/>
              <a:gd name="connsiteX2" fmla="*/ 956444 w 956444"/>
              <a:gd name="connsiteY2" fmla="*/ 1521952 h 1521952"/>
              <a:gd name="connsiteX3" fmla="*/ 0 w 956444"/>
              <a:gd name="connsiteY3" fmla="*/ 1521952 h 1521952"/>
              <a:gd name="connsiteX4" fmla="*/ 0 w 956444"/>
              <a:gd name="connsiteY4" fmla="*/ 0 h 1521952"/>
              <a:gd name="connsiteX0" fmla="*/ 0 w 1051037"/>
              <a:gd name="connsiteY0" fmla="*/ 0 h 1521952"/>
              <a:gd name="connsiteX1" fmla="*/ 956444 w 1051037"/>
              <a:gd name="connsiteY1" fmla="*/ 0 h 1521952"/>
              <a:gd name="connsiteX2" fmla="*/ 1051037 w 1051037"/>
              <a:gd name="connsiteY2" fmla="*/ 1521952 h 1521952"/>
              <a:gd name="connsiteX3" fmla="*/ 0 w 1051037"/>
              <a:gd name="connsiteY3" fmla="*/ 1521952 h 1521952"/>
              <a:gd name="connsiteX4" fmla="*/ 0 w 1051037"/>
              <a:gd name="connsiteY4" fmla="*/ 0 h 1521952"/>
              <a:gd name="connsiteX0" fmla="*/ 0 w 1197955"/>
              <a:gd name="connsiteY0" fmla="*/ 0 h 1529296"/>
              <a:gd name="connsiteX1" fmla="*/ 956444 w 1197955"/>
              <a:gd name="connsiteY1" fmla="*/ 0 h 1529296"/>
              <a:gd name="connsiteX2" fmla="*/ 1197955 w 1197955"/>
              <a:gd name="connsiteY2" fmla="*/ 1529296 h 1529296"/>
              <a:gd name="connsiteX3" fmla="*/ 0 w 1197955"/>
              <a:gd name="connsiteY3" fmla="*/ 1521952 h 1529296"/>
              <a:gd name="connsiteX4" fmla="*/ 0 w 1197955"/>
              <a:gd name="connsiteY4" fmla="*/ 0 h 15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955" h="1529296">
                <a:moveTo>
                  <a:pt x="0" y="0"/>
                </a:moveTo>
                <a:lnTo>
                  <a:pt x="956444" y="0"/>
                </a:lnTo>
                <a:lnTo>
                  <a:pt x="1197955" y="1529296"/>
                </a:lnTo>
                <a:lnTo>
                  <a:pt x="0" y="15219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4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4139480" y="1877284"/>
            <a:ext cx="873332" cy="873332"/>
          </a:xfrm>
          <a:prstGeom prst="ellipse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205764" y="1948044"/>
            <a:ext cx="740976" cy="740976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4317126" y="2054930"/>
            <a:ext cx="518040" cy="518040"/>
          </a:xfrm>
          <a:prstGeom prst="ellipse">
            <a:avLst/>
          </a:prstGeom>
          <a:solidFill>
            <a:srgbClr val="A5A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nut 26"/>
          <p:cNvSpPr/>
          <p:nvPr/>
        </p:nvSpPr>
        <p:spPr>
          <a:xfrm rot="10800000">
            <a:off x="4278533" y="2016337"/>
            <a:ext cx="595226" cy="595226"/>
          </a:xfrm>
          <a:prstGeom prst="donut">
            <a:avLst>
              <a:gd name="adj" fmla="val 12815"/>
            </a:avLst>
          </a:prstGeom>
          <a:solidFill>
            <a:srgbClr val="4F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0800000">
            <a:off x="5242229" y="1881867"/>
            <a:ext cx="1358153" cy="86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0800000">
            <a:off x="6600382" y="1881866"/>
            <a:ext cx="302559" cy="864168"/>
          </a:xfrm>
          <a:prstGeom prst="rect">
            <a:avLst/>
          </a:prstGeom>
          <a:solidFill>
            <a:srgbClr val="4F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riangle 31"/>
          <p:cNvSpPr/>
          <p:nvPr/>
        </p:nvSpPr>
        <p:spPr>
          <a:xfrm rot="16200000">
            <a:off x="5026821" y="2235702"/>
            <a:ext cx="274320" cy="1564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53197" y="2186992"/>
            <a:ext cx="1053815" cy="253916"/>
          </a:xfrm>
          <a:prstGeom prst="rect">
            <a:avLst/>
          </a:prstGeom>
          <a:noFill/>
        </p:spPr>
        <p:txBody>
          <a:bodyPr wrap="none" lIns="182880" rIns="182880" rtlCol="0">
            <a:spAutoFit/>
          </a:bodyPr>
          <a:lstStyle/>
          <a:p>
            <a:pPr algn="r"/>
            <a:r>
              <a:rPr lang="en-SG" sz="1050" dirty="0" smtClean="0">
                <a:solidFill>
                  <a:schemeClr val="bg1">
                    <a:lumMod val="50000"/>
                  </a:schemeClr>
                </a:solidFill>
                <a:latin typeface="Ubuntu Medium" charset="0"/>
                <a:ea typeface="Ubuntu Medium" charset="0"/>
                <a:cs typeface="Ubuntu Medium" charset="0"/>
              </a:rPr>
              <a:t>FEBRUARY</a:t>
            </a:r>
            <a:endParaRPr lang="en-SG" sz="1050" dirty="0">
              <a:solidFill>
                <a:schemeClr val="bg1">
                  <a:lumMod val="50000"/>
                </a:schemeClr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39409" y="1948938"/>
            <a:ext cx="1360759" cy="253916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SG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 Medium" charset="0"/>
                <a:ea typeface="Ubuntu Medium" charset="0"/>
                <a:cs typeface="Ubuntu Medium" charset="0"/>
              </a:rPr>
              <a:t>Lorem Ipsum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39411" y="2151855"/>
            <a:ext cx="1360758" cy="461665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SG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Light" charset="0"/>
                <a:ea typeface="Ubuntu Light" charset="0"/>
                <a:cs typeface="Ubuntu Light" charset="0"/>
              </a:rPr>
              <a:t>Lorem ipsum dolor sit amet, consectetur adipiscing </a:t>
            </a:r>
            <a:r>
              <a:rPr lang="en-SG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 Light" charset="0"/>
                <a:ea typeface="Ubuntu Light" charset="0"/>
                <a:cs typeface="Ubuntu Light" charset="0"/>
              </a:rPr>
              <a:t>elit</a:t>
            </a:r>
            <a:r>
              <a:rPr lang="en-SG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Light" charset="0"/>
                <a:ea typeface="Ubuntu Light" charset="0"/>
                <a:cs typeface="Ubuntu Light" charset="0"/>
              </a:rPr>
              <a:t>.</a:t>
            </a:r>
          </a:p>
        </p:txBody>
      </p:sp>
      <p:sp>
        <p:nvSpPr>
          <p:cNvPr id="44" name="Rectangle 43"/>
          <p:cNvSpPr/>
          <p:nvPr/>
        </p:nvSpPr>
        <p:spPr>
          <a:xfrm rot="5400000">
            <a:off x="2262512" y="338563"/>
            <a:ext cx="1082565" cy="2188725"/>
          </a:xfrm>
          <a:custGeom>
            <a:avLst/>
            <a:gdLst>
              <a:gd name="connsiteX0" fmla="*/ 0 w 956444"/>
              <a:gd name="connsiteY0" fmla="*/ 0 h 1521952"/>
              <a:gd name="connsiteX1" fmla="*/ 956444 w 956444"/>
              <a:gd name="connsiteY1" fmla="*/ 0 h 1521952"/>
              <a:gd name="connsiteX2" fmla="*/ 956444 w 956444"/>
              <a:gd name="connsiteY2" fmla="*/ 1521952 h 1521952"/>
              <a:gd name="connsiteX3" fmla="*/ 0 w 956444"/>
              <a:gd name="connsiteY3" fmla="*/ 1521952 h 1521952"/>
              <a:gd name="connsiteX4" fmla="*/ 0 w 956444"/>
              <a:gd name="connsiteY4" fmla="*/ 0 h 1521952"/>
              <a:gd name="connsiteX0" fmla="*/ 0 w 1051037"/>
              <a:gd name="connsiteY0" fmla="*/ 0 h 1521952"/>
              <a:gd name="connsiteX1" fmla="*/ 956444 w 1051037"/>
              <a:gd name="connsiteY1" fmla="*/ 0 h 1521952"/>
              <a:gd name="connsiteX2" fmla="*/ 1051037 w 1051037"/>
              <a:gd name="connsiteY2" fmla="*/ 1521952 h 1521952"/>
              <a:gd name="connsiteX3" fmla="*/ 0 w 1051037"/>
              <a:gd name="connsiteY3" fmla="*/ 1521952 h 1521952"/>
              <a:gd name="connsiteX4" fmla="*/ 0 w 1051037"/>
              <a:gd name="connsiteY4" fmla="*/ 0 h 1521952"/>
              <a:gd name="connsiteX0" fmla="*/ 0 w 1197955"/>
              <a:gd name="connsiteY0" fmla="*/ 0 h 1529296"/>
              <a:gd name="connsiteX1" fmla="*/ 956444 w 1197955"/>
              <a:gd name="connsiteY1" fmla="*/ 0 h 1529296"/>
              <a:gd name="connsiteX2" fmla="*/ 1197955 w 1197955"/>
              <a:gd name="connsiteY2" fmla="*/ 1529296 h 1529296"/>
              <a:gd name="connsiteX3" fmla="*/ 0 w 1197955"/>
              <a:gd name="connsiteY3" fmla="*/ 1521952 h 1529296"/>
              <a:gd name="connsiteX4" fmla="*/ 0 w 1197955"/>
              <a:gd name="connsiteY4" fmla="*/ 0 h 15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955" h="1529296">
                <a:moveTo>
                  <a:pt x="0" y="0"/>
                </a:moveTo>
                <a:lnTo>
                  <a:pt x="956444" y="0"/>
                </a:lnTo>
                <a:lnTo>
                  <a:pt x="1197955" y="1529296"/>
                </a:lnTo>
                <a:lnTo>
                  <a:pt x="0" y="15219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4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0216" y="887601"/>
            <a:ext cx="1358153" cy="86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37657" y="887601"/>
            <a:ext cx="302559" cy="864168"/>
          </a:xfrm>
          <a:prstGeom prst="rect">
            <a:avLst/>
          </a:prstGeom>
          <a:solidFill>
            <a:srgbClr val="963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37398" y="964998"/>
            <a:ext cx="1360759" cy="253916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SG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 Medium" charset="0"/>
                <a:ea typeface="Ubuntu Medium" charset="0"/>
                <a:cs typeface="Ubuntu Medium" charset="0"/>
              </a:rPr>
              <a:t>Lorem Ipsum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7400" y="1167915"/>
            <a:ext cx="1360758" cy="461665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SG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Light" charset="0"/>
                <a:ea typeface="Ubuntu Light" charset="0"/>
                <a:cs typeface="Ubuntu Light" charset="0"/>
              </a:rPr>
              <a:t>Lorem ipsum dolor sit amet, consectetur adipiscing </a:t>
            </a:r>
            <a:r>
              <a:rPr lang="en-SG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 Light" charset="0"/>
                <a:ea typeface="Ubuntu Light" charset="0"/>
                <a:cs typeface="Ubuntu Light" charset="0"/>
              </a:rPr>
              <a:t>elit</a:t>
            </a:r>
            <a:r>
              <a:rPr lang="en-SG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Light" charset="0"/>
                <a:ea typeface="Ubuntu Light" charset="0"/>
                <a:cs typeface="Ubuntu Light" charset="0"/>
              </a:rPr>
              <a:t>.</a:t>
            </a:r>
          </a:p>
        </p:txBody>
      </p:sp>
      <p:sp>
        <p:nvSpPr>
          <p:cNvPr id="16" name="Triangle 15"/>
          <p:cNvSpPr/>
          <p:nvPr/>
        </p:nvSpPr>
        <p:spPr>
          <a:xfrm rot="5400000">
            <a:off x="3839456" y="1241437"/>
            <a:ext cx="274320" cy="1564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30554" y="1192727"/>
            <a:ext cx="986489" cy="253916"/>
          </a:xfrm>
          <a:prstGeom prst="rect">
            <a:avLst/>
          </a:prstGeom>
          <a:noFill/>
        </p:spPr>
        <p:txBody>
          <a:bodyPr wrap="none" lIns="182880" rIns="182880" rtlCol="0">
            <a:spAutoFit/>
          </a:bodyPr>
          <a:lstStyle/>
          <a:p>
            <a:r>
              <a:rPr lang="en-SG" sz="1050" dirty="0" smtClean="0">
                <a:solidFill>
                  <a:schemeClr val="bg1">
                    <a:lumMod val="50000"/>
                  </a:schemeClr>
                </a:solidFill>
                <a:latin typeface="Ubuntu Medium" charset="0"/>
                <a:ea typeface="Ubuntu Medium" charset="0"/>
                <a:cs typeface="Ubuntu Medium" charset="0"/>
              </a:rPr>
              <a:t>JANUARY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4139480" y="883019"/>
            <a:ext cx="873332" cy="873332"/>
          </a:xfrm>
          <a:prstGeom prst="ellipse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05764" y="953779"/>
            <a:ext cx="740976" cy="740976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4317126" y="1065247"/>
            <a:ext cx="518040" cy="518040"/>
          </a:xfrm>
          <a:prstGeom prst="ellipse">
            <a:avLst/>
          </a:prstGeom>
          <a:solidFill>
            <a:srgbClr val="A5A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Donut 90"/>
          <p:cNvSpPr/>
          <p:nvPr/>
        </p:nvSpPr>
        <p:spPr>
          <a:xfrm>
            <a:off x="4278533" y="1026654"/>
            <a:ext cx="595226" cy="595226"/>
          </a:xfrm>
          <a:prstGeom prst="donut">
            <a:avLst>
              <a:gd name="adj" fmla="val 12815"/>
            </a:avLst>
          </a:prstGeom>
          <a:solidFill>
            <a:srgbClr val="963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477" y="1195305"/>
            <a:ext cx="251338" cy="251338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926" y="2180467"/>
            <a:ext cx="260441" cy="26044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89" y="3193019"/>
            <a:ext cx="249515" cy="249515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07" y="4187330"/>
            <a:ext cx="252478" cy="252478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76" y="309790"/>
            <a:ext cx="278128" cy="2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0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55</Words>
  <Application>Microsoft Macintosh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Ubuntu</vt:lpstr>
      <vt:lpstr>Ubuntu Light</vt:lpstr>
      <vt:lpstr>Ubuntu Medium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2017-11-18T13:20:23Z</dcterms:created>
  <dcterms:modified xsi:type="dcterms:W3CDTF">2017-11-19T15:20:31Z</dcterms:modified>
</cp:coreProperties>
</file>