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2" r:id="rId3"/>
    <p:sldId id="257" r:id="rId4"/>
    <p:sldId id="259" r:id="rId5"/>
    <p:sldId id="260" r:id="rId6"/>
    <p:sldId id="264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1B3D3-98E6-4CA9-B214-0D1C1B7E287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AF66F-6FAB-4D32-A231-83F957CCC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6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46775-E7A8-40C7-8C5C-4EC1474FDB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4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3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9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5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5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3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9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614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98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58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2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3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1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49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33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929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26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58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57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81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6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1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7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9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8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7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1A26-521A-4C29-8B83-DB37E541EB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76F8-F08F-45D6-8C80-7AA8C08DE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9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rien.dothome.co.kr/mobile/mobile_shr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3699" y="2128156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모바일웹</a:t>
            </a:r>
            <a:r>
              <a:rPr lang="ko-KR" altLang="en-US" sz="44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기획서</a:t>
            </a:r>
            <a:endParaRPr lang="ko-KR" altLang="en-US" sz="4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2161" y="4907643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성해련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47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084" y="260532"/>
            <a:ext cx="1350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기획의도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04"/>
          <a:stretch/>
        </p:blipFill>
        <p:spPr>
          <a:xfrm>
            <a:off x="441084" y="1014819"/>
            <a:ext cx="981316" cy="53859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6"/>
          <a:stretch/>
        </p:blipFill>
        <p:spPr>
          <a:xfrm>
            <a:off x="1576464" y="1014819"/>
            <a:ext cx="1042276" cy="54314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9"/>
          <a:stretch/>
        </p:blipFill>
        <p:spPr>
          <a:xfrm>
            <a:off x="5327337" y="838197"/>
            <a:ext cx="1622882" cy="54555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70"/>
          <a:stretch/>
        </p:blipFill>
        <p:spPr>
          <a:xfrm>
            <a:off x="3469817" y="1699055"/>
            <a:ext cx="1702403" cy="37338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2768600" y="3707809"/>
            <a:ext cx="546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05336" y="1014819"/>
            <a:ext cx="506100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로고를 변경하여</a:t>
            </a:r>
            <a:endParaRPr lang="en-US" altLang="ko-KR" dirty="0" smtClean="0"/>
          </a:p>
          <a:p>
            <a:r>
              <a:rPr lang="ko-KR" altLang="en-US" dirty="0" smtClean="0"/>
              <a:t>믿을 수 있는 제품이라는 것을 어필함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봄의 산뜻함을 주기 위하여 메인 배너 컨셉을</a:t>
            </a:r>
            <a:endParaRPr lang="en-US" altLang="ko-KR" dirty="0" smtClean="0"/>
          </a:p>
          <a:p>
            <a:r>
              <a:rPr lang="en-US" altLang="ko-KR" dirty="0" smtClean="0"/>
              <a:t>Refresh</a:t>
            </a:r>
            <a:r>
              <a:rPr lang="ko-KR" altLang="en-US" dirty="0" smtClean="0"/>
              <a:t>로 잡고 제작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헤더 부분을 투명하게 하여 배너가 꽉 차게</a:t>
            </a:r>
            <a:endParaRPr lang="en-US" altLang="ko-KR" dirty="0" smtClean="0"/>
          </a:p>
          <a:p>
            <a:r>
              <a:rPr lang="ko-KR" altLang="en-US" dirty="0" smtClean="0"/>
              <a:t>배치 하여 시원한 느낌을 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스크롤을 내리면 헤더 영역 배경색 흰색으로</a:t>
            </a:r>
            <a:endParaRPr lang="en-US" altLang="ko-KR" dirty="0" smtClean="0"/>
          </a:p>
          <a:p>
            <a:r>
              <a:rPr lang="ko-KR" altLang="en-US" dirty="0" smtClean="0"/>
              <a:t>바뀌면서 내려오게 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 후기가 있던 영역을 없애고 베스트 제품을</a:t>
            </a:r>
            <a:endParaRPr lang="en-US" altLang="ko-KR" dirty="0" smtClean="0"/>
          </a:p>
          <a:p>
            <a:r>
              <a:rPr lang="ko-KR" altLang="en-US" dirty="0" smtClean="0"/>
              <a:t>배치하여 제품 노출을 높임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복잡하고 길던 메인 페이지 구성을 단순화 하여</a:t>
            </a:r>
            <a:endParaRPr lang="en-US" altLang="ko-KR" dirty="0" smtClean="0"/>
          </a:p>
          <a:p>
            <a:r>
              <a:rPr lang="ko-KR" altLang="en-US" dirty="0" smtClean="0"/>
              <a:t>중요 내용만 전달 하고 나머지 구성은</a:t>
            </a:r>
            <a:endParaRPr lang="en-US" altLang="ko-KR" dirty="0" smtClean="0"/>
          </a:p>
          <a:p>
            <a:r>
              <a:rPr lang="ko-KR" altLang="en-US" dirty="0" smtClean="0"/>
              <a:t>햄버거 메뉴 안에 배치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011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492" y="30740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정보 구조 설계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452062" y="266214"/>
            <a:ext cx="1445342" cy="50144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49789" y="332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7590" y="1753408"/>
            <a:ext cx="1519084" cy="530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05235" y="1753408"/>
            <a:ext cx="1519084" cy="530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러쉬소개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32880" y="1738660"/>
            <a:ext cx="1519084" cy="530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매장안내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60525" y="1753408"/>
            <a:ext cx="1519084" cy="530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이벤트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88170" y="1753408"/>
            <a:ext cx="1519084" cy="530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커뮤니티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28243" y="476377"/>
            <a:ext cx="1535530" cy="446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7590" y="2616989"/>
            <a:ext cx="1519084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베스트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590" y="3224063"/>
            <a:ext cx="1519084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7590" y="3831137"/>
            <a:ext cx="1519084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신제품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590" y="4438211"/>
            <a:ext cx="1519084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6693" y="5045285"/>
            <a:ext cx="1519084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샤워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6693" y="5652359"/>
            <a:ext cx="1519084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보디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6693" y="6259433"/>
            <a:ext cx="1519084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페이스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05235" y="2616989"/>
            <a:ext cx="151908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러쉬 소개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05235" y="3397397"/>
            <a:ext cx="151908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러쉬 이야기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05235" y="4177805"/>
            <a:ext cx="151908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자선 활동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05235" y="5009285"/>
            <a:ext cx="151908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서명 캠페인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88170" y="2616989"/>
            <a:ext cx="151908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젤러쉬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388170" y="3397397"/>
            <a:ext cx="151908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러쉬 타임즈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1037132" y="1421606"/>
            <a:ext cx="8110580" cy="42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5" idx="2"/>
          </p:cNvCxnSpPr>
          <p:nvPr/>
        </p:nvCxnSpPr>
        <p:spPr>
          <a:xfrm flipH="1">
            <a:off x="6172954" y="767659"/>
            <a:ext cx="1779" cy="6539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7" idx="0"/>
          </p:cNvCxnSpPr>
          <p:nvPr/>
        </p:nvCxnSpPr>
        <p:spPr>
          <a:xfrm>
            <a:off x="1037132" y="1421606"/>
            <a:ext cx="0" cy="331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064777" y="1421606"/>
            <a:ext cx="0" cy="331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092422" y="1421606"/>
            <a:ext cx="0" cy="3170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16" idx="0"/>
          </p:cNvCxnSpPr>
          <p:nvPr/>
        </p:nvCxnSpPr>
        <p:spPr>
          <a:xfrm>
            <a:off x="7120067" y="1421606"/>
            <a:ext cx="0" cy="331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7" idx="0"/>
          </p:cNvCxnSpPr>
          <p:nvPr/>
        </p:nvCxnSpPr>
        <p:spPr>
          <a:xfrm>
            <a:off x="9147712" y="1421606"/>
            <a:ext cx="0" cy="331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6173844" y="1094632"/>
            <a:ext cx="4032602" cy="1921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37132" y="2269602"/>
            <a:ext cx="0" cy="331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064777" y="2284350"/>
            <a:ext cx="0" cy="331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9147712" y="2283986"/>
            <a:ext cx="0" cy="331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0228243" y="955445"/>
            <a:ext cx="1535530" cy="446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장바구니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228243" y="1436145"/>
            <a:ext cx="1535530" cy="446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6" y="1390430"/>
            <a:ext cx="2818903" cy="5075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12" y="1869189"/>
            <a:ext cx="2498351" cy="3060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76" y="2677904"/>
            <a:ext cx="2360398" cy="3787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8956" y="319314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25484" y="832382"/>
            <a:ext cx="522515" cy="506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5259048" y="1225329"/>
            <a:ext cx="522515" cy="506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7854659" y="2171259"/>
            <a:ext cx="522515" cy="506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12387" y="3140681"/>
            <a:ext cx="3491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메뉴바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배경 색상을 없애고 메인 배너 이미지를 풀로 채워 </a:t>
            </a:r>
            <a:r>
              <a:rPr lang="ko-KR" altLang="en-US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개방감을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줌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바로 베스트 제품을 나열하여 주력 상품 어필과 함께 사용자 편의성을 높임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카테고리별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상품을 알맞게 분류하여 제품 접근성을 높임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21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8956" y="319314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30523" y="1455751"/>
            <a:ext cx="522515" cy="506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5590527" y="2133960"/>
            <a:ext cx="522515" cy="506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8089871" y="1880637"/>
            <a:ext cx="522515" cy="506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12387" y="3140681"/>
            <a:ext cx="34912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헤더 메뉴에 </a:t>
            </a:r>
            <a:r>
              <a:rPr lang="ko-KR" altLang="en-US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그라데이션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배경으로 답답하지 않게 영역을 구분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메인 카테고리로 연결 될 수 있는 깔끔한 배너 이미지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깔끔한 화이트 배경에 제품이미지의 통일감을 주어 안정감 있는 배치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97"/>
          <a:stretch/>
        </p:blipFill>
        <p:spPr>
          <a:xfrm>
            <a:off x="408077" y="2108544"/>
            <a:ext cx="3045375" cy="41477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3" b="968"/>
          <a:stretch/>
        </p:blipFill>
        <p:spPr>
          <a:xfrm>
            <a:off x="3821230" y="2662130"/>
            <a:ext cx="2291812" cy="38194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" b="2193"/>
          <a:stretch/>
        </p:blipFill>
        <p:spPr>
          <a:xfrm>
            <a:off x="6480820" y="2568292"/>
            <a:ext cx="2131566" cy="39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274" y="223935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스토리보드 설계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98071"/>
              </p:ext>
            </p:extLst>
          </p:nvPr>
        </p:nvGraphicFramePr>
        <p:xfrm>
          <a:off x="205274" y="834889"/>
          <a:ext cx="1175449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683">
                  <a:extLst>
                    <a:ext uri="{9D8B030D-6E8A-4147-A177-3AD203B41FA5}">
                      <a16:colId xmlns:a16="http://schemas.microsoft.com/office/drawing/2014/main" val="715518292"/>
                    </a:ext>
                  </a:extLst>
                </a:gridCol>
                <a:gridCol w="1928665">
                  <a:extLst>
                    <a:ext uri="{9D8B030D-6E8A-4147-A177-3AD203B41FA5}">
                      <a16:colId xmlns:a16="http://schemas.microsoft.com/office/drawing/2014/main" val="4157926142"/>
                    </a:ext>
                  </a:extLst>
                </a:gridCol>
                <a:gridCol w="1589846">
                  <a:extLst>
                    <a:ext uri="{9D8B030D-6E8A-4147-A177-3AD203B41FA5}">
                      <a16:colId xmlns:a16="http://schemas.microsoft.com/office/drawing/2014/main" val="3369877160"/>
                    </a:ext>
                  </a:extLst>
                </a:gridCol>
                <a:gridCol w="1355277">
                  <a:extLst>
                    <a:ext uri="{9D8B030D-6E8A-4147-A177-3AD203B41FA5}">
                      <a16:colId xmlns:a16="http://schemas.microsoft.com/office/drawing/2014/main" val="260301802"/>
                    </a:ext>
                  </a:extLst>
                </a:gridCol>
                <a:gridCol w="2004025">
                  <a:extLst>
                    <a:ext uri="{9D8B030D-6E8A-4147-A177-3AD203B41FA5}">
                      <a16:colId xmlns:a16="http://schemas.microsoft.com/office/drawing/2014/main" val="937622956"/>
                    </a:ext>
                  </a:extLst>
                </a:gridCol>
              </a:tblGrid>
              <a:tr h="175792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z="24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LUSH</a:t>
                      </a:r>
                      <a:r>
                        <a:rPr lang="en-US" altLang="ko-KR" sz="2400" b="1" baseline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Website Storyboard</a:t>
                      </a:r>
                      <a:endParaRPr lang="ko-KR" altLang="en-US" sz="24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Project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LUSH</a:t>
                      </a:r>
                      <a:r>
                        <a:rPr lang="en-US" altLang="ko-KR" baseline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website Renewal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90614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Author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성해련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Date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2023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11455"/>
                  </a:ext>
                </a:extLst>
              </a:tr>
              <a:tr h="1757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Navigation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Mobile Main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7723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05"/>
          <a:stretch/>
        </p:blipFill>
        <p:spPr>
          <a:xfrm>
            <a:off x="205275" y="2081466"/>
            <a:ext cx="2312318" cy="4580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8" b="20747"/>
          <a:stretch/>
        </p:blipFill>
        <p:spPr>
          <a:xfrm>
            <a:off x="2736918" y="2081463"/>
            <a:ext cx="2167799" cy="458059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3824"/>
              </p:ext>
            </p:extLst>
          </p:nvPr>
        </p:nvGraphicFramePr>
        <p:xfrm>
          <a:off x="5120437" y="2081461"/>
          <a:ext cx="6839333" cy="4580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263">
                  <a:extLst>
                    <a:ext uri="{9D8B030D-6E8A-4147-A177-3AD203B41FA5}">
                      <a16:colId xmlns:a16="http://schemas.microsoft.com/office/drawing/2014/main" val="304529559"/>
                    </a:ext>
                  </a:extLst>
                </a:gridCol>
                <a:gridCol w="1914070">
                  <a:extLst>
                    <a:ext uri="{9D8B030D-6E8A-4147-A177-3AD203B41FA5}">
                      <a16:colId xmlns:a16="http://schemas.microsoft.com/office/drawing/2014/main" val="512611146"/>
                    </a:ext>
                  </a:extLst>
                </a:gridCol>
              </a:tblGrid>
              <a:tr h="447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Description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Link / Program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443146"/>
                  </a:ext>
                </a:extLst>
              </a:tr>
              <a:tr h="4133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#1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햄버거 메뉴</a:t>
                      </a:r>
                      <a:endParaRPr lang="en-US" altLang="ko-KR" sz="1400" dirty="0" smtClean="0">
                        <a:solidFill>
                          <a:srgbClr val="C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아이콘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왼쪽에서 슬라이드로 전체 메뉴 나옴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[x]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메뉴 왼쪽으로 사라짐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#2 </a:t>
                      </a:r>
                      <a:r>
                        <a:rPr lang="ko-KR" altLang="en-US" sz="1400" dirty="0" err="1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메인로고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및 </a:t>
                      </a:r>
                      <a:r>
                        <a:rPr lang="ko-KR" altLang="en-US" sz="1400" dirty="0" err="1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헤더영역</a:t>
                      </a:r>
                      <a:endParaRPr lang="en-US" altLang="ko-KR" sz="1400" dirty="0" smtClean="0">
                        <a:solidFill>
                          <a:srgbClr val="C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헤더 영역이 처음엔 투명하여 메인 배너 사진이 풀로 보이다가 스크롤 되어 내려가면 배경이 흰색으로 변함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#3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검색</a:t>
                      </a:r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장바구니</a:t>
                      </a:r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</a:t>
                      </a:r>
                      <a:endParaRPr lang="en-US" altLang="ko-KR" sz="1400" dirty="0" smtClean="0">
                        <a:solidFill>
                          <a:srgbClr val="C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검색 아이콘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위에서 헤더 밑 영역으로 슬라이드로 나타남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장바구니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해당 페이지로 이동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#4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</a:t>
                      </a:r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banner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이지미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자동 슬라이드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수동으로 넘길 수 있음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해당 페이지로 이동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#5 best</a:t>
                      </a:r>
                      <a:r>
                        <a:rPr lang="en-US" altLang="ko-KR" sz="1400" baseline="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메뉴</a:t>
                      </a:r>
                      <a:endParaRPr lang="en-US" altLang="ko-KR" sz="1400" dirty="0" smtClean="0">
                        <a:solidFill>
                          <a:srgbClr val="C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수동 슬라이드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하트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[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]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아이콘 누르면 빨간 하트로 변함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#6 hash-tag</a:t>
                      </a:r>
                      <a:r>
                        <a:rPr lang="en-US" altLang="ko-KR" sz="1400" baseline="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메뉴</a:t>
                      </a:r>
                      <a:endParaRPr lang="en-US" altLang="ko-KR" sz="1400" dirty="0" smtClean="0">
                        <a:solidFill>
                          <a:srgbClr val="C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인기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검색어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나열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해당 페이지로 이동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#7 new</a:t>
                      </a:r>
                      <a:r>
                        <a:rPr lang="en-US" altLang="ko-KR" sz="1400" baseline="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메뉴</a:t>
                      </a:r>
                      <a:endParaRPr lang="en-US" altLang="ko-KR" sz="1400" dirty="0" smtClean="0">
                        <a:solidFill>
                          <a:srgbClr val="C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해당 페이지로 이동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#8 footer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자동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수동 슬라이드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해당 페이지로 이동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#1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자바스크립트로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구현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#2</a:t>
                      </a:r>
                      <a:r>
                        <a:rPr lang="en-US" altLang="ko-KR" sz="1400" baseline="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endParaRPr lang="en-US" altLang="ko-KR" sz="1400" dirty="0" smtClean="0">
                        <a:solidFill>
                          <a:srgbClr val="C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자바스크립트로 구현</a:t>
                      </a:r>
                      <a:endParaRPr lang="ko-KR" altLang="en-US" sz="140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#3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자바스크립트로 구현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각자 해당 페이지로 이동</a:t>
                      </a:r>
                      <a:endParaRPr lang="ko-KR" altLang="en-US" sz="140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#4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자바스크립트로 구현</a:t>
                      </a:r>
                      <a:endParaRPr lang="ko-KR" altLang="en-US" sz="140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#5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자바스크립트로 구현</a:t>
                      </a:r>
                      <a:endParaRPr lang="ko-KR" altLang="en-US" sz="140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#6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각자 해당 페이지로 이동</a:t>
                      </a:r>
                      <a:endParaRPr lang="ko-KR" altLang="en-US" sz="140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#7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각자 해당 페이지로 이동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#8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자바스크립트로 구현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각자 해당 페이지로 이동</a:t>
                      </a:r>
                      <a:endParaRPr lang="ko-KR" altLang="en-US" sz="140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75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274" y="1932169"/>
            <a:ext cx="258404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7092" y="1956227"/>
            <a:ext cx="258404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6043" y="1956227"/>
            <a:ext cx="258404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4810" y="3454827"/>
            <a:ext cx="258404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6841" y="5923394"/>
            <a:ext cx="258404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6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6841" y="4062921"/>
            <a:ext cx="258404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4173" y="6322432"/>
            <a:ext cx="258404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8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214" y="2094790"/>
            <a:ext cx="258404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7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0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148" y="6335034"/>
            <a:ext cx="532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http://rien.dothome.co.kr/mobile/mobile_shr.html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274" y="223935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모바일 메인 디자인 </a:t>
            </a:r>
            <a:r>
              <a:rPr lang="en-US" altLang="ko-KR" sz="24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&amp;  </a:t>
            </a:r>
            <a:r>
              <a:rPr lang="ko-KR" altLang="en-US" sz="24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서브 디자인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95"/>
          <a:stretch/>
        </p:blipFill>
        <p:spPr>
          <a:xfrm>
            <a:off x="429148" y="1074058"/>
            <a:ext cx="1907652" cy="50596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0"/>
          <a:stretch/>
        </p:blipFill>
        <p:spPr>
          <a:xfrm>
            <a:off x="2697750" y="1074058"/>
            <a:ext cx="1959586" cy="50571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46" y="1074058"/>
            <a:ext cx="2340615" cy="50571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02" y="1074058"/>
            <a:ext cx="2343868" cy="50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2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1" y="401735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제작 일정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69436"/>
              </p:ext>
            </p:extLst>
          </p:nvPr>
        </p:nvGraphicFramePr>
        <p:xfrm>
          <a:off x="444501" y="1435099"/>
          <a:ext cx="11328399" cy="4470400"/>
        </p:xfrm>
        <a:graphic>
          <a:graphicData uri="http://schemas.openxmlformats.org/drawingml/2006/table">
            <a:tbl>
              <a:tblPr/>
              <a:tblGrid>
                <a:gridCol w="2832099">
                  <a:extLst>
                    <a:ext uri="{9D8B030D-6E8A-4147-A177-3AD203B41FA5}">
                      <a16:colId xmlns:a16="http://schemas.microsoft.com/office/drawing/2014/main" val="1608823929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47948628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52011726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30096436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596114078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965374728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64075443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52337538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72229815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8910197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327777739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7314145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866621678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244029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컨셉 디자인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4218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사전 자료 조사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34194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기획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33881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UIUX </a:t>
                      </a:r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설계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90537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구현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09336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테스트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63117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배포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146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06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177</TotalTime>
  <Words>410</Words>
  <Application>Microsoft Office PowerPoint</Application>
  <PresentationFormat>와이드스크린</PresentationFormat>
  <Paragraphs>132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Noto Sans KR</vt:lpstr>
      <vt:lpstr>맑은 고딕</vt:lpstr>
      <vt:lpstr>Arial</vt:lpstr>
      <vt:lpstr>Century Gothic</vt:lpstr>
      <vt:lpstr>Office 테마</vt:lpstr>
      <vt:lpstr>비행기 구름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2023-03-27T04:50:31Z</dcterms:created>
  <dcterms:modified xsi:type="dcterms:W3CDTF">2023-03-29T07:37:21Z</dcterms:modified>
</cp:coreProperties>
</file>