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9"/>
  </p:notesMasterIdLst>
  <p:sldIdLst>
    <p:sldId id="256" r:id="rId2"/>
    <p:sldId id="262" r:id="rId3"/>
    <p:sldId id="258" r:id="rId4"/>
    <p:sldId id="259" r:id="rId5"/>
    <p:sldId id="260"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3B3BA-6183-49D3-B919-B7EAF07B7DBD}" type="doc">
      <dgm:prSet loTypeId="urn:microsoft.com/office/officeart/2005/8/layout/chevron2" loCatId="process" qsTypeId="urn:microsoft.com/office/officeart/2005/8/quickstyle/simple1" qsCatId="simple" csTypeId="urn:microsoft.com/office/officeart/2005/8/colors/accent0_2" csCatId="mainScheme" phldr="1"/>
      <dgm:spPr/>
      <dgm:t>
        <a:bodyPr/>
        <a:lstStyle/>
        <a:p>
          <a:endParaRPr lang="en-US"/>
        </a:p>
      </dgm:t>
    </dgm:pt>
    <dgm:pt modelId="{779F515C-F3F3-4F44-9577-BCE1E45E8101}">
      <dgm:prSet phldrT="[Text]"/>
      <dgm:spPr/>
      <dgm:t>
        <a:bodyPr/>
        <a:lstStyle/>
        <a:p>
          <a:r>
            <a:rPr lang="en-SG" dirty="0" smtClean="0"/>
            <a:t>Failure</a:t>
          </a:r>
          <a:endParaRPr lang="en-US" dirty="0"/>
        </a:p>
      </dgm:t>
    </dgm:pt>
    <dgm:pt modelId="{6BC018BF-C123-403D-A861-D5E53E159237}" type="parTrans" cxnId="{2BE1A7A2-995F-42A5-AB64-12D946591A04}">
      <dgm:prSet/>
      <dgm:spPr/>
      <dgm:t>
        <a:bodyPr/>
        <a:lstStyle/>
        <a:p>
          <a:endParaRPr lang="en-US"/>
        </a:p>
      </dgm:t>
    </dgm:pt>
    <dgm:pt modelId="{D2EDA967-055F-4F40-828E-3BB79D639E4A}" type="sibTrans" cxnId="{2BE1A7A2-995F-42A5-AB64-12D946591A04}">
      <dgm:prSet/>
      <dgm:spPr/>
      <dgm:t>
        <a:bodyPr/>
        <a:lstStyle/>
        <a:p>
          <a:endParaRPr lang="en-US"/>
        </a:p>
      </dgm:t>
    </dgm:pt>
    <dgm:pt modelId="{B2C3680A-6380-4F6C-B460-7495010509F8}">
      <dgm:prSet phldrT="[Text]"/>
      <dgm:spPr/>
      <dgm:t>
        <a:bodyPr/>
        <a:lstStyle/>
        <a:p>
          <a:r>
            <a:rPr lang="en-SG" dirty="0" smtClean="0">
              <a:latin typeface="Arial" panose="020B0604020202020204" pitchFamily="34" charset="0"/>
              <a:cs typeface="Arial" panose="020B0604020202020204" pitchFamily="34" charset="0"/>
            </a:rPr>
            <a:t>Iswaran fails the exam dozens of times</a:t>
          </a:r>
          <a:endParaRPr lang="en-US" dirty="0">
            <a:latin typeface="Arial" panose="020B0604020202020204" pitchFamily="34" charset="0"/>
            <a:cs typeface="Arial" panose="020B0604020202020204" pitchFamily="34" charset="0"/>
          </a:endParaRPr>
        </a:p>
      </dgm:t>
    </dgm:pt>
    <dgm:pt modelId="{56E528D3-E40E-48C3-8C44-A1E4AACCBCD5}" type="parTrans" cxnId="{96AF42F8-CCCF-4025-955B-9119CDE81696}">
      <dgm:prSet/>
      <dgm:spPr/>
      <dgm:t>
        <a:bodyPr/>
        <a:lstStyle/>
        <a:p>
          <a:endParaRPr lang="en-US"/>
        </a:p>
      </dgm:t>
    </dgm:pt>
    <dgm:pt modelId="{1103EC0F-DDEF-4CAE-8870-FF73628A4326}" type="sibTrans" cxnId="{96AF42F8-CCCF-4025-955B-9119CDE81696}">
      <dgm:prSet/>
      <dgm:spPr/>
      <dgm:t>
        <a:bodyPr/>
        <a:lstStyle/>
        <a:p>
          <a:endParaRPr lang="en-US"/>
        </a:p>
      </dgm:t>
    </dgm:pt>
    <dgm:pt modelId="{BFED2F20-F9B8-47AD-ACE8-22B5BBEDA665}">
      <dgm:prSet phldrT="[Text]"/>
      <dgm:spPr/>
      <dgm:t>
        <a:bodyPr/>
        <a:lstStyle/>
        <a:p>
          <a:r>
            <a:rPr lang="en-SG" dirty="0" smtClean="0">
              <a:latin typeface="Arial" panose="020B0604020202020204" pitchFamily="34" charset="0"/>
              <a:cs typeface="Arial" panose="020B0604020202020204" pitchFamily="34" charset="0"/>
            </a:rPr>
            <a:t>Word that he “aged in the Intermediate Class</a:t>
          </a:r>
          <a:endParaRPr lang="en-US" dirty="0">
            <a:latin typeface="Arial" panose="020B0604020202020204" pitchFamily="34" charset="0"/>
            <a:cs typeface="Arial" panose="020B0604020202020204" pitchFamily="34" charset="0"/>
          </a:endParaRPr>
        </a:p>
      </dgm:t>
    </dgm:pt>
    <dgm:pt modelId="{4C85AA16-EF49-4A79-8F91-F4885F30A07D}" type="parTrans" cxnId="{9858C78A-12FB-49AE-B76E-003CC1E34975}">
      <dgm:prSet/>
      <dgm:spPr/>
      <dgm:t>
        <a:bodyPr/>
        <a:lstStyle/>
        <a:p>
          <a:endParaRPr lang="en-US"/>
        </a:p>
      </dgm:t>
    </dgm:pt>
    <dgm:pt modelId="{6561B257-EA61-4715-8E6C-B29BDAD57F72}" type="sibTrans" cxnId="{9858C78A-12FB-49AE-B76E-003CC1E34975}">
      <dgm:prSet/>
      <dgm:spPr/>
      <dgm:t>
        <a:bodyPr/>
        <a:lstStyle/>
        <a:p>
          <a:endParaRPr lang="en-US"/>
        </a:p>
      </dgm:t>
    </dgm:pt>
    <dgm:pt modelId="{F73953FC-0139-46F5-AF62-B4C26D923E15}">
      <dgm:prSet phldrT="[Text]"/>
      <dgm:spPr/>
      <dgm:t>
        <a:bodyPr/>
        <a:lstStyle/>
        <a:p>
          <a:r>
            <a:rPr lang="en-SG" dirty="0" smtClean="0"/>
            <a:t>Movie</a:t>
          </a:r>
          <a:endParaRPr lang="en-US" dirty="0"/>
        </a:p>
      </dgm:t>
    </dgm:pt>
    <dgm:pt modelId="{6D49E44E-EE42-4859-816A-1353BD112187}" type="parTrans" cxnId="{2D7E8756-E358-4588-AD13-37CA87D1326A}">
      <dgm:prSet/>
      <dgm:spPr/>
      <dgm:t>
        <a:bodyPr/>
        <a:lstStyle/>
        <a:p>
          <a:endParaRPr lang="en-US"/>
        </a:p>
      </dgm:t>
    </dgm:pt>
    <dgm:pt modelId="{A8A07FCD-8500-446A-80C7-9673B441584C}" type="sibTrans" cxnId="{2D7E8756-E358-4588-AD13-37CA87D1326A}">
      <dgm:prSet/>
      <dgm:spPr/>
      <dgm:t>
        <a:bodyPr/>
        <a:lstStyle/>
        <a:p>
          <a:endParaRPr lang="en-US"/>
        </a:p>
      </dgm:t>
    </dgm:pt>
    <dgm:pt modelId="{96B2BBE4-9EB4-4778-8102-882F341B7833}">
      <dgm:prSet phldrT="[Text]"/>
      <dgm:spPr/>
      <dgm:t>
        <a:bodyPr/>
        <a:lstStyle/>
        <a:p>
          <a:r>
            <a:rPr lang="en-SG" dirty="0" smtClean="0">
              <a:latin typeface="Arial" panose="020B0604020202020204" pitchFamily="34" charset="0"/>
              <a:cs typeface="Arial" panose="020B0604020202020204" pitchFamily="34" charset="0"/>
            </a:rPr>
            <a:t>Iswaran, on the day of receiving the results, watches 2 movies.</a:t>
          </a:r>
          <a:endParaRPr lang="en-US" dirty="0">
            <a:latin typeface="Arial" panose="020B0604020202020204" pitchFamily="34" charset="0"/>
            <a:cs typeface="Arial" panose="020B0604020202020204" pitchFamily="34" charset="0"/>
          </a:endParaRPr>
        </a:p>
      </dgm:t>
    </dgm:pt>
    <dgm:pt modelId="{203D6862-6C46-4435-A6AB-5C5C843A091B}" type="parTrans" cxnId="{D1DBFAD5-C5A4-429A-95E7-7CDCD74B84DC}">
      <dgm:prSet/>
      <dgm:spPr/>
      <dgm:t>
        <a:bodyPr/>
        <a:lstStyle/>
        <a:p>
          <a:endParaRPr lang="en-US"/>
        </a:p>
      </dgm:t>
    </dgm:pt>
    <dgm:pt modelId="{8F37A576-A8E6-47C2-99F1-BDD96B5BA737}" type="sibTrans" cxnId="{D1DBFAD5-C5A4-429A-95E7-7CDCD74B84DC}">
      <dgm:prSet/>
      <dgm:spPr/>
      <dgm:t>
        <a:bodyPr/>
        <a:lstStyle/>
        <a:p>
          <a:endParaRPr lang="en-US"/>
        </a:p>
      </dgm:t>
    </dgm:pt>
    <dgm:pt modelId="{5CA1E938-D300-41EC-AD7A-BF880E6549C8}">
      <dgm:prSet phldrT="[Text]"/>
      <dgm:spPr/>
      <dgm:t>
        <a:bodyPr/>
        <a:lstStyle/>
        <a:p>
          <a:r>
            <a:rPr lang="en-SG" dirty="0" smtClean="0"/>
            <a:t>Results</a:t>
          </a:r>
          <a:endParaRPr lang="en-US" dirty="0"/>
        </a:p>
      </dgm:t>
    </dgm:pt>
    <dgm:pt modelId="{E8AD565C-1405-4A60-B810-B1AE010F6C31}" type="parTrans" cxnId="{CB017ABB-D59D-481E-BF5D-3539B0F80646}">
      <dgm:prSet/>
      <dgm:spPr/>
      <dgm:t>
        <a:bodyPr/>
        <a:lstStyle/>
        <a:p>
          <a:endParaRPr lang="en-US"/>
        </a:p>
      </dgm:t>
    </dgm:pt>
    <dgm:pt modelId="{796E8078-9A37-4EF8-98CC-037B91E4062A}" type="sibTrans" cxnId="{CB017ABB-D59D-481E-BF5D-3539B0F80646}">
      <dgm:prSet/>
      <dgm:spPr/>
      <dgm:t>
        <a:bodyPr/>
        <a:lstStyle/>
        <a:p>
          <a:endParaRPr lang="en-US"/>
        </a:p>
      </dgm:t>
    </dgm:pt>
    <dgm:pt modelId="{CE7AFB17-F9D6-45B6-89F9-BF63BE49204E}">
      <dgm:prSet phldrT="[Text]" custT="1"/>
      <dgm:spPr/>
      <dgm:t>
        <a:bodyPr/>
        <a:lstStyle/>
        <a:p>
          <a:r>
            <a:rPr lang="en-SG" sz="1600" dirty="0" smtClean="0">
              <a:latin typeface="Arial" panose="020B0604020202020204" pitchFamily="34" charset="0"/>
              <a:cs typeface="Arial" panose="020B0604020202020204" pitchFamily="34" charset="0"/>
            </a:rPr>
            <a:t>Iswaran checks the results board and finds his name not there. He feels that he had failed his parents and contemplated suicide.</a:t>
          </a:r>
          <a:endParaRPr lang="en-US" sz="1600" dirty="0">
            <a:latin typeface="Arial" panose="020B0604020202020204" pitchFamily="34" charset="0"/>
            <a:cs typeface="Arial" panose="020B0604020202020204" pitchFamily="34" charset="0"/>
          </a:endParaRPr>
        </a:p>
      </dgm:t>
    </dgm:pt>
    <dgm:pt modelId="{11E1F2C7-0F1E-4CB9-B8FE-7142D56B1F3C}" type="parTrans" cxnId="{8B6647A8-6CD0-457A-91C8-290A20831D49}">
      <dgm:prSet/>
      <dgm:spPr/>
      <dgm:t>
        <a:bodyPr/>
        <a:lstStyle/>
        <a:p>
          <a:endParaRPr lang="en-US"/>
        </a:p>
      </dgm:t>
    </dgm:pt>
    <dgm:pt modelId="{77B157C6-042E-4E8C-9101-12D62BD4B914}" type="sibTrans" cxnId="{8B6647A8-6CD0-457A-91C8-290A20831D49}">
      <dgm:prSet/>
      <dgm:spPr/>
      <dgm:t>
        <a:bodyPr/>
        <a:lstStyle/>
        <a:p>
          <a:endParaRPr lang="en-US"/>
        </a:p>
      </dgm:t>
    </dgm:pt>
    <dgm:pt modelId="{80EB6E7E-C397-44A0-B3F5-D6E243C536D0}">
      <dgm:prSet phldrT="[Text]" custT="1"/>
      <dgm:spPr/>
      <dgm:t>
        <a:bodyPr/>
        <a:lstStyle/>
        <a:p>
          <a:r>
            <a:rPr lang="en-SG" sz="1600" dirty="0" smtClean="0">
              <a:latin typeface="Arial" panose="020B0604020202020204" pitchFamily="34" charset="0"/>
              <a:cs typeface="Arial" panose="020B0604020202020204" pitchFamily="34" charset="0"/>
            </a:rPr>
            <a:t>He finds his name in the honours board and his excitement, he hallucinated and killed himself.</a:t>
          </a:r>
          <a:endParaRPr lang="en-US" sz="1600" dirty="0">
            <a:latin typeface="Arial" panose="020B0604020202020204" pitchFamily="34" charset="0"/>
            <a:cs typeface="Arial" panose="020B0604020202020204" pitchFamily="34" charset="0"/>
          </a:endParaRPr>
        </a:p>
      </dgm:t>
    </dgm:pt>
    <dgm:pt modelId="{18863610-CCBF-4F7C-BE20-3B9E78B510A2}" type="parTrans" cxnId="{96EF52A9-28DC-4D9F-9C63-4EDB91FB6D26}">
      <dgm:prSet/>
      <dgm:spPr/>
      <dgm:t>
        <a:bodyPr/>
        <a:lstStyle/>
        <a:p>
          <a:endParaRPr lang="en-US"/>
        </a:p>
      </dgm:t>
    </dgm:pt>
    <dgm:pt modelId="{8AA9F0FB-DF7E-4361-8C3E-0297BBFCFF3E}" type="sibTrans" cxnId="{96EF52A9-28DC-4D9F-9C63-4EDB91FB6D26}">
      <dgm:prSet/>
      <dgm:spPr/>
      <dgm:t>
        <a:bodyPr/>
        <a:lstStyle/>
        <a:p>
          <a:endParaRPr lang="en-US"/>
        </a:p>
      </dgm:t>
    </dgm:pt>
    <dgm:pt modelId="{B2CBBBCC-13A4-4C05-933C-42B0BAB4EB64}">
      <dgm:prSet phldrT="[Text]"/>
      <dgm:spPr/>
      <dgm:t>
        <a:bodyPr/>
        <a:lstStyle/>
        <a:p>
          <a:r>
            <a:rPr lang="en-SG" dirty="0" smtClean="0">
              <a:latin typeface="Arial" panose="020B0604020202020204" pitchFamily="34" charset="0"/>
              <a:cs typeface="Arial" panose="020B0604020202020204" pitchFamily="34" charset="0"/>
            </a:rPr>
            <a:t>He wants to de-stress before receiving the results</a:t>
          </a:r>
          <a:endParaRPr lang="en-US" dirty="0">
            <a:latin typeface="Arial" panose="020B0604020202020204" pitchFamily="34" charset="0"/>
            <a:cs typeface="Arial" panose="020B0604020202020204" pitchFamily="34" charset="0"/>
          </a:endParaRPr>
        </a:p>
      </dgm:t>
    </dgm:pt>
    <dgm:pt modelId="{527FFCE1-6E5D-4D45-819D-98B795BA4AAA}" type="parTrans" cxnId="{917F67AE-FA56-41AE-AF0E-6AE545779CD6}">
      <dgm:prSet/>
      <dgm:spPr/>
      <dgm:t>
        <a:bodyPr/>
        <a:lstStyle/>
        <a:p>
          <a:endParaRPr lang="en-US"/>
        </a:p>
      </dgm:t>
    </dgm:pt>
    <dgm:pt modelId="{C0A05120-A4A6-4367-B70B-E3384BEE89FB}" type="sibTrans" cxnId="{917F67AE-FA56-41AE-AF0E-6AE545779CD6}">
      <dgm:prSet/>
      <dgm:spPr/>
      <dgm:t>
        <a:bodyPr/>
        <a:lstStyle/>
        <a:p>
          <a:endParaRPr lang="en-US"/>
        </a:p>
      </dgm:t>
    </dgm:pt>
    <dgm:pt modelId="{127AB92C-8A5A-4A0E-8796-70E408B14FC9}" type="pres">
      <dgm:prSet presAssocID="{B763B3BA-6183-49D3-B919-B7EAF07B7DBD}" presName="linearFlow" presStyleCnt="0">
        <dgm:presLayoutVars>
          <dgm:dir/>
          <dgm:animLvl val="lvl"/>
          <dgm:resizeHandles val="exact"/>
        </dgm:presLayoutVars>
      </dgm:prSet>
      <dgm:spPr/>
      <dgm:t>
        <a:bodyPr/>
        <a:lstStyle/>
        <a:p>
          <a:endParaRPr lang="en-US"/>
        </a:p>
      </dgm:t>
    </dgm:pt>
    <dgm:pt modelId="{0045707C-4930-4BE2-8E74-2222F656BEAF}" type="pres">
      <dgm:prSet presAssocID="{779F515C-F3F3-4F44-9577-BCE1E45E8101}" presName="composite" presStyleCnt="0"/>
      <dgm:spPr/>
    </dgm:pt>
    <dgm:pt modelId="{D13F1A39-0967-48E4-9F9B-DD3C2B900794}" type="pres">
      <dgm:prSet presAssocID="{779F515C-F3F3-4F44-9577-BCE1E45E8101}" presName="parentText" presStyleLbl="alignNode1" presStyleIdx="0" presStyleCnt="3">
        <dgm:presLayoutVars>
          <dgm:chMax val="1"/>
          <dgm:bulletEnabled val="1"/>
        </dgm:presLayoutVars>
      </dgm:prSet>
      <dgm:spPr/>
      <dgm:t>
        <a:bodyPr/>
        <a:lstStyle/>
        <a:p>
          <a:endParaRPr lang="en-US"/>
        </a:p>
      </dgm:t>
    </dgm:pt>
    <dgm:pt modelId="{FD61FE7F-E588-476F-9850-931B68B84E33}" type="pres">
      <dgm:prSet presAssocID="{779F515C-F3F3-4F44-9577-BCE1E45E8101}" presName="descendantText" presStyleLbl="alignAcc1" presStyleIdx="0" presStyleCnt="3" custScaleY="100000" custLinFactNeighborX="4">
        <dgm:presLayoutVars>
          <dgm:bulletEnabled val="1"/>
        </dgm:presLayoutVars>
      </dgm:prSet>
      <dgm:spPr/>
      <dgm:t>
        <a:bodyPr/>
        <a:lstStyle/>
        <a:p>
          <a:endParaRPr lang="en-US"/>
        </a:p>
      </dgm:t>
    </dgm:pt>
    <dgm:pt modelId="{157E2B14-8096-48ED-A69B-7919AA6D11FA}" type="pres">
      <dgm:prSet presAssocID="{D2EDA967-055F-4F40-828E-3BB79D639E4A}" presName="sp" presStyleCnt="0"/>
      <dgm:spPr/>
    </dgm:pt>
    <dgm:pt modelId="{46BDC4C4-5D47-4F65-84C0-55B185AA4CAE}" type="pres">
      <dgm:prSet presAssocID="{F73953FC-0139-46F5-AF62-B4C26D923E15}" presName="composite" presStyleCnt="0"/>
      <dgm:spPr/>
    </dgm:pt>
    <dgm:pt modelId="{FFC42D6A-0559-4809-BCE8-B2FED71E3788}" type="pres">
      <dgm:prSet presAssocID="{F73953FC-0139-46F5-AF62-B4C26D923E15}" presName="parentText" presStyleLbl="alignNode1" presStyleIdx="1" presStyleCnt="3">
        <dgm:presLayoutVars>
          <dgm:chMax val="1"/>
          <dgm:bulletEnabled val="1"/>
        </dgm:presLayoutVars>
      </dgm:prSet>
      <dgm:spPr/>
      <dgm:t>
        <a:bodyPr/>
        <a:lstStyle/>
        <a:p>
          <a:endParaRPr lang="en-US"/>
        </a:p>
      </dgm:t>
    </dgm:pt>
    <dgm:pt modelId="{FD08453B-0864-4493-9FB8-B2AA71295790}" type="pres">
      <dgm:prSet presAssocID="{F73953FC-0139-46F5-AF62-B4C26D923E15}" presName="descendantText" presStyleLbl="alignAcc1" presStyleIdx="1" presStyleCnt="3">
        <dgm:presLayoutVars>
          <dgm:bulletEnabled val="1"/>
        </dgm:presLayoutVars>
      </dgm:prSet>
      <dgm:spPr/>
      <dgm:t>
        <a:bodyPr/>
        <a:lstStyle/>
        <a:p>
          <a:endParaRPr lang="en-US"/>
        </a:p>
      </dgm:t>
    </dgm:pt>
    <dgm:pt modelId="{B200D27D-6BBA-44E9-BC89-CF6872BCD763}" type="pres">
      <dgm:prSet presAssocID="{A8A07FCD-8500-446A-80C7-9673B441584C}" presName="sp" presStyleCnt="0"/>
      <dgm:spPr/>
    </dgm:pt>
    <dgm:pt modelId="{F6FA1A38-14F0-430C-9EA1-25031B3CDA7E}" type="pres">
      <dgm:prSet presAssocID="{5CA1E938-D300-41EC-AD7A-BF880E6549C8}" presName="composite" presStyleCnt="0"/>
      <dgm:spPr/>
    </dgm:pt>
    <dgm:pt modelId="{6A9E4D1A-9DC0-4D09-AC2D-6093E961616B}" type="pres">
      <dgm:prSet presAssocID="{5CA1E938-D300-41EC-AD7A-BF880E6549C8}" presName="parentText" presStyleLbl="alignNode1" presStyleIdx="2" presStyleCnt="3" custScaleY="134717" custLinFactNeighborX="32" custLinFactNeighborY="3291">
        <dgm:presLayoutVars>
          <dgm:chMax val="1"/>
          <dgm:bulletEnabled val="1"/>
        </dgm:presLayoutVars>
      </dgm:prSet>
      <dgm:spPr/>
      <dgm:t>
        <a:bodyPr/>
        <a:lstStyle/>
        <a:p>
          <a:endParaRPr lang="en-US"/>
        </a:p>
      </dgm:t>
    </dgm:pt>
    <dgm:pt modelId="{2EF0084E-0998-480B-9DCF-61D5ADBEAD0B}" type="pres">
      <dgm:prSet presAssocID="{5CA1E938-D300-41EC-AD7A-BF880E6549C8}" presName="descendantText" presStyleLbl="alignAcc1" presStyleIdx="2" presStyleCnt="3" custScaleY="184996">
        <dgm:presLayoutVars>
          <dgm:bulletEnabled val="1"/>
        </dgm:presLayoutVars>
      </dgm:prSet>
      <dgm:spPr/>
      <dgm:t>
        <a:bodyPr/>
        <a:lstStyle/>
        <a:p>
          <a:endParaRPr lang="en-US"/>
        </a:p>
      </dgm:t>
    </dgm:pt>
  </dgm:ptLst>
  <dgm:cxnLst>
    <dgm:cxn modelId="{CB017ABB-D59D-481E-BF5D-3539B0F80646}" srcId="{B763B3BA-6183-49D3-B919-B7EAF07B7DBD}" destId="{5CA1E938-D300-41EC-AD7A-BF880E6549C8}" srcOrd="2" destOrd="0" parTransId="{E8AD565C-1405-4A60-B810-B1AE010F6C31}" sibTransId="{796E8078-9A37-4EF8-98CC-037B91E4062A}"/>
    <dgm:cxn modelId="{2D7E8756-E358-4588-AD13-37CA87D1326A}" srcId="{B763B3BA-6183-49D3-B919-B7EAF07B7DBD}" destId="{F73953FC-0139-46F5-AF62-B4C26D923E15}" srcOrd="1" destOrd="0" parTransId="{6D49E44E-EE42-4859-816A-1353BD112187}" sibTransId="{A8A07FCD-8500-446A-80C7-9673B441584C}"/>
    <dgm:cxn modelId="{96AF42F8-CCCF-4025-955B-9119CDE81696}" srcId="{779F515C-F3F3-4F44-9577-BCE1E45E8101}" destId="{B2C3680A-6380-4F6C-B460-7495010509F8}" srcOrd="0" destOrd="0" parTransId="{56E528D3-E40E-48C3-8C44-A1E4AACCBCD5}" sibTransId="{1103EC0F-DDEF-4CAE-8870-FF73628A4326}"/>
    <dgm:cxn modelId="{564FD16A-F76E-6E40-BC89-131788A3147E}" type="presOf" srcId="{B763B3BA-6183-49D3-B919-B7EAF07B7DBD}" destId="{127AB92C-8A5A-4A0E-8796-70E408B14FC9}" srcOrd="0" destOrd="0" presId="urn:microsoft.com/office/officeart/2005/8/layout/chevron2"/>
    <dgm:cxn modelId="{917F67AE-FA56-41AE-AF0E-6AE545779CD6}" srcId="{F73953FC-0139-46F5-AF62-B4C26D923E15}" destId="{B2CBBBCC-13A4-4C05-933C-42B0BAB4EB64}" srcOrd="1" destOrd="0" parTransId="{527FFCE1-6E5D-4D45-819D-98B795BA4AAA}" sibTransId="{C0A05120-A4A6-4367-B70B-E3384BEE89FB}"/>
    <dgm:cxn modelId="{6E8D09A8-1F98-8145-B42F-B0DEA8BE3B8A}" type="presOf" srcId="{BFED2F20-F9B8-47AD-ACE8-22B5BBEDA665}" destId="{FD61FE7F-E588-476F-9850-931B68B84E33}" srcOrd="0" destOrd="1" presId="urn:microsoft.com/office/officeart/2005/8/layout/chevron2"/>
    <dgm:cxn modelId="{6E77FFC1-1E93-4248-B0A9-EC4A2218ABEC}" type="presOf" srcId="{779F515C-F3F3-4F44-9577-BCE1E45E8101}" destId="{D13F1A39-0967-48E4-9F9B-DD3C2B900794}" srcOrd="0" destOrd="0" presId="urn:microsoft.com/office/officeart/2005/8/layout/chevron2"/>
    <dgm:cxn modelId="{8B6647A8-6CD0-457A-91C8-290A20831D49}" srcId="{5CA1E938-D300-41EC-AD7A-BF880E6549C8}" destId="{CE7AFB17-F9D6-45B6-89F9-BF63BE49204E}" srcOrd="0" destOrd="0" parTransId="{11E1F2C7-0F1E-4CB9-B8FE-7142D56B1F3C}" sibTransId="{77B157C6-042E-4E8C-9101-12D62BD4B914}"/>
    <dgm:cxn modelId="{60E4B207-BEF4-8841-A4A5-61E8C8E292CB}" type="presOf" srcId="{F73953FC-0139-46F5-AF62-B4C26D923E15}" destId="{FFC42D6A-0559-4809-BCE8-B2FED71E3788}" srcOrd="0" destOrd="0" presId="urn:microsoft.com/office/officeart/2005/8/layout/chevron2"/>
    <dgm:cxn modelId="{96EF52A9-28DC-4D9F-9C63-4EDB91FB6D26}" srcId="{5CA1E938-D300-41EC-AD7A-BF880E6549C8}" destId="{80EB6E7E-C397-44A0-B3F5-D6E243C536D0}" srcOrd="1" destOrd="0" parTransId="{18863610-CCBF-4F7C-BE20-3B9E78B510A2}" sibTransId="{8AA9F0FB-DF7E-4361-8C3E-0297BBFCFF3E}"/>
    <dgm:cxn modelId="{E2D30EF0-9964-FB4A-9187-DEEFAA402245}" type="presOf" srcId="{80EB6E7E-C397-44A0-B3F5-D6E243C536D0}" destId="{2EF0084E-0998-480B-9DCF-61D5ADBEAD0B}" srcOrd="0" destOrd="1" presId="urn:microsoft.com/office/officeart/2005/8/layout/chevron2"/>
    <dgm:cxn modelId="{CEC26B78-EEB0-3243-A5DC-4500A7D32689}" type="presOf" srcId="{5CA1E938-D300-41EC-AD7A-BF880E6549C8}" destId="{6A9E4D1A-9DC0-4D09-AC2D-6093E961616B}" srcOrd="0" destOrd="0" presId="urn:microsoft.com/office/officeart/2005/8/layout/chevron2"/>
    <dgm:cxn modelId="{CC139D30-20FC-D046-859E-0E6AC2F47C07}" type="presOf" srcId="{B2CBBBCC-13A4-4C05-933C-42B0BAB4EB64}" destId="{FD08453B-0864-4493-9FB8-B2AA71295790}" srcOrd="0" destOrd="1" presId="urn:microsoft.com/office/officeart/2005/8/layout/chevron2"/>
    <dgm:cxn modelId="{35601AFA-ED40-7247-B4E3-DE5DB8DFBCAD}" type="presOf" srcId="{B2C3680A-6380-4F6C-B460-7495010509F8}" destId="{FD61FE7F-E588-476F-9850-931B68B84E33}" srcOrd="0" destOrd="0" presId="urn:microsoft.com/office/officeart/2005/8/layout/chevron2"/>
    <dgm:cxn modelId="{10B0079C-9E9A-FA41-B79D-60FB101BBCED}" type="presOf" srcId="{CE7AFB17-F9D6-45B6-89F9-BF63BE49204E}" destId="{2EF0084E-0998-480B-9DCF-61D5ADBEAD0B}" srcOrd="0" destOrd="0" presId="urn:microsoft.com/office/officeart/2005/8/layout/chevron2"/>
    <dgm:cxn modelId="{D1DBFAD5-C5A4-429A-95E7-7CDCD74B84DC}" srcId="{F73953FC-0139-46F5-AF62-B4C26D923E15}" destId="{96B2BBE4-9EB4-4778-8102-882F341B7833}" srcOrd="0" destOrd="0" parTransId="{203D6862-6C46-4435-A6AB-5C5C843A091B}" sibTransId="{8F37A576-A8E6-47C2-99F1-BDD96B5BA737}"/>
    <dgm:cxn modelId="{9858C78A-12FB-49AE-B76E-003CC1E34975}" srcId="{779F515C-F3F3-4F44-9577-BCE1E45E8101}" destId="{BFED2F20-F9B8-47AD-ACE8-22B5BBEDA665}" srcOrd="1" destOrd="0" parTransId="{4C85AA16-EF49-4A79-8F91-F4885F30A07D}" sibTransId="{6561B257-EA61-4715-8E6C-B29BDAD57F72}"/>
    <dgm:cxn modelId="{87A5C19B-7DED-854E-9029-E260E1C5E64E}" type="presOf" srcId="{96B2BBE4-9EB4-4778-8102-882F341B7833}" destId="{FD08453B-0864-4493-9FB8-B2AA71295790}" srcOrd="0" destOrd="0" presId="urn:microsoft.com/office/officeart/2005/8/layout/chevron2"/>
    <dgm:cxn modelId="{2BE1A7A2-995F-42A5-AB64-12D946591A04}" srcId="{B763B3BA-6183-49D3-B919-B7EAF07B7DBD}" destId="{779F515C-F3F3-4F44-9577-BCE1E45E8101}" srcOrd="0" destOrd="0" parTransId="{6BC018BF-C123-403D-A861-D5E53E159237}" sibTransId="{D2EDA967-055F-4F40-828E-3BB79D639E4A}"/>
    <dgm:cxn modelId="{222364BD-566F-DF40-87AB-0F2F1BC3ADF5}" type="presParOf" srcId="{127AB92C-8A5A-4A0E-8796-70E408B14FC9}" destId="{0045707C-4930-4BE2-8E74-2222F656BEAF}" srcOrd="0" destOrd="0" presId="urn:microsoft.com/office/officeart/2005/8/layout/chevron2"/>
    <dgm:cxn modelId="{E51C9609-0292-0544-9635-48A3A7F5C0DE}" type="presParOf" srcId="{0045707C-4930-4BE2-8E74-2222F656BEAF}" destId="{D13F1A39-0967-48E4-9F9B-DD3C2B900794}" srcOrd="0" destOrd="0" presId="urn:microsoft.com/office/officeart/2005/8/layout/chevron2"/>
    <dgm:cxn modelId="{7CA0ED44-09EB-B348-96DB-0201F841F77A}" type="presParOf" srcId="{0045707C-4930-4BE2-8E74-2222F656BEAF}" destId="{FD61FE7F-E588-476F-9850-931B68B84E33}" srcOrd="1" destOrd="0" presId="urn:microsoft.com/office/officeart/2005/8/layout/chevron2"/>
    <dgm:cxn modelId="{C0F71C1D-712A-BF47-9BBC-AA17699BC7F5}" type="presParOf" srcId="{127AB92C-8A5A-4A0E-8796-70E408B14FC9}" destId="{157E2B14-8096-48ED-A69B-7919AA6D11FA}" srcOrd="1" destOrd="0" presId="urn:microsoft.com/office/officeart/2005/8/layout/chevron2"/>
    <dgm:cxn modelId="{3BCDAE04-C451-A542-A9AB-C31627378EFC}" type="presParOf" srcId="{127AB92C-8A5A-4A0E-8796-70E408B14FC9}" destId="{46BDC4C4-5D47-4F65-84C0-55B185AA4CAE}" srcOrd="2" destOrd="0" presId="urn:microsoft.com/office/officeart/2005/8/layout/chevron2"/>
    <dgm:cxn modelId="{5DEF3F33-BF15-174A-87D1-E160B3CAB0A0}" type="presParOf" srcId="{46BDC4C4-5D47-4F65-84C0-55B185AA4CAE}" destId="{FFC42D6A-0559-4809-BCE8-B2FED71E3788}" srcOrd="0" destOrd="0" presId="urn:microsoft.com/office/officeart/2005/8/layout/chevron2"/>
    <dgm:cxn modelId="{BE7AB484-BA48-1E42-8928-BF0809444C99}" type="presParOf" srcId="{46BDC4C4-5D47-4F65-84C0-55B185AA4CAE}" destId="{FD08453B-0864-4493-9FB8-B2AA71295790}" srcOrd="1" destOrd="0" presId="urn:microsoft.com/office/officeart/2005/8/layout/chevron2"/>
    <dgm:cxn modelId="{C24C79F6-73A0-A14A-B9EC-2607979D5928}" type="presParOf" srcId="{127AB92C-8A5A-4A0E-8796-70E408B14FC9}" destId="{B200D27D-6BBA-44E9-BC89-CF6872BCD763}" srcOrd="3" destOrd="0" presId="urn:microsoft.com/office/officeart/2005/8/layout/chevron2"/>
    <dgm:cxn modelId="{17E31796-D276-0A40-99E0-35C9FF912E5D}" type="presParOf" srcId="{127AB92C-8A5A-4A0E-8796-70E408B14FC9}" destId="{F6FA1A38-14F0-430C-9EA1-25031B3CDA7E}" srcOrd="4" destOrd="0" presId="urn:microsoft.com/office/officeart/2005/8/layout/chevron2"/>
    <dgm:cxn modelId="{8D3CAE7F-4EF1-6F4B-9008-C764D77EFC74}" type="presParOf" srcId="{F6FA1A38-14F0-430C-9EA1-25031B3CDA7E}" destId="{6A9E4D1A-9DC0-4D09-AC2D-6093E961616B}" srcOrd="0" destOrd="0" presId="urn:microsoft.com/office/officeart/2005/8/layout/chevron2"/>
    <dgm:cxn modelId="{F61F2493-50F9-6646-916A-AF8AEC5786CC}" type="presParOf" srcId="{F6FA1A38-14F0-430C-9EA1-25031B3CDA7E}" destId="{2EF0084E-0998-480B-9DCF-61D5ADBEAD0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97CED-978F-4F27-BCCA-4D2B36124CD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B59CB56-BD3A-4455-98E9-7B817D93C4EA}">
      <dgm:prSet phldrT="[Text]"/>
      <dgm:spPr/>
      <dgm:t>
        <a:bodyPr/>
        <a:lstStyle/>
        <a:p>
          <a:r>
            <a:rPr lang="en-SG" dirty="0" smtClean="0"/>
            <a:t>Exploit</a:t>
          </a:r>
          <a:endParaRPr lang="en-US" dirty="0"/>
        </a:p>
      </dgm:t>
    </dgm:pt>
    <dgm:pt modelId="{CC8B0812-9185-4421-8053-7F8D43BFF50F}" type="parTrans" cxnId="{89CF5004-9C38-46D2-BB92-585F47D34623}">
      <dgm:prSet/>
      <dgm:spPr/>
      <dgm:t>
        <a:bodyPr/>
        <a:lstStyle/>
        <a:p>
          <a:endParaRPr lang="en-US"/>
        </a:p>
      </dgm:t>
    </dgm:pt>
    <dgm:pt modelId="{91160AE9-757B-4808-8709-79F117B1D801}" type="sibTrans" cxnId="{89CF5004-9C38-46D2-BB92-585F47D34623}">
      <dgm:prSet/>
      <dgm:spPr/>
      <dgm:t>
        <a:bodyPr/>
        <a:lstStyle/>
        <a:p>
          <a:endParaRPr lang="en-US"/>
        </a:p>
      </dgm:t>
    </dgm:pt>
    <dgm:pt modelId="{41A04388-5833-4700-B7C2-7AC549AE5DFA}">
      <dgm:prSet phldrT="[Text]" custT="1"/>
      <dgm:spPr/>
      <dgm:t>
        <a:bodyPr/>
        <a:lstStyle/>
        <a:p>
          <a:r>
            <a:rPr lang="en-SG" sz="1400" dirty="0" smtClean="0"/>
            <a:t>Selvi’s voice is constantly exploited by Mohan, who is using it for his personal gain.</a:t>
          </a:r>
          <a:endParaRPr lang="en-US" sz="1400" dirty="0"/>
        </a:p>
      </dgm:t>
    </dgm:pt>
    <dgm:pt modelId="{22CEADB0-D2F4-4C01-B0C6-17632D8CAF38}" type="parTrans" cxnId="{49B98A7A-02BF-4982-8DD5-7353FE089385}">
      <dgm:prSet/>
      <dgm:spPr/>
      <dgm:t>
        <a:bodyPr/>
        <a:lstStyle/>
        <a:p>
          <a:endParaRPr lang="en-US"/>
        </a:p>
      </dgm:t>
    </dgm:pt>
    <dgm:pt modelId="{1983ED46-6339-41C5-8B5E-8934398B680C}" type="sibTrans" cxnId="{49B98A7A-02BF-4982-8DD5-7353FE089385}">
      <dgm:prSet/>
      <dgm:spPr/>
      <dgm:t>
        <a:bodyPr/>
        <a:lstStyle/>
        <a:p>
          <a:endParaRPr lang="en-US"/>
        </a:p>
      </dgm:t>
    </dgm:pt>
    <dgm:pt modelId="{3B4DC758-72DC-419A-9901-3115F082BD73}">
      <dgm:prSet phldrT="[Text]"/>
      <dgm:spPr/>
      <dgm:t>
        <a:bodyPr/>
        <a:lstStyle/>
        <a:p>
          <a:r>
            <a:rPr lang="en-SG" dirty="0" smtClean="0"/>
            <a:t>Death</a:t>
          </a:r>
          <a:endParaRPr lang="en-US" dirty="0"/>
        </a:p>
      </dgm:t>
    </dgm:pt>
    <dgm:pt modelId="{5DA66922-8044-47BB-A75F-427473968FCE}" type="parTrans" cxnId="{0A0BE6ED-1123-4094-A88F-95056A73EC54}">
      <dgm:prSet/>
      <dgm:spPr/>
      <dgm:t>
        <a:bodyPr/>
        <a:lstStyle/>
        <a:p>
          <a:endParaRPr lang="en-US"/>
        </a:p>
      </dgm:t>
    </dgm:pt>
    <dgm:pt modelId="{4B2BA363-1AEF-41BE-8A10-BA720F02914F}" type="sibTrans" cxnId="{0A0BE6ED-1123-4094-A88F-95056A73EC54}">
      <dgm:prSet/>
      <dgm:spPr/>
      <dgm:t>
        <a:bodyPr/>
        <a:lstStyle/>
        <a:p>
          <a:endParaRPr lang="en-US"/>
        </a:p>
      </dgm:t>
    </dgm:pt>
    <dgm:pt modelId="{A46BCB0F-C7DB-4492-874E-BF5273CFD0F5}">
      <dgm:prSet phldrT="[Text]" custT="1"/>
      <dgm:spPr/>
      <dgm:t>
        <a:bodyPr/>
        <a:lstStyle/>
        <a:p>
          <a:r>
            <a:rPr lang="en-SG" sz="1600" dirty="0" smtClean="0"/>
            <a:t>When Selvi’s mother passes on, Selvi realises that she had spent more time serving Mohan than with her mother.</a:t>
          </a:r>
          <a:endParaRPr lang="en-US" sz="1600" dirty="0"/>
        </a:p>
      </dgm:t>
    </dgm:pt>
    <dgm:pt modelId="{9B1B42CB-637B-4C48-BF8E-6E0ED06C4E77}" type="parTrans" cxnId="{70E4EA01-4373-43A1-BE10-B68332D95615}">
      <dgm:prSet/>
      <dgm:spPr/>
      <dgm:t>
        <a:bodyPr/>
        <a:lstStyle/>
        <a:p>
          <a:endParaRPr lang="en-US"/>
        </a:p>
      </dgm:t>
    </dgm:pt>
    <dgm:pt modelId="{C41B992B-5F3E-43BC-AA5A-F76C2DD3F564}" type="sibTrans" cxnId="{70E4EA01-4373-43A1-BE10-B68332D95615}">
      <dgm:prSet/>
      <dgm:spPr/>
      <dgm:t>
        <a:bodyPr/>
        <a:lstStyle/>
        <a:p>
          <a:endParaRPr lang="en-US"/>
        </a:p>
      </dgm:t>
    </dgm:pt>
    <dgm:pt modelId="{BC650AF4-2A94-45C9-9D1F-3050796CC01F}">
      <dgm:prSet phldrT="[Text]"/>
      <dgm:spPr/>
      <dgm:t>
        <a:bodyPr/>
        <a:lstStyle/>
        <a:p>
          <a:r>
            <a:rPr lang="en-SG" dirty="0" smtClean="0"/>
            <a:t>Rebellion</a:t>
          </a:r>
          <a:endParaRPr lang="en-US" dirty="0"/>
        </a:p>
      </dgm:t>
    </dgm:pt>
    <dgm:pt modelId="{0C16AC83-9EA5-4446-BBDF-559D7D4E6088}" type="parTrans" cxnId="{816264D4-8C12-4802-8D71-534F768752CE}">
      <dgm:prSet/>
      <dgm:spPr/>
      <dgm:t>
        <a:bodyPr/>
        <a:lstStyle/>
        <a:p>
          <a:endParaRPr lang="en-US"/>
        </a:p>
      </dgm:t>
    </dgm:pt>
    <dgm:pt modelId="{93AA7C97-D099-4A5C-AFC5-3A3F1DB8524B}" type="sibTrans" cxnId="{816264D4-8C12-4802-8D71-534F768752CE}">
      <dgm:prSet/>
      <dgm:spPr/>
      <dgm:t>
        <a:bodyPr/>
        <a:lstStyle/>
        <a:p>
          <a:endParaRPr lang="en-US"/>
        </a:p>
      </dgm:t>
    </dgm:pt>
    <dgm:pt modelId="{7EFCC954-EE55-4D41-841B-055DF50DD55C}">
      <dgm:prSet phldrT="[Text]" custT="1"/>
      <dgm:spPr/>
      <dgm:t>
        <a:bodyPr/>
        <a:lstStyle/>
        <a:p>
          <a:r>
            <a:rPr lang="en-SG" sz="1600" dirty="0" smtClean="0"/>
            <a:t>Selvi decides not to continue singing for Mohan.</a:t>
          </a:r>
          <a:endParaRPr lang="en-US" sz="1600" dirty="0"/>
        </a:p>
      </dgm:t>
    </dgm:pt>
    <dgm:pt modelId="{26718C4A-E9B3-4146-9FAB-3EDAC2349BE8}" type="parTrans" cxnId="{82CAB408-53A2-4D21-B417-A6AABC9D23AD}">
      <dgm:prSet/>
      <dgm:spPr/>
      <dgm:t>
        <a:bodyPr/>
        <a:lstStyle/>
        <a:p>
          <a:endParaRPr lang="en-US"/>
        </a:p>
      </dgm:t>
    </dgm:pt>
    <dgm:pt modelId="{F699ED48-C826-488F-8B3A-C3AA979D9F3E}" type="sibTrans" cxnId="{82CAB408-53A2-4D21-B417-A6AABC9D23AD}">
      <dgm:prSet/>
      <dgm:spPr/>
      <dgm:t>
        <a:bodyPr/>
        <a:lstStyle/>
        <a:p>
          <a:endParaRPr lang="en-US"/>
        </a:p>
      </dgm:t>
    </dgm:pt>
    <dgm:pt modelId="{2EF0DC07-1D34-4CCD-AD28-638FFFAE0B79}">
      <dgm:prSet phldrT="[Text]" custT="1"/>
      <dgm:spPr/>
      <dgm:t>
        <a:bodyPr/>
        <a:lstStyle/>
        <a:p>
          <a:r>
            <a:rPr lang="en-SG" sz="1600" dirty="0" smtClean="0"/>
            <a:t>She stays in her ancestral home and gives free singing sessions </a:t>
          </a:r>
          <a:endParaRPr lang="en-US" sz="1600" dirty="0"/>
        </a:p>
      </dgm:t>
    </dgm:pt>
    <dgm:pt modelId="{19F8FA53-9551-46A5-BF43-F85667892D49}" type="parTrans" cxnId="{CB8A88BF-8008-40DD-AEA3-812E3C9E746B}">
      <dgm:prSet/>
      <dgm:spPr/>
      <dgm:t>
        <a:bodyPr/>
        <a:lstStyle/>
        <a:p>
          <a:endParaRPr lang="en-US"/>
        </a:p>
      </dgm:t>
    </dgm:pt>
    <dgm:pt modelId="{2B18BE26-0A23-48E9-AD0C-7CE1277B8F6F}" type="sibTrans" cxnId="{CB8A88BF-8008-40DD-AEA3-812E3C9E746B}">
      <dgm:prSet/>
      <dgm:spPr/>
      <dgm:t>
        <a:bodyPr/>
        <a:lstStyle/>
        <a:p>
          <a:endParaRPr lang="en-US"/>
        </a:p>
      </dgm:t>
    </dgm:pt>
    <dgm:pt modelId="{8EAF19C6-BD86-400C-BC96-CBC10F891E19}">
      <dgm:prSet phldrT="[Text]" custT="1"/>
      <dgm:spPr/>
      <dgm:t>
        <a:bodyPr/>
        <a:lstStyle/>
        <a:p>
          <a:r>
            <a:rPr lang="en-SG" sz="1400" dirty="0" smtClean="0"/>
            <a:t>She is viewed as rare to the point where “</a:t>
          </a:r>
          <a:r>
            <a:rPr lang="en-SG" sz="1400" b="0" i="0" dirty="0" smtClean="0"/>
            <a:t>none could get a glimpse of her, only of Mohan’s secretary or of the secretary’s secretary”</a:t>
          </a:r>
          <a:endParaRPr lang="en-US" sz="1400" dirty="0"/>
        </a:p>
      </dgm:t>
    </dgm:pt>
    <dgm:pt modelId="{EAACC3CC-F76B-4D42-A7B7-8D086002E6EE}" type="parTrans" cxnId="{6C15B3F9-05C9-4985-9A7C-065A753A11F9}">
      <dgm:prSet/>
      <dgm:spPr/>
      <dgm:t>
        <a:bodyPr/>
        <a:lstStyle/>
        <a:p>
          <a:endParaRPr lang="en-US"/>
        </a:p>
      </dgm:t>
    </dgm:pt>
    <dgm:pt modelId="{AF49583B-F1FA-4811-B200-7273F23A4278}" type="sibTrans" cxnId="{6C15B3F9-05C9-4985-9A7C-065A753A11F9}">
      <dgm:prSet/>
      <dgm:spPr/>
      <dgm:t>
        <a:bodyPr/>
        <a:lstStyle/>
        <a:p>
          <a:endParaRPr lang="en-US"/>
        </a:p>
      </dgm:t>
    </dgm:pt>
    <dgm:pt modelId="{6CB86E12-755C-4261-82E6-B24D208DCAD0}" type="pres">
      <dgm:prSet presAssocID="{CFD97CED-978F-4F27-BCCA-4D2B36124CD6}" presName="linearFlow" presStyleCnt="0">
        <dgm:presLayoutVars>
          <dgm:dir/>
          <dgm:animLvl val="lvl"/>
          <dgm:resizeHandles val="exact"/>
        </dgm:presLayoutVars>
      </dgm:prSet>
      <dgm:spPr/>
      <dgm:t>
        <a:bodyPr/>
        <a:lstStyle/>
        <a:p>
          <a:endParaRPr lang="en-US"/>
        </a:p>
      </dgm:t>
    </dgm:pt>
    <dgm:pt modelId="{222F57B2-1928-407C-84DE-49AC4B37A679}" type="pres">
      <dgm:prSet presAssocID="{CB59CB56-BD3A-4455-98E9-7B817D93C4EA}" presName="composite" presStyleCnt="0"/>
      <dgm:spPr/>
    </dgm:pt>
    <dgm:pt modelId="{2A5F4F60-BFA7-43FE-BE75-1FD5CCF5793A}" type="pres">
      <dgm:prSet presAssocID="{CB59CB56-BD3A-4455-98E9-7B817D93C4EA}" presName="parentText" presStyleLbl="alignNode1" presStyleIdx="0" presStyleCnt="3">
        <dgm:presLayoutVars>
          <dgm:chMax val="1"/>
          <dgm:bulletEnabled val="1"/>
        </dgm:presLayoutVars>
      </dgm:prSet>
      <dgm:spPr/>
      <dgm:t>
        <a:bodyPr/>
        <a:lstStyle/>
        <a:p>
          <a:endParaRPr lang="en-US"/>
        </a:p>
      </dgm:t>
    </dgm:pt>
    <dgm:pt modelId="{DF025145-D783-41A6-9544-8B4D3A78F99F}" type="pres">
      <dgm:prSet presAssocID="{CB59CB56-BD3A-4455-98E9-7B817D93C4EA}" presName="descendantText" presStyleLbl="alignAcc1" presStyleIdx="0" presStyleCnt="3" custScaleY="124341">
        <dgm:presLayoutVars>
          <dgm:bulletEnabled val="1"/>
        </dgm:presLayoutVars>
      </dgm:prSet>
      <dgm:spPr/>
      <dgm:t>
        <a:bodyPr/>
        <a:lstStyle/>
        <a:p>
          <a:endParaRPr lang="en-US"/>
        </a:p>
      </dgm:t>
    </dgm:pt>
    <dgm:pt modelId="{4915B4AB-F42A-48A6-A178-033D0CC1C2F8}" type="pres">
      <dgm:prSet presAssocID="{91160AE9-757B-4808-8709-79F117B1D801}" presName="sp" presStyleCnt="0"/>
      <dgm:spPr/>
    </dgm:pt>
    <dgm:pt modelId="{A4BF8D07-BFF0-4F0C-83BE-DCA21862C16F}" type="pres">
      <dgm:prSet presAssocID="{3B4DC758-72DC-419A-9901-3115F082BD73}" presName="composite" presStyleCnt="0"/>
      <dgm:spPr/>
    </dgm:pt>
    <dgm:pt modelId="{33C4D702-6FF3-4B30-AD2E-4CBB636E0D8B}" type="pres">
      <dgm:prSet presAssocID="{3B4DC758-72DC-419A-9901-3115F082BD73}" presName="parentText" presStyleLbl="alignNode1" presStyleIdx="1" presStyleCnt="3">
        <dgm:presLayoutVars>
          <dgm:chMax val="1"/>
          <dgm:bulletEnabled val="1"/>
        </dgm:presLayoutVars>
      </dgm:prSet>
      <dgm:spPr/>
      <dgm:t>
        <a:bodyPr/>
        <a:lstStyle/>
        <a:p>
          <a:endParaRPr lang="en-US"/>
        </a:p>
      </dgm:t>
    </dgm:pt>
    <dgm:pt modelId="{1C3BDB66-EE8B-4CF0-8D50-38BB6229B25D}" type="pres">
      <dgm:prSet presAssocID="{3B4DC758-72DC-419A-9901-3115F082BD73}" presName="descendantText" presStyleLbl="alignAcc1" presStyleIdx="1" presStyleCnt="3">
        <dgm:presLayoutVars>
          <dgm:bulletEnabled val="1"/>
        </dgm:presLayoutVars>
      </dgm:prSet>
      <dgm:spPr/>
      <dgm:t>
        <a:bodyPr/>
        <a:lstStyle/>
        <a:p>
          <a:endParaRPr lang="en-US"/>
        </a:p>
      </dgm:t>
    </dgm:pt>
    <dgm:pt modelId="{054DE651-ABAC-4D43-99AA-D0009A24AD32}" type="pres">
      <dgm:prSet presAssocID="{4B2BA363-1AEF-41BE-8A10-BA720F02914F}" presName="sp" presStyleCnt="0"/>
      <dgm:spPr/>
    </dgm:pt>
    <dgm:pt modelId="{8A7D2CC9-B201-4783-AC8F-49A2A34AEE8A}" type="pres">
      <dgm:prSet presAssocID="{BC650AF4-2A94-45C9-9D1F-3050796CC01F}" presName="composite" presStyleCnt="0"/>
      <dgm:spPr/>
    </dgm:pt>
    <dgm:pt modelId="{B79CFBBE-57BD-41FC-9F3D-482C4CF261A2}" type="pres">
      <dgm:prSet presAssocID="{BC650AF4-2A94-45C9-9D1F-3050796CC01F}" presName="parentText" presStyleLbl="alignNode1" presStyleIdx="2" presStyleCnt="3">
        <dgm:presLayoutVars>
          <dgm:chMax val="1"/>
          <dgm:bulletEnabled val="1"/>
        </dgm:presLayoutVars>
      </dgm:prSet>
      <dgm:spPr/>
      <dgm:t>
        <a:bodyPr/>
        <a:lstStyle/>
        <a:p>
          <a:endParaRPr lang="en-US"/>
        </a:p>
      </dgm:t>
    </dgm:pt>
    <dgm:pt modelId="{B55986E4-CD13-4319-A211-A30D589F7CD5}" type="pres">
      <dgm:prSet presAssocID="{BC650AF4-2A94-45C9-9D1F-3050796CC01F}" presName="descendantText" presStyleLbl="alignAcc1" presStyleIdx="2" presStyleCnt="3" custScaleY="133019" custLinFactNeighborY="0">
        <dgm:presLayoutVars>
          <dgm:bulletEnabled val="1"/>
        </dgm:presLayoutVars>
      </dgm:prSet>
      <dgm:spPr/>
      <dgm:t>
        <a:bodyPr/>
        <a:lstStyle/>
        <a:p>
          <a:endParaRPr lang="en-US"/>
        </a:p>
      </dgm:t>
    </dgm:pt>
  </dgm:ptLst>
  <dgm:cxnLst>
    <dgm:cxn modelId="{49B98A7A-02BF-4982-8DD5-7353FE089385}" srcId="{CB59CB56-BD3A-4455-98E9-7B817D93C4EA}" destId="{41A04388-5833-4700-B7C2-7AC549AE5DFA}" srcOrd="0" destOrd="0" parTransId="{22CEADB0-D2F4-4C01-B0C6-17632D8CAF38}" sibTransId="{1983ED46-6339-41C5-8B5E-8934398B680C}"/>
    <dgm:cxn modelId="{89CF5004-9C38-46D2-BB92-585F47D34623}" srcId="{CFD97CED-978F-4F27-BCCA-4D2B36124CD6}" destId="{CB59CB56-BD3A-4455-98E9-7B817D93C4EA}" srcOrd="0" destOrd="0" parTransId="{CC8B0812-9185-4421-8053-7F8D43BFF50F}" sibTransId="{91160AE9-757B-4808-8709-79F117B1D801}"/>
    <dgm:cxn modelId="{CB8A88BF-8008-40DD-AEA3-812E3C9E746B}" srcId="{BC650AF4-2A94-45C9-9D1F-3050796CC01F}" destId="{2EF0DC07-1D34-4CCD-AD28-638FFFAE0B79}" srcOrd="1" destOrd="0" parTransId="{19F8FA53-9551-46A5-BF43-F85667892D49}" sibTransId="{2B18BE26-0A23-48E9-AD0C-7CE1277B8F6F}"/>
    <dgm:cxn modelId="{6C15B3F9-05C9-4985-9A7C-065A753A11F9}" srcId="{CB59CB56-BD3A-4455-98E9-7B817D93C4EA}" destId="{8EAF19C6-BD86-400C-BC96-CBC10F891E19}" srcOrd="1" destOrd="0" parTransId="{EAACC3CC-F76B-4D42-A7B7-8D086002E6EE}" sibTransId="{AF49583B-F1FA-4811-B200-7273F23A4278}"/>
    <dgm:cxn modelId="{F79AA71F-3992-7D43-80F7-A652326C4F79}" type="presOf" srcId="{3B4DC758-72DC-419A-9901-3115F082BD73}" destId="{33C4D702-6FF3-4B30-AD2E-4CBB636E0D8B}" srcOrd="0" destOrd="0" presId="urn:microsoft.com/office/officeart/2005/8/layout/chevron2"/>
    <dgm:cxn modelId="{0F3A6FFF-E876-F344-AFFE-A20ABF9D1B68}" type="presOf" srcId="{CB59CB56-BD3A-4455-98E9-7B817D93C4EA}" destId="{2A5F4F60-BFA7-43FE-BE75-1FD5CCF5793A}" srcOrd="0" destOrd="0" presId="urn:microsoft.com/office/officeart/2005/8/layout/chevron2"/>
    <dgm:cxn modelId="{816264D4-8C12-4802-8D71-534F768752CE}" srcId="{CFD97CED-978F-4F27-BCCA-4D2B36124CD6}" destId="{BC650AF4-2A94-45C9-9D1F-3050796CC01F}" srcOrd="2" destOrd="0" parTransId="{0C16AC83-9EA5-4446-BBDF-559D7D4E6088}" sibTransId="{93AA7C97-D099-4A5C-AFC5-3A3F1DB8524B}"/>
    <dgm:cxn modelId="{82CAB408-53A2-4D21-B417-A6AABC9D23AD}" srcId="{BC650AF4-2A94-45C9-9D1F-3050796CC01F}" destId="{7EFCC954-EE55-4D41-841B-055DF50DD55C}" srcOrd="0" destOrd="0" parTransId="{26718C4A-E9B3-4146-9FAB-3EDAC2349BE8}" sibTransId="{F699ED48-C826-488F-8B3A-C3AA979D9F3E}"/>
    <dgm:cxn modelId="{C1F6EEC2-7C58-084A-9B7A-FBC33EB64CDE}" type="presOf" srcId="{41A04388-5833-4700-B7C2-7AC549AE5DFA}" destId="{DF025145-D783-41A6-9544-8B4D3A78F99F}" srcOrd="0" destOrd="0" presId="urn:microsoft.com/office/officeart/2005/8/layout/chevron2"/>
    <dgm:cxn modelId="{ABADF4C2-85C9-5D41-A651-FC704C8020D5}" type="presOf" srcId="{CFD97CED-978F-4F27-BCCA-4D2B36124CD6}" destId="{6CB86E12-755C-4261-82E6-B24D208DCAD0}" srcOrd="0" destOrd="0" presId="urn:microsoft.com/office/officeart/2005/8/layout/chevron2"/>
    <dgm:cxn modelId="{EE740589-92A2-F14C-A57C-9834EA81ED5E}" type="presOf" srcId="{2EF0DC07-1D34-4CCD-AD28-638FFFAE0B79}" destId="{B55986E4-CD13-4319-A211-A30D589F7CD5}" srcOrd="0" destOrd="1" presId="urn:microsoft.com/office/officeart/2005/8/layout/chevron2"/>
    <dgm:cxn modelId="{70E4EA01-4373-43A1-BE10-B68332D95615}" srcId="{3B4DC758-72DC-419A-9901-3115F082BD73}" destId="{A46BCB0F-C7DB-4492-874E-BF5273CFD0F5}" srcOrd="0" destOrd="0" parTransId="{9B1B42CB-637B-4C48-BF8E-6E0ED06C4E77}" sibTransId="{C41B992B-5F3E-43BC-AA5A-F76C2DD3F564}"/>
    <dgm:cxn modelId="{C9DA628C-1DC8-DA4F-8602-7863AB63564A}" type="presOf" srcId="{8EAF19C6-BD86-400C-BC96-CBC10F891E19}" destId="{DF025145-D783-41A6-9544-8B4D3A78F99F}" srcOrd="0" destOrd="1" presId="urn:microsoft.com/office/officeart/2005/8/layout/chevron2"/>
    <dgm:cxn modelId="{F76FCFA6-3EDD-7C4E-862F-E69CBAC8C038}" type="presOf" srcId="{7EFCC954-EE55-4D41-841B-055DF50DD55C}" destId="{B55986E4-CD13-4319-A211-A30D589F7CD5}" srcOrd="0" destOrd="0" presId="urn:microsoft.com/office/officeart/2005/8/layout/chevron2"/>
    <dgm:cxn modelId="{A332F245-A04C-7B44-9F30-02820F102939}" type="presOf" srcId="{BC650AF4-2A94-45C9-9D1F-3050796CC01F}" destId="{B79CFBBE-57BD-41FC-9F3D-482C4CF261A2}" srcOrd="0" destOrd="0" presId="urn:microsoft.com/office/officeart/2005/8/layout/chevron2"/>
    <dgm:cxn modelId="{D1D5378F-E918-D646-8083-F4B31DD8E24C}" type="presOf" srcId="{A46BCB0F-C7DB-4492-874E-BF5273CFD0F5}" destId="{1C3BDB66-EE8B-4CF0-8D50-38BB6229B25D}" srcOrd="0" destOrd="0" presId="urn:microsoft.com/office/officeart/2005/8/layout/chevron2"/>
    <dgm:cxn modelId="{0A0BE6ED-1123-4094-A88F-95056A73EC54}" srcId="{CFD97CED-978F-4F27-BCCA-4D2B36124CD6}" destId="{3B4DC758-72DC-419A-9901-3115F082BD73}" srcOrd="1" destOrd="0" parTransId="{5DA66922-8044-47BB-A75F-427473968FCE}" sibTransId="{4B2BA363-1AEF-41BE-8A10-BA720F02914F}"/>
    <dgm:cxn modelId="{095F6A59-D407-8B4C-AC00-D31798D663EB}" type="presParOf" srcId="{6CB86E12-755C-4261-82E6-B24D208DCAD0}" destId="{222F57B2-1928-407C-84DE-49AC4B37A679}" srcOrd="0" destOrd="0" presId="urn:microsoft.com/office/officeart/2005/8/layout/chevron2"/>
    <dgm:cxn modelId="{7180E8B4-541B-D14D-AEF3-7549F300B34A}" type="presParOf" srcId="{222F57B2-1928-407C-84DE-49AC4B37A679}" destId="{2A5F4F60-BFA7-43FE-BE75-1FD5CCF5793A}" srcOrd="0" destOrd="0" presId="urn:microsoft.com/office/officeart/2005/8/layout/chevron2"/>
    <dgm:cxn modelId="{8671F0C8-5967-CF40-80C9-A0EEF90F55EA}" type="presParOf" srcId="{222F57B2-1928-407C-84DE-49AC4B37A679}" destId="{DF025145-D783-41A6-9544-8B4D3A78F99F}" srcOrd="1" destOrd="0" presId="urn:microsoft.com/office/officeart/2005/8/layout/chevron2"/>
    <dgm:cxn modelId="{CE45CD69-DC19-9848-8215-6EDCD3D16D45}" type="presParOf" srcId="{6CB86E12-755C-4261-82E6-B24D208DCAD0}" destId="{4915B4AB-F42A-48A6-A178-033D0CC1C2F8}" srcOrd="1" destOrd="0" presId="urn:microsoft.com/office/officeart/2005/8/layout/chevron2"/>
    <dgm:cxn modelId="{272834C0-A088-2E41-8615-C4ADADBFE759}" type="presParOf" srcId="{6CB86E12-755C-4261-82E6-B24D208DCAD0}" destId="{A4BF8D07-BFF0-4F0C-83BE-DCA21862C16F}" srcOrd="2" destOrd="0" presId="urn:microsoft.com/office/officeart/2005/8/layout/chevron2"/>
    <dgm:cxn modelId="{1D5C15E7-7C8D-FD45-A6CE-AEA3AAB4F6BF}" type="presParOf" srcId="{A4BF8D07-BFF0-4F0C-83BE-DCA21862C16F}" destId="{33C4D702-6FF3-4B30-AD2E-4CBB636E0D8B}" srcOrd="0" destOrd="0" presId="urn:microsoft.com/office/officeart/2005/8/layout/chevron2"/>
    <dgm:cxn modelId="{690F0B6F-D89C-BF42-9DA4-A80DFB6A876E}" type="presParOf" srcId="{A4BF8D07-BFF0-4F0C-83BE-DCA21862C16F}" destId="{1C3BDB66-EE8B-4CF0-8D50-38BB6229B25D}" srcOrd="1" destOrd="0" presId="urn:microsoft.com/office/officeart/2005/8/layout/chevron2"/>
    <dgm:cxn modelId="{B43EA97D-F49B-D84C-BC4E-89BD0942E9CD}" type="presParOf" srcId="{6CB86E12-755C-4261-82E6-B24D208DCAD0}" destId="{054DE651-ABAC-4D43-99AA-D0009A24AD32}" srcOrd="3" destOrd="0" presId="urn:microsoft.com/office/officeart/2005/8/layout/chevron2"/>
    <dgm:cxn modelId="{63D257E5-4CF8-7342-A5B2-250A66972BA4}" type="presParOf" srcId="{6CB86E12-755C-4261-82E6-B24D208DCAD0}" destId="{8A7D2CC9-B201-4783-AC8F-49A2A34AEE8A}" srcOrd="4" destOrd="0" presId="urn:microsoft.com/office/officeart/2005/8/layout/chevron2"/>
    <dgm:cxn modelId="{2AA7958C-2675-1640-84FF-DCAEA5F479F4}" type="presParOf" srcId="{8A7D2CC9-B201-4783-AC8F-49A2A34AEE8A}" destId="{B79CFBBE-57BD-41FC-9F3D-482C4CF261A2}" srcOrd="0" destOrd="0" presId="urn:microsoft.com/office/officeart/2005/8/layout/chevron2"/>
    <dgm:cxn modelId="{C95B3E6E-5BE9-F645-AF09-4FB41156CEFB}" type="presParOf" srcId="{8A7D2CC9-B201-4783-AC8F-49A2A34AEE8A}" destId="{B55986E4-CD13-4319-A211-A30D589F7CD5}" srcOrd="1" destOrd="0" presId="urn:microsoft.com/office/officeart/2005/8/layout/chevron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F1A39-0967-48E4-9F9B-DD3C2B900794}">
      <dsp:nvSpPr>
        <dsp:cNvPr id="0" name=""/>
        <dsp:cNvSpPr/>
      </dsp:nvSpPr>
      <dsp:spPr>
        <a:xfrm rot="5400000">
          <a:off x="-200601" y="237463"/>
          <a:ext cx="1337342" cy="936140"/>
        </a:xfrm>
        <a:prstGeom prst="chevron">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SG" sz="2400" kern="1200" dirty="0" smtClean="0"/>
            <a:t>Failure</a:t>
          </a:r>
          <a:endParaRPr lang="en-US" sz="2400" kern="1200" dirty="0"/>
        </a:p>
      </dsp:txBody>
      <dsp:txXfrm rot="-5400000">
        <a:off x="0" y="504932"/>
        <a:ext cx="936140" cy="401202"/>
      </dsp:txXfrm>
    </dsp:sp>
    <dsp:sp modelId="{FD61FE7F-E588-476F-9850-931B68B84E33}">
      <dsp:nvSpPr>
        <dsp:cNvPr id="0" name=""/>
        <dsp:cNvSpPr/>
      </dsp:nvSpPr>
      <dsp:spPr>
        <a:xfrm rot="5400000">
          <a:off x="2613506" y="-1640504"/>
          <a:ext cx="869272" cy="4224005"/>
        </a:xfrm>
        <a:prstGeom prst="round2Same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SG" sz="1400" kern="1200" dirty="0" smtClean="0">
              <a:latin typeface="Arial" panose="020B0604020202020204" pitchFamily="34" charset="0"/>
              <a:cs typeface="Arial" panose="020B0604020202020204" pitchFamily="34" charset="0"/>
            </a:rPr>
            <a:t>Iswaran fails the exam dozens of times</a:t>
          </a:r>
          <a:endParaRPr lang="en-US"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SG" sz="1400" kern="1200" dirty="0" smtClean="0">
              <a:latin typeface="Arial" panose="020B0604020202020204" pitchFamily="34" charset="0"/>
              <a:cs typeface="Arial" panose="020B0604020202020204" pitchFamily="34" charset="0"/>
            </a:rPr>
            <a:t>Word that he “aged in the Intermediate Class</a:t>
          </a:r>
          <a:endParaRPr lang="en-US" sz="1400" kern="1200" dirty="0">
            <a:latin typeface="Arial" panose="020B0604020202020204" pitchFamily="34" charset="0"/>
            <a:cs typeface="Arial" panose="020B0604020202020204" pitchFamily="34" charset="0"/>
          </a:endParaRPr>
        </a:p>
      </dsp:txBody>
      <dsp:txXfrm rot="-5400000">
        <a:off x="936140" y="79296"/>
        <a:ext cx="4181571" cy="784404"/>
      </dsp:txXfrm>
    </dsp:sp>
    <dsp:sp modelId="{FFC42D6A-0559-4809-BCE8-B2FED71E3788}">
      <dsp:nvSpPr>
        <dsp:cNvPr id="0" name=""/>
        <dsp:cNvSpPr/>
      </dsp:nvSpPr>
      <dsp:spPr>
        <a:xfrm rot="5400000">
          <a:off x="-200601" y="1410443"/>
          <a:ext cx="1337342" cy="936140"/>
        </a:xfrm>
        <a:prstGeom prst="chevron">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SG" sz="2400" kern="1200" dirty="0" smtClean="0"/>
            <a:t>Movie</a:t>
          </a:r>
          <a:endParaRPr lang="en-US" sz="2400" kern="1200" dirty="0"/>
        </a:p>
      </dsp:txBody>
      <dsp:txXfrm rot="-5400000">
        <a:off x="0" y="1677912"/>
        <a:ext cx="936140" cy="401202"/>
      </dsp:txXfrm>
    </dsp:sp>
    <dsp:sp modelId="{FD08453B-0864-4493-9FB8-B2AA71295790}">
      <dsp:nvSpPr>
        <dsp:cNvPr id="0" name=""/>
        <dsp:cNvSpPr/>
      </dsp:nvSpPr>
      <dsp:spPr>
        <a:xfrm rot="5400000">
          <a:off x="2613506" y="-467524"/>
          <a:ext cx="869272" cy="4224005"/>
        </a:xfrm>
        <a:prstGeom prst="round2Same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SG" sz="1400" kern="1200" dirty="0" smtClean="0">
              <a:latin typeface="Arial" panose="020B0604020202020204" pitchFamily="34" charset="0"/>
              <a:cs typeface="Arial" panose="020B0604020202020204" pitchFamily="34" charset="0"/>
            </a:rPr>
            <a:t>Iswaran, on the day of receiving the results, watches 2 movies.</a:t>
          </a:r>
          <a:endParaRPr lang="en-US"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SG" sz="1400" kern="1200" dirty="0" smtClean="0">
              <a:latin typeface="Arial" panose="020B0604020202020204" pitchFamily="34" charset="0"/>
              <a:cs typeface="Arial" panose="020B0604020202020204" pitchFamily="34" charset="0"/>
            </a:rPr>
            <a:t>He wants to de-stress before receiving the results</a:t>
          </a:r>
          <a:endParaRPr lang="en-US" sz="1400" kern="1200" dirty="0">
            <a:latin typeface="Arial" panose="020B0604020202020204" pitchFamily="34" charset="0"/>
            <a:cs typeface="Arial" panose="020B0604020202020204" pitchFamily="34" charset="0"/>
          </a:endParaRPr>
        </a:p>
      </dsp:txBody>
      <dsp:txXfrm rot="-5400000">
        <a:off x="936140" y="1252276"/>
        <a:ext cx="4181571" cy="784404"/>
      </dsp:txXfrm>
    </dsp:sp>
    <dsp:sp modelId="{6A9E4D1A-9DC0-4D09-AC2D-6093E961616B}">
      <dsp:nvSpPr>
        <dsp:cNvPr id="0" name=""/>
        <dsp:cNvSpPr/>
      </dsp:nvSpPr>
      <dsp:spPr>
        <a:xfrm rot="5400000">
          <a:off x="-432444" y="2989709"/>
          <a:ext cx="1801628" cy="936140"/>
        </a:xfrm>
        <a:prstGeom prst="chevron">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SG" sz="2400" kern="1200" dirty="0" smtClean="0"/>
            <a:t>Results</a:t>
          </a:r>
          <a:endParaRPr lang="en-US" sz="2400" kern="1200" dirty="0"/>
        </a:p>
      </dsp:txBody>
      <dsp:txXfrm rot="-5400000">
        <a:off x="300" y="3025035"/>
        <a:ext cx="936140" cy="865488"/>
      </dsp:txXfrm>
    </dsp:sp>
    <dsp:sp modelId="{2EF0084E-0998-480B-9DCF-61D5ADBEAD0B}">
      <dsp:nvSpPr>
        <dsp:cNvPr id="0" name=""/>
        <dsp:cNvSpPr/>
      </dsp:nvSpPr>
      <dsp:spPr>
        <a:xfrm rot="5400000">
          <a:off x="2244082" y="1074880"/>
          <a:ext cx="1608120" cy="4224005"/>
        </a:xfrm>
        <a:prstGeom prst="round2Same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SG" sz="1600" kern="1200" dirty="0" smtClean="0">
              <a:latin typeface="Arial" panose="020B0604020202020204" pitchFamily="34" charset="0"/>
              <a:cs typeface="Arial" panose="020B0604020202020204" pitchFamily="34" charset="0"/>
            </a:rPr>
            <a:t>Iswaran checks the results board and finds his name not there. He feels that he had failed his parents and contemplated suicide.</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SG" sz="1600" kern="1200" dirty="0" smtClean="0">
              <a:latin typeface="Arial" panose="020B0604020202020204" pitchFamily="34" charset="0"/>
              <a:cs typeface="Arial" panose="020B0604020202020204" pitchFamily="34" charset="0"/>
            </a:rPr>
            <a:t>He finds his name in the honours board and his excitement, he hallucinated and killed himself.</a:t>
          </a:r>
          <a:endParaRPr lang="en-US" sz="1600" kern="1200" dirty="0">
            <a:latin typeface="Arial" panose="020B0604020202020204" pitchFamily="34" charset="0"/>
            <a:cs typeface="Arial" panose="020B0604020202020204" pitchFamily="34" charset="0"/>
          </a:endParaRPr>
        </a:p>
      </dsp:txBody>
      <dsp:txXfrm rot="-5400000">
        <a:off x="936140" y="2461324"/>
        <a:ext cx="4145503" cy="1451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F4F60-BFA7-43FE-BE75-1FD5CCF5793A}">
      <dsp:nvSpPr>
        <dsp:cNvPr id="0" name=""/>
        <dsp:cNvSpPr/>
      </dsp:nvSpPr>
      <dsp:spPr>
        <a:xfrm rot="5400000">
          <a:off x="-204275" y="335023"/>
          <a:ext cx="1361838" cy="95328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SG" sz="1900" kern="1200" dirty="0" smtClean="0"/>
            <a:t>Exploit</a:t>
          </a:r>
          <a:endParaRPr lang="en-US" sz="1900" kern="1200" dirty="0"/>
        </a:p>
      </dsp:txBody>
      <dsp:txXfrm rot="-5400000">
        <a:off x="1" y="607390"/>
        <a:ext cx="953286" cy="408552"/>
      </dsp:txXfrm>
    </dsp:sp>
    <dsp:sp modelId="{DF025145-D783-41A6-9544-8B4D3A78F99F}">
      <dsp:nvSpPr>
        <dsp:cNvPr id="0" name=""/>
        <dsp:cNvSpPr/>
      </dsp:nvSpPr>
      <dsp:spPr>
        <a:xfrm rot="5400000">
          <a:off x="2506386" y="-1530084"/>
          <a:ext cx="1100660" cy="420685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SG" sz="1400" kern="1200" dirty="0" smtClean="0"/>
            <a:t>Selvi’s voice is constantly exploited by Mohan, who is using it for his personal gain.</a:t>
          </a:r>
          <a:endParaRPr lang="en-US" sz="1400" kern="1200" dirty="0"/>
        </a:p>
        <a:p>
          <a:pPr marL="114300" lvl="1" indent="-114300" algn="l" defTabSz="622300">
            <a:lnSpc>
              <a:spcPct val="90000"/>
            </a:lnSpc>
            <a:spcBef>
              <a:spcPct val="0"/>
            </a:spcBef>
            <a:spcAft>
              <a:spcPct val="15000"/>
            </a:spcAft>
            <a:buChar char="••"/>
          </a:pPr>
          <a:r>
            <a:rPr lang="en-SG" sz="1400" kern="1200" dirty="0" smtClean="0"/>
            <a:t>She is viewed as rare to the point where “</a:t>
          </a:r>
          <a:r>
            <a:rPr lang="en-SG" sz="1400" b="0" i="0" kern="1200" dirty="0" smtClean="0"/>
            <a:t>none could get a glimpse of her, only of Mohan’s secretary or of the secretary’s secretary”</a:t>
          </a:r>
          <a:endParaRPr lang="en-US" sz="1400" kern="1200" dirty="0"/>
        </a:p>
      </dsp:txBody>
      <dsp:txXfrm rot="-5400000">
        <a:off x="953287" y="76745"/>
        <a:ext cx="4153129" cy="993200"/>
      </dsp:txXfrm>
    </dsp:sp>
    <dsp:sp modelId="{33C4D702-6FF3-4B30-AD2E-4CBB636E0D8B}">
      <dsp:nvSpPr>
        <dsp:cNvPr id="0" name=""/>
        <dsp:cNvSpPr/>
      </dsp:nvSpPr>
      <dsp:spPr>
        <a:xfrm rot="5400000">
          <a:off x="-204275" y="1515514"/>
          <a:ext cx="1361838" cy="95328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SG" sz="1900" kern="1200" dirty="0" smtClean="0"/>
            <a:t>Death</a:t>
          </a:r>
          <a:endParaRPr lang="en-US" sz="1900" kern="1200" dirty="0"/>
        </a:p>
      </dsp:txBody>
      <dsp:txXfrm rot="-5400000">
        <a:off x="1" y="1787881"/>
        <a:ext cx="953286" cy="408552"/>
      </dsp:txXfrm>
    </dsp:sp>
    <dsp:sp modelId="{1C3BDB66-EE8B-4CF0-8D50-38BB6229B25D}">
      <dsp:nvSpPr>
        <dsp:cNvPr id="0" name=""/>
        <dsp:cNvSpPr/>
      </dsp:nvSpPr>
      <dsp:spPr>
        <a:xfrm rot="5400000">
          <a:off x="2614118" y="-349593"/>
          <a:ext cx="885194" cy="420685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SG" sz="1600" kern="1200" dirty="0" smtClean="0"/>
            <a:t>When Selvi’s mother passes on, Selvi realises that she had spent more time serving Mohan than with her mother.</a:t>
          </a:r>
          <a:endParaRPr lang="en-US" sz="1600" kern="1200" dirty="0"/>
        </a:p>
      </dsp:txBody>
      <dsp:txXfrm rot="-5400000">
        <a:off x="953286" y="1354451"/>
        <a:ext cx="4163647" cy="798770"/>
      </dsp:txXfrm>
    </dsp:sp>
    <dsp:sp modelId="{B79CFBBE-57BD-41FC-9F3D-482C4CF261A2}">
      <dsp:nvSpPr>
        <dsp:cNvPr id="0" name=""/>
        <dsp:cNvSpPr/>
      </dsp:nvSpPr>
      <dsp:spPr>
        <a:xfrm rot="5400000">
          <a:off x="-204275" y="2842147"/>
          <a:ext cx="1361838" cy="95328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SG" sz="1900" kern="1200" dirty="0" smtClean="0"/>
            <a:t>Rebellion</a:t>
          </a:r>
          <a:endParaRPr lang="en-US" sz="1900" kern="1200" dirty="0"/>
        </a:p>
      </dsp:txBody>
      <dsp:txXfrm rot="-5400000">
        <a:off x="1" y="3114514"/>
        <a:ext cx="953286" cy="408552"/>
      </dsp:txXfrm>
    </dsp:sp>
    <dsp:sp modelId="{B55986E4-CD13-4319-A211-A30D589F7CD5}">
      <dsp:nvSpPr>
        <dsp:cNvPr id="0" name=""/>
        <dsp:cNvSpPr/>
      </dsp:nvSpPr>
      <dsp:spPr>
        <a:xfrm rot="5400000">
          <a:off x="2467977" y="977039"/>
          <a:ext cx="1177477" cy="420685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SG" sz="1600" kern="1200" dirty="0" smtClean="0"/>
            <a:t>Selvi decides not to continue singing for Mohan.</a:t>
          </a:r>
          <a:endParaRPr lang="en-US" sz="1600" kern="1200" dirty="0"/>
        </a:p>
        <a:p>
          <a:pPr marL="171450" lvl="1" indent="-171450" algn="l" defTabSz="711200">
            <a:lnSpc>
              <a:spcPct val="90000"/>
            </a:lnSpc>
            <a:spcBef>
              <a:spcPct val="0"/>
            </a:spcBef>
            <a:spcAft>
              <a:spcPct val="15000"/>
            </a:spcAft>
            <a:buChar char="••"/>
          </a:pPr>
          <a:r>
            <a:rPr lang="en-SG" sz="1600" kern="1200" dirty="0" smtClean="0"/>
            <a:t>She stays in her ancestral home and gives free singing sessions </a:t>
          </a:r>
          <a:endParaRPr lang="en-US" sz="1600" kern="1200" dirty="0"/>
        </a:p>
      </dsp:txBody>
      <dsp:txXfrm rot="-5400000">
        <a:off x="953286" y="2549210"/>
        <a:ext cx="4149379" cy="10625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15C94-A2B4-435C-8F28-20C31316EB66}" type="datetimeFigureOut">
              <a:rPr lang="en-US" smtClean="0"/>
              <a:t>4/13/2016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E023C-FECC-4958-8291-1BFED6B268EF}" type="slidenum">
              <a:rPr lang="en-US" smtClean="0"/>
              <a:t>‹#›</a:t>
            </a:fld>
            <a:endParaRPr lang="en-US" dirty="0"/>
          </a:p>
        </p:txBody>
      </p:sp>
    </p:spTree>
    <p:extLst>
      <p:ext uri="{BB962C8B-B14F-4D97-AF65-F5344CB8AC3E}">
        <p14:creationId xmlns:p14="http://schemas.microsoft.com/office/powerpoint/2010/main" val="3896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75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96990933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48228711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609600" y="1600200"/>
            <a:ext cx="109728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lvl="0"/>
            <a:r>
              <a:rPr lang="en-US" smtClean="0"/>
              <a:t>Edit Master text styles</a:t>
            </a:r>
          </a:p>
        </p:txBody>
      </p:sp>
      <p:sp>
        <p:nvSpPr>
          <p:cNvPr id="15" name="Shape 15"/>
          <p:cNvSpPr txBox="1">
            <a:spLocks noGrp="1"/>
          </p:cNvSpPr>
          <p:nvPr>
            <p:ph type="sldNum" idx="12"/>
          </p:nvPr>
        </p:nvSpPr>
        <p:spPr>
          <a:xfrm>
            <a:off x="11409057" y="6333137"/>
            <a:ext cx="731599" cy="524699"/>
          </a:xfrm>
          <a:prstGeom prst="rect">
            <a:avLst/>
          </a:prstGeom>
        </p:spPr>
        <p:txBody>
          <a:bodyPr lIns="91425" tIns="91425" rIns="91425" bIns="91425" anchor="ctr" anchorCtr="0">
            <a:noAutofit/>
          </a:bodyPr>
          <a:lstStyle>
            <a:lvl1pPr>
              <a:spcBef>
                <a:spcPts val="0"/>
              </a:spcBef>
              <a:buNone/>
              <a:defRPr/>
            </a:lvl1pPr>
          </a:lstStyle>
          <a:p>
            <a:fld id="{067D74F9-5EC0-4C2F-8E72-781A99371E8E}" type="slidenum">
              <a:rPr lang="en-US" smtClean="0"/>
              <a:t>‹#›</a:t>
            </a:fld>
            <a:endParaRPr lang="en-US" dirty="0"/>
          </a:p>
        </p:txBody>
      </p:sp>
    </p:spTree>
    <p:extLst>
      <p:ext uri="{BB962C8B-B14F-4D97-AF65-F5344CB8AC3E}">
        <p14:creationId xmlns:p14="http://schemas.microsoft.com/office/powerpoint/2010/main" val="346205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040337890"/>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7D74F9-5EC0-4C2F-8E72-781A99371E8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67801"/>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162388873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67653733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25315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356800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7D74F9-5EC0-4C2F-8E72-781A99371E8E}" type="slidenum">
              <a:rPr lang="en-US" smtClean="0"/>
              <a:t>‹#›</a:t>
            </a:fld>
            <a:endParaRPr lang="en-US" dirty="0"/>
          </a:p>
        </p:txBody>
      </p:sp>
    </p:spTree>
    <p:extLst>
      <p:ext uri="{BB962C8B-B14F-4D97-AF65-F5344CB8AC3E}">
        <p14:creationId xmlns:p14="http://schemas.microsoft.com/office/powerpoint/2010/main" val="324171194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7D74F9-5EC0-4C2F-8E72-781A99371E8E}" type="slidenum">
              <a:rPr lang="en-US" smtClean="0"/>
              <a:t>‹#›</a:t>
            </a:fld>
            <a:endParaRPr lang="en-US" dirty="0"/>
          </a:p>
        </p:txBody>
      </p:sp>
    </p:spTree>
    <p:extLst>
      <p:ext uri="{BB962C8B-B14F-4D97-AF65-F5344CB8AC3E}">
        <p14:creationId xmlns:p14="http://schemas.microsoft.com/office/powerpoint/2010/main" val="3374871236"/>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7D74F9-5EC0-4C2F-8E72-781A99371E8E}"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14661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5" Type="http://schemas.openxmlformats.org/officeDocument/2006/relationships/image" Target="../media/image7.jpeg"/><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6.png"/><Relationship Id="rId14" Type="http://schemas.microsoft.com/office/2007/relationships/diagramDrawing" Target="../diagrams/drawin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206" y="527989"/>
            <a:ext cx="5142410" cy="1507288"/>
          </a:xfrm>
        </p:spPr>
        <p:txBody>
          <a:bodyPr/>
          <a:lstStyle/>
          <a:p>
            <a:r>
              <a:rPr lang="en-SG" sz="4000" dirty="0">
                <a:solidFill>
                  <a:srgbClr val="FF0000"/>
                </a:solidFill>
              </a:rPr>
              <a:t>Year 1 Language Arts IOP</a:t>
            </a:r>
            <a:endParaRPr lang="en-US" sz="4000" dirty="0">
              <a:solidFill>
                <a:srgbClr val="FF0000"/>
              </a:solidFill>
            </a:endParaRPr>
          </a:p>
        </p:txBody>
      </p:sp>
      <p:sp>
        <p:nvSpPr>
          <p:cNvPr id="5" name="Slide Number Placeholder 4"/>
          <p:cNvSpPr>
            <a:spLocks noGrp="1"/>
          </p:cNvSpPr>
          <p:nvPr>
            <p:ph type="sldNum" sz="quarter" idx="12"/>
          </p:nvPr>
        </p:nvSpPr>
        <p:spPr/>
        <p:txBody>
          <a:bodyPr/>
          <a:lstStyle/>
          <a:p>
            <a:fld id="{067D74F9-5EC0-4C2F-8E72-781A99371E8E}" type="slidenum">
              <a:rPr lang="en-US" smtClean="0"/>
              <a:t>1</a:t>
            </a:fld>
            <a:endParaRPr lang="en-US" dirty="0"/>
          </a:p>
        </p:txBody>
      </p:sp>
      <p:sp>
        <p:nvSpPr>
          <p:cNvPr id="4" name="TextBox 3"/>
          <p:cNvSpPr txBox="1"/>
          <p:nvPr/>
        </p:nvSpPr>
        <p:spPr>
          <a:xfrm>
            <a:off x="674019" y="4451407"/>
            <a:ext cx="5142410" cy="1569660"/>
          </a:xfrm>
          <a:prstGeom prst="rect">
            <a:avLst/>
          </a:prstGeom>
          <a:noFill/>
        </p:spPr>
        <p:txBody>
          <a:bodyPr wrap="square" rtlCol="0">
            <a:spAutoFit/>
          </a:bodyPr>
          <a:lstStyle/>
          <a:p>
            <a:pPr algn="ctr"/>
            <a:r>
              <a:rPr lang="en-SG" sz="2400" dirty="0">
                <a:latin typeface="Comic Sans MS" panose="030F0702030302020204" pitchFamily="66" charset="0"/>
              </a:rPr>
              <a:t>Topic 2: Compare and contrast the </a:t>
            </a:r>
            <a:r>
              <a:rPr lang="en-SG" sz="2400" dirty="0" smtClean="0">
                <a:latin typeface="Comic Sans MS" panose="030F0702030302020204" pitchFamily="66" charset="0"/>
              </a:rPr>
              <a:t>climax and conclusion </a:t>
            </a:r>
            <a:r>
              <a:rPr lang="en-SG" sz="2400" dirty="0">
                <a:latin typeface="Comic Sans MS" panose="030F0702030302020204" pitchFamily="66" charset="0"/>
              </a:rPr>
              <a:t>of 2 short stories. Compare it’s effectiveness.</a:t>
            </a:r>
            <a:endParaRPr lang="en-US" sz="2400" dirty="0">
              <a:latin typeface="Comic Sans MS" panose="030F0702030302020204" pitchFamily="66" charset="0"/>
            </a:endParaRPr>
          </a:p>
        </p:txBody>
      </p:sp>
      <p:sp>
        <p:nvSpPr>
          <p:cNvPr id="6" name="TextBox 5"/>
          <p:cNvSpPr txBox="1"/>
          <p:nvPr/>
        </p:nvSpPr>
        <p:spPr>
          <a:xfrm>
            <a:off x="6368014" y="4587734"/>
            <a:ext cx="4960359" cy="1569660"/>
          </a:xfrm>
          <a:prstGeom prst="rect">
            <a:avLst/>
          </a:prstGeom>
          <a:noFill/>
        </p:spPr>
        <p:txBody>
          <a:bodyPr wrap="square" rtlCol="0">
            <a:spAutoFit/>
          </a:bodyPr>
          <a:lstStyle/>
          <a:p>
            <a:pPr algn="ctr"/>
            <a:r>
              <a:rPr lang="en-SG" sz="3200" dirty="0">
                <a:latin typeface="Ubuntu" panose="020B0504030602030204" pitchFamily="34" charset="0"/>
              </a:rPr>
              <a:t>Stories Chosen: </a:t>
            </a:r>
          </a:p>
          <a:p>
            <a:pPr marL="285750" indent="-285750" algn="ctr">
              <a:buFont typeface="Arial" panose="020B0604020202020204" pitchFamily="34" charset="0"/>
              <a:buChar char="•"/>
            </a:pPr>
            <a:r>
              <a:rPr lang="en-GB" sz="3200" dirty="0" smtClean="0">
                <a:latin typeface="Ubuntu" panose="020B0504030602030204" pitchFamily="34" charset="0"/>
              </a:rPr>
              <a:t>Selvi (Assigned)</a:t>
            </a:r>
            <a:endParaRPr lang="en-GB" sz="3200" dirty="0">
              <a:latin typeface="Ubuntu" panose="020B0504030602030204" pitchFamily="34" charset="0"/>
            </a:endParaRPr>
          </a:p>
          <a:p>
            <a:pPr marL="285750" indent="-285750" algn="ctr">
              <a:buFont typeface="Arial" panose="020B0604020202020204" pitchFamily="34" charset="0"/>
              <a:buChar char="•"/>
            </a:pPr>
            <a:r>
              <a:rPr lang="en-SG" sz="3200" dirty="0">
                <a:latin typeface="Ubuntu" panose="020B0504030602030204" pitchFamily="34" charset="0"/>
              </a:rPr>
              <a:t>Iswaran</a:t>
            </a:r>
            <a:endParaRPr lang="en-US" sz="3200" dirty="0">
              <a:latin typeface="Ubuntu" panose="020B0504030602030204" pitchFamily="34" charset="0"/>
            </a:endParaRPr>
          </a:p>
        </p:txBody>
      </p:sp>
      <p:pic>
        <p:nvPicPr>
          <p:cNvPr id="1026" name="Picture 2" descr="http://www.zeibiz.com/wp-content/uploads/2015/10/cpa-to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875" y="640080"/>
            <a:ext cx="2876632" cy="30971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66206" y="2535349"/>
            <a:ext cx="5150223" cy="400110"/>
          </a:xfrm>
          <a:prstGeom prst="rect">
            <a:avLst/>
          </a:prstGeom>
          <a:noFill/>
        </p:spPr>
        <p:txBody>
          <a:bodyPr wrap="square" rtlCol="0">
            <a:spAutoFit/>
          </a:bodyPr>
          <a:lstStyle/>
          <a:p>
            <a:r>
              <a:rPr lang="en-SG" sz="2000" dirty="0" smtClean="0">
                <a:latin typeface="Product Sans" panose="020B0503030502040203" pitchFamily="34" charset="0"/>
              </a:rPr>
              <a:t>See Tow Shiun Hou (23) 1.09</a:t>
            </a:r>
            <a:endParaRPr lang="en-US" sz="2000" dirty="0">
              <a:latin typeface="Product Sans" panose="020B0503030502040203" pitchFamily="34" charset="0"/>
            </a:endParaRPr>
          </a:p>
        </p:txBody>
      </p:sp>
      <p:pic>
        <p:nvPicPr>
          <p:cNvPr id="8" name="Picture 7" descr="oral_present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294" y="2035277"/>
            <a:ext cx="2143125" cy="2133600"/>
          </a:xfrm>
          <a:prstGeom prst="rect">
            <a:avLst/>
          </a:prstGeom>
        </p:spPr>
      </p:pic>
    </p:spTree>
    <p:extLst>
      <p:ext uri="{BB962C8B-B14F-4D97-AF65-F5344CB8AC3E}">
        <p14:creationId xmlns:p14="http://schemas.microsoft.com/office/powerpoint/2010/main" val="3653608706"/>
      </p:ext>
    </p:extLst>
  </p:cSld>
  <p:clrMapOvr>
    <a:masterClrMapping/>
  </p:clrMapOvr>
  <mc:AlternateContent xmlns:mc="http://schemas.openxmlformats.org/markup-compatibility/2006" xmlns:p14="http://schemas.microsoft.com/office/powerpoint/2010/main">
    <mc:Choice Requires="p14">
      <p:transition spd="slow" p14:dur="5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cdn.grid.fotosearch.com/CSP/CSP532/k5326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0458" y="-76449"/>
            <a:ext cx="2419350" cy="17049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14191" y="286604"/>
            <a:ext cx="5686268" cy="1124186"/>
          </a:xfrm>
        </p:spPr>
        <p:txBody>
          <a:bodyPr/>
          <a:lstStyle/>
          <a:p>
            <a:pPr algn="ctr"/>
            <a:r>
              <a:rPr lang="en-SG" dirty="0" smtClean="0">
                <a:latin typeface="Helvetica" panose="020B0604020202020204" pitchFamily="34" charset="0"/>
                <a:cs typeface="Helvetica" panose="020B0604020202020204" pitchFamily="34" charset="0"/>
              </a:rPr>
              <a:t>Summaries</a:t>
            </a:r>
            <a:endParaRPr lang="en-US" u="sng" dirty="0">
              <a:latin typeface="Helvetica" panose="020B0604020202020204" pitchFamily="34" charset="0"/>
              <a:cs typeface="Helvetica"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1328009"/>
              </p:ext>
            </p:extLst>
          </p:nvPr>
        </p:nvGraphicFramePr>
        <p:xfrm>
          <a:off x="1096963" y="1846263"/>
          <a:ext cx="5160146" cy="4358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F261999B-3665-4C2A-9845-0A1C474B19EA}" type="datetime1">
              <a:rPr lang="en-US" smtClean="0"/>
              <a:t>4/13/2016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2</a:t>
            </a:fld>
            <a:endParaRPr lang="en-US" dirty="0"/>
          </a:p>
        </p:txBody>
      </p:sp>
      <p:pic>
        <p:nvPicPr>
          <p:cNvPr id="3" name="Picture 2" descr="https://pbs.twimg.com/profile_images/1724449330/stick_man_by_minimoko94-d2zvfn8.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37332"/>
          <a:stretch/>
        </p:blipFill>
        <p:spPr bwMode="auto">
          <a:xfrm>
            <a:off x="3324009" y="480662"/>
            <a:ext cx="1016584" cy="669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owrse.com/media/equideo/image/chevaux/adulte/americain/normal/300/bai_v1828806360.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09593" y="815263"/>
            <a:ext cx="1031000" cy="103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7"/>
          <p:cNvGraphicFramePr>
            <a:graphicFrameLocks/>
          </p:cNvGraphicFramePr>
          <p:nvPr>
            <p:extLst>
              <p:ext uri="{D42A27DB-BD31-4B8C-83A1-F6EECF244321}">
                <p14:modId xmlns:p14="http://schemas.microsoft.com/office/powerpoint/2010/main" val="745101719"/>
              </p:ext>
            </p:extLst>
          </p:nvPr>
        </p:nvGraphicFramePr>
        <p:xfrm>
          <a:off x="6257109" y="1846263"/>
          <a:ext cx="5160146" cy="402272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1" name="Picture 2" descr="http://static7.depositphotos.com/1178701/746/v/950/depositphotos_7466463-Female-singer-with-microphone.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97280" y="125977"/>
            <a:ext cx="1224549" cy="15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70443"/>
      </p:ext>
    </p:extLst>
  </p:cSld>
  <p:clrMapOvr>
    <a:masterClrMapping/>
  </p:clrMapOvr>
  <mc:AlternateContent xmlns:mc="http://schemas.openxmlformats.org/markup-compatibility/2006" xmlns:p14="http://schemas.microsoft.com/office/powerpoint/2010/main">
    <mc:Choice Requires="p14">
      <p:transition spd="slow" p14:dur="8000">
        <p14:shred pattern="recta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D13F1A39-0967-48E4-9F9B-DD3C2B90079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FD61FE7F-E588-476F-9850-931B68B84E3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FFC42D6A-0559-4809-BCE8-B2FED71E378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FD08453B-0864-4493-9FB8-B2AA7129579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6A9E4D1A-9DC0-4D09-AC2D-6093E961616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2EF0084E-0998-480B-9DCF-61D5ADBEAD0B}"/>
                                            </p:graphicEl>
                                          </p:spTgt>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6.25E-6 4.07407E-6 L 6.25E-6 4.07407E-6 C 0.00469 -0.00324 0.00951 -0.00556 0.01407 -0.00972 C 0.0155 -0.01088 0.01706 -0.01204 0.01837 -0.01343 C 0.01954 -0.01459 0.02045 -0.01621 0.02162 -0.01736 C 0.02266 -0.01829 0.02383 -0.01852 0.02488 -0.01922 C 0.03477 -0.03241 0.03008 -0.02917 0.03803 -0.03287 C 0.03907 -0.03403 0.04024 -0.03519 0.04128 -0.03658 C 0.04271 -0.03843 0.04402 -0.04074 0.04558 -0.04236 C 0.04701 -0.04398 0.04857 -0.04491 0.04988 -0.0463 C 0.05222 -0.04861 0.05417 -0.05185 0.05652 -0.05394 C 0.05821 -0.05556 0.06016 -0.05602 0.06185 -0.05787 C 0.06745 -0.06389 0.0724 -0.07199 0.07826 -0.07709 L 0.08907 -0.08681 C 0.0905 -0.0882 0.09206 -0.08912 0.09337 -0.09074 C 0.09519 -0.0926 0.09701 -0.09445 0.09883 -0.09653 C 0.10209 -0.10023 0.10508 -0.10486 0.1086 -0.1081 C 0.11837 -0.11667 0.1142 -0.11389 0.12058 -0.1176 C 0.12852 -0.12709 0.1185 -0.11551 0.12813 -0.12547 C 0.1293 -0.12662 0.13034 -0.12824 0.13152 -0.12917 C 0.13308 -0.13056 0.13764 -0.13241 0.13907 -0.1331 C 0.14089 -0.13496 0.14258 -0.13727 0.14454 -0.13889 C 0.14662 -0.14051 0.14883 -0.14167 0.15105 -0.14283 C 0.16029 -0.14746 0.15756 -0.1456 0.16511 -0.14861 C 0.16654 -0.14908 0.1681 -0.14977 0.16954 -0.15047 C 0.17409 -0.15324 0.17475 -0.1551 0.1793 -0.15625 C 0.18282 -0.15718 0.18646 -0.15764 0.19011 -0.1581 C 0.20313 -0.15764 0.21628 -0.1581 0.2293 -0.15625 C 0.2306 -0.15602 0.23126 -0.15324 0.23256 -0.15232 C 0.23529 -0.1507 0.23829 -0.14977 0.24128 -0.14861 C 0.24271 -0.14792 0.24415 -0.14746 0.24558 -0.14653 C 0.24805 -0.14537 0.25066 -0.14375 0.25313 -0.14283 C 0.26511 -0.13843 0.2681 -0.13866 0.28034 -0.13704 C 0.28985 -0.13357 0.29284 -0.13241 0.30534 -0.12917 L 0.31303 -0.12732 C 0.31589 -0.12662 0.31876 -0.12616 0.32162 -0.12547 C 0.35652 -0.11505 0.30873 -0.12732 0.34337 -0.11968 C 0.35131 -0.11783 0.35131 -0.11597 0.36081 -0.11574 L 0.48034 -0.11389 C 0.48816 -0.10926 0.47774 -0.11505 0.49011 -0.10996 C 0.49271 -0.10903 0.49519 -0.10741 0.49779 -0.10602 C 0.50287 -0.10371 0.50639 -0.10301 0.51185 -0.09838 C 0.52878 -0.08426 0.5142 -0.09167 0.52488 -0.08681 C 0.52982 -0.07801 0.52618 -0.08334 0.53256 -0.07709 C 0.53503 -0.07477 0.53764 -0.07222 0.54011 -0.06945 C 0.54128 -0.06829 0.54219 -0.06644 0.54337 -0.06551 C 0.54584 -0.06389 0.54844 -0.06297 0.55105 -0.06181 C 0.55209 -0.06042 0.55313 -0.05926 0.5543 -0.05787 C 0.55573 -0.05602 0.55691 -0.05347 0.5586 -0.05209 C 0.56029 -0.0507 0.56225 -0.05093 0.56407 -0.05023 C 0.56511 -0.04954 0.56628 -0.04908 0.56732 -0.04815 C 0.57019 -0.04584 0.57605 -0.04051 0.57605 -0.04051 C 0.57787 -0.03727 0.5793 -0.03334 0.58139 -0.03079 C 0.58464 -0.02685 0.58516 -0.02616 0.58907 -0.02315 C 0.59232 -0.0206 0.59506 -0.02037 0.59883 -0.01922 C 0.60131 -0.01852 0.60391 -0.01806 0.60639 -0.01736 C 0.61381 -0.01297 0.60534 -0.01922 0.61407 -0.00394 C 0.61641 0.00046 0.61615 -0.00185 0.61615 0.00208 " pathEditMode="relative" ptsTypes="AAAAAAAAAAAAAAAAAAAAAAAAAAAAAAAAAAAAAAAAAAAAAAAAAAAAAAAAAA">
                                      <p:cBhvr>
                                        <p:cTn id="32" dur="2000" fill="hold"/>
                                        <p:tgtEl>
                                          <p:spTgt spid="1028"/>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2.08333E-6 4.44444E-6 L 2.08333E-6 4.44444E-6 C 0.0043 -0.00417 0.01133 -0.01158 0.01628 -0.01528 C 0.01732 -0.01621 0.01836 -0.01667 0.01953 -0.01737 C 0.02057 -0.01852 0.02162 -0.02014 0.02279 -0.02107 C 0.02565 -0.02385 0.02878 -0.0257 0.03151 -0.02894 C 0.03281 -0.03033 0.03346 -0.03311 0.03477 -0.03473 C 0.03672 -0.0375 0.03945 -0.03912 0.04128 -0.04237 C 0.04375 -0.047 0.04557 -0.0507 0.04883 -0.05394 C 0.04987 -0.0551 0.05104 -0.05533 0.05208 -0.05602 C 0.05768 -0.06575 0.05052 -0.05417 0.05755 -0.06181 C 0.05846 -0.06274 0.05886 -0.06459 0.05977 -0.06551 C 0.06094 -0.0669 0.06641 -0.06899 0.06732 -0.06945 C 0.06849 -0.06991 0.06953 -0.07084 0.07057 -0.0713 C 0.07201 -0.072 0.07357 -0.07246 0.075 -0.07338 C 0.07708 -0.07454 0.0793 -0.07616 0.08151 -0.07709 C 0.08438 -0.07848 0.08724 -0.07963 0.09011 -0.08102 C 0.09232 -0.08218 0.09466 -0.08311 0.09662 -0.08496 C 0.09818 -0.08612 0.09948 -0.0882 0.10104 -0.08866 C 0.10495 -0.09005 0.10899 -0.09005 0.11302 -0.09075 C 0.11511 -0.0919 0.11732 -0.09306 0.11953 -0.09445 C 0.12136 -0.09584 0.12305 -0.09723 0.125 -0.09838 C 0.12878 -0.1007 0.13294 -0.10116 0.13685 -0.10232 C 0.14883 -0.10926 0.14323 -0.10695 0.15326 -0.10996 L 0.15977 -0.11366 C 0.16081 -0.11436 0.16185 -0.11505 0.16302 -0.11551 C 0.16445 -0.11621 0.16589 -0.1169 0.16732 -0.11737 C 0.16914 -0.11806 0.17096 -0.11852 0.17279 -0.11945 C 0.17383 -0.11991 0.17487 -0.12084 0.17604 -0.1213 C 0.17852 -0.12223 0.18112 -0.12269 0.18359 -0.12315 C 0.18477 -0.12454 0.18568 -0.12616 0.18685 -0.12709 C 0.18828 -0.12825 0.18971 -0.12848 0.19128 -0.12894 C 0.20807 -0.13496 0.20326 -0.13287 0.225 -0.13473 C 0.23906 -0.13982 0.22149 -0.13311 0.23581 -0.14051 C 0.25052 -0.14838 0.23177 -0.13588 0.24662 -0.14653 C 0.25859 -0.14584 0.27057 -0.14607 0.28255 -0.14445 C 0.2888 -0.14375 0.28867 -0.14051 0.29336 -0.13866 C 0.29557 -0.13774 0.29779 -0.13774 0.3 -0.13681 C 0.30221 -0.13588 0.3043 -0.1338 0.30651 -0.13287 C 0.30794 -0.13218 0.30938 -0.13172 0.31081 -0.13102 C 0.31263 -0.12987 0.31432 -0.12801 0.31628 -0.12709 C 0.31797 -0.12616 0.31992 -0.12593 0.32175 -0.12524 C 0.32318 -0.12454 0.32461 -0.12408 0.32604 -0.12315 C 0.3293 -0.12153 0.33255 -0.11945 0.33581 -0.11737 C 0.33685 -0.1169 0.33789 -0.11551 0.33906 -0.11551 L 0.38685 -0.11366 C 0.38841 -0.11297 0.38984 -0.1125 0.39128 -0.11181 C 0.39232 -0.11135 0.39336 -0.11042 0.39453 -0.10996 C 0.39636 -0.10926 0.39818 -0.1088 0.4 -0.10811 C 0.40456 -0.10463 0.40794 -0.10209 0.41302 -0.10024 C 0.42057 -0.09792 0.44037 -0.09676 0.44453 -0.09653 C 0.45234 -0.0919 0.44596 -0.09514 0.46185 -0.0926 C 0.4655 -0.09213 0.46914 -0.09121 0.47279 -0.09075 C 0.48177 -0.08658 0.47227 -0.09051 0.48685 -0.08681 C 0.49427 -0.08496 0.49089 -0.08496 0.49883 -0.08102 C 0.50065 -0.0801 0.50247 -0.07963 0.5043 -0.07917 C 0.50716 -0.07662 0.51003 -0.07362 0.51302 -0.0713 C 0.51667 -0.06875 0.52018 -0.06575 0.52383 -0.06366 C 0.525 -0.06297 0.52617 -0.06274 0.52708 -0.06181 C 0.52943 -0.0595 0.53112 -0.0551 0.53359 -0.05394 C 0.5405 -0.05093 0.53646 -0.05255 0.54557 -0.05024 C 0.55326 -0.04098 0.54349 -0.05139 0.5543 -0.04445 C 0.55547 -0.04352 0.55638 -0.04144 0.55755 -0.04051 C 0.5599 -0.03843 0.56732 -0.0338 0.56953 -0.03287 C 0.57136 -0.03195 0.57318 -0.03149 0.575 -0.03079 C 0.57604 -0.02963 0.57708 -0.02801 0.57826 -0.02686 C 0.58086 -0.02477 0.58412 -0.02292 0.58685 -0.02107 C 0.58971 -0.01783 0.5918 -0.01551 0.59453 -0.01158 C 0.59531 -0.01042 0.59583 -0.00857 0.59675 -0.00764 C 0.59805 -0.00649 0.59961 -0.00649 0.60104 -0.00579 C 0.60208 -0.0044 0.60313 -0.00301 0.6043 -0.00186 C 0.60872 0.00208 0.61341 4.44444E-6 0.61836 4.44444E-6 " pathEditMode="relative" ptsTypes="AAAAAAAAAAAAAAAAAAAAAAAAAAAAAAAAAAAAAAAAAAAAAAAAAAAAAAAAAAAAAAAAAAAAAAAA">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2A5F4F60-BFA7-43FE-BE75-1FD5CCF5793A}"/>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DF025145-D783-41A6-9544-8B4D3A78F99F}"/>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graphicEl>
                                              <a:dgm id="{33C4D702-6FF3-4B30-AD2E-4CBB636E0D8B}"/>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graphicEl>
                                              <a:dgm id="{1C3BDB66-EE8B-4CF0-8D50-38BB6229B25D}"/>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graphicEl>
                                              <a:dgm id="{B79CFBBE-57BD-41FC-9F3D-482C4CF261A2}"/>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graphicEl>
                                              <a:dgm id="{B55986E4-CD13-4319-A211-A30D589F7CD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one"/>
        </p:bldSub>
      </p:bldGraphic>
      <p:bldGraphic spid="10"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341" y="548640"/>
            <a:ext cx="9964271" cy="679269"/>
          </a:xfrm>
        </p:spPr>
        <p:txBody>
          <a:bodyPr>
            <a:normAutofit fontScale="90000"/>
          </a:bodyPr>
          <a:lstStyle/>
          <a:p>
            <a:pPr algn="ctr"/>
            <a:r>
              <a:rPr lang="en-SG" b="0" dirty="0" smtClean="0">
                <a:latin typeface="Comic Sans MS" panose="030F0702030302020204" pitchFamily="66" charset="0"/>
              </a:rPr>
              <a:t>Similarities</a:t>
            </a:r>
            <a:endParaRPr lang="en-US" b="0" dirty="0">
              <a:latin typeface="Comic Sans MS" panose="030F0702030302020204" pitchFamily="66" charset="0"/>
            </a:endParaRPr>
          </a:p>
        </p:txBody>
      </p:sp>
      <p:sp>
        <p:nvSpPr>
          <p:cNvPr id="3" name="Text Placeholder 2"/>
          <p:cNvSpPr>
            <a:spLocks noGrp="1"/>
          </p:cNvSpPr>
          <p:nvPr>
            <p:ph type="body" idx="1"/>
          </p:nvPr>
        </p:nvSpPr>
        <p:spPr>
          <a:xfrm>
            <a:off x="968188" y="1882588"/>
            <a:ext cx="10440869" cy="4382418"/>
          </a:xfrm>
        </p:spPr>
        <p:txBody>
          <a:bodyPr/>
          <a:lstStyle/>
          <a:p>
            <a:pPr marL="457200" indent="-457200" algn="ctr">
              <a:lnSpc>
                <a:spcPct val="150000"/>
              </a:lnSpc>
              <a:buFont typeface="Arial" panose="020B0604020202020204" pitchFamily="34" charset="0"/>
              <a:buChar char="•"/>
            </a:pPr>
            <a:r>
              <a:rPr lang="en-SG" dirty="0" smtClean="0">
                <a:latin typeface="JansonMTW01" panose="02020503050405020304" pitchFamily="18" charset="0"/>
              </a:rPr>
              <a:t>Both stories involve a reasonable amount of grief to the point where when Selvi heard it, she "refused to come out of her hotel room" and "wanted all her engagements cancelled."</a:t>
            </a:r>
          </a:p>
          <a:p>
            <a:pPr marL="457200" indent="-457200" algn="ctr">
              <a:lnSpc>
                <a:spcPct val="150000"/>
              </a:lnSpc>
              <a:buFont typeface="Arial" panose="020B0604020202020204" pitchFamily="34" charset="0"/>
              <a:buChar char="•"/>
            </a:pPr>
            <a:r>
              <a:rPr lang="en-SG" dirty="0" smtClean="0">
                <a:latin typeface="JansonMTW01" panose="02020503050405020304" pitchFamily="18" charset="0"/>
              </a:rPr>
              <a:t>They both show a shocked protagonist, and what they do afterward. Selvi became "truculent and violent" and Iswaran imagined a horse and he felt the horse "make a leap."</a:t>
            </a:r>
          </a:p>
          <a:p>
            <a:pPr marL="457200" indent="-457200" algn="ctr">
              <a:lnSpc>
                <a:spcPct val="150000"/>
              </a:lnSpc>
              <a:buFont typeface="Arial" panose="020B0604020202020204" pitchFamily="34" charset="0"/>
              <a:buChar char="•"/>
            </a:pPr>
            <a:r>
              <a:rPr lang="en-SG" dirty="0" smtClean="0">
                <a:latin typeface="JansonMTW01" panose="02020503050405020304" pitchFamily="18" charset="0"/>
              </a:rPr>
              <a:t>This shows their take on such a situation.</a:t>
            </a:r>
            <a:endParaRPr lang="en-SG" sz="2600" dirty="0" smtClean="0">
              <a:latin typeface="JansonMTW01" panose="02020503050405020304" pitchFamily="18" charset="0"/>
            </a:endParaRPr>
          </a:p>
        </p:txBody>
      </p:sp>
      <p:sp>
        <p:nvSpPr>
          <p:cNvPr id="4" name="Slide Number Placeholder 3"/>
          <p:cNvSpPr>
            <a:spLocks noGrp="1"/>
          </p:cNvSpPr>
          <p:nvPr>
            <p:ph type="sldNum" idx="12"/>
          </p:nvPr>
        </p:nvSpPr>
        <p:spPr/>
        <p:txBody>
          <a:bodyPr/>
          <a:lstStyle/>
          <a:p>
            <a:fld id="{067D74F9-5EC0-4C2F-8E72-781A99371E8E}" type="slidenum">
              <a:rPr lang="en-US" smtClean="0"/>
              <a:t>3</a:t>
            </a:fld>
            <a:endParaRPr lang="en-US" dirty="0"/>
          </a:p>
        </p:txBody>
      </p:sp>
    </p:spTree>
    <p:extLst>
      <p:ext uri="{BB962C8B-B14F-4D97-AF65-F5344CB8AC3E}">
        <p14:creationId xmlns:p14="http://schemas.microsoft.com/office/powerpoint/2010/main" val="2516179258"/>
      </p:ext>
    </p:extLst>
  </p:cSld>
  <p:clrMapOvr>
    <a:masterClrMapping/>
  </p:clrMapOvr>
  <mc:AlternateContent xmlns:mc="http://schemas.openxmlformats.org/markup-compatibility/2006" xmlns:p14="http://schemas.microsoft.com/office/powerpoint/2010/main">
    <mc:Choice Requires="p14">
      <p:transition spd="slow" p14:dur="10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016281"/>
          </a:xfrm>
        </p:spPr>
        <p:txBody>
          <a:bodyPr>
            <a:normAutofit/>
          </a:bodyPr>
          <a:lstStyle/>
          <a:p>
            <a:pPr algn="ctr"/>
            <a:r>
              <a:rPr lang="en-SG" sz="4300" dirty="0" smtClean="0">
                <a:latin typeface="Comic Sans MS" panose="030F0702030302020204" pitchFamily="66" charset="0"/>
              </a:rPr>
              <a:t>Differences</a:t>
            </a:r>
            <a:endParaRPr lang="en-US" sz="4300" dirty="0">
              <a:latin typeface="Comic Sans MS" panose="030F0702030302020204" pitchFamily="66" charset="0"/>
            </a:endParaRPr>
          </a:p>
        </p:txBody>
      </p:sp>
      <p:sp>
        <p:nvSpPr>
          <p:cNvPr id="3" name="Text Placeholder 2"/>
          <p:cNvSpPr>
            <a:spLocks noGrp="1"/>
          </p:cNvSpPr>
          <p:nvPr>
            <p:ph type="body" idx="1"/>
          </p:nvPr>
        </p:nvSpPr>
        <p:spPr>
          <a:xfrm>
            <a:off x="1210235" y="1990164"/>
            <a:ext cx="4571999" cy="3939989"/>
          </a:xfrm>
        </p:spPr>
        <p:txBody>
          <a:bodyPr>
            <a:noAutofit/>
          </a:bodyPr>
          <a:lstStyle/>
          <a:p>
            <a:pPr marL="201168" lvl="1" indent="0" algn="ctr">
              <a:buNone/>
            </a:pPr>
            <a:r>
              <a:rPr lang="en-SG" b="1" u="sng" dirty="0" smtClean="0">
                <a:latin typeface="Arial" panose="020B0604020202020204" pitchFamily="34" charset="0"/>
                <a:cs typeface="Arial" panose="020B0604020202020204" pitchFamily="34" charset="0"/>
              </a:rPr>
              <a:t>Iswaran</a:t>
            </a:r>
          </a:p>
          <a:p>
            <a:pPr lvl="1">
              <a:buFont typeface="Arial" panose="020B0604020202020204" pitchFamily="34" charset="0"/>
              <a:buChar char="•"/>
            </a:pPr>
            <a:r>
              <a:rPr lang="en-SG" dirty="0" smtClean="0">
                <a:latin typeface="Arial" panose="020B0604020202020204" pitchFamily="34" charset="0"/>
                <a:cs typeface="Arial" panose="020B0604020202020204" pitchFamily="34" charset="0"/>
              </a:rPr>
              <a:t>Iswaran “accidentally” in his state of mind jumped into the river by imagining a horse "make(ing) a leap" into the water and drowned. </a:t>
            </a:r>
          </a:p>
          <a:p>
            <a:pPr lvl="1">
              <a:buFont typeface="Arial" panose="020B0604020202020204" pitchFamily="34" charset="0"/>
              <a:buChar char="•"/>
            </a:pPr>
            <a:r>
              <a:rPr lang="en-SG" dirty="0" smtClean="0">
                <a:latin typeface="Arial" panose="020B0604020202020204" pitchFamily="34" charset="0"/>
                <a:cs typeface="Arial" panose="020B0604020202020204" pitchFamily="34" charset="0"/>
              </a:rPr>
              <a:t>The reactions of the 2 protagonists are different. </a:t>
            </a:r>
          </a:p>
          <a:p>
            <a:pPr lvl="1">
              <a:buFont typeface="Arial" panose="020B0604020202020204" pitchFamily="34" charset="0"/>
              <a:buChar char="•"/>
            </a:pPr>
            <a:r>
              <a:rPr lang="en-SG" dirty="0" smtClean="0">
                <a:latin typeface="Arial" panose="020B0604020202020204" pitchFamily="34" charset="0"/>
                <a:cs typeface="Arial" panose="020B0604020202020204" pitchFamily="34" charset="0"/>
              </a:rPr>
              <a:t>The next afternoon people found his letter to his Father and thought that he thought that he was a dunce, unlike his brothers which were "not such dunces as he was.</a:t>
            </a:r>
          </a:p>
        </p:txBody>
      </p:sp>
      <p:sp>
        <p:nvSpPr>
          <p:cNvPr id="4" name="Slide Number Placeholder 3"/>
          <p:cNvSpPr>
            <a:spLocks noGrp="1"/>
          </p:cNvSpPr>
          <p:nvPr>
            <p:ph type="sldNum" idx="12"/>
          </p:nvPr>
        </p:nvSpPr>
        <p:spPr/>
        <p:txBody>
          <a:bodyPr/>
          <a:lstStyle/>
          <a:p>
            <a:fld id="{067D74F9-5EC0-4C2F-8E72-781A99371E8E}" type="slidenum">
              <a:rPr lang="en-US" smtClean="0"/>
              <a:t>4</a:t>
            </a:fld>
            <a:endParaRPr lang="en-US" dirty="0"/>
          </a:p>
        </p:txBody>
      </p:sp>
      <p:cxnSp>
        <p:nvCxnSpPr>
          <p:cNvPr id="6" name="Straight Connector 5"/>
          <p:cNvCxnSpPr/>
          <p:nvPr/>
        </p:nvCxnSpPr>
        <p:spPr>
          <a:xfrm>
            <a:off x="6096000" y="1862416"/>
            <a:ext cx="0" cy="406773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09767" y="1990164"/>
            <a:ext cx="4855912" cy="1569660"/>
          </a:xfrm>
          <a:prstGeom prst="rect">
            <a:avLst/>
          </a:prstGeom>
          <a:noFill/>
        </p:spPr>
        <p:txBody>
          <a:bodyPr wrap="square" rtlCol="0">
            <a:spAutoFit/>
          </a:bodyPr>
          <a:lstStyle/>
          <a:p>
            <a:pPr algn="ctr"/>
            <a:r>
              <a:rPr lang="en-SG" sz="1600" b="1" u="sng" dirty="0" smtClean="0">
                <a:latin typeface="Arial" charset="0"/>
                <a:ea typeface="Arial" charset="0"/>
                <a:cs typeface="Arial" charset="0"/>
              </a:rPr>
              <a:t>Selvi</a:t>
            </a:r>
          </a:p>
          <a:p>
            <a:pPr marL="285750" indent="-285750">
              <a:buFont typeface="Arial" charset="0"/>
              <a:buChar char="•"/>
            </a:pPr>
            <a:r>
              <a:rPr lang="en-SG" sz="1600" dirty="0" smtClean="0">
                <a:latin typeface="Arial" charset="0"/>
                <a:ea typeface="Arial" charset="0"/>
                <a:cs typeface="Arial" charset="0"/>
              </a:rPr>
              <a:t>She reacts differently (i.e.. She creates free music for all</a:t>
            </a:r>
          </a:p>
          <a:p>
            <a:pPr marL="285750" indent="-285750">
              <a:buFont typeface="Arial" charset="0"/>
              <a:buChar char="•"/>
            </a:pPr>
            <a:r>
              <a:rPr lang="en-SG" sz="1600" dirty="0" smtClean="0">
                <a:latin typeface="Arial" charset="0"/>
                <a:ea typeface="Arial" charset="0"/>
                <a:cs typeface="Arial" charset="0"/>
              </a:rPr>
              <a:t>She decides to stop serving Mohan</a:t>
            </a:r>
          </a:p>
          <a:p>
            <a:pPr marL="285750" indent="-285750">
              <a:buFont typeface="Arial" charset="0"/>
              <a:buChar char="•"/>
            </a:pPr>
            <a:r>
              <a:rPr lang="en-SG" sz="1600" dirty="0" smtClean="0">
                <a:latin typeface="Arial" charset="0"/>
                <a:ea typeface="Arial" charset="0"/>
                <a:cs typeface="Arial" charset="0"/>
              </a:rPr>
              <a:t>She finally realises her predicament and fights against him</a:t>
            </a:r>
            <a:endParaRPr lang="en-US" sz="1600" dirty="0">
              <a:latin typeface="Arial" charset="0"/>
              <a:ea typeface="Arial" charset="0"/>
              <a:cs typeface="Arial" charset="0"/>
            </a:endParaRPr>
          </a:p>
        </p:txBody>
      </p:sp>
      <p:sp>
        <p:nvSpPr>
          <p:cNvPr id="7" name="TextBox 6"/>
          <p:cNvSpPr txBox="1"/>
          <p:nvPr/>
        </p:nvSpPr>
        <p:spPr>
          <a:xfrm>
            <a:off x="6409767" y="3559824"/>
            <a:ext cx="4497719" cy="3170099"/>
          </a:xfrm>
          <a:prstGeom prst="rect">
            <a:avLst/>
          </a:prstGeom>
          <a:noFill/>
        </p:spPr>
        <p:txBody>
          <a:bodyPr wrap="square" rtlCol="0">
            <a:spAutoFit/>
          </a:bodyPr>
          <a:lstStyle/>
          <a:p>
            <a:r>
              <a:rPr lang="en-SG" sz="1400" dirty="0">
                <a:latin typeface="Helvetica Neue" panose="020B0604020202020204" pitchFamily="34" charset="0"/>
              </a:rPr>
              <a:t>“All through the train journey back, she kept looking out of the window and never spoke a word, </a:t>
            </a:r>
            <a:r>
              <a:rPr lang="en-SG" sz="1400" dirty="0" smtClean="0">
                <a:latin typeface="Helvetica Neue" panose="020B0604020202020204" pitchFamily="34" charset="0"/>
              </a:rPr>
              <a:t>although Mohan did his best to engage her in talk.”</a:t>
            </a:r>
          </a:p>
          <a:p>
            <a:endParaRPr lang="en-SG" sz="1400" dirty="0" smtClean="0">
              <a:latin typeface="Helvetica Neue" panose="020B0604020202020204" pitchFamily="34" charset="0"/>
            </a:endParaRPr>
          </a:p>
          <a:p>
            <a:r>
              <a:rPr lang="en-SG" sz="1400" dirty="0" smtClean="0">
                <a:latin typeface="Helvetica Neue" panose="020B0604020202020204" pitchFamily="34" charset="0"/>
              </a:rPr>
              <a:t>Mohan tried to cut short his narration and send him away, since it was unusual to let a nondescript talk to Selvi directly. But she said to Mohan, ‘You may go back to the Terrace if you like. I’m staying here.’ Mohan had not expected her to talk to him in that manner. </a:t>
            </a:r>
          </a:p>
          <a:p>
            <a:pPr algn="ctr"/>
            <a:endParaRPr lang="en-SG" sz="2000" dirty="0" smtClean="0">
              <a:solidFill>
                <a:srgbClr val="FF0000"/>
              </a:solidFill>
              <a:latin typeface="Helvetica Neue" panose="020B0604020202020204" pitchFamily="34" charset="0"/>
            </a:endParaRPr>
          </a:p>
          <a:p>
            <a:pPr algn="ctr"/>
            <a:r>
              <a:rPr lang="en-SG" sz="2000" dirty="0" smtClean="0">
                <a:solidFill>
                  <a:srgbClr val="FF0000"/>
                </a:solidFill>
                <a:latin typeface="Helvetica Neue" panose="020B0604020202020204" pitchFamily="34" charset="0"/>
              </a:rPr>
              <a:t>He had never known her to be so truculent or voluble.</a:t>
            </a:r>
            <a:endParaRPr lang="en-US" sz="2000" dirty="0">
              <a:solidFill>
                <a:srgbClr val="FF0000"/>
              </a:solidFill>
              <a:latin typeface="Helvetica Neue" panose="020B0604020202020204" pitchFamily="34" charset="0"/>
            </a:endParaRPr>
          </a:p>
        </p:txBody>
      </p:sp>
    </p:spTree>
    <p:extLst>
      <p:ext uri="{BB962C8B-B14F-4D97-AF65-F5344CB8AC3E}">
        <p14:creationId xmlns:p14="http://schemas.microsoft.com/office/powerpoint/2010/main" val="3790488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airplan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p>
            <a:pPr algn="ctr"/>
            <a:r>
              <a:rPr lang="en-SG" dirty="0" smtClean="0">
                <a:latin typeface="Helvetica Neue" panose="020B0604020202020204" pitchFamily="34" charset="0"/>
              </a:rPr>
              <a:t>Which Climax </a:t>
            </a:r>
            <a:r>
              <a:rPr lang="en-SG" dirty="0">
                <a:latin typeface="Helvetica Neue" panose="020B0604020202020204" pitchFamily="34" charset="0"/>
              </a:rPr>
              <a:t>I</a:t>
            </a:r>
            <a:r>
              <a:rPr lang="en-SG" dirty="0" smtClean="0">
                <a:latin typeface="Helvetica Neue" panose="020B0604020202020204" pitchFamily="34" charset="0"/>
              </a:rPr>
              <a:t>s More </a:t>
            </a:r>
            <a:r>
              <a:rPr lang="en-SG" dirty="0">
                <a:latin typeface="Helvetica Neue" panose="020B0604020202020204" pitchFamily="34" charset="0"/>
              </a:rPr>
              <a:t>E</a:t>
            </a:r>
            <a:r>
              <a:rPr lang="en-SG" dirty="0" smtClean="0">
                <a:latin typeface="Helvetica Neue" panose="020B0604020202020204" pitchFamily="34" charset="0"/>
              </a:rPr>
              <a:t>ffective</a:t>
            </a:r>
            <a:r>
              <a:rPr lang="en-SG" dirty="0">
                <a:latin typeface="Helvetica Neue" panose="020B0604020202020204" pitchFamily="34" charset="0"/>
              </a:rPr>
              <a:t>?</a:t>
            </a:r>
            <a:endParaRPr lang="en-US" dirty="0">
              <a:latin typeface="Helvetica Neue" panose="020B0604020202020204" pitchFamily="34" charset="0"/>
            </a:endParaRPr>
          </a:p>
        </p:txBody>
      </p:sp>
      <p:sp>
        <p:nvSpPr>
          <p:cNvPr id="3" name="Content Placeholder 2"/>
          <p:cNvSpPr>
            <a:spLocks noGrp="1"/>
          </p:cNvSpPr>
          <p:nvPr>
            <p:ph idx="1"/>
          </p:nvPr>
        </p:nvSpPr>
        <p:spPr>
          <a:xfrm>
            <a:off x="1097280" y="1845734"/>
            <a:ext cx="4795520" cy="4023360"/>
          </a:xfrm>
        </p:spPr>
        <p:txBody>
          <a:bodyPr>
            <a:noAutofit/>
          </a:bodyPr>
          <a:lstStyle/>
          <a:p>
            <a:pPr marL="457200" indent="-457200">
              <a:spcBef>
                <a:spcPts val="600"/>
              </a:spcBef>
              <a:spcAft>
                <a:spcPts val="600"/>
              </a:spcAft>
              <a:buFont typeface="Arial" panose="020B0604020202020204" pitchFamily="34" charset="0"/>
              <a:buChar char="•"/>
            </a:pPr>
            <a:r>
              <a:rPr lang="en-SG" sz="1800" u="sng" dirty="0">
                <a:latin typeface="Comic Sans MS" panose="030F0702030302020204" pitchFamily="66" charset="0"/>
              </a:rPr>
              <a:t>Iswaran</a:t>
            </a:r>
          </a:p>
          <a:p>
            <a:pPr marL="457200" indent="-457200">
              <a:spcBef>
                <a:spcPts val="600"/>
              </a:spcBef>
              <a:spcAft>
                <a:spcPts val="600"/>
              </a:spcAft>
              <a:buFont typeface="Arial" panose="020B0604020202020204" pitchFamily="34" charset="0"/>
              <a:buChar char="•"/>
            </a:pPr>
            <a:r>
              <a:rPr lang="en-SG" sz="1800" dirty="0" smtClean="0">
                <a:latin typeface="Comic Sans MS" panose="030F0702030302020204" pitchFamily="66" charset="0"/>
              </a:rPr>
              <a:t>Finds that his name is not on the third class board</a:t>
            </a:r>
            <a:endParaRPr lang="en-SG" sz="1800" dirty="0">
              <a:latin typeface="Comic Sans MS" panose="030F0702030302020204" pitchFamily="66" charset="0"/>
            </a:endParaRPr>
          </a:p>
          <a:p>
            <a:pPr marL="457200" indent="-457200">
              <a:spcBef>
                <a:spcPts val="600"/>
              </a:spcBef>
              <a:spcAft>
                <a:spcPts val="600"/>
              </a:spcAft>
              <a:buFont typeface="Arial" panose="020B0604020202020204" pitchFamily="34" charset="0"/>
              <a:buChar char="•"/>
            </a:pPr>
            <a:r>
              <a:rPr lang="en-SG" sz="1800" dirty="0" smtClean="0">
                <a:latin typeface="Comic Sans MS" panose="030F0702030302020204" pitchFamily="66" charset="0"/>
              </a:rPr>
              <a:t>Sees that his name is not there</a:t>
            </a:r>
          </a:p>
          <a:p>
            <a:pPr marL="457200" indent="-457200">
              <a:spcBef>
                <a:spcPts val="600"/>
              </a:spcBef>
              <a:spcAft>
                <a:spcPts val="600"/>
              </a:spcAft>
              <a:buFont typeface="Arial" panose="020B0604020202020204" pitchFamily="34" charset="0"/>
              <a:buChar char="•"/>
            </a:pPr>
            <a:r>
              <a:rPr lang="en-SG" sz="1800" dirty="0" smtClean="0">
                <a:latin typeface="Comic Sans MS" panose="030F0702030302020204" pitchFamily="66" charset="0"/>
              </a:rPr>
              <a:t>Contemplates suicide as “his name was nowhere” </a:t>
            </a:r>
          </a:p>
          <a:p>
            <a:pPr marL="457200" indent="-457200">
              <a:spcBef>
                <a:spcPts val="600"/>
              </a:spcBef>
              <a:spcAft>
                <a:spcPts val="600"/>
              </a:spcAft>
              <a:buFont typeface="Arial" panose="020B0604020202020204" pitchFamily="34" charset="0"/>
              <a:buChar char="•"/>
            </a:pPr>
            <a:r>
              <a:rPr lang="en-SG" sz="1800" dirty="0" smtClean="0">
                <a:latin typeface="Comic Sans MS" panose="030F0702030302020204" pitchFamily="66" charset="0"/>
              </a:rPr>
              <a:t>Leaves readers in suspense, wondering what he will do next as "he felt like a conqueror" when "the air rushed around him".</a:t>
            </a:r>
          </a:p>
        </p:txBody>
      </p:sp>
      <p:sp>
        <p:nvSpPr>
          <p:cNvPr id="4" name="Date Placeholder 3"/>
          <p:cNvSpPr>
            <a:spLocks noGrp="1"/>
          </p:cNvSpPr>
          <p:nvPr>
            <p:ph type="dt" sz="half" idx="10"/>
          </p:nvPr>
        </p:nvSpPr>
        <p:spPr/>
        <p:txBody>
          <a:bodyPr/>
          <a:lstStyle/>
          <a:p>
            <a:fld id="{528FC5F6-F338-4AE4-BB23-26385BCFC423}" type="datetimeFigureOut">
              <a:rPr lang="en-US" smtClean="0"/>
              <a:t>4/13/2016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5</a:t>
            </a:fld>
            <a:endParaRPr lang="en-US" dirty="0"/>
          </a:p>
        </p:txBody>
      </p:sp>
      <p:sp>
        <p:nvSpPr>
          <p:cNvPr id="8" name="TextBox 7"/>
          <p:cNvSpPr txBox="1"/>
          <p:nvPr/>
        </p:nvSpPr>
        <p:spPr>
          <a:xfrm>
            <a:off x="6350000" y="1845734"/>
            <a:ext cx="4805680" cy="3139321"/>
          </a:xfrm>
          <a:prstGeom prst="rect">
            <a:avLst/>
          </a:prstGeom>
          <a:noFill/>
        </p:spPr>
        <p:txBody>
          <a:bodyPr wrap="square" rtlCol="0">
            <a:spAutoFit/>
          </a:bodyPr>
          <a:lstStyle/>
          <a:p>
            <a:pPr marL="285750" indent="-285750">
              <a:buFont typeface="Arial" panose="020B0604020202020204" pitchFamily="34" charset="0"/>
              <a:buChar char="•"/>
            </a:pPr>
            <a:r>
              <a:rPr lang="en-SG" u="sng" dirty="0" smtClean="0">
                <a:latin typeface="Arial" panose="020B0604020202020204" pitchFamily="34" charset="0"/>
                <a:cs typeface="Arial" panose="020B0604020202020204" pitchFamily="34" charset="0"/>
              </a:rPr>
              <a:t>Selvi</a:t>
            </a:r>
          </a:p>
          <a:p>
            <a:pPr marL="285750" indent="-285750">
              <a:buFont typeface="Arial" panose="020B0604020202020204" pitchFamily="34" charset="0"/>
              <a:buChar char="•"/>
            </a:pPr>
            <a:r>
              <a:rPr lang="en-SG" dirty="0" smtClean="0">
                <a:latin typeface="Arial" panose="020B0604020202020204" pitchFamily="34" charset="0"/>
                <a:cs typeface="Arial" panose="020B0604020202020204" pitchFamily="34" charset="0"/>
              </a:rPr>
              <a:t>“</a:t>
            </a:r>
            <a:r>
              <a:rPr lang="en-SG" dirty="0">
                <a:latin typeface="Arial" panose="020B0604020202020204" pitchFamily="34" charset="0"/>
                <a:cs typeface="Arial" panose="020B0604020202020204" pitchFamily="34" charset="0"/>
              </a:rPr>
              <a:t>R</a:t>
            </a:r>
            <a:r>
              <a:rPr lang="en-SG" dirty="0" smtClean="0">
                <a:latin typeface="Arial" panose="020B0604020202020204" pitchFamily="34" charset="0"/>
                <a:cs typeface="Arial" panose="020B0604020202020204" pitchFamily="34" charset="0"/>
              </a:rPr>
              <a:t>efused </a:t>
            </a:r>
            <a:r>
              <a:rPr lang="en-SG" dirty="0">
                <a:latin typeface="Arial" panose="020B0604020202020204" pitchFamily="34" charset="0"/>
                <a:cs typeface="Arial" panose="020B0604020202020204" pitchFamily="34" charset="0"/>
              </a:rPr>
              <a:t>to come out of her room in the </a:t>
            </a:r>
            <a:r>
              <a:rPr lang="en-SG" dirty="0" smtClean="0">
                <a:latin typeface="Arial" panose="020B0604020202020204" pitchFamily="34" charset="0"/>
                <a:cs typeface="Arial" panose="020B0604020202020204" pitchFamily="34" charset="0"/>
              </a:rPr>
              <a:t>hotel” upon knowing of mother’s death</a:t>
            </a:r>
          </a:p>
          <a:p>
            <a:pPr marL="285750" indent="-285750">
              <a:buFont typeface="Arial" panose="020B0604020202020204" pitchFamily="34" charset="0"/>
              <a:buChar char="•"/>
            </a:pPr>
            <a:r>
              <a:rPr lang="en-SG" dirty="0" smtClean="0">
                <a:latin typeface="Arial" panose="020B0604020202020204" pitchFamily="34" charset="0"/>
                <a:cs typeface="Arial" panose="020B0604020202020204" pitchFamily="34" charset="0"/>
              </a:rPr>
              <a:t>Refused to comply with any of Mohan’s instructions</a:t>
            </a:r>
          </a:p>
          <a:p>
            <a:pPr marL="285750" indent="-285750">
              <a:buFont typeface="Arial" panose="020B0604020202020204" pitchFamily="34" charset="0"/>
              <a:buChar char="•"/>
            </a:pPr>
            <a:r>
              <a:rPr lang="en-SG" dirty="0" smtClean="0">
                <a:latin typeface="Arial" panose="020B0604020202020204" pitchFamily="34" charset="0"/>
                <a:cs typeface="Arial" panose="020B0604020202020204" pitchFamily="34" charset="0"/>
              </a:rPr>
              <a:t>Mohan found her to be “</a:t>
            </a:r>
            <a:r>
              <a:rPr lang="en-US" dirty="0">
                <a:latin typeface="Arial" panose="020B0604020202020204" pitchFamily="34" charset="0"/>
                <a:cs typeface="Arial" panose="020B0604020202020204" pitchFamily="34" charset="0"/>
              </a:rPr>
              <a:t>truculent </a:t>
            </a:r>
            <a:r>
              <a:rPr lang="en-US" dirty="0" smtClean="0">
                <a:latin typeface="Arial" panose="020B0604020202020204" pitchFamily="34" charset="0"/>
                <a:cs typeface="Arial" panose="020B0604020202020204" pitchFamily="34" charset="0"/>
              </a:rPr>
              <a:t>and  voluble”</a:t>
            </a:r>
          </a:p>
          <a:p>
            <a:pPr marL="285750" indent="-285750">
              <a:buFont typeface="Arial" panose="020B0604020202020204" pitchFamily="34" charset="0"/>
              <a:buChar char="•"/>
            </a:pPr>
            <a:endParaRPr lang="en-SG" dirty="0">
              <a:latin typeface="Arial" panose="020B0604020202020204" pitchFamily="34" charset="0"/>
              <a:cs typeface="Arial" panose="020B0604020202020204" pitchFamily="34" charset="0"/>
            </a:endParaRPr>
          </a:p>
          <a:p>
            <a:r>
              <a:rPr lang="en-SG" dirty="0" smtClean="0">
                <a:latin typeface="Arial" panose="020B0604020202020204" pitchFamily="34" charset="0"/>
                <a:cs typeface="Arial" panose="020B0604020202020204" pitchFamily="34" charset="0"/>
              </a:rPr>
              <a:t>The remaining of the climax is boring as it is expected when Selvi’s mother passed away</a:t>
            </a:r>
          </a:p>
          <a:p>
            <a:pPr marL="285750" indent="-285750">
              <a:buFont typeface="Arial" panose="020B0604020202020204" pitchFamily="34" charset="0"/>
              <a:buChar char="•"/>
            </a:pPr>
            <a:endParaRPr lang="en-US" dirty="0"/>
          </a:p>
        </p:txBody>
      </p:sp>
      <p:pic>
        <p:nvPicPr>
          <p:cNvPr id="1026" name="Picture 2" descr="http://us.123rf.com/450wm/carmenbobo/carmenbobo1509/carmenbobo150900314/45468012-rubber-stamp-with-word-effective-inside-vector-illustration.jpg?ver=6"/>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074" b="81041" l="286" r="97143"/>
                    </a14:imgEffect>
                  </a14:imgLayer>
                </a14:imgProps>
              </a:ext>
              <a:ext uri="{28A0092B-C50C-407E-A947-70E740481C1C}">
                <a14:useLocalDpi xmlns:a14="http://schemas.microsoft.com/office/drawing/2010/main" val="0"/>
              </a:ext>
            </a:extLst>
          </a:blip>
          <a:srcRect/>
          <a:stretch>
            <a:fillRect/>
          </a:stretch>
        </p:blipFill>
        <p:spPr bwMode="auto">
          <a:xfrm>
            <a:off x="1828165" y="1845734"/>
            <a:ext cx="333375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381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normAutofit/>
          </a:bodyPr>
          <a:lstStyle/>
          <a:p>
            <a:pPr algn="ctr"/>
            <a:r>
              <a:rPr lang="en-SG" sz="4000" dirty="0" smtClean="0">
                <a:latin typeface="Helvetica Neue" panose="020B0604020202020204" pitchFamily="34" charset="0"/>
              </a:rPr>
              <a:t>Which Conclusion </a:t>
            </a:r>
            <a:r>
              <a:rPr lang="en-SG" sz="4000" dirty="0">
                <a:latin typeface="Helvetica Neue" panose="020B0604020202020204" pitchFamily="34" charset="0"/>
              </a:rPr>
              <a:t>I</a:t>
            </a:r>
            <a:r>
              <a:rPr lang="en-SG" sz="4000" dirty="0" smtClean="0">
                <a:latin typeface="Helvetica Neue" panose="020B0604020202020204" pitchFamily="34" charset="0"/>
              </a:rPr>
              <a:t>s More </a:t>
            </a:r>
            <a:r>
              <a:rPr lang="en-SG" sz="4000" dirty="0">
                <a:latin typeface="Helvetica Neue" panose="020B0604020202020204" pitchFamily="34" charset="0"/>
              </a:rPr>
              <a:t>E</a:t>
            </a:r>
            <a:r>
              <a:rPr lang="en-SG" sz="4000" dirty="0" smtClean="0">
                <a:latin typeface="Helvetica Neue" panose="020B0604020202020204" pitchFamily="34" charset="0"/>
              </a:rPr>
              <a:t>ffective</a:t>
            </a:r>
            <a:r>
              <a:rPr lang="en-SG" sz="4000" dirty="0">
                <a:latin typeface="Helvetica Neue" panose="020B0604020202020204" pitchFamily="34" charset="0"/>
              </a:rPr>
              <a:t>?</a:t>
            </a:r>
            <a:endParaRPr lang="en-US" sz="4000" dirty="0">
              <a:latin typeface="Helvetica Neue" panose="020B0604020202020204" pitchFamily="34" charset="0"/>
            </a:endParaRPr>
          </a:p>
        </p:txBody>
      </p:sp>
      <p:sp>
        <p:nvSpPr>
          <p:cNvPr id="3" name="Content Placeholder 2"/>
          <p:cNvSpPr>
            <a:spLocks noGrp="1"/>
          </p:cNvSpPr>
          <p:nvPr>
            <p:ph idx="1"/>
          </p:nvPr>
        </p:nvSpPr>
        <p:spPr>
          <a:xfrm>
            <a:off x="1097280" y="1845734"/>
            <a:ext cx="5011420" cy="4023360"/>
          </a:xfrm>
        </p:spPr>
        <p:txBody>
          <a:bodyPr>
            <a:normAutofit/>
          </a:bodyPr>
          <a:lstStyle/>
          <a:p>
            <a:pPr marL="457200" indent="-457200">
              <a:buFont typeface="Arial" panose="020B0604020202020204" pitchFamily="34" charset="0"/>
              <a:buChar char="•"/>
            </a:pPr>
            <a:r>
              <a:rPr lang="en-SG" sz="1600" u="sng" dirty="0" smtClean="0">
                <a:latin typeface="Comic Sans MS" panose="030F0702030302020204" pitchFamily="66" charset="0"/>
              </a:rPr>
              <a:t>Selvi</a:t>
            </a:r>
          </a:p>
          <a:p>
            <a:pPr marL="457200" indent="-457200">
              <a:buFont typeface="Arial" panose="020B0604020202020204" pitchFamily="34" charset="0"/>
              <a:buChar char="•"/>
            </a:pPr>
            <a:r>
              <a:rPr lang="en-SG" sz="1600" dirty="0" smtClean="0">
                <a:latin typeface="Comic Sans MS" panose="030F0702030302020204" pitchFamily="66" charset="0"/>
              </a:rPr>
              <a:t>She stays in her mother’s house</a:t>
            </a:r>
          </a:p>
          <a:p>
            <a:pPr marL="457200" indent="-457200">
              <a:buFont typeface="Arial" panose="020B0604020202020204" pitchFamily="34" charset="0"/>
              <a:buChar char="•"/>
            </a:pPr>
            <a:r>
              <a:rPr lang="en-SG" sz="1600" dirty="0" smtClean="0">
                <a:latin typeface="Comic Sans MS" panose="030F0702030302020204" pitchFamily="66" charset="0"/>
              </a:rPr>
              <a:t>Gives free music sessions for all</a:t>
            </a:r>
          </a:p>
          <a:p>
            <a:pPr marL="457200" indent="-457200">
              <a:buFont typeface="Arial" panose="020B0604020202020204" pitchFamily="34" charset="0"/>
              <a:buChar char="•"/>
            </a:pPr>
            <a:r>
              <a:rPr lang="en-SG" sz="1600" dirty="0" smtClean="0">
                <a:latin typeface="Comic Sans MS" panose="030F0702030302020204" pitchFamily="66" charset="0"/>
              </a:rPr>
              <a:t>Mohan is cast out, and he feels she is an “ungrateful wretch” for not appreciating what he did for her</a:t>
            </a:r>
          </a:p>
          <a:p>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4/13/2016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6</a:t>
            </a:fld>
            <a:endParaRPr lang="en-US" dirty="0"/>
          </a:p>
        </p:txBody>
      </p:sp>
      <p:sp>
        <p:nvSpPr>
          <p:cNvPr id="6" name="TextBox 5"/>
          <p:cNvSpPr txBox="1"/>
          <p:nvPr/>
        </p:nvSpPr>
        <p:spPr>
          <a:xfrm>
            <a:off x="6348549" y="1841863"/>
            <a:ext cx="4807131" cy="3970318"/>
          </a:xfrm>
          <a:prstGeom prst="rect">
            <a:avLst/>
          </a:prstGeom>
          <a:noFill/>
        </p:spPr>
        <p:txBody>
          <a:bodyPr wrap="square" rtlCol="0">
            <a:spAutoFit/>
          </a:bodyPr>
          <a:lstStyle/>
          <a:p>
            <a:pPr marL="285750" indent="-285750">
              <a:buFont typeface="Arial" panose="020B0604020202020204" pitchFamily="34" charset="0"/>
              <a:buChar char="•"/>
            </a:pPr>
            <a:r>
              <a:rPr lang="en-SG" u="sng" dirty="0" smtClean="0">
                <a:latin typeface="Helvetica Neue" panose="020B0604020202020204" pitchFamily="34" charset="0"/>
              </a:rPr>
              <a:t>Iswaran</a:t>
            </a:r>
          </a:p>
          <a:p>
            <a:pPr marL="285750" indent="-285750">
              <a:buFont typeface="Arial" panose="020B0604020202020204" pitchFamily="34" charset="0"/>
              <a:buChar char="•"/>
            </a:pPr>
            <a:r>
              <a:rPr lang="en-SG" dirty="0" smtClean="0">
                <a:latin typeface="Helvetica Neue" panose="020B0604020202020204" pitchFamily="34" charset="0"/>
              </a:rPr>
              <a:t>He finds out that he passed with 2</a:t>
            </a:r>
            <a:r>
              <a:rPr lang="en-SG" baseline="30000" dirty="0" smtClean="0">
                <a:latin typeface="Helvetica Neue" panose="020B0604020202020204" pitchFamily="34" charset="0"/>
              </a:rPr>
              <a:t>nd</a:t>
            </a:r>
            <a:r>
              <a:rPr lang="en-SG" dirty="0" smtClean="0">
                <a:latin typeface="Helvetica Neue" panose="020B0604020202020204" pitchFamily="34" charset="0"/>
              </a:rPr>
              <a:t> class</a:t>
            </a:r>
          </a:p>
          <a:p>
            <a:pPr marL="285750" indent="-285750">
              <a:buFont typeface="Arial" panose="020B0604020202020204" pitchFamily="34" charset="0"/>
              <a:buChar char="•"/>
            </a:pPr>
            <a:r>
              <a:rPr lang="en-SG" dirty="0" smtClean="0">
                <a:latin typeface="Helvetica Neue" panose="020B0604020202020204" pitchFamily="34" charset="0"/>
              </a:rPr>
              <a:t>Imagines that he has “</a:t>
            </a:r>
            <a:r>
              <a:rPr lang="en-SG" dirty="0">
                <a:latin typeface="Helvetica Neue" panose="020B0604020202020204" pitchFamily="34" charset="0"/>
              </a:rPr>
              <a:t>five hundred and one </a:t>
            </a:r>
            <a:r>
              <a:rPr lang="en-SG" dirty="0" smtClean="0">
                <a:latin typeface="Helvetica Neue" panose="020B0604020202020204" pitchFamily="34" charset="0"/>
              </a:rPr>
              <a:t>horses” </a:t>
            </a:r>
          </a:p>
          <a:p>
            <a:pPr marL="285750" indent="-285750">
              <a:buFont typeface="Arial" panose="020B0604020202020204" pitchFamily="34" charset="0"/>
              <a:buChar char="•"/>
            </a:pPr>
            <a:r>
              <a:rPr lang="en-SG" dirty="0" smtClean="0">
                <a:latin typeface="Helvetica Neue" panose="020B0604020202020204" pitchFamily="34" charset="0"/>
              </a:rPr>
              <a:t>Jumps into the water and commits suicide</a:t>
            </a:r>
          </a:p>
          <a:p>
            <a:pPr marL="285750" indent="-285750">
              <a:buFont typeface="Arial" panose="020B0604020202020204" pitchFamily="34" charset="0"/>
              <a:buChar char="•"/>
            </a:pPr>
            <a:r>
              <a:rPr lang="en-SG" dirty="0">
                <a:latin typeface="Helvetica Neue" panose="020B0604020202020204" pitchFamily="34" charset="0"/>
              </a:rPr>
              <a:t>Iswaran is simply too </a:t>
            </a:r>
            <a:r>
              <a:rPr lang="en-SG" dirty="0" smtClean="0">
                <a:latin typeface="Helvetica Neue" panose="020B0604020202020204" pitchFamily="34" charset="0"/>
              </a:rPr>
              <a:t>unrealistic</a:t>
            </a:r>
          </a:p>
          <a:p>
            <a:pPr marL="285750" indent="-285750">
              <a:buFont typeface="Arial" panose="020B0604020202020204" pitchFamily="34" charset="0"/>
              <a:buChar char="•"/>
            </a:pPr>
            <a:r>
              <a:rPr lang="en-SG" dirty="0">
                <a:latin typeface="Helvetica Neue" panose="020B0604020202020204" pitchFamily="34" charset="0"/>
              </a:rPr>
              <a:t>No person will be so happy until he can “ride a horse” and “feel it [the horse] make a leap”</a:t>
            </a:r>
          </a:p>
          <a:p>
            <a:pPr marL="285750" indent="-285750">
              <a:buFont typeface="Arial" panose="020B0604020202020204" pitchFamily="34" charset="0"/>
              <a:buChar char="•"/>
            </a:pPr>
            <a:endParaRPr lang="en-SG" dirty="0" smtClean="0">
              <a:latin typeface="Helvetica Neue" panose="020B0604020202020204" pitchFamily="34" charset="0"/>
            </a:endParaRPr>
          </a:p>
          <a:p>
            <a:pPr marL="285750" indent="-285750">
              <a:buFont typeface="Arial" panose="020B0604020202020204" pitchFamily="34" charset="0"/>
              <a:buChar char="•"/>
            </a:pPr>
            <a:endParaRPr lang="en-SG" dirty="0" smtClean="0">
              <a:latin typeface="Helvetica Neue" panose="020B0604020202020204" pitchFamily="34" charset="0"/>
            </a:endParaRPr>
          </a:p>
          <a:p>
            <a:pPr marL="285750" indent="-285750">
              <a:buFont typeface="Arial" panose="020B0604020202020204" pitchFamily="34" charset="0"/>
              <a:buChar char="•"/>
            </a:pPr>
            <a:endParaRPr lang="en-US" dirty="0">
              <a:latin typeface="Helvetica Neue" panose="020B0604020202020204" pitchFamily="34" charset="0"/>
            </a:endParaRPr>
          </a:p>
        </p:txBody>
      </p:sp>
      <p:pic>
        <p:nvPicPr>
          <p:cNvPr id="7" name="Picture 2" descr="http://us.123rf.com/450wm/carmenbobo/carmenbobo1509/carmenbobo150900314/45468012-rubber-stamp-with-word-effective-inside-vector-illustration.jpg?ver=6"/>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074" b="81041" l="286" r="97143"/>
                    </a14:imgEffect>
                  </a14:imgLayer>
                </a14:imgProps>
              </a:ext>
              <a:ext uri="{28A0092B-C50C-407E-A947-70E740481C1C}">
                <a14:useLocalDpi xmlns:a14="http://schemas.microsoft.com/office/drawing/2010/main" val="0"/>
              </a:ext>
            </a:extLst>
          </a:blip>
          <a:srcRect/>
          <a:stretch>
            <a:fillRect/>
          </a:stretch>
        </p:blipFill>
        <p:spPr bwMode="auto">
          <a:xfrm>
            <a:off x="1828165" y="1845734"/>
            <a:ext cx="333375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15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0494"/>
          </a:xfrm>
        </p:spPr>
        <p:txBody>
          <a:bodyPr/>
          <a:lstStyle/>
          <a:p>
            <a:pPr algn="ctr"/>
            <a:r>
              <a:rPr lang="en-SG" dirty="0" smtClean="0"/>
              <a:t>Thank You</a:t>
            </a:r>
            <a:endParaRPr lang="en-US" dirty="0"/>
          </a:p>
        </p:txBody>
      </p:sp>
      <p:sp>
        <p:nvSpPr>
          <p:cNvPr id="3" name="Content Placeholder 2"/>
          <p:cNvSpPr>
            <a:spLocks noGrp="1"/>
          </p:cNvSpPr>
          <p:nvPr>
            <p:ph idx="1"/>
          </p:nvPr>
        </p:nvSpPr>
        <p:spPr>
          <a:xfrm>
            <a:off x="1097280" y="1934734"/>
            <a:ext cx="3265713" cy="3857414"/>
          </a:xfrm>
        </p:spPr>
        <p:txBody>
          <a:bodyPr>
            <a:normAutofit/>
          </a:bodyPr>
          <a:lstStyle/>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Credits:</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Fonts:</a:t>
            </a:r>
          </a:p>
          <a:p>
            <a:pPr>
              <a:lnSpc>
                <a:spcPct val="108000"/>
              </a:lnSpc>
              <a:spcBef>
                <a:spcPts val="0"/>
              </a:spcBef>
              <a:spcAft>
                <a:spcPts val="0"/>
              </a:spcAft>
            </a:pPr>
            <a:r>
              <a:rPr lang="en-SG" sz="1400" dirty="0" smtClean="0">
                <a:latin typeface="Arial" panose="020B0604020202020204" pitchFamily="34" charset="0"/>
                <a:cs typeface="Arial" panose="020B0604020202020204" pitchFamily="34" charset="0"/>
              </a:rPr>
              <a:t>Apple Inc. – San Francisco, Helvetica, Helvetica Neue</a:t>
            </a:r>
          </a:p>
          <a:p>
            <a:pPr>
              <a:lnSpc>
                <a:spcPct val="108000"/>
              </a:lnSpc>
              <a:spcBef>
                <a:spcPts val="0"/>
              </a:spcBef>
              <a:spcAft>
                <a:spcPts val="0"/>
              </a:spcAft>
            </a:pPr>
            <a:r>
              <a:rPr lang="en-SG" sz="1400" dirty="0" smtClean="0">
                <a:latin typeface="Arial" panose="020B0604020202020204" pitchFamily="34" charset="0"/>
                <a:cs typeface="Arial" panose="020B0604020202020204" pitchFamily="34" charset="0"/>
              </a:rPr>
              <a:t>Microsoft Corp – Arial, Comic Sans MS, Calibri</a:t>
            </a:r>
          </a:p>
          <a:p>
            <a:pPr>
              <a:lnSpc>
                <a:spcPct val="108000"/>
              </a:lnSpc>
              <a:spcBef>
                <a:spcPts val="0"/>
              </a:spcBef>
              <a:spcAft>
                <a:spcPts val="0"/>
              </a:spcAft>
            </a:pPr>
            <a:r>
              <a:rPr lang="en-SG" sz="1400" dirty="0" smtClean="0">
                <a:latin typeface="Arial" panose="020B0604020202020204" pitchFamily="34" charset="0"/>
                <a:cs typeface="Arial" panose="020B0604020202020204" pitchFamily="34" charset="0"/>
              </a:rPr>
              <a:t>Google – Product Sans</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Images:</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Thank you – fuseliterary.com</a:t>
            </a:r>
          </a:p>
          <a:p>
            <a:pPr>
              <a:lnSpc>
                <a:spcPct val="50000"/>
              </a:lnSpc>
              <a:spcBef>
                <a:spcPts val="600"/>
              </a:spcBef>
              <a:spcAft>
                <a:spcPts val="600"/>
              </a:spcAft>
            </a:pPr>
            <a:r>
              <a:rPr lang="en-SG" sz="1400" dirty="0">
                <a:latin typeface="Arial" panose="020B0604020202020204" pitchFamily="34" charset="0"/>
                <a:cs typeface="Arial" panose="020B0604020202020204" pitchFamily="34" charset="0"/>
              </a:rPr>
              <a:t>Singer - </a:t>
            </a:r>
            <a:r>
              <a:rPr lang="en-SG" sz="1400" dirty="0" smtClean="0">
                <a:latin typeface="Arial" panose="020B0604020202020204" pitchFamily="34" charset="0"/>
                <a:cs typeface="Arial" panose="020B0604020202020204" pitchFamily="34" charset="0"/>
              </a:rPr>
              <a:t>depositphotos.com</a:t>
            </a:r>
          </a:p>
          <a:p>
            <a:pPr>
              <a:lnSpc>
                <a:spcPct val="50000"/>
              </a:lnSpc>
              <a:spcBef>
                <a:spcPts val="600"/>
              </a:spcBef>
              <a:spcAft>
                <a:spcPts val="600"/>
              </a:spcAft>
            </a:pPr>
            <a:r>
              <a:rPr lang="en-SG" sz="1400" dirty="0" smtClean="0">
                <a:latin typeface="Arial" panose="020B0604020202020204" pitchFamily="34" charset="0"/>
                <a:cs typeface="Arial" panose="020B0604020202020204" pitchFamily="34" charset="0"/>
              </a:rPr>
              <a:t>Stickman with horse – imgur.com</a:t>
            </a:r>
          </a:p>
        </p:txBody>
      </p:sp>
      <p:sp>
        <p:nvSpPr>
          <p:cNvPr id="4" name="Date Placeholder 3"/>
          <p:cNvSpPr>
            <a:spLocks noGrp="1"/>
          </p:cNvSpPr>
          <p:nvPr>
            <p:ph type="dt" sz="half" idx="10"/>
          </p:nvPr>
        </p:nvSpPr>
        <p:spPr/>
        <p:txBody>
          <a:bodyPr/>
          <a:lstStyle/>
          <a:p>
            <a:fld id="{1B339A1A-6991-4434-B46B-DF1FCC1EA20D}" type="datetime1">
              <a:rPr lang="en-US" smtClean="0"/>
              <a:t>4/13/2016</a:t>
            </a:fld>
            <a:endParaRPr lang="en-US" dirty="0"/>
          </a:p>
        </p:txBody>
      </p:sp>
      <p:sp>
        <p:nvSpPr>
          <p:cNvPr id="5" name="Slide Number Placeholder 4"/>
          <p:cNvSpPr>
            <a:spLocks noGrp="1"/>
          </p:cNvSpPr>
          <p:nvPr>
            <p:ph type="sldNum" sz="quarter" idx="12"/>
          </p:nvPr>
        </p:nvSpPr>
        <p:spPr/>
        <p:txBody>
          <a:bodyPr/>
          <a:lstStyle/>
          <a:p>
            <a:fld id="{067D74F9-5EC0-4C2F-8E72-781A99371E8E}" type="slidenum">
              <a:rPr lang="en-US" smtClean="0"/>
              <a:t>7</a:t>
            </a:fld>
            <a:endParaRPr lang="en-US" dirty="0"/>
          </a:p>
        </p:txBody>
      </p:sp>
      <p:pic>
        <p:nvPicPr>
          <p:cNvPr id="1026" name="Picture 2" descr="http://www.fuseliterary.com/wp-content/uploads/2014/11/Thank-You-message2_edit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814" y="1934734"/>
            <a:ext cx="7147866" cy="3558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219303" y="5493587"/>
            <a:ext cx="6453051" cy="246221"/>
          </a:xfrm>
          <a:prstGeom prst="rect">
            <a:avLst/>
          </a:prstGeom>
          <a:noFill/>
        </p:spPr>
        <p:txBody>
          <a:bodyPr wrap="square" rtlCol="0">
            <a:spAutoFit/>
          </a:bodyPr>
          <a:lstStyle/>
          <a:p>
            <a:r>
              <a:rPr lang="en-SG" sz="1000" dirty="0" smtClean="0">
                <a:latin typeface="Arial" panose="020B0604020202020204" pitchFamily="34" charset="0"/>
                <a:cs typeface="Arial" panose="020B0604020202020204" pitchFamily="34" charset="0"/>
              </a:rPr>
              <a:t>This image has been used so many times.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21632"/>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45"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2000"/>
                                        <p:tgtEl>
                                          <p:spTgt spid="1026"/>
                                        </p:tgtEl>
                                      </p:cBhvr>
                                    </p:animEffect>
                                    <p:anim calcmode="lin" valueType="num">
                                      <p:cBhvr>
                                        <p:cTn id="11" dur="2000" fill="hold"/>
                                        <p:tgtEl>
                                          <p:spTgt spid="1026"/>
                                        </p:tgtEl>
                                        <p:attrNameLst>
                                          <p:attrName>ppt_w</p:attrName>
                                        </p:attrNameLst>
                                      </p:cBhvr>
                                      <p:tavLst>
                                        <p:tav tm="0" fmla="#ppt_w*sin(2.5*pi*$)">
                                          <p:val>
                                            <p:fltVal val="0"/>
                                          </p:val>
                                        </p:tav>
                                        <p:tav tm="100000">
                                          <p:val>
                                            <p:fltVal val="1"/>
                                          </p:val>
                                        </p:tav>
                                      </p:tavLst>
                                    </p:anim>
                                    <p:anim calcmode="lin" valueType="num">
                                      <p:cBhvr>
                                        <p:cTn id="12" dur="2000" fill="hold"/>
                                        <p:tgtEl>
                                          <p:spTgt spid="1026"/>
                                        </p:tgtEl>
                                        <p:attrNameLst>
                                          <p:attrName>ppt_h</p:attrName>
                                        </p:attrNameLst>
                                      </p:cBhvr>
                                      <p:tavLst>
                                        <p:tav tm="0">
                                          <p:val>
                                            <p:strVal val="#ppt_h"/>
                                          </p:val>
                                        </p:tav>
                                        <p:tav tm="100000">
                                          <p:val>
                                            <p:strVal val="#ppt_h"/>
                                          </p:val>
                                        </p:tav>
                                      </p:tavLst>
                                    </p:anim>
                                  </p:childTnLst>
                                </p:cTn>
                              </p:par>
                              <p:par>
                                <p:cTn id="13" presetID="26"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80">
                                          <p:stCondLst>
                                            <p:cond delay="0"/>
                                          </p:stCondLst>
                                        </p:cTn>
                                        <p:tgtEl>
                                          <p:spTgt spid="3">
                                            <p:txEl>
                                              <p:pRg st="2" end="2"/>
                                            </p:txEl>
                                          </p:spTgt>
                                        </p:tgtEl>
                                      </p:cBhvr>
                                    </p:animEffect>
                                    <p:anim calcmode="lin" valueType="num">
                                      <p:cBhvr>
                                        <p:cTn id="4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2" end="2"/>
                                            </p:txEl>
                                          </p:spTgt>
                                        </p:tgtEl>
                                      </p:cBhvr>
                                      <p:to x="100000" y="60000"/>
                                    </p:animScale>
                                    <p:animScale>
                                      <p:cBhvr>
                                        <p:cTn id="54" dur="166" decel="50000">
                                          <p:stCondLst>
                                            <p:cond delay="676"/>
                                          </p:stCondLst>
                                        </p:cTn>
                                        <p:tgtEl>
                                          <p:spTgt spid="3">
                                            <p:txEl>
                                              <p:pRg st="2" end="2"/>
                                            </p:txEl>
                                          </p:spTgt>
                                        </p:tgtEl>
                                      </p:cBhvr>
                                      <p:to x="100000" y="100000"/>
                                    </p:animScale>
                                    <p:animScale>
                                      <p:cBhvr>
                                        <p:cTn id="55" dur="26">
                                          <p:stCondLst>
                                            <p:cond delay="1312"/>
                                          </p:stCondLst>
                                        </p:cTn>
                                        <p:tgtEl>
                                          <p:spTgt spid="3">
                                            <p:txEl>
                                              <p:pRg st="2" end="2"/>
                                            </p:txEl>
                                          </p:spTgt>
                                        </p:tgtEl>
                                      </p:cBhvr>
                                      <p:to x="100000" y="80000"/>
                                    </p:animScale>
                                    <p:animScale>
                                      <p:cBhvr>
                                        <p:cTn id="56" dur="166" decel="50000">
                                          <p:stCondLst>
                                            <p:cond delay="1338"/>
                                          </p:stCondLst>
                                        </p:cTn>
                                        <p:tgtEl>
                                          <p:spTgt spid="3">
                                            <p:txEl>
                                              <p:pRg st="2" end="2"/>
                                            </p:txEl>
                                          </p:spTgt>
                                        </p:tgtEl>
                                      </p:cBhvr>
                                      <p:to x="100000" y="100000"/>
                                    </p:animScale>
                                    <p:animScale>
                                      <p:cBhvr>
                                        <p:cTn id="57" dur="26">
                                          <p:stCondLst>
                                            <p:cond delay="1642"/>
                                          </p:stCondLst>
                                        </p:cTn>
                                        <p:tgtEl>
                                          <p:spTgt spid="3">
                                            <p:txEl>
                                              <p:pRg st="2" end="2"/>
                                            </p:txEl>
                                          </p:spTgt>
                                        </p:tgtEl>
                                      </p:cBhvr>
                                      <p:to x="100000" y="90000"/>
                                    </p:animScale>
                                    <p:animScale>
                                      <p:cBhvr>
                                        <p:cTn id="58" dur="166" decel="50000">
                                          <p:stCondLst>
                                            <p:cond delay="1668"/>
                                          </p:stCondLst>
                                        </p:cTn>
                                        <p:tgtEl>
                                          <p:spTgt spid="3">
                                            <p:txEl>
                                              <p:pRg st="2" end="2"/>
                                            </p:txEl>
                                          </p:spTgt>
                                        </p:tgtEl>
                                      </p:cBhvr>
                                      <p:to x="100000" y="100000"/>
                                    </p:animScale>
                                    <p:animScale>
                                      <p:cBhvr>
                                        <p:cTn id="59" dur="26">
                                          <p:stCondLst>
                                            <p:cond delay="1808"/>
                                          </p:stCondLst>
                                        </p:cTn>
                                        <p:tgtEl>
                                          <p:spTgt spid="3">
                                            <p:txEl>
                                              <p:pRg st="2" end="2"/>
                                            </p:txEl>
                                          </p:spTgt>
                                        </p:tgtEl>
                                      </p:cBhvr>
                                      <p:to x="100000" y="95000"/>
                                    </p:animScale>
                                    <p:animScale>
                                      <p:cBhvr>
                                        <p:cTn id="60" dur="166" decel="50000">
                                          <p:stCondLst>
                                            <p:cond delay="1834"/>
                                          </p:stCondLst>
                                        </p:cTn>
                                        <p:tgtEl>
                                          <p:spTgt spid="3">
                                            <p:txEl>
                                              <p:pRg st="2" end="2"/>
                                            </p:txEl>
                                          </p:spTgt>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wipe(down)">
                                      <p:cBhvr>
                                        <p:cTn id="63" dur="580">
                                          <p:stCondLst>
                                            <p:cond delay="0"/>
                                          </p:stCondLst>
                                        </p:cTn>
                                        <p:tgtEl>
                                          <p:spTgt spid="3">
                                            <p:txEl>
                                              <p:pRg st="3" end="3"/>
                                            </p:txEl>
                                          </p:spTgt>
                                        </p:tgtEl>
                                      </p:cBhvr>
                                    </p:animEffect>
                                    <p:anim calcmode="lin" valueType="num">
                                      <p:cBhvr>
                                        <p:cTn id="6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3" end="3"/>
                                            </p:txEl>
                                          </p:spTgt>
                                        </p:tgtEl>
                                      </p:cBhvr>
                                      <p:to x="100000" y="60000"/>
                                    </p:animScale>
                                    <p:animScale>
                                      <p:cBhvr>
                                        <p:cTn id="70" dur="166" decel="50000">
                                          <p:stCondLst>
                                            <p:cond delay="676"/>
                                          </p:stCondLst>
                                        </p:cTn>
                                        <p:tgtEl>
                                          <p:spTgt spid="3">
                                            <p:txEl>
                                              <p:pRg st="3" end="3"/>
                                            </p:txEl>
                                          </p:spTgt>
                                        </p:tgtEl>
                                      </p:cBhvr>
                                      <p:to x="100000" y="100000"/>
                                    </p:animScale>
                                    <p:animScale>
                                      <p:cBhvr>
                                        <p:cTn id="71" dur="26">
                                          <p:stCondLst>
                                            <p:cond delay="1312"/>
                                          </p:stCondLst>
                                        </p:cTn>
                                        <p:tgtEl>
                                          <p:spTgt spid="3">
                                            <p:txEl>
                                              <p:pRg st="3" end="3"/>
                                            </p:txEl>
                                          </p:spTgt>
                                        </p:tgtEl>
                                      </p:cBhvr>
                                      <p:to x="100000" y="80000"/>
                                    </p:animScale>
                                    <p:animScale>
                                      <p:cBhvr>
                                        <p:cTn id="72" dur="166" decel="50000">
                                          <p:stCondLst>
                                            <p:cond delay="1338"/>
                                          </p:stCondLst>
                                        </p:cTn>
                                        <p:tgtEl>
                                          <p:spTgt spid="3">
                                            <p:txEl>
                                              <p:pRg st="3" end="3"/>
                                            </p:txEl>
                                          </p:spTgt>
                                        </p:tgtEl>
                                      </p:cBhvr>
                                      <p:to x="100000" y="100000"/>
                                    </p:animScale>
                                    <p:animScale>
                                      <p:cBhvr>
                                        <p:cTn id="73" dur="26">
                                          <p:stCondLst>
                                            <p:cond delay="1642"/>
                                          </p:stCondLst>
                                        </p:cTn>
                                        <p:tgtEl>
                                          <p:spTgt spid="3">
                                            <p:txEl>
                                              <p:pRg st="3" end="3"/>
                                            </p:txEl>
                                          </p:spTgt>
                                        </p:tgtEl>
                                      </p:cBhvr>
                                      <p:to x="100000" y="90000"/>
                                    </p:animScale>
                                    <p:animScale>
                                      <p:cBhvr>
                                        <p:cTn id="74" dur="166" decel="50000">
                                          <p:stCondLst>
                                            <p:cond delay="1668"/>
                                          </p:stCondLst>
                                        </p:cTn>
                                        <p:tgtEl>
                                          <p:spTgt spid="3">
                                            <p:txEl>
                                              <p:pRg st="3" end="3"/>
                                            </p:txEl>
                                          </p:spTgt>
                                        </p:tgtEl>
                                      </p:cBhvr>
                                      <p:to x="100000" y="100000"/>
                                    </p:animScale>
                                    <p:animScale>
                                      <p:cBhvr>
                                        <p:cTn id="75" dur="26">
                                          <p:stCondLst>
                                            <p:cond delay="1808"/>
                                          </p:stCondLst>
                                        </p:cTn>
                                        <p:tgtEl>
                                          <p:spTgt spid="3">
                                            <p:txEl>
                                              <p:pRg st="3" end="3"/>
                                            </p:txEl>
                                          </p:spTgt>
                                        </p:tgtEl>
                                      </p:cBhvr>
                                      <p:to x="100000" y="95000"/>
                                    </p:animScale>
                                    <p:animScale>
                                      <p:cBhvr>
                                        <p:cTn id="76" dur="166" decel="50000">
                                          <p:stCondLst>
                                            <p:cond delay="1834"/>
                                          </p:stCondLst>
                                        </p:cTn>
                                        <p:tgtEl>
                                          <p:spTgt spid="3">
                                            <p:txEl>
                                              <p:pRg st="3" end="3"/>
                                            </p:txEl>
                                          </p:spTgt>
                                        </p:tgtEl>
                                      </p:cBhvr>
                                      <p:to x="100000" y="100000"/>
                                    </p:animScale>
                                  </p:childTnLst>
                                </p:cTn>
                              </p:par>
                              <p:par>
                                <p:cTn id="77" presetID="26" presetClass="entr" presetSubtype="0" fill="hold" grpId="0" nodeType="with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animEffect transition="in" filter="wipe(down)">
                                      <p:cBhvr>
                                        <p:cTn id="95" dur="580">
                                          <p:stCondLst>
                                            <p:cond delay="0"/>
                                          </p:stCondLst>
                                        </p:cTn>
                                        <p:tgtEl>
                                          <p:spTgt spid="3">
                                            <p:txEl>
                                              <p:pRg st="5" end="5"/>
                                            </p:txEl>
                                          </p:spTgt>
                                        </p:tgtEl>
                                      </p:cBhvr>
                                    </p:animEffect>
                                    <p:anim calcmode="lin" valueType="num">
                                      <p:cBhvr>
                                        <p:cTn id="9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3">
                                            <p:txEl>
                                              <p:pRg st="5" end="5"/>
                                            </p:txEl>
                                          </p:spTgt>
                                        </p:tgtEl>
                                      </p:cBhvr>
                                      <p:to x="100000" y="60000"/>
                                    </p:animScale>
                                    <p:animScale>
                                      <p:cBhvr>
                                        <p:cTn id="102" dur="166" decel="50000">
                                          <p:stCondLst>
                                            <p:cond delay="676"/>
                                          </p:stCondLst>
                                        </p:cTn>
                                        <p:tgtEl>
                                          <p:spTgt spid="3">
                                            <p:txEl>
                                              <p:pRg st="5" end="5"/>
                                            </p:txEl>
                                          </p:spTgt>
                                        </p:tgtEl>
                                      </p:cBhvr>
                                      <p:to x="100000" y="100000"/>
                                    </p:animScale>
                                    <p:animScale>
                                      <p:cBhvr>
                                        <p:cTn id="103" dur="26">
                                          <p:stCondLst>
                                            <p:cond delay="1312"/>
                                          </p:stCondLst>
                                        </p:cTn>
                                        <p:tgtEl>
                                          <p:spTgt spid="3">
                                            <p:txEl>
                                              <p:pRg st="5" end="5"/>
                                            </p:txEl>
                                          </p:spTgt>
                                        </p:tgtEl>
                                      </p:cBhvr>
                                      <p:to x="100000" y="80000"/>
                                    </p:animScale>
                                    <p:animScale>
                                      <p:cBhvr>
                                        <p:cTn id="104" dur="166" decel="50000">
                                          <p:stCondLst>
                                            <p:cond delay="1338"/>
                                          </p:stCondLst>
                                        </p:cTn>
                                        <p:tgtEl>
                                          <p:spTgt spid="3">
                                            <p:txEl>
                                              <p:pRg st="5" end="5"/>
                                            </p:txEl>
                                          </p:spTgt>
                                        </p:tgtEl>
                                      </p:cBhvr>
                                      <p:to x="100000" y="100000"/>
                                    </p:animScale>
                                    <p:animScale>
                                      <p:cBhvr>
                                        <p:cTn id="105" dur="26">
                                          <p:stCondLst>
                                            <p:cond delay="1642"/>
                                          </p:stCondLst>
                                        </p:cTn>
                                        <p:tgtEl>
                                          <p:spTgt spid="3">
                                            <p:txEl>
                                              <p:pRg st="5" end="5"/>
                                            </p:txEl>
                                          </p:spTgt>
                                        </p:tgtEl>
                                      </p:cBhvr>
                                      <p:to x="100000" y="90000"/>
                                    </p:animScale>
                                    <p:animScale>
                                      <p:cBhvr>
                                        <p:cTn id="106" dur="166" decel="50000">
                                          <p:stCondLst>
                                            <p:cond delay="1668"/>
                                          </p:stCondLst>
                                        </p:cTn>
                                        <p:tgtEl>
                                          <p:spTgt spid="3">
                                            <p:txEl>
                                              <p:pRg st="5" end="5"/>
                                            </p:txEl>
                                          </p:spTgt>
                                        </p:tgtEl>
                                      </p:cBhvr>
                                      <p:to x="100000" y="100000"/>
                                    </p:animScale>
                                    <p:animScale>
                                      <p:cBhvr>
                                        <p:cTn id="107" dur="26">
                                          <p:stCondLst>
                                            <p:cond delay="1808"/>
                                          </p:stCondLst>
                                        </p:cTn>
                                        <p:tgtEl>
                                          <p:spTgt spid="3">
                                            <p:txEl>
                                              <p:pRg st="5" end="5"/>
                                            </p:txEl>
                                          </p:spTgt>
                                        </p:tgtEl>
                                      </p:cBhvr>
                                      <p:to x="100000" y="95000"/>
                                    </p:animScale>
                                    <p:animScale>
                                      <p:cBhvr>
                                        <p:cTn id="108" dur="166" decel="50000">
                                          <p:stCondLst>
                                            <p:cond delay="1834"/>
                                          </p:stCondLst>
                                        </p:cTn>
                                        <p:tgtEl>
                                          <p:spTgt spid="3">
                                            <p:txEl>
                                              <p:pRg st="5" end="5"/>
                                            </p:txEl>
                                          </p:spTgt>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3">
                                            <p:txEl>
                                              <p:pRg st="6" end="6"/>
                                            </p:txEl>
                                          </p:spTgt>
                                        </p:tgtEl>
                                        <p:attrNameLst>
                                          <p:attrName>style.visibility</p:attrName>
                                        </p:attrNameLst>
                                      </p:cBhvr>
                                      <p:to>
                                        <p:strVal val="visible"/>
                                      </p:to>
                                    </p:set>
                                    <p:animEffect transition="in" filter="wipe(down)">
                                      <p:cBhvr>
                                        <p:cTn id="111" dur="580">
                                          <p:stCondLst>
                                            <p:cond delay="0"/>
                                          </p:stCondLst>
                                        </p:cTn>
                                        <p:tgtEl>
                                          <p:spTgt spid="3">
                                            <p:txEl>
                                              <p:pRg st="6" end="6"/>
                                            </p:txEl>
                                          </p:spTgt>
                                        </p:tgtEl>
                                      </p:cBhvr>
                                    </p:animEffect>
                                    <p:anim calcmode="lin" valueType="num">
                                      <p:cBhvr>
                                        <p:cTn id="11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3">
                                            <p:txEl>
                                              <p:pRg st="6" end="6"/>
                                            </p:txEl>
                                          </p:spTgt>
                                        </p:tgtEl>
                                      </p:cBhvr>
                                      <p:to x="100000" y="60000"/>
                                    </p:animScale>
                                    <p:animScale>
                                      <p:cBhvr>
                                        <p:cTn id="118" dur="166" decel="50000">
                                          <p:stCondLst>
                                            <p:cond delay="676"/>
                                          </p:stCondLst>
                                        </p:cTn>
                                        <p:tgtEl>
                                          <p:spTgt spid="3">
                                            <p:txEl>
                                              <p:pRg st="6" end="6"/>
                                            </p:txEl>
                                          </p:spTgt>
                                        </p:tgtEl>
                                      </p:cBhvr>
                                      <p:to x="100000" y="100000"/>
                                    </p:animScale>
                                    <p:animScale>
                                      <p:cBhvr>
                                        <p:cTn id="119" dur="26">
                                          <p:stCondLst>
                                            <p:cond delay="1312"/>
                                          </p:stCondLst>
                                        </p:cTn>
                                        <p:tgtEl>
                                          <p:spTgt spid="3">
                                            <p:txEl>
                                              <p:pRg st="6" end="6"/>
                                            </p:txEl>
                                          </p:spTgt>
                                        </p:tgtEl>
                                      </p:cBhvr>
                                      <p:to x="100000" y="80000"/>
                                    </p:animScale>
                                    <p:animScale>
                                      <p:cBhvr>
                                        <p:cTn id="120" dur="166" decel="50000">
                                          <p:stCondLst>
                                            <p:cond delay="1338"/>
                                          </p:stCondLst>
                                        </p:cTn>
                                        <p:tgtEl>
                                          <p:spTgt spid="3">
                                            <p:txEl>
                                              <p:pRg st="6" end="6"/>
                                            </p:txEl>
                                          </p:spTgt>
                                        </p:tgtEl>
                                      </p:cBhvr>
                                      <p:to x="100000" y="100000"/>
                                    </p:animScale>
                                    <p:animScale>
                                      <p:cBhvr>
                                        <p:cTn id="121" dur="26">
                                          <p:stCondLst>
                                            <p:cond delay="1642"/>
                                          </p:stCondLst>
                                        </p:cTn>
                                        <p:tgtEl>
                                          <p:spTgt spid="3">
                                            <p:txEl>
                                              <p:pRg st="6" end="6"/>
                                            </p:txEl>
                                          </p:spTgt>
                                        </p:tgtEl>
                                      </p:cBhvr>
                                      <p:to x="100000" y="90000"/>
                                    </p:animScale>
                                    <p:animScale>
                                      <p:cBhvr>
                                        <p:cTn id="122" dur="166" decel="50000">
                                          <p:stCondLst>
                                            <p:cond delay="1668"/>
                                          </p:stCondLst>
                                        </p:cTn>
                                        <p:tgtEl>
                                          <p:spTgt spid="3">
                                            <p:txEl>
                                              <p:pRg st="6" end="6"/>
                                            </p:txEl>
                                          </p:spTgt>
                                        </p:tgtEl>
                                      </p:cBhvr>
                                      <p:to x="100000" y="100000"/>
                                    </p:animScale>
                                    <p:animScale>
                                      <p:cBhvr>
                                        <p:cTn id="123" dur="26">
                                          <p:stCondLst>
                                            <p:cond delay="1808"/>
                                          </p:stCondLst>
                                        </p:cTn>
                                        <p:tgtEl>
                                          <p:spTgt spid="3">
                                            <p:txEl>
                                              <p:pRg st="6" end="6"/>
                                            </p:txEl>
                                          </p:spTgt>
                                        </p:tgtEl>
                                      </p:cBhvr>
                                      <p:to x="100000" y="95000"/>
                                    </p:animScale>
                                    <p:animScale>
                                      <p:cBhvr>
                                        <p:cTn id="124" dur="166" decel="50000">
                                          <p:stCondLst>
                                            <p:cond delay="1834"/>
                                          </p:stCondLst>
                                        </p:cTn>
                                        <p:tgtEl>
                                          <p:spTgt spid="3">
                                            <p:txEl>
                                              <p:pRg st="6" end="6"/>
                                            </p:txEl>
                                          </p:spTgt>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3">
                                            <p:txEl>
                                              <p:pRg st="7" end="7"/>
                                            </p:txEl>
                                          </p:spTgt>
                                        </p:tgtEl>
                                        <p:attrNameLst>
                                          <p:attrName>style.visibility</p:attrName>
                                        </p:attrNameLst>
                                      </p:cBhvr>
                                      <p:to>
                                        <p:strVal val="visible"/>
                                      </p:to>
                                    </p:set>
                                    <p:animEffect transition="in" filter="wipe(down)">
                                      <p:cBhvr>
                                        <p:cTn id="127" dur="580">
                                          <p:stCondLst>
                                            <p:cond delay="0"/>
                                          </p:stCondLst>
                                        </p:cTn>
                                        <p:tgtEl>
                                          <p:spTgt spid="3">
                                            <p:txEl>
                                              <p:pRg st="7" end="7"/>
                                            </p:txEl>
                                          </p:spTgt>
                                        </p:tgtEl>
                                      </p:cBhvr>
                                    </p:animEffect>
                                    <p:anim calcmode="lin" valueType="num">
                                      <p:cBhvr>
                                        <p:cTn id="12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3" dur="26">
                                          <p:stCondLst>
                                            <p:cond delay="650"/>
                                          </p:stCondLst>
                                        </p:cTn>
                                        <p:tgtEl>
                                          <p:spTgt spid="3">
                                            <p:txEl>
                                              <p:pRg st="7" end="7"/>
                                            </p:txEl>
                                          </p:spTgt>
                                        </p:tgtEl>
                                      </p:cBhvr>
                                      <p:to x="100000" y="60000"/>
                                    </p:animScale>
                                    <p:animScale>
                                      <p:cBhvr>
                                        <p:cTn id="134" dur="166" decel="50000">
                                          <p:stCondLst>
                                            <p:cond delay="676"/>
                                          </p:stCondLst>
                                        </p:cTn>
                                        <p:tgtEl>
                                          <p:spTgt spid="3">
                                            <p:txEl>
                                              <p:pRg st="7" end="7"/>
                                            </p:txEl>
                                          </p:spTgt>
                                        </p:tgtEl>
                                      </p:cBhvr>
                                      <p:to x="100000" y="100000"/>
                                    </p:animScale>
                                    <p:animScale>
                                      <p:cBhvr>
                                        <p:cTn id="135" dur="26">
                                          <p:stCondLst>
                                            <p:cond delay="1312"/>
                                          </p:stCondLst>
                                        </p:cTn>
                                        <p:tgtEl>
                                          <p:spTgt spid="3">
                                            <p:txEl>
                                              <p:pRg st="7" end="7"/>
                                            </p:txEl>
                                          </p:spTgt>
                                        </p:tgtEl>
                                      </p:cBhvr>
                                      <p:to x="100000" y="80000"/>
                                    </p:animScale>
                                    <p:animScale>
                                      <p:cBhvr>
                                        <p:cTn id="136" dur="166" decel="50000">
                                          <p:stCondLst>
                                            <p:cond delay="1338"/>
                                          </p:stCondLst>
                                        </p:cTn>
                                        <p:tgtEl>
                                          <p:spTgt spid="3">
                                            <p:txEl>
                                              <p:pRg st="7" end="7"/>
                                            </p:txEl>
                                          </p:spTgt>
                                        </p:tgtEl>
                                      </p:cBhvr>
                                      <p:to x="100000" y="100000"/>
                                    </p:animScale>
                                    <p:animScale>
                                      <p:cBhvr>
                                        <p:cTn id="137" dur="26">
                                          <p:stCondLst>
                                            <p:cond delay="1642"/>
                                          </p:stCondLst>
                                        </p:cTn>
                                        <p:tgtEl>
                                          <p:spTgt spid="3">
                                            <p:txEl>
                                              <p:pRg st="7" end="7"/>
                                            </p:txEl>
                                          </p:spTgt>
                                        </p:tgtEl>
                                      </p:cBhvr>
                                      <p:to x="100000" y="90000"/>
                                    </p:animScale>
                                    <p:animScale>
                                      <p:cBhvr>
                                        <p:cTn id="138" dur="166" decel="50000">
                                          <p:stCondLst>
                                            <p:cond delay="1668"/>
                                          </p:stCondLst>
                                        </p:cTn>
                                        <p:tgtEl>
                                          <p:spTgt spid="3">
                                            <p:txEl>
                                              <p:pRg st="7" end="7"/>
                                            </p:txEl>
                                          </p:spTgt>
                                        </p:tgtEl>
                                      </p:cBhvr>
                                      <p:to x="100000" y="100000"/>
                                    </p:animScale>
                                    <p:animScale>
                                      <p:cBhvr>
                                        <p:cTn id="139" dur="26">
                                          <p:stCondLst>
                                            <p:cond delay="1808"/>
                                          </p:stCondLst>
                                        </p:cTn>
                                        <p:tgtEl>
                                          <p:spTgt spid="3">
                                            <p:txEl>
                                              <p:pRg st="7" end="7"/>
                                            </p:txEl>
                                          </p:spTgt>
                                        </p:tgtEl>
                                      </p:cBhvr>
                                      <p:to x="100000" y="95000"/>
                                    </p:animScale>
                                    <p:animScale>
                                      <p:cBhvr>
                                        <p:cTn id="140" dur="166" decel="50000">
                                          <p:stCondLst>
                                            <p:cond delay="1834"/>
                                          </p:stCondLst>
                                        </p:cTn>
                                        <p:tgtEl>
                                          <p:spTgt spid="3">
                                            <p:txEl>
                                              <p:pRg st="7" end="7"/>
                                            </p:txEl>
                                          </p:spTgt>
                                        </p:tgtEl>
                                      </p:cBhvr>
                                      <p:to x="100000" y="100000"/>
                                    </p:animScale>
                                  </p:childTnLst>
                                </p:cTn>
                              </p:par>
                              <p:par>
                                <p:cTn id="141" presetID="26" presetClass="entr" presetSubtype="0" fill="hold" grpId="0" nodeType="with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wipe(down)">
                                      <p:cBhvr>
                                        <p:cTn id="143" dur="580">
                                          <p:stCondLst>
                                            <p:cond delay="0"/>
                                          </p:stCondLst>
                                        </p:cTn>
                                        <p:tgtEl>
                                          <p:spTgt spid="3">
                                            <p:txEl>
                                              <p:pRg st="8" end="8"/>
                                            </p:txEl>
                                          </p:spTgt>
                                        </p:tgtEl>
                                      </p:cBhvr>
                                    </p:animEffect>
                                    <p:anim calcmode="lin" valueType="num">
                                      <p:cBhvr>
                                        <p:cTn id="14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3">
                                            <p:txEl>
                                              <p:pRg st="8" end="8"/>
                                            </p:txEl>
                                          </p:spTgt>
                                        </p:tgtEl>
                                      </p:cBhvr>
                                      <p:to x="100000" y="60000"/>
                                    </p:animScale>
                                    <p:animScale>
                                      <p:cBhvr>
                                        <p:cTn id="150" dur="166" decel="50000">
                                          <p:stCondLst>
                                            <p:cond delay="676"/>
                                          </p:stCondLst>
                                        </p:cTn>
                                        <p:tgtEl>
                                          <p:spTgt spid="3">
                                            <p:txEl>
                                              <p:pRg st="8" end="8"/>
                                            </p:txEl>
                                          </p:spTgt>
                                        </p:tgtEl>
                                      </p:cBhvr>
                                      <p:to x="100000" y="100000"/>
                                    </p:animScale>
                                    <p:animScale>
                                      <p:cBhvr>
                                        <p:cTn id="151" dur="26">
                                          <p:stCondLst>
                                            <p:cond delay="1312"/>
                                          </p:stCondLst>
                                        </p:cTn>
                                        <p:tgtEl>
                                          <p:spTgt spid="3">
                                            <p:txEl>
                                              <p:pRg st="8" end="8"/>
                                            </p:txEl>
                                          </p:spTgt>
                                        </p:tgtEl>
                                      </p:cBhvr>
                                      <p:to x="100000" y="80000"/>
                                    </p:animScale>
                                    <p:animScale>
                                      <p:cBhvr>
                                        <p:cTn id="152" dur="166" decel="50000">
                                          <p:stCondLst>
                                            <p:cond delay="1338"/>
                                          </p:stCondLst>
                                        </p:cTn>
                                        <p:tgtEl>
                                          <p:spTgt spid="3">
                                            <p:txEl>
                                              <p:pRg st="8" end="8"/>
                                            </p:txEl>
                                          </p:spTgt>
                                        </p:tgtEl>
                                      </p:cBhvr>
                                      <p:to x="100000" y="100000"/>
                                    </p:animScale>
                                    <p:animScale>
                                      <p:cBhvr>
                                        <p:cTn id="153" dur="26">
                                          <p:stCondLst>
                                            <p:cond delay="1642"/>
                                          </p:stCondLst>
                                        </p:cTn>
                                        <p:tgtEl>
                                          <p:spTgt spid="3">
                                            <p:txEl>
                                              <p:pRg st="8" end="8"/>
                                            </p:txEl>
                                          </p:spTgt>
                                        </p:tgtEl>
                                      </p:cBhvr>
                                      <p:to x="100000" y="90000"/>
                                    </p:animScale>
                                    <p:animScale>
                                      <p:cBhvr>
                                        <p:cTn id="154" dur="166" decel="50000">
                                          <p:stCondLst>
                                            <p:cond delay="1668"/>
                                          </p:stCondLst>
                                        </p:cTn>
                                        <p:tgtEl>
                                          <p:spTgt spid="3">
                                            <p:txEl>
                                              <p:pRg st="8" end="8"/>
                                            </p:txEl>
                                          </p:spTgt>
                                        </p:tgtEl>
                                      </p:cBhvr>
                                      <p:to x="100000" y="100000"/>
                                    </p:animScale>
                                    <p:animScale>
                                      <p:cBhvr>
                                        <p:cTn id="155" dur="26">
                                          <p:stCondLst>
                                            <p:cond delay="1808"/>
                                          </p:stCondLst>
                                        </p:cTn>
                                        <p:tgtEl>
                                          <p:spTgt spid="3">
                                            <p:txEl>
                                              <p:pRg st="8" end="8"/>
                                            </p:txEl>
                                          </p:spTgt>
                                        </p:tgtEl>
                                      </p:cBhvr>
                                      <p:to x="100000" y="95000"/>
                                    </p:animScale>
                                    <p:animScale>
                                      <p:cBhvr>
                                        <p:cTn id="156" dur="166" decel="50000">
                                          <p:stCondLst>
                                            <p:cond delay="1834"/>
                                          </p:stCondLst>
                                        </p:cTn>
                                        <p:tgtEl>
                                          <p:spTgt spid="3">
                                            <p:txEl>
                                              <p:pRg st="8" end="8"/>
                                            </p:txEl>
                                          </p:spTgt>
                                        </p:tgtEl>
                                      </p:cBhvr>
                                      <p:to x="100000" y="100000"/>
                                    </p:animScale>
                                  </p:childTnLst>
                                </p:cTn>
                              </p:par>
                              <p:par>
                                <p:cTn id="157" presetID="1" presetClass="entr" presetSubtype="0" fill="hold" grpId="0" nodeType="withEffect">
                                  <p:stCondLst>
                                    <p:cond delay="0"/>
                                  </p:stCondLst>
                                  <p:childTnLst>
                                    <p:set>
                                      <p:cBhvr>
                                        <p:cTn id="1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16556</TotalTime>
  <Words>779</Words>
  <Application>Microsoft Office PowerPoint</Application>
  <PresentationFormat>Widescreen</PresentationFormat>
  <Paragraphs>88</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Comic Sans MS</vt:lpstr>
      <vt:lpstr>Helvetica</vt:lpstr>
      <vt:lpstr>Helvetica Neue</vt:lpstr>
      <vt:lpstr>JansonMTW01</vt:lpstr>
      <vt:lpstr>Product Sans</vt:lpstr>
      <vt:lpstr>Ubuntu</vt:lpstr>
      <vt:lpstr>Retrospect</vt:lpstr>
      <vt:lpstr>Year 1 Language Arts IOP</vt:lpstr>
      <vt:lpstr>Summaries</vt:lpstr>
      <vt:lpstr>Similarities</vt:lpstr>
      <vt:lpstr>Differences</vt:lpstr>
      <vt:lpstr>Which Climax Is More Effective?</vt:lpstr>
      <vt:lpstr>Which Conclusion Is More Effective?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1 Language Arts IOP</dc:title>
  <dc:creator>See Tow Shiun Hou</dc:creator>
  <cp:lastModifiedBy>See Tow Shiun Hou</cp:lastModifiedBy>
  <cp:revision>80</cp:revision>
  <dcterms:created xsi:type="dcterms:W3CDTF">2016-02-29T12:59:10Z</dcterms:created>
  <dcterms:modified xsi:type="dcterms:W3CDTF">2016-04-13T15:07:44Z</dcterms:modified>
</cp:coreProperties>
</file>