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5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68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12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95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33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92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5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92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88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9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30780-2866-4E82-9E8F-51E0D55052ED}" type="datetimeFigureOut">
              <a:rPr lang="ru-RU" smtClean="0"/>
              <a:t>07.06.2024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7666-2E71-4336-A472-EF4BAC2602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64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D76474-6CD3-4BF5-B9E9-65D3996B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347"/>
            <a:ext cx="12192000" cy="685465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24865" y="2290437"/>
            <a:ext cx="9342269" cy="562577"/>
          </a:xfrm>
        </p:spPr>
        <p:txBody>
          <a:bodyPr>
            <a:noAutofit/>
          </a:bodyPr>
          <a:lstStyle/>
          <a:p>
            <a:pPr algn="l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 на тему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для просмотра фильмов и чтения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книг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8100" y="4119123"/>
            <a:ext cx="5128334" cy="898941"/>
          </a:xfrm>
        </p:spPr>
        <p:txBody>
          <a:bodyPr/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ПКС-4.2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Артём Сергеевич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4865" y="5708342"/>
            <a:ext cx="174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8101" y="5018064"/>
            <a:ext cx="5343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Котов Сергей Сергеевич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3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Полностью функционирующее приложение для просмотра фильмов и чтения книг.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Учитывает все требования дипломной работы.</a:t>
            </a:r>
          </a:p>
          <a:p>
            <a:pPr marL="0" indent="0">
              <a:buNone/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технологии: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ASP.NET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.NET 8.0, C#,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EntityFramework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RTK,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функции: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интерфейс.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регистрация.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Персонализированные профили.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Карточки фильмов и книг.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избранное.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контента.</a:t>
            </a:r>
          </a:p>
          <a:p>
            <a:pPr marL="0" indent="0">
              <a:buNone/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доступа по ролям.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8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Планируемые улучшения: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Рекомендательная система.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социальными сетями.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Многоязычная поддержка.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приложения для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Расширенные профили: отзывы, рейтинги, коллекции.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Улучшенная безопасность данных.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Интерактивные функции: просмотры в реальном времени, чаты и форумы.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Эти улучшения сделают приложение более привлекательным и функциональным для пользователей.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4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универсальную платформу, предоставляющую пользователям доступ к разнообразному ассортименту фильмов и книг. Приложение будет обладать интуитивно понятным интерфейсом, позволяющим легко находить и просматривать интересующий контент, а также персонализированными функциями, такими как создание списков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избранного.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8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требования к разрабатываемому приложению на основе потребностей пользователей.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приложения, учитывая его масштабируемость и надежность.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ключевые функциональные модули, включая систему поиска и персонализации.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приложения для выявления и устранения возможных ошибок.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4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Предпроектное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обследование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и функциональная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fontAlgn="base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Пользователь: конечный пользователь приложения, который ищет разнообразный контент для просмотра и чтения.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Фильмы и книги: основной контент, который предоставляется пользователю для просмотра и чтения.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пользовательский интерфейс приложения, который обеспечивает удобство взаимодействия с контентом.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22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Предпроектное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обследование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Связи между функциями приложения представлены следующим образом: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Пользовательское взаимодействие с интерфейсом приложения.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 на сервер для получения информации о фильмах и книгах.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полученной информации пользователю.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выбора фильма или книги для просмотра или чтения.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Поток данных с сервера к клиенту и обратно для обеспечения непрерывности работы приложения.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2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контента: Пользователь должен иметь возможность осуществлять поиск фильмов и книг.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фильмов и чтение книг: Пользователь должен иметь возможность просматривать фильмы и читать книги непосредственно в приложении.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Персонализация: Предоставление пользователю возможности создания профиля, добавления контента в избранное.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контентом: Администратору приложения должна быть предоставлена возможность добавления и удаления фильмов, книг и прочих второстепенных данных.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69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Нефункциональные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Интерфейс: Приложение должно иметь интуитивно понятный и привлекательный пользовательский интерфейс.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Производительность: Приложение должно обеспечивать быструю загрузку контента и отзывчивость интерфейса.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 и безопасность: Приложение должно быть защищено от угроз безопасности и обеспечивать сохранность данных пользователей.</a:t>
            </a:r>
          </a:p>
          <a:p>
            <a:pPr lvl="0" fontAlgn="base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Совместимость: Приложение должно корректно функционировать на различных устройствах и в различных веб-браузерах.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2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для web-приложения осуществлялась с использованием фреймворка ASP.N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Core и языка программирования C#.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писался в среде разработки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Для взаимодействия с базой данных использовался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EntityFramework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качестве СУБД применялся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098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производилась с использованием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в связке с языком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писался в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WebStrom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связью с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использовались такие технологии как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RTK Query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для хранения данных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451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552</Words>
  <Application>Microsoft Office PowerPoint</Application>
  <PresentationFormat>Широкоэкранный</PresentationFormat>
  <Paragraphs>62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Дипломная работа на тему: Разработка web-приложения для просмотра фильмов и чтения книг</vt:lpstr>
      <vt:lpstr>Цель</vt:lpstr>
      <vt:lpstr>Задачи</vt:lpstr>
      <vt:lpstr>Предпроектное обследование</vt:lpstr>
      <vt:lpstr>Предпроектное обследование</vt:lpstr>
      <vt:lpstr>Функциональные требования</vt:lpstr>
      <vt:lpstr>Нефункциональные требования</vt:lpstr>
      <vt:lpstr>Разработка API</vt:lpstr>
      <vt:lpstr>Разработка интерфейса</vt:lpstr>
      <vt:lpstr>Заключение</vt:lpstr>
      <vt:lpstr>Перспективы развития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Дипломная работа на тему: Разработка web-приложения для просмотра фильмов и чтения книг</dc:title>
  <dc:creator>Артём Иванов</dc:creator>
  <cp:lastModifiedBy>Артём Иванов</cp:lastModifiedBy>
  <cp:revision>4</cp:revision>
  <dcterms:created xsi:type="dcterms:W3CDTF">2024-06-07T11:45:11Z</dcterms:created>
  <dcterms:modified xsi:type="dcterms:W3CDTF">2024-06-07T12:28:39Z</dcterms:modified>
</cp:coreProperties>
</file>