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5" r:id="rId5"/>
    <p:sldId id="259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56679-35AB-4264-A946-65F86D16FD1A}" v="18" dt="2022-05-20T01:48:15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r San" userId="20825bfb6541c832" providerId="LiveId" clId="{FD12EE36-1D3E-4BB0-BB7A-2720D6C0BC8C}"/>
    <pc:docChg chg="modSld sldOrd">
      <pc:chgData name="Near San" userId="20825bfb6541c832" providerId="LiveId" clId="{FD12EE36-1D3E-4BB0-BB7A-2720D6C0BC8C}" dt="2022-05-20T03:35:32.874" v="1"/>
      <pc:docMkLst>
        <pc:docMk/>
      </pc:docMkLst>
      <pc:sldChg chg="ord">
        <pc:chgData name="Near San" userId="20825bfb6541c832" providerId="LiveId" clId="{FD12EE36-1D3E-4BB0-BB7A-2720D6C0BC8C}" dt="2022-05-20T03:35:32.874" v="1"/>
        <pc:sldMkLst>
          <pc:docMk/>
          <pc:sldMk cId="1128982363" sldId="259"/>
        </pc:sldMkLst>
      </pc:sldChg>
    </pc:docChg>
  </pc:docChgLst>
  <pc:docChgLst>
    <pc:chgData name="Near San" userId="20825bfb6541c832" providerId="LiveId" clId="{B3F56679-35AB-4264-A946-65F86D16FD1A}"/>
    <pc:docChg chg="undo redo custSel addSld delSld modSld sldOrd addMainMaster delMainMaster">
      <pc:chgData name="Near San" userId="20825bfb6541c832" providerId="LiveId" clId="{B3F56679-35AB-4264-A946-65F86D16FD1A}" dt="2022-05-20T01:49:48.888" v="1312"/>
      <pc:docMkLst>
        <pc:docMk/>
      </pc:docMkLst>
      <pc:sldChg chg="addSp delSp modSp mod modMedia setBg modClrScheme delAnim chgLayout">
        <pc:chgData name="Near San" userId="20825bfb6541c832" providerId="LiveId" clId="{B3F56679-35AB-4264-A946-65F86D16FD1A}" dt="2022-05-11T18:38:43.659" v="190" actId="27636"/>
        <pc:sldMkLst>
          <pc:docMk/>
          <pc:sldMk cId="1236759911" sldId="256"/>
        </pc:sldMkLst>
        <pc:spChg chg="mod">
          <ac:chgData name="Near San" userId="20825bfb6541c832" providerId="LiveId" clId="{B3F56679-35AB-4264-A946-65F86D16FD1A}" dt="2022-05-11T18:37:38.187" v="54" actId="20577"/>
          <ac:spMkLst>
            <pc:docMk/>
            <pc:sldMk cId="1236759911" sldId="256"/>
            <ac:spMk id="2" creationId="{D20B41C2-A07B-74D4-9085-F782A4D90905}"/>
          </ac:spMkLst>
        </pc:spChg>
        <pc:spChg chg="mod">
          <ac:chgData name="Near San" userId="20825bfb6541c832" providerId="LiveId" clId="{B3F56679-35AB-4264-A946-65F86D16FD1A}" dt="2022-05-11T18:38:43.659" v="190" actId="27636"/>
          <ac:spMkLst>
            <pc:docMk/>
            <pc:sldMk cId="1236759911" sldId="256"/>
            <ac:spMk id="3" creationId="{3DC09588-7872-FE81-C741-79E5F1C765B1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9" creationId="{C7B352FC-1F44-4AB9-A2BD-FBF231C6B1C1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11" creationId="{0ADDB668-2CA4-4D2B-9C34-3487CA330BA8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13" creationId="{2568BC19-F052-4108-93E1-6A3D1DEC072F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15" creationId="{D5FD337D-4D6B-4C8B-B6F5-121097E09881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17" creationId="{8ADE9F60-E2BA-44E6-8C5B-A51B19292E3F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18" creationId="{D04CF648-5CB3-49E4-BE34-8A0598901AE4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20" creationId="{669E559C-09DA-4586-86C9-F3C05D9A08C9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22" creationId="{87AA7ECE-DB5E-48B2-9EF4-7EEAF123BAB1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24" creationId="{454F422E-435A-4694-BE6E-B4968E7981A3}"/>
          </ac:spMkLst>
        </pc:spChg>
        <pc:picChg chg="add del mod">
          <ac:chgData name="Near San" userId="20825bfb6541c832" providerId="LiveId" clId="{B3F56679-35AB-4264-A946-65F86D16FD1A}" dt="2022-05-11T18:37:15.582" v="3" actId="26606"/>
          <ac:picMkLst>
            <pc:docMk/>
            <pc:sldMk cId="1236759911" sldId="256"/>
            <ac:picMk id="4" creationId="{7F2E2AEA-55A9-3CF5-6399-699CECECFF90}"/>
          </ac:picMkLst>
        </pc:picChg>
        <pc:picChg chg="add">
          <ac:chgData name="Near San" userId="20825bfb6541c832" providerId="LiveId" clId="{B3F56679-35AB-4264-A946-65F86D16FD1A}" dt="2022-05-11T18:37:15.674" v="4" actId="26606"/>
          <ac:picMkLst>
            <pc:docMk/>
            <pc:sldMk cId="1236759911" sldId="256"/>
            <ac:picMk id="19" creationId="{02430862-1B4A-470B-8AD3-780215B67392}"/>
          </ac:picMkLst>
        </pc:picChg>
        <pc:picChg chg="add">
          <ac:chgData name="Near San" userId="20825bfb6541c832" providerId="LiveId" clId="{B3F56679-35AB-4264-A946-65F86D16FD1A}" dt="2022-05-11T18:37:15.674" v="4" actId="26606"/>
          <ac:picMkLst>
            <pc:docMk/>
            <pc:sldMk cId="1236759911" sldId="256"/>
            <ac:picMk id="21" creationId="{B168F1C9-4999-4AA2-A916-26FD968681D6}"/>
          </ac:picMkLst>
        </pc:picChg>
        <pc:picChg chg="add">
          <ac:chgData name="Near San" userId="20825bfb6541c832" providerId="LiveId" clId="{B3F56679-35AB-4264-A946-65F86D16FD1A}" dt="2022-05-11T18:37:15.674" v="4" actId="26606"/>
          <ac:picMkLst>
            <pc:docMk/>
            <pc:sldMk cId="1236759911" sldId="256"/>
            <ac:picMk id="23" creationId="{F6E5A07D-4729-0D04-37F8-B82C6506F50A}"/>
          </ac:picMkLst>
        </pc:picChg>
      </pc:sldChg>
      <pc:sldChg chg="addSp delSp modSp new mod setBg">
        <pc:chgData name="Near San" userId="20825bfb6541c832" providerId="LiveId" clId="{B3F56679-35AB-4264-A946-65F86D16FD1A}" dt="2022-05-20T01:44:18.619" v="1249" actId="478"/>
        <pc:sldMkLst>
          <pc:docMk/>
          <pc:sldMk cId="4071136998" sldId="257"/>
        </pc:sldMkLst>
        <pc:spChg chg="mo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2" creationId="{709D29CA-00CC-A677-BF41-5700FC867A70}"/>
          </ac:spMkLst>
        </pc:spChg>
        <pc:spChg chg="add del mo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3" creationId="{27656212-FD56-8027-9296-35FD85C7B8ED}"/>
          </ac:spMkLst>
        </pc:spChg>
        <pc:spChg chg="ad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6" creationId="{A80A97F9-87C9-4710-B480-406EA55C9EC8}"/>
          </ac:spMkLst>
        </pc:spChg>
        <pc:spChg chg="ad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7" creationId="{6D6F0AC2-F229-46DE-A0A2-5CB386CE9014}"/>
          </ac:spMkLst>
        </pc:spChg>
        <pc:spChg chg="add del">
          <ac:chgData name="Near San" userId="20825bfb6541c832" providerId="LiveId" clId="{B3F56679-35AB-4264-A946-65F86D16FD1A}" dt="2022-05-12T12:22:54.560" v="472" actId="26606"/>
          <ac:spMkLst>
            <pc:docMk/>
            <pc:sldMk cId="4071136998" sldId="257"/>
            <ac:spMk id="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2:22:54.560" v="472" actId="26606"/>
          <ac:spMkLst>
            <pc:docMk/>
            <pc:sldMk cId="4071136998" sldId="257"/>
            <ac:spMk id="11" creationId="{6D6F0AC2-F229-46DE-A0A2-5CB386CE9014}"/>
          </ac:spMkLst>
        </pc:spChg>
        <pc:graphicFrameChg chg="add del">
          <ac:chgData name="Near San" userId="20825bfb6541c832" providerId="LiveId" clId="{B3F56679-35AB-4264-A946-65F86D16FD1A}" dt="2022-05-12T12:22:54.560" v="472" actId="26606"/>
          <ac:graphicFrameMkLst>
            <pc:docMk/>
            <pc:sldMk cId="4071136998" sldId="257"/>
            <ac:graphicFrameMk id="5" creationId="{FDC0A92F-BA0E-7D07-5619-73FC2EA1C89A}"/>
          </ac:graphicFrameMkLst>
        </pc:graphicFrameChg>
        <pc:graphicFrameChg chg="add mod">
          <ac:chgData name="Near San" userId="20825bfb6541c832" providerId="LiveId" clId="{B3F56679-35AB-4264-A946-65F86D16FD1A}" dt="2022-05-20T01:44:18.619" v="1249" actId="478"/>
          <ac:graphicFrameMkLst>
            <pc:docMk/>
            <pc:sldMk cId="4071136998" sldId="257"/>
            <ac:graphicFrameMk id="8" creationId="{923F3737-22A8-E540-94B0-A3C99BAA4D86}"/>
          </ac:graphicFrameMkLst>
        </pc:graphicFrameChg>
      </pc:sldChg>
      <pc:sldChg chg="addSp delSp modSp new mod setBg addAnim delAnim">
        <pc:chgData name="Near San" userId="20825bfb6541c832" providerId="LiveId" clId="{B3F56679-35AB-4264-A946-65F86D16FD1A}" dt="2022-05-12T15:03:10.722" v="531" actId="1076"/>
        <pc:sldMkLst>
          <pc:docMk/>
          <pc:sldMk cId="2268102463" sldId="258"/>
        </pc:sldMkLst>
        <pc:spChg chg="mo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2" creationId="{5E6D87F0-917D-9C97-9561-2FCB3B00343F}"/>
          </ac:spMkLst>
        </pc:spChg>
        <pc:spChg chg="mod">
          <ac:chgData name="Near San" userId="20825bfb6541c832" providerId="LiveId" clId="{B3F56679-35AB-4264-A946-65F86D16FD1A}" dt="2022-05-12T15:03:10.722" v="531" actId="1076"/>
          <ac:spMkLst>
            <pc:docMk/>
            <pc:sldMk cId="2268102463" sldId="258"/>
            <ac:spMk id="3" creationId="{51BBE24D-11FC-5449-2EED-790CF9F672A5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1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3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5" creationId="{326E4BE8-974E-4111-BA00-3C445D066A2E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7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9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81" creationId="{D060EAFE-C840-4DAF-B8B5-D73E98076206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83" creationId="{9F2FF5F7-8CB8-4DD0-890B-C68D3C7313C9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85" creationId="{8ADE9F60-E2BA-44E6-8C5B-A51B19292E3F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35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37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39" creationId="{B561DE1A-F39F-46D4-BA9A-9DAB77A486BD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41" creationId="{C6105A24-81C0-4B45-99A5-311F3B74A78E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43" creationId="{C3B21356-601F-4761-B3FB-16E3D4A5C072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47" creationId="{454F422E-435A-4694-BE6E-B4968E7981A3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49" creationId="{8ADE9F60-E2BA-44E6-8C5B-A51B19292E3F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28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29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0" creationId="{A05B71C2-75E8-4CBE-AAF9-CBE78FEC57F6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1" creationId="{D04CF648-5CB3-49E4-BE34-8A0598901AE4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2" creationId="{669E559C-09DA-4586-86C9-F3C05D9A08C9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3" creationId="{87AA7ECE-DB5E-48B2-9EF4-7EEAF123BAB1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4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5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6" creationId="{A05B71C2-75E8-4CBE-AAF9-CBE78FEC57F6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7" creationId="{D04CF648-5CB3-49E4-BE34-8A0598901AE4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8" creationId="{669E559C-09DA-4586-86C9-F3C05D9A08C9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9" creationId="{87AA7ECE-DB5E-48B2-9EF4-7EEAF123BAB1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40" creationId="{454F422E-435A-4694-BE6E-B4968E7981A3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2" creationId="{A80A97F9-87C9-4710-B480-406EA55C9EC8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3" creationId="{6D6F0AC2-F229-46DE-A0A2-5CB386CE9014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4" creationId="{B561DE1A-F39F-46D4-BA9A-9DAB77A486BD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5" creationId="{C6105A24-81C0-4B45-99A5-311F3B74A78E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6" creationId="{C3B21356-601F-4761-B3FB-16E3D4A5C072}"/>
          </ac:spMkLst>
        </pc:spChg>
        <pc:picChg chg="add mod">
          <ac:chgData name="Near San" userId="20825bfb6541c832" providerId="LiveId" clId="{B3F56679-35AB-4264-A946-65F86D16FD1A}" dt="2022-05-12T15:02:56.621" v="528" actId="26606"/>
          <ac:picMkLst>
            <pc:docMk/>
            <pc:sldMk cId="2268102463" sldId="258"/>
            <ac:picMk id="5" creationId="{43474F10-FE07-9A15-CE50-41D2E6704526}"/>
          </ac:picMkLst>
        </pc:picChg>
        <pc:picChg chg="add del">
          <ac:chgData name="Near San" userId="20825bfb6541c832" providerId="LiveId" clId="{B3F56679-35AB-4264-A946-65F86D16FD1A}" dt="2022-05-12T15:02:56.568" v="527" actId="26606"/>
          <ac:picMkLst>
            <pc:docMk/>
            <pc:sldMk cId="2268102463" sldId="258"/>
            <ac:picMk id="87" creationId="{B168F1C9-4999-4AA2-A916-26FD968681D6}"/>
          </ac:picMkLst>
        </pc:picChg>
        <pc:picChg chg="add del">
          <ac:chgData name="Near San" userId="20825bfb6541c832" providerId="LiveId" clId="{B3F56679-35AB-4264-A946-65F86D16FD1A}" dt="2022-05-12T15:02:08.420" v="508" actId="26606"/>
          <ac:picMkLst>
            <pc:docMk/>
            <pc:sldMk cId="2268102463" sldId="258"/>
            <ac:picMk id="145" creationId="{004EF464-0C9E-4D7E-B8B3-86528581926F}"/>
          </ac:picMkLst>
        </pc:picChg>
        <pc:picChg chg="add del">
          <ac:chgData name="Near San" userId="20825bfb6541c832" providerId="LiveId" clId="{B3F56679-35AB-4264-A946-65F86D16FD1A}" dt="2022-05-12T15:02:38.495" v="519" actId="26606"/>
          <ac:picMkLst>
            <pc:docMk/>
            <pc:sldMk cId="2268102463" sldId="258"/>
            <ac:picMk id="151" creationId="{B168F1C9-4999-4AA2-A916-26FD968681D6}"/>
          </ac:picMkLst>
        </pc:picChg>
        <pc:picChg chg="add mod ord">
          <ac:chgData name="Near San" userId="20825bfb6541c832" providerId="LiveId" clId="{B3F56679-35AB-4264-A946-65F86D16FD1A}" dt="2022-05-12T15:02:56.621" v="528" actId="26606"/>
          <ac:picMkLst>
            <pc:docMk/>
            <pc:sldMk cId="2268102463" sldId="258"/>
            <ac:picMk id="1026" creationId="{CF25D2A0-D972-7FB8-FC10-1C8314F55279}"/>
          </ac:picMkLst>
        </pc:picChg>
        <pc:picChg chg="add">
          <ac:chgData name="Near San" userId="20825bfb6541c832" providerId="LiveId" clId="{B3F56679-35AB-4264-A946-65F86D16FD1A}" dt="2022-05-12T15:02:56.621" v="528" actId="26606"/>
          <ac:picMkLst>
            <pc:docMk/>
            <pc:sldMk cId="2268102463" sldId="258"/>
            <ac:picMk id="1047" creationId="{004EF464-0C9E-4D7E-B8B3-86528581926F}"/>
          </ac:picMkLst>
        </pc:picChg>
      </pc:sldChg>
      <pc:sldChg chg="addSp delSp modSp new mod setBg addAnim">
        <pc:chgData name="Near San" userId="20825bfb6541c832" providerId="LiveId" clId="{B3F56679-35AB-4264-A946-65F86D16FD1A}" dt="2022-05-12T15:09:38.404" v="605" actId="26606"/>
        <pc:sldMkLst>
          <pc:docMk/>
          <pc:sldMk cId="1128982363" sldId="259"/>
        </pc:sldMkLst>
        <pc:spChg chg="mod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2" creationId="{97423C43-4FEC-89E0-7CE8-21B26DF4A98E}"/>
          </ac:spMkLst>
        </pc:spChg>
        <pc:spChg chg="del mod">
          <ac:chgData name="Near San" userId="20825bfb6541c832" providerId="LiveId" clId="{B3F56679-35AB-4264-A946-65F86D16FD1A}" dt="2022-05-12T15:04:52.578" v="552" actId="478"/>
          <ac:spMkLst>
            <pc:docMk/>
            <pc:sldMk cId="1128982363" sldId="259"/>
            <ac:spMk id="3" creationId="{F01236DF-5FF7-2E5C-5672-CA44B67F1024}"/>
          </ac:spMkLst>
        </pc:spChg>
        <pc:spChg chg="add del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11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13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18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0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2" creationId="{3CE74505-85B7-4C6D-8066-30E306CB80D0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4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6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8" creationId="{421A1E60-9477-4E7A-A6B2-63B329C81A40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0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1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2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3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4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5" creationId="{421A1E60-9477-4E7A-A6B2-63B329C81A40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0" creationId="{CD62DB5A-5AA0-4E7E-94AB-AD20F02CA8DF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2" creationId="{0F086ECE-EF43-4B07-9DD0-59679471A067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4" creationId="{3CE74505-85B7-4C6D-8066-30E306CB80D0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6" creationId="{F518D20D-5F05-49C3-8900-68783F8ACB6F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8" creationId="{FF50CA5B-2FF8-43D9-B7D8-3BDE1BFD3CF1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50" creationId="{421A1E60-9477-4E7A-A6B2-63B329C81A40}"/>
          </ac:spMkLst>
        </pc:spChg>
        <pc:picChg chg="add mod">
          <ac:chgData name="Near San" userId="20825bfb6541c832" providerId="LiveId" clId="{B3F56679-35AB-4264-A946-65F86D16FD1A}" dt="2022-05-12T15:05:03.429" v="555" actId="26606"/>
          <ac:picMkLst>
            <pc:docMk/>
            <pc:sldMk cId="1128982363" sldId="259"/>
            <ac:picMk id="4" creationId="{CB98D0D6-0746-25CF-075F-3B04BCFBF9DB}"/>
          </ac:picMkLst>
        </pc:picChg>
      </pc:sldChg>
      <pc:sldChg chg="addSp delSp modSp new del mod setBg addAnim delAnim">
        <pc:chgData name="Near San" userId="20825bfb6541c832" providerId="LiveId" clId="{B3F56679-35AB-4264-A946-65F86D16FD1A}" dt="2022-05-20T01:45:21.986" v="1255" actId="47"/>
        <pc:sldMkLst>
          <pc:docMk/>
          <pc:sldMk cId="1305812040" sldId="260"/>
        </pc:sldMkLst>
        <pc:spChg chg="mod ord">
          <ac:chgData name="Near San" userId="20825bfb6541c832" providerId="LiveId" clId="{B3F56679-35AB-4264-A946-65F86D16FD1A}" dt="2022-05-12T15:10:01.729" v="611" actId="1076"/>
          <ac:spMkLst>
            <pc:docMk/>
            <pc:sldMk cId="1305812040" sldId="260"/>
            <ac:spMk id="2" creationId="{59668866-229A-2980-935E-A2AC3DA8199F}"/>
          </ac:spMkLst>
        </pc:spChg>
        <pc:spChg chg="del">
          <ac:chgData name="Near San" userId="20825bfb6541c832" providerId="LiveId" clId="{B3F56679-35AB-4264-A946-65F86D16FD1A}" dt="2022-05-12T15:07:50.378" v="585" actId="478"/>
          <ac:spMkLst>
            <pc:docMk/>
            <pc:sldMk cId="1305812040" sldId="260"/>
            <ac:spMk id="3" creationId="{E8F1B817-43CC-D22C-C7DD-2599BB8A5A47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9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1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3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5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7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9" creationId="{421A1E60-9477-4E7A-A6B2-63B329C81A40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1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2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3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4" creationId="{E2748806-3AF5-4078-830A-C1F26BF1B200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5" creationId="{34FBEBF3-C941-4CB0-8AC2-3B50E1371BBF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0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2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4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6" creationId="{E2748806-3AF5-4078-830A-C1F26BF1B200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8" creationId="{34FBEBF3-C941-4CB0-8AC2-3B50E1371BBF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3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5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7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9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51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53" creationId="{421A1E60-9477-4E7A-A6B2-63B329C81A40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5" creationId="{CD62DB5A-5AA0-4E7E-94AB-AD20F02CA8DF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6" creationId="{0F086ECE-EF43-4B07-9DD0-59679471A067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7" creationId="{5DB84597-3185-4C7A-A2CB-6413E167EE86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8" creationId="{E2748806-3AF5-4078-830A-C1F26BF1B200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9" creationId="{34FBEBF3-C941-4CB0-8AC2-3B50E1371BBF}"/>
          </ac:spMkLst>
        </pc:spChg>
        <pc:picChg chg="add mod ord">
          <ac:chgData name="Near San" userId="20825bfb6541c832" providerId="LiveId" clId="{B3F56679-35AB-4264-A946-65F86D16FD1A}" dt="2022-05-12T15:09:55.354" v="607" actId="26606"/>
          <ac:picMkLst>
            <pc:docMk/>
            <pc:sldMk cId="1305812040" sldId="260"/>
            <ac:picMk id="4" creationId="{64639140-BB2F-A14A-7A96-563837D1EA89}"/>
          </ac:picMkLst>
        </pc:picChg>
      </pc:sldChg>
      <pc:sldChg chg="addSp delSp modSp new del mod setBg">
        <pc:chgData name="Near San" userId="20825bfb6541c832" providerId="LiveId" clId="{B3F56679-35AB-4264-A946-65F86D16FD1A}" dt="2022-05-20T01:49:19.695" v="1274" actId="47"/>
        <pc:sldMkLst>
          <pc:docMk/>
          <pc:sldMk cId="2193235082" sldId="261"/>
        </pc:sldMkLst>
        <pc:spChg chg="mod">
          <ac:chgData name="Near San" userId="20825bfb6541c832" providerId="LiveId" clId="{B3F56679-35AB-4264-A946-65F86D16FD1A}" dt="2022-05-12T15:21:27.344" v="781" actId="1076"/>
          <ac:spMkLst>
            <pc:docMk/>
            <pc:sldMk cId="2193235082" sldId="261"/>
            <ac:spMk id="2" creationId="{42A0FC0B-3C9D-1B71-456E-5FD6643626C3}"/>
          </ac:spMkLst>
        </pc:spChg>
        <pc:spChg chg="mo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3" creationId="{453F0E31-8092-6E37-DE9C-3ECB622DC58B}"/>
          </ac:spMkLst>
        </pc:spChg>
        <pc:spChg chg="add del">
          <ac:chgData name="Near San" userId="20825bfb6541c832" providerId="LiveId" clId="{B3F56679-35AB-4264-A946-65F86D16FD1A}" dt="2022-05-12T15:18:38.725" v="724" actId="26606"/>
          <ac:spMkLst>
            <pc:docMk/>
            <pc:sldMk cId="2193235082" sldId="261"/>
            <ac:spMk id="10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18:38.725" v="724" actId="26606"/>
          <ac:spMkLst>
            <pc:docMk/>
            <pc:sldMk cId="2193235082" sldId="261"/>
            <ac:spMk id="12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18:38.725" v="724" actId="26606"/>
          <ac:spMkLst>
            <pc:docMk/>
            <pc:sldMk cId="2193235082" sldId="261"/>
            <ac:spMk id="14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18:37.299" v="721" actId="26606"/>
          <ac:spMkLst>
            <pc:docMk/>
            <pc:sldMk cId="2193235082" sldId="261"/>
            <ac:spMk id="1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18:37.299" v="721" actId="26606"/>
          <ac:spMkLst>
            <pc:docMk/>
            <pc:sldMk cId="2193235082" sldId="261"/>
            <ac:spMk id="21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18:37.299" v="721" actId="26606"/>
          <ac:spMkLst>
            <pc:docMk/>
            <pc:sldMk cId="2193235082" sldId="261"/>
            <ac:spMk id="23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18:38.666" v="723" actId="26606"/>
          <ac:spMkLst>
            <pc:docMk/>
            <pc:sldMk cId="2193235082" sldId="261"/>
            <ac:spMk id="25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18:38.666" v="723" actId="26606"/>
          <ac:spMkLst>
            <pc:docMk/>
            <pc:sldMk cId="2193235082" sldId="261"/>
            <ac:spMk id="26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18:38.666" v="723" actId="26606"/>
          <ac:spMkLst>
            <pc:docMk/>
            <pc:sldMk cId="2193235082" sldId="261"/>
            <ac:spMk id="27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2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30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31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3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4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5" creationId="{9F3CB34B-2F8F-4442-91D1-923678282D06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36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7" creationId="{92AFC398-9263-43B8-98C4-6D97765B8387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38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40" creationId="{B561DE1A-F39F-46D4-BA9A-9DAB77A486BD}"/>
          </ac:spMkLst>
        </pc:spChg>
        <pc:spChg chg="ad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41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42" creationId="{C6105A24-81C0-4B45-99A5-311F3B74A78E}"/>
          </ac:spMkLst>
        </pc:spChg>
        <pc:spChg chg="ad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43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44" creationId="{C3B21356-601F-4761-B3FB-16E3D4A5C072}"/>
          </ac:spMkLst>
        </pc:spChg>
        <pc:spChg chg="ad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45" creationId="{6988DF46-BB01-4433-86D4-321BC88CE323}"/>
          </ac:spMkLst>
        </pc:spChg>
        <pc:picChg chg="add del mod">
          <ac:chgData name="Near San" userId="20825bfb6541c832" providerId="LiveId" clId="{B3F56679-35AB-4264-A946-65F86D16FD1A}" dt="2022-05-12T15:16:30.220" v="715" actId="478"/>
          <ac:picMkLst>
            <pc:docMk/>
            <pc:sldMk cId="2193235082" sldId="261"/>
            <ac:picMk id="4" creationId="{58E144B6-EBFE-6582-C1DD-DBB050E0E3B4}"/>
          </ac:picMkLst>
        </pc:picChg>
        <pc:picChg chg="add mod ord">
          <ac:chgData name="Near San" userId="20825bfb6541c832" providerId="LiveId" clId="{B3F56679-35AB-4264-A946-65F86D16FD1A}" dt="2022-05-12T15:21:20.913" v="777" actId="26606"/>
          <ac:picMkLst>
            <pc:docMk/>
            <pc:sldMk cId="2193235082" sldId="261"/>
            <ac:picMk id="5" creationId="{8F10AF95-592C-56DA-5406-732C574FBC4F}"/>
          </ac:picMkLst>
        </pc:picChg>
        <pc:picChg chg="add del mod">
          <ac:chgData name="Near San" userId="20825bfb6541c832" providerId="LiveId" clId="{B3F56679-35AB-4264-A946-65F86D16FD1A}" dt="2022-05-12T15:21:00.952" v="743" actId="22"/>
          <ac:picMkLst>
            <pc:docMk/>
            <pc:sldMk cId="2193235082" sldId="261"/>
            <ac:picMk id="7" creationId="{9D9F8555-C519-CB0B-C440-5E409A5D99AF}"/>
          </ac:picMkLst>
        </pc:picChg>
        <pc:picChg chg="add del mod">
          <ac:chgData name="Near San" userId="20825bfb6541c832" providerId="LiveId" clId="{B3F56679-35AB-4264-A946-65F86D16FD1A}" dt="2022-05-12T15:21:00.553" v="742" actId="22"/>
          <ac:picMkLst>
            <pc:docMk/>
            <pc:sldMk cId="2193235082" sldId="261"/>
            <ac:picMk id="9" creationId="{9953F3C9-6E62-828B-6200-D9234D92FE84}"/>
          </ac:picMkLst>
        </pc:picChg>
        <pc:picChg chg="add del">
          <ac:chgData name="Near San" userId="20825bfb6541c832" providerId="LiveId" clId="{B3F56679-35AB-4264-A946-65F86D16FD1A}" dt="2022-05-12T15:21:20.913" v="777" actId="26606"/>
          <ac:picMkLst>
            <pc:docMk/>
            <pc:sldMk cId="2193235082" sldId="261"/>
            <ac:picMk id="39" creationId="{C3F180D0-951F-4FB1-8AC1-0CB70C61EF56}"/>
          </ac:picMkLst>
        </pc:picChg>
      </pc:sldChg>
      <pc:sldChg chg="addSp delSp modSp new del mod setBg">
        <pc:chgData name="Near San" userId="20825bfb6541c832" providerId="LiveId" clId="{B3F56679-35AB-4264-A946-65F86D16FD1A}" dt="2022-05-20T01:49:20.635" v="1275" actId="47"/>
        <pc:sldMkLst>
          <pc:docMk/>
          <pc:sldMk cId="426924614" sldId="262"/>
        </pc:sldMkLst>
        <pc:spChg chg="mod">
          <ac:chgData name="Near San" userId="20825bfb6541c832" providerId="LiveId" clId="{B3F56679-35AB-4264-A946-65F86D16FD1A}" dt="2022-05-12T15:24:03.911" v="816" actId="255"/>
          <ac:spMkLst>
            <pc:docMk/>
            <pc:sldMk cId="426924614" sldId="262"/>
            <ac:spMk id="2" creationId="{6B00D741-AD14-5A48-ECAC-EE25BA17C781}"/>
          </ac:spMkLst>
        </pc:spChg>
        <pc:spChg chg="mod">
          <ac:chgData name="Near San" userId="20825bfb6541c832" providerId="LiveId" clId="{B3F56679-35AB-4264-A946-65F86D16FD1A}" dt="2022-05-12T15:24:26.216" v="824" actId="1076"/>
          <ac:spMkLst>
            <pc:docMk/>
            <pc:sldMk cId="426924614" sldId="262"/>
            <ac:spMk id="3" creationId="{02096579-B167-123A-EB95-5828E358CE92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0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1" creationId="{570263F1-450D-4A49-A435-B58A96D19240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12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14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5" creationId="{B561DE1A-F39F-46D4-BA9A-9DAB77A486BD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16" creationId="{570263F1-450D-4A49-A435-B58A96D19240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7" creationId="{C6105A24-81C0-4B45-99A5-311F3B74A78E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9" creationId="{C3B21356-601F-4761-B3FB-16E3D4A5C072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20" creationId="{B561DE1A-F39F-46D4-BA9A-9DAB77A486BD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22" creationId="{C6105A24-81C0-4B45-99A5-311F3B74A78E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23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24" creationId="{C3B21356-601F-4761-B3FB-16E3D4A5C072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28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30" creationId="{9F3CB34B-2F8F-4442-91D1-923678282D06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32" creationId="{92AFC398-9263-43B8-98C4-6D97765B8387}"/>
          </ac:spMkLst>
        </pc:spChg>
        <pc:picChg chg="add mod ord">
          <ac:chgData name="Near San" userId="20825bfb6541c832" providerId="LiveId" clId="{B3F56679-35AB-4264-A946-65F86D16FD1A}" dt="2022-05-12T15:24:11.664" v="820" actId="1076"/>
          <ac:picMkLst>
            <pc:docMk/>
            <pc:sldMk cId="426924614" sldId="262"/>
            <ac:picMk id="5" creationId="{4585B286-FB33-69D3-DD21-F412D75E06D7}"/>
          </ac:picMkLst>
        </pc:picChg>
        <pc:picChg chg="add mod">
          <ac:chgData name="Near San" userId="20825bfb6541c832" providerId="LiveId" clId="{B3F56679-35AB-4264-A946-65F86D16FD1A}" dt="2022-05-12T15:24:15.088" v="821" actId="1076"/>
          <ac:picMkLst>
            <pc:docMk/>
            <pc:sldMk cId="426924614" sldId="262"/>
            <ac:picMk id="7" creationId="{643179EC-AFF2-0CCC-DF94-8E571524E0CD}"/>
          </ac:picMkLst>
        </pc:picChg>
        <pc:picChg chg="add del">
          <ac:chgData name="Near San" userId="20825bfb6541c832" providerId="LiveId" clId="{B3F56679-35AB-4264-A946-65F86D16FD1A}" dt="2022-05-12T15:23:42.578" v="808" actId="26606"/>
          <ac:picMkLst>
            <pc:docMk/>
            <pc:sldMk cId="426924614" sldId="262"/>
            <ac:picMk id="13" creationId="{E2761F61-8524-4BA0-878F-F90A83C66F24}"/>
          </ac:picMkLst>
        </pc:picChg>
        <pc:picChg chg="add del">
          <ac:chgData name="Near San" userId="20825bfb6541c832" providerId="LiveId" clId="{B3F56679-35AB-4264-A946-65F86D16FD1A}" dt="2022-05-12T15:22:36.275" v="790" actId="26606"/>
          <ac:picMkLst>
            <pc:docMk/>
            <pc:sldMk cId="426924614" sldId="262"/>
            <ac:picMk id="18" creationId="{E2761F61-8524-4BA0-878F-F90A83C66F24}"/>
          </ac:picMkLst>
        </pc:picChg>
        <pc:picChg chg="add del">
          <ac:chgData name="Near San" userId="20825bfb6541c832" providerId="LiveId" clId="{B3F56679-35AB-4264-A946-65F86D16FD1A}" dt="2022-05-12T15:23:42.578" v="808" actId="26606"/>
          <ac:picMkLst>
            <pc:docMk/>
            <pc:sldMk cId="426924614" sldId="262"/>
            <ac:picMk id="21" creationId="{004EF464-0C9E-4D7E-B8B3-86528581926F}"/>
          </ac:picMkLst>
        </pc:picChg>
        <pc:picChg chg="add del">
          <ac:chgData name="Near San" userId="20825bfb6541c832" providerId="LiveId" clId="{B3F56679-35AB-4264-A946-65F86D16FD1A}" dt="2022-05-12T15:22:36.275" v="790" actId="26606"/>
          <ac:picMkLst>
            <pc:docMk/>
            <pc:sldMk cId="426924614" sldId="262"/>
            <ac:picMk id="26" creationId="{004EF464-0C9E-4D7E-B8B3-86528581926F}"/>
          </ac:picMkLst>
        </pc:picChg>
      </pc:sldChg>
      <pc:sldChg chg="addSp delSp modSp new del mod">
        <pc:chgData name="Near San" userId="20825bfb6541c832" providerId="LiveId" clId="{B3F56679-35AB-4264-A946-65F86D16FD1A}" dt="2022-05-20T01:44:40.311" v="1250" actId="47"/>
        <pc:sldMkLst>
          <pc:docMk/>
          <pc:sldMk cId="3499594369" sldId="263"/>
        </pc:sldMkLst>
        <pc:spChg chg="mod">
          <ac:chgData name="Near San" userId="20825bfb6541c832" providerId="LiveId" clId="{B3F56679-35AB-4264-A946-65F86D16FD1A}" dt="2022-05-12T15:27:35.680" v="867" actId="1076"/>
          <ac:spMkLst>
            <pc:docMk/>
            <pc:sldMk cId="3499594369" sldId="263"/>
            <ac:spMk id="2" creationId="{E586339A-0CDD-18C9-9AAC-F96D0CF3123A}"/>
          </ac:spMkLst>
        </pc:spChg>
        <pc:spChg chg="mod">
          <ac:chgData name="Near San" userId="20825bfb6541c832" providerId="LiveId" clId="{B3F56679-35AB-4264-A946-65F86D16FD1A}" dt="2022-05-12T15:28:49.119" v="887" actId="1076"/>
          <ac:spMkLst>
            <pc:docMk/>
            <pc:sldMk cId="3499594369" sldId="263"/>
            <ac:spMk id="3" creationId="{1850D060-F082-FCB3-76ED-68687596A86B}"/>
          </ac:spMkLst>
        </pc:spChg>
        <pc:picChg chg="add del mod">
          <ac:chgData name="Near San" userId="20825bfb6541c832" providerId="LiveId" clId="{B3F56679-35AB-4264-A946-65F86D16FD1A}" dt="2022-05-12T15:26:32.461" v="851" actId="478"/>
          <ac:picMkLst>
            <pc:docMk/>
            <pc:sldMk cId="3499594369" sldId="263"/>
            <ac:picMk id="5" creationId="{340DC741-8EC9-4DB3-2247-6D6CCD8FDAAD}"/>
          </ac:picMkLst>
        </pc:picChg>
        <pc:picChg chg="add del mod">
          <ac:chgData name="Near San" userId="20825bfb6541c832" providerId="LiveId" clId="{B3F56679-35AB-4264-A946-65F86D16FD1A}" dt="2022-05-12T15:26:31.259" v="849" actId="478"/>
          <ac:picMkLst>
            <pc:docMk/>
            <pc:sldMk cId="3499594369" sldId="263"/>
            <ac:picMk id="7" creationId="{4B383A08-D81D-0C9A-3091-3E165F1D0C24}"/>
          </ac:picMkLst>
        </pc:picChg>
        <pc:picChg chg="add del mod">
          <ac:chgData name="Near San" userId="20825bfb6541c832" providerId="LiveId" clId="{B3F56679-35AB-4264-A946-65F86D16FD1A}" dt="2022-05-12T15:26:32.048" v="850" actId="478"/>
          <ac:picMkLst>
            <pc:docMk/>
            <pc:sldMk cId="3499594369" sldId="263"/>
            <ac:picMk id="9" creationId="{087792CC-C3D1-3181-9A77-97D8AD10321D}"/>
          </ac:picMkLst>
        </pc:picChg>
        <pc:picChg chg="add mod">
          <ac:chgData name="Near San" userId="20825bfb6541c832" providerId="LiveId" clId="{B3F56679-35AB-4264-A946-65F86D16FD1A}" dt="2022-05-12T15:27:15.456" v="861" actId="1076"/>
          <ac:picMkLst>
            <pc:docMk/>
            <pc:sldMk cId="3499594369" sldId="263"/>
            <ac:picMk id="11" creationId="{2C16D2F5-D110-6639-BE56-AB1FE59FB5A8}"/>
          </ac:picMkLst>
        </pc:picChg>
        <pc:picChg chg="add mod">
          <ac:chgData name="Near San" userId="20825bfb6541c832" providerId="LiveId" clId="{B3F56679-35AB-4264-A946-65F86D16FD1A}" dt="2022-05-12T15:30:09.047" v="888" actId="14100"/>
          <ac:picMkLst>
            <pc:docMk/>
            <pc:sldMk cId="3499594369" sldId="263"/>
            <ac:picMk id="13" creationId="{CB075813-A3FB-91B5-2243-1FE727A2C5F5}"/>
          </ac:picMkLst>
        </pc:picChg>
        <pc:picChg chg="add mod">
          <ac:chgData name="Near San" userId="20825bfb6541c832" providerId="LiveId" clId="{B3F56679-35AB-4264-A946-65F86D16FD1A}" dt="2022-05-12T15:30:14.911" v="890" actId="14100"/>
          <ac:picMkLst>
            <pc:docMk/>
            <pc:sldMk cId="3499594369" sldId="263"/>
            <ac:picMk id="15" creationId="{F6259AB1-0DDC-79CD-F3EF-233AED7440A9}"/>
          </ac:picMkLst>
        </pc:picChg>
      </pc:sldChg>
      <pc:sldChg chg="addSp modSp new del mod setBg">
        <pc:chgData name="Near San" userId="20825bfb6541c832" providerId="LiveId" clId="{B3F56679-35AB-4264-A946-65F86D16FD1A}" dt="2022-05-20T01:44:53.023" v="1251" actId="47"/>
        <pc:sldMkLst>
          <pc:docMk/>
          <pc:sldMk cId="2257568272" sldId="264"/>
        </pc:sldMkLst>
        <pc:spChg chg="mod">
          <ac:chgData name="Near San" userId="20825bfb6541c832" providerId="LiveId" clId="{B3F56679-35AB-4264-A946-65F86D16FD1A}" dt="2022-05-12T15:33:56.814" v="1066" actId="1076"/>
          <ac:spMkLst>
            <pc:docMk/>
            <pc:sldMk cId="2257568272" sldId="264"/>
            <ac:spMk id="2" creationId="{95A7D24E-A3FF-3465-5880-42613C8C0987}"/>
          </ac:spMkLst>
        </pc:spChg>
        <pc:spChg chg="mod">
          <ac:chgData name="Near San" userId="20825bfb6541c832" providerId="LiveId" clId="{B3F56679-35AB-4264-A946-65F86D16FD1A}" dt="2022-05-12T15:34:38.181" v="1073" actId="20577"/>
          <ac:spMkLst>
            <pc:docMk/>
            <pc:sldMk cId="2257568272" sldId="264"/>
            <ac:spMk id="3" creationId="{78157038-BA6A-6091-2A6C-286EBAEBD986}"/>
          </ac:spMkLst>
        </pc:spChg>
        <pc:spChg chg="add">
          <ac:chgData name="Near San" userId="20825bfb6541c832" providerId="LiveId" clId="{B3F56679-35AB-4264-A946-65F86D16FD1A}" dt="2022-05-12T15:33:00.390" v="1005" actId="26606"/>
          <ac:spMkLst>
            <pc:docMk/>
            <pc:sldMk cId="2257568272" sldId="264"/>
            <ac:spMk id="10" creationId="{A80A97F9-87C9-4710-B480-406EA55C9EC8}"/>
          </ac:spMkLst>
        </pc:spChg>
        <pc:spChg chg="add">
          <ac:chgData name="Near San" userId="20825bfb6541c832" providerId="LiveId" clId="{B3F56679-35AB-4264-A946-65F86D16FD1A}" dt="2022-05-12T15:33:00.390" v="1005" actId="26606"/>
          <ac:spMkLst>
            <pc:docMk/>
            <pc:sldMk cId="2257568272" sldId="264"/>
            <ac:spMk id="12" creationId="{6D6F0AC2-F229-46DE-A0A2-5CB386CE9014}"/>
          </ac:spMkLst>
        </pc:spChg>
        <pc:spChg chg="add">
          <ac:chgData name="Near San" userId="20825bfb6541c832" providerId="LiveId" clId="{B3F56679-35AB-4264-A946-65F86D16FD1A}" dt="2022-05-12T15:33:00.390" v="1005" actId="26606"/>
          <ac:spMkLst>
            <pc:docMk/>
            <pc:sldMk cId="2257568272" sldId="264"/>
            <ac:spMk id="14" creationId="{6988DF46-BB01-4433-86D4-321BC88CE323}"/>
          </ac:spMkLst>
        </pc:spChg>
        <pc:picChg chg="add mod">
          <ac:chgData name="Near San" userId="20825bfb6541c832" providerId="LiveId" clId="{B3F56679-35AB-4264-A946-65F86D16FD1A}" dt="2022-05-12T15:33:00.390" v="1005" actId="26606"/>
          <ac:picMkLst>
            <pc:docMk/>
            <pc:sldMk cId="2257568272" sldId="264"/>
            <ac:picMk id="5" creationId="{95BDCBBC-9804-3C82-FED6-C55A3E39379C}"/>
          </ac:picMkLst>
        </pc:picChg>
      </pc:sldChg>
      <pc:sldChg chg="addSp delSp modSp new mod ord setBg addAnim">
        <pc:chgData name="Near San" userId="20825bfb6541c832" providerId="LiveId" clId="{B3F56679-35AB-4264-A946-65F86D16FD1A}" dt="2022-05-20T01:49:48.888" v="1312"/>
        <pc:sldMkLst>
          <pc:docMk/>
          <pc:sldMk cId="1941861796" sldId="265"/>
        </pc:sldMkLst>
        <pc:spChg chg="mod or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2" creationId="{1271C3EB-EC29-59C7-8282-18B14EE0A947}"/>
          </ac:spMkLst>
        </pc:spChg>
        <pc:spChg chg="del mod">
          <ac:chgData name="Near San" userId="20825bfb6541c832" providerId="LiveId" clId="{B3F56679-35AB-4264-A946-65F86D16FD1A}" dt="2022-05-20T01:49:42.708" v="1310" actId="478"/>
          <ac:spMkLst>
            <pc:docMk/>
            <pc:sldMk cId="1941861796" sldId="265"/>
            <ac:spMk id="3" creationId="{826B0936-3849-2B71-F380-B8249C40DAF4}"/>
          </ac:spMkLst>
        </pc:spChg>
        <pc:spChg chg="add del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71" creationId="{A80A97F9-87C9-4710-B480-406EA55C9EC8}"/>
          </ac:spMkLst>
        </pc:spChg>
        <pc:spChg chg="add del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73" creationId="{6D6F0AC2-F229-46DE-A0A2-5CB386CE9014}"/>
          </ac:spMkLst>
        </pc:spChg>
        <pc:spChg chg="add del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75" creationId="{6988DF46-BB01-4433-86D4-321BC88CE323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35" creationId="{CD62DB5A-5AA0-4E7E-94AB-AD20F02CA8DF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37" creationId="{0F086ECE-EF43-4B07-9DD0-59679471A067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39" creationId="{5DB84597-3185-4C7A-A2CB-6413E167EE86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41" creationId="{94DA0203-BFB4-49DB-A205-51AD7549D42A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43" creationId="{652F1BB8-9F6C-45D6-898D-65348D26BFCC}"/>
          </ac:spMkLst>
        </pc:spChg>
        <pc:picChg chg="add mod">
          <ac:chgData name="Near San" userId="20825bfb6541c832" providerId="LiveId" clId="{B3F56679-35AB-4264-A946-65F86D16FD1A}" dt="2022-05-20T01:49:48.885" v="1311" actId="26606"/>
          <ac:picMkLst>
            <pc:docMk/>
            <pc:sldMk cId="1941861796" sldId="265"/>
            <ac:picMk id="1026" creationId="{0A431F1E-813C-99B8-B790-7CF6D4CC97EC}"/>
          </ac:picMkLst>
        </pc:picChg>
      </pc:sldChg>
      <pc:sldChg chg="addSp delSp modSp new mod setBg">
        <pc:chgData name="Near San" userId="20825bfb6541c832" providerId="LiveId" clId="{B3F56679-35AB-4264-A946-65F86D16FD1A}" dt="2022-05-20T01:48:41.824" v="1273" actId="207"/>
        <pc:sldMkLst>
          <pc:docMk/>
          <pc:sldMk cId="3620324240" sldId="266"/>
        </pc:sldMkLst>
        <pc:spChg chg="mod ord">
          <ac:chgData name="Near San" userId="20825bfb6541c832" providerId="LiveId" clId="{B3F56679-35AB-4264-A946-65F86D16FD1A}" dt="2022-05-20T01:48:41.824" v="1273" actId="207"/>
          <ac:spMkLst>
            <pc:docMk/>
            <pc:sldMk cId="3620324240" sldId="266"/>
            <ac:spMk id="2" creationId="{E8D689FD-67E4-735C-8A0C-82A5C5A1CA29}"/>
          </ac:spMkLst>
        </pc:spChg>
        <pc:spChg chg="add del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3" creationId="{7D525DB2-C97A-3EFE-8B69-BA1BA7E81544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9" creationId="{CD62DB5A-5AA0-4E7E-94AB-AD20F02CA8DF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11" creationId="{0F086ECE-EF43-4B07-9DD0-59679471A067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13" creationId="{5DB84597-3185-4C7A-A2CB-6413E167EE86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15" creationId="{94DA0203-BFB4-49DB-A205-51AD7549D42A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17" creationId="{652F1BB8-9F6C-45D6-898D-65348D26BFCC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19" creationId="{CD62DB5A-5AA0-4E7E-94AB-AD20F02CA8DF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20" creationId="{0F086ECE-EF43-4B07-9DD0-59679471A067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21" creationId="{5DB84597-3185-4C7A-A2CB-6413E167EE86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22" creationId="{94DA0203-BFB4-49DB-A205-51AD7549D42A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24" creationId="{652F1BB8-9F6C-45D6-898D-65348D26BFCC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26" creationId="{CD62DB5A-5AA0-4E7E-94AB-AD20F02CA8DF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27" creationId="{0F086ECE-EF43-4B07-9DD0-59679471A067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28" creationId="{5DB84597-3185-4C7A-A2CB-6413E167EE86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29" creationId="{94DA0203-BFB4-49DB-A205-51AD7549D42A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31" creationId="{652F1BB8-9F6C-45D6-898D-65348D26BFCC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73" creationId="{CD62DB5A-5AA0-4E7E-94AB-AD20F02CA8DF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75" creationId="{0F086ECE-EF43-4B07-9DD0-59679471A067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77" creationId="{5DB84597-3185-4C7A-A2CB-6413E167EE86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79" creationId="{E2748806-3AF5-4078-830A-C1F26BF1B200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81" creationId="{34FBEBF3-C941-4CB0-8AC2-3B50E1371BBF}"/>
          </ac:spMkLst>
        </pc:spChg>
        <pc:picChg chg="add del">
          <ac:chgData name="Near San" userId="20825bfb6541c832" providerId="LiveId" clId="{B3F56679-35AB-4264-A946-65F86D16FD1A}" dt="2022-05-20T01:45:37.267" v="1262" actId="26606"/>
          <ac:picMkLst>
            <pc:docMk/>
            <pc:sldMk cId="3620324240" sldId="266"/>
            <ac:picMk id="5" creationId="{752E57AE-8D0C-5949-DDB8-A725C6C9BDEC}"/>
          </ac:picMkLst>
        </pc:picChg>
        <pc:picChg chg="add del">
          <ac:chgData name="Near San" userId="20825bfb6541c832" providerId="LiveId" clId="{B3F56679-35AB-4264-A946-65F86D16FD1A}" dt="2022-05-20T01:45:39.305" v="1264" actId="26606"/>
          <ac:picMkLst>
            <pc:docMk/>
            <pc:sldMk cId="3620324240" sldId="266"/>
            <ac:picMk id="23" creationId="{881DE837-315C-077F-18E6-AA268B5FD574}"/>
          </ac:picMkLst>
        </pc:picChg>
        <pc:picChg chg="add del">
          <ac:chgData name="Near San" userId="20825bfb6541c832" providerId="LiveId" clId="{B3F56679-35AB-4264-A946-65F86D16FD1A}" dt="2022-05-20T01:48:14.535" v="1268" actId="26606"/>
          <ac:picMkLst>
            <pc:docMk/>
            <pc:sldMk cId="3620324240" sldId="266"/>
            <ac:picMk id="30" creationId="{752E57AE-8D0C-5949-DDB8-A725C6C9BDEC}"/>
          </ac:picMkLst>
        </pc:picChg>
        <pc:picChg chg="add del mod">
          <ac:chgData name="Near San" userId="20825bfb6541c832" providerId="LiveId" clId="{B3F56679-35AB-4264-A946-65F86D16FD1A}" dt="2022-05-20T01:48:13.994" v="1267"/>
          <ac:picMkLst>
            <pc:docMk/>
            <pc:sldMk cId="3620324240" sldId="266"/>
            <ac:picMk id="1026" creationId="{AA9E0007-BB16-41B0-A614-71EAFABF8B73}"/>
          </ac:picMkLst>
        </pc:picChg>
        <pc:picChg chg="add mod">
          <ac:chgData name="Near San" userId="20825bfb6541c832" providerId="LiveId" clId="{B3F56679-35AB-4264-A946-65F86D16FD1A}" dt="2022-05-20T01:48:20.437" v="1270" actId="26606"/>
          <ac:picMkLst>
            <pc:docMk/>
            <pc:sldMk cId="3620324240" sldId="266"/>
            <ac:picMk id="1028" creationId="{D628D524-7748-F279-7780-E2D25E69CDFB}"/>
          </ac:picMkLst>
        </pc:picChg>
      </pc:sldChg>
      <pc:sldMasterChg chg="add del addSldLayout delSldLayout">
        <pc:chgData name="Near San" userId="20825bfb6541c832" providerId="LiveId" clId="{B3F56679-35AB-4264-A946-65F86D16FD1A}" dt="2022-05-11T18:37:15.674" v="4" actId="26606"/>
        <pc:sldMasterMkLst>
          <pc:docMk/>
          <pc:sldMasterMk cId="3503132405" sldId="2147483648"/>
        </pc:sldMasterMkLst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2441268807" sldId="2147483649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1878961764" sldId="2147483650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1198275877" sldId="2147483651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4014249497" sldId="2147483652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2096691333" sldId="2147483653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3987712539" sldId="2147483654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142937831" sldId="2147483655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3973350849" sldId="2147483656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2354559266" sldId="2147483657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4188246957" sldId="2147483658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3779162988" sldId="2147483659"/>
          </pc:sldLayoutMkLst>
        </pc:sldLayoutChg>
      </pc:sldMasterChg>
      <pc:sldMasterChg chg="add del replId addSldLayout delSldLayout">
        <pc:chgData name="Near San" userId="20825bfb6541c832" providerId="LiveId" clId="{B3F56679-35AB-4264-A946-65F86D16FD1A}" dt="2022-05-11T18:37:15.582" v="3" actId="26606"/>
        <pc:sldMasterMkLst>
          <pc:docMk/>
          <pc:sldMasterMk cId="4069100817" sldId="2147483660"/>
        </pc:sldMasterMkLst>
        <pc:sldLayoutChg chg="add del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724225493" sldId="2147483661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613549628" sldId="2147483662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946094857" sldId="2147483663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459538113" sldId="2147483664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1725567516" sldId="2147483665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114617441" sldId="2147483666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881182650" sldId="2147483667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237325535" sldId="2147483668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357610067" sldId="2147483669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141313980" sldId="2147483670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73855951" sldId="2147483671"/>
          </pc:sldLayoutMkLst>
        </pc:sldLayoutChg>
      </pc:sldMasterChg>
      <pc:sldMasterChg chg="add addSldLayout">
        <pc:chgData name="Near San" userId="20825bfb6541c832" providerId="LiveId" clId="{B3F56679-35AB-4264-A946-65F86D16FD1A}" dt="2022-05-11T18:37:15.674" v="4" actId="26606"/>
        <pc:sldMasterMkLst>
          <pc:docMk/>
          <pc:sldMasterMk cId="1353494885" sldId="2147483692"/>
        </pc:sldMasterMkLst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406544910" sldId="2147483681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995622354" sldId="2147483682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878561629" sldId="2147483683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427732577" sldId="2147483684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206525552" sldId="2147483685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545110972" sldId="2147483686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405364562" sldId="2147483687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486617250" sldId="2147483688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246675910" sldId="2147483689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236792451" sldId="2147483690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632484174" sldId="214748369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9748B-1ECC-4B6F-87E5-DB0A65FA490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35BBEC-16C7-4896-98CE-EE929083C946}">
      <dgm:prSet/>
      <dgm:spPr/>
      <dgm:t>
        <a:bodyPr/>
        <a:lstStyle/>
        <a:p>
          <a:r>
            <a:rPr lang="en-US"/>
            <a:t>Thực  Hiện</a:t>
          </a:r>
        </a:p>
      </dgm:t>
    </dgm:pt>
    <dgm:pt modelId="{F4CB4256-C48D-4189-A8A5-71858E446F6E}" type="parTrans" cxnId="{F2F8C446-6EA4-41BB-9CD8-DA3D7426199E}">
      <dgm:prSet/>
      <dgm:spPr/>
      <dgm:t>
        <a:bodyPr/>
        <a:lstStyle/>
        <a:p>
          <a:endParaRPr lang="en-US"/>
        </a:p>
      </dgm:t>
    </dgm:pt>
    <dgm:pt modelId="{8CEAB7E6-E59F-4F82-82CC-A942A094FDAC}" type="sibTrans" cxnId="{F2F8C446-6EA4-41BB-9CD8-DA3D7426199E}">
      <dgm:prSet/>
      <dgm:spPr/>
      <dgm:t>
        <a:bodyPr/>
        <a:lstStyle/>
        <a:p>
          <a:endParaRPr lang="en-US"/>
        </a:p>
      </dgm:t>
    </dgm:pt>
    <dgm:pt modelId="{7CE4739D-04F1-452D-B84A-AF7118D37503}">
      <dgm:prSet/>
      <dgm:spPr/>
      <dgm:t>
        <a:bodyPr/>
        <a:lstStyle/>
        <a:p>
          <a:r>
            <a:rPr lang="en-US"/>
            <a:t>+Data Collect</a:t>
          </a:r>
        </a:p>
      </dgm:t>
    </dgm:pt>
    <dgm:pt modelId="{DD75596E-AE8B-40C6-91F2-3D1ED07B55E6}" type="parTrans" cxnId="{83B34A96-E84C-4E21-8D7D-985C1FD36189}">
      <dgm:prSet/>
      <dgm:spPr/>
      <dgm:t>
        <a:bodyPr/>
        <a:lstStyle/>
        <a:p>
          <a:endParaRPr lang="en-US"/>
        </a:p>
      </dgm:t>
    </dgm:pt>
    <dgm:pt modelId="{E46A61BF-C7EC-43E7-9F7D-38BBA1FE3F0E}" type="sibTrans" cxnId="{83B34A96-E84C-4E21-8D7D-985C1FD36189}">
      <dgm:prSet/>
      <dgm:spPr/>
      <dgm:t>
        <a:bodyPr/>
        <a:lstStyle/>
        <a:p>
          <a:endParaRPr lang="en-US"/>
        </a:p>
      </dgm:t>
    </dgm:pt>
    <dgm:pt modelId="{647B359F-36FC-4B38-9791-F2C8567FC5AB}">
      <dgm:prSet/>
      <dgm:spPr/>
      <dgm:t>
        <a:bodyPr/>
        <a:lstStyle/>
        <a:p>
          <a:r>
            <a:rPr lang="en-US"/>
            <a:t>+OOP System design</a:t>
          </a:r>
        </a:p>
      </dgm:t>
    </dgm:pt>
    <dgm:pt modelId="{683CCF16-9B79-40D0-8870-1D8FE22D980E}" type="parTrans" cxnId="{D03EDB0A-B404-432C-8B6A-96E12956F266}">
      <dgm:prSet/>
      <dgm:spPr/>
      <dgm:t>
        <a:bodyPr/>
        <a:lstStyle/>
        <a:p>
          <a:endParaRPr lang="en-US"/>
        </a:p>
      </dgm:t>
    </dgm:pt>
    <dgm:pt modelId="{316704A6-59A9-4192-B0B0-EE3182ED55B4}" type="sibTrans" cxnId="{D03EDB0A-B404-432C-8B6A-96E12956F266}">
      <dgm:prSet/>
      <dgm:spPr/>
      <dgm:t>
        <a:bodyPr/>
        <a:lstStyle/>
        <a:p>
          <a:endParaRPr lang="en-US"/>
        </a:p>
      </dgm:t>
    </dgm:pt>
    <dgm:pt modelId="{966BD5FE-6BA9-4CA1-9D8E-063F6B2ADB21}">
      <dgm:prSet/>
      <dgm:spPr/>
      <dgm:t>
        <a:bodyPr/>
        <a:lstStyle/>
        <a:p>
          <a:r>
            <a:rPr lang="en-US"/>
            <a:t>+basic function</a:t>
          </a:r>
        </a:p>
      </dgm:t>
    </dgm:pt>
    <dgm:pt modelId="{4A84A2CD-0285-44D6-9730-873B6C5A4D18}" type="parTrans" cxnId="{D02A3FCB-D27B-42A2-BE41-6634B3BCD72F}">
      <dgm:prSet/>
      <dgm:spPr/>
      <dgm:t>
        <a:bodyPr/>
        <a:lstStyle/>
        <a:p>
          <a:endParaRPr lang="en-US"/>
        </a:p>
      </dgm:t>
    </dgm:pt>
    <dgm:pt modelId="{AB0C691D-95D3-408A-B034-B3AE1C63AF18}" type="sibTrans" cxnId="{D02A3FCB-D27B-42A2-BE41-6634B3BCD72F}">
      <dgm:prSet/>
      <dgm:spPr/>
      <dgm:t>
        <a:bodyPr/>
        <a:lstStyle/>
        <a:p>
          <a:endParaRPr lang="en-US"/>
        </a:p>
      </dgm:t>
    </dgm:pt>
    <dgm:pt modelId="{6ADA4B3E-2021-4E75-99C8-CC7AAC8BBBB0}">
      <dgm:prSet/>
      <dgm:spPr/>
      <dgm:t>
        <a:bodyPr/>
        <a:lstStyle/>
        <a:p>
          <a:r>
            <a:rPr lang="en-US"/>
            <a:t>Kết quả</a:t>
          </a:r>
        </a:p>
      </dgm:t>
    </dgm:pt>
    <dgm:pt modelId="{A1F04570-2A06-476A-8C00-AB0CD31CE5CD}" type="parTrans" cxnId="{28A0F373-12E4-44D8-8F28-5BAAC9D8FEDB}">
      <dgm:prSet/>
      <dgm:spPr/>
      <dgm:t>
        <a:bodyPr/>
        <a:lstStyle/>
        <a:p>
          <a:endParaRPr lang="en-US"/>
        </a:p>
      </dgm:t>
    </dgm:pt>
    <dgm:pt modelId="{23FA2E63-4D01-4A89-9C62-AE7AAF0BE583}" type="sibTrans" cxnId="{28A0F373-12E4-44D8-8F28-5BAAC9D8FEDB}">
      <dgm:prSet/>
      <dgm:spPr/>
      <dgm:t>
        <a:bodyPr/>
        <a:lstStyle/>
        <a:p>
          <a:endParaRPr lang="en-US"/>
        </a:p>
      </dgm:t>
    </dgm:pt>
    <dgm:pt modelId="{21D12CCB-4489-4E26-B8CC-B0BC7103FEB4}">
      <dgm:prSet/>
      <dgm:spPr/>
      <dgm:t>
        <a:bodyPr/>
        <a:lstStyle/>
        <a:p>
          <a:r>
            <a:rPr lang="en-US"/>
            <a:t>+complete basic function</a:t>
          </a:r>
        </a:p>
      </dgm:t>
    </dgm:pt>
    <dgm:pt modelId="{71A6A849-5610-4ED4-B7E8-AC61447B5441}" type="parTrans" cxnId="{E2B5EFCF-5CFF-42EC-B6CF-5F9C72271BE7}">
      <dgm:prSet/>
      <dgm:spPr/>
      <dgm:t>
        <a:bodyPr/>
        <a:lstStyle/>
        <a:p>
          <a:endParaRPr lang="en-US"/>
        </a:p>
      </dgm:t>
    </dgm:pt>
    <dgm:pt modelId="{C5F6C25D-ED71-4671-9ED9-E7C07903354F}" type="sibTrans" cxnId="{E2B5EFCF-5CFF-42EC-B6CF-5F9C72271BE7}">
      <dgm:prSet/>
      <dgm:spPr/>
      <dgm:t>
        <a:bodyPr/>
        <a:lstStyle/>
        <a:p>
          <a:endParaRPr lang="en-US"/>
        </a:p>
      </dgm:t>
    </dgm:pt>
    <dgm:pt modelId="{4130E845-DCCA-4C5E-8E00-3E189A66FEC4}">
      <dgm:prSet/>
      <dgm:spPr/>
      <dgm:t>
        <a:bodyPr/>
        <a:lstStyle/>
        <a:p>
          <a:r>
            <a:rPr lang="en-US"/>
            <a:t>+Predict future</a:t>
          </a:r>
        </a:p>
      </dgm:t>
    </dgm:pt>
    <dgm:pt modelId="{E3D7A604-DEB6-42EA-9F93-BBA8228D1EC1}" type="parTrans" cxnId="{1EF65C6F-67C2-4C1C-B21E-44FD7C504AF8}">
      <dgm:prSet/>
      <dgm:spPr/>
      <dgm:t>
        <a:bodyPr/>
        <a:lstStyle/>
        <a:p>
          <a:endParaRPr lang="en-US"/>
        </a:p>
      </dgm:t>
    </dgm:pt>
    <dgm:pt modelId="{53966B88-6C87-4870-B774-A22E432C0C22}" type="sibTrans" cxnId="{1EF65C6F-67C2-4C1C-B21E-44FD7C504AF8}">
      <dgm:prSet/>
      <dgm:spPr/>
      <dgm:t>
        <a:bodyPr/>
        <a:lstStyle/>
        <a:p>
          <a:endParaRPr lang="en-US"/>
        </a:p>
      </dgm:t>
    </dgm:pt>
    <dgm:pt modelId="{1CFC26F2-63D5-4DCF-A388-64662F8B55FC}" type="pres">
      <dgm:prSet presAssocID="{E039748B-1ECC-4B6F-87E5-DB0A65FA490D}" presName="Name0" presStyleCnt="0">
        <dgm:presLayoutVars>
          <dgm:dir/>
          <dgm:animLvl val="lvl"/>
          <dgm:resizeHandles val="exact"/>
        </dgm:presLayoutVars>
      </dgm:prSet>
      <dgm:spPr/>
    </dgm:pt>
    <dgm:pt modelId="{44457A66-E76B-4318-A216-AD416B102102}" type="pres">
      <dgm:prSet presAssocID="{D935BBEC-16C7-4896-98CE-EE929083C946}" presName="linNode" presStyleCnt="0"/>
      <dgm:spPr/>
    </dgm:pt>
    <dgm:pt modelId="{BF2F41FC-ACEB-4789-941C-FE515ADC3A17}" type="pres">
      <dgm:prSet presAssocID="{D935BBEC-16C7-4896-98CE-EE929083C946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4726781F-285F-4362-BC21-896EFF09EF00}" type="pres">
      <dgm:prSet presAssocID="{D935BBEC-16C7-4896-98CE-EE929083C946}" presName="descendantText" presStyleLbl="alignNode1" presStyleIdx="0" presStyleCnt="2">
        <dgm:presLayoutVars>
          <dgm:bulletEnabled/>
        </dgm:presLayoutVars>
      </dgm:prSet>
      <dgm:spPr/>
    </dgm:pt>
    <dgm:pt modelId="{F4DE860A-32F6-4B52-B01E-69BB365B4BCB}" type="pres">
      <dgm:prSet presAssocID="{8CEAB7E6-E59F-4F82-82CC-A942A094FDAC}" presName="sp" presStyleCnt="0"/>
      <dgm:spPr/>
    </dgm:pt>
    <dgm:pt modelId="{4054B239-CD93-45F3-9D55-1EB08DC38F94}" type="pres">
      <dgm:prSet presAssocID="{6ADA4B3E-2021-4E75-99C8-CC7AAC8BBBB0}" presName="linNode" presStyleCnt="0"/>
      <dgm:spPr/>
    </dgm:pt>
    <dgm:pt modelId="{FD4ECD5F-AB9F-4038-B28C-AC7633919B37}" type="pres">
      <dgm:prSet presAssocID="{6ADA4B3E-2021-4E75-99C8-CC7AAC8BBBB0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F985E146-8C55-493A-B2D2-2E6D278178E2}" type="pres">
      <dgm:prSet presAssocID="{6ADA4B3E-2021-4E75-99C8-CC7AAC8BBBB0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D03EDB0A-B404-432C-8B6A-96E12956F266}" srcId="{D935BBEC-16C7-4896-98CE-EE929083C946}" destId="{647B359F-36FC-4B38-9791-F2C8567FC5AB}" srcOrd="1" destOrd="0" parTransId="{683CCF16-9B79-40D0-8870-1D8FE22D980E}" sibTransId="{316704A6-59A9-4192-B0B0-EE3182ED55B4}"/>
    <dgm:cxn modelId="{7C686112-F5E7-4A83-89CA-A0F3BCE73005}" type="presOf" srcId="{D935BBEC-16C7-4896-98CE-EE929083C946}" destId="{BF2F41FC-ACEB-4789-941C-FE515ADC3A17}" srcOrd="0" destOrd="0" presId="urn:microsoft.com/office/officeart/2016/7/layout/VerticalHollowActionList"/>
    <dgm:cxn modelId="{588ED93B-FBA4-4200-9BB9-59D783A01307}" type="presOf" srcId="{966BD5FE-6BA9-4CA1-9D8E-063F6B2ADB21}" destId="{4726781F-285F-4362-BC21-896EFF09EF00}" srcOrd="0" destOrd="2" presId="urn:microsoft.com/office/officeart/2016/7/layout/VerticalHollowActionList"/>
    <dgm:cxn modelId="{F2F8C446-6EA4-41BB-9CD8-DA3D7426199E}" srcId="{E039748B-1ECC-4B6F-87E5-DB0A65FA490D}" destId="{D935BBEC-16C7-4896-98CE-EE929083C946}" srcOrd="0" destOrd="0" parTransId="{F4CB4256-C48D-4189-A8A5-71858E446F6E}" sibTransId="{8CEAB7E6-E59F-4F82-82CC-A942A094FDAC}"/>
    <dgm:cxn modelId="{1EF65C6F-67C2-4C1C-B21E-44FD7C504AF8}" srcId="{6ADA4B3E-2021-4E75-99C8-CC7AAC8BBBB0}" destId="{4130E845-DCCA-4C5E-8E00-3E189A66FEC4}" srcOrd="1" destOrd="0" parTransId="{E3D7A604-DEB6-42EA-9F93-BBA8228D1EC1}" sibTransId="{53966B88-6C87-4870-B774-A22E432C0C22}"/>
    <dgm:cxn modelId="{65A3FB70-5D3A-475D-A133-942C9BF92C87}" type="presOf" srcId="{6ADA4B3E-2021-4E75-99C8-CC7AAC8BBBB0}" destId="{FD4ECD5F-AB9F-4038-B28C-AC7633919B37}" srcOrd="0" destOrd="0" presId="urn:microsoft.com/office/officeart/2016/7/layout/VerticalHollowActionList"/>
    <dgm:cxn modelId="{28A0F373-12E4-44D8-8F28-5BAAC9D8FEDB}" srcId="{E039748B-1ECC-4B6F-87E5-DB0A65FA490D}" destId="{6ADA4B3E-2021-4E75-99C8-CC7AAC8BBBB0}" srcOrd="1" destOrd="0" parTransId="{A1F04570-2A06-476A-8C00-AB0CD31CE5CD}" sibTransId="{23FA2E63-4D01-4A89-9C62-AE7AAF0BE583}"/>
    <dgm:cxn modelId="{4F7F8A77-151E-4D31-A0C0-F986D618FB4D}" type="presOf" srcId="{7CE4739D-04F1-452D-B84A-AF7118D37503}" destId="{4726781F-285F-4362-BC21-896EFF09EF00}" srcOrd="0" destOrd="0" presId="urn:microsoft.com/office/officeart/2016/7/layout/VerticalHollowActionList"/>
    <dgm:cxn modelId="{E3A18F5A-6AF0-4F48-958C-0FAF056C4044}" type="presOf" srcId="{647B359F-36FC-4B38-9791-F2C8567FC5AB}" destId="{4726781F-285F-4362-BC21-896EFF09EF00}" srcOrd="0" destOrd="1" presId="urn:microsoft.com/office/officeart/2016/7/layout/VerticalHollowActionList"/>
    <dgm:cxn modelId="{83B34A96-E84C-4E21-8D7D-985C1FD36189}" srcId="{D935BBEC-16C7-4896-98CE-EE929083C946}" destId="{7CE4739D-04F1-452D-B84A-AF7118D37503}" srcOrd="0" destOrd="0" parTransId="{DD75596E-AE8B-40C6-91F2-3D1ED07B55E6}" sibTransId="{E46A61BF-C7EC-43E7-9F7D-38BBA1FE3F0E}"/>
    <dgm:cxn modelId="{D02A3FCB-D27B-42A2-BE41-6634B3BCD72F}" srcId="{D935BBEC-16C7-4896-98CE-EE929083C946}" destId="{966BD5FE-6BA9-4CA1-9D8E-063F6B2ADB21}" srcOrd="2" destOrd="0" parTransId="{4A84A2CD-0285-44D6-9730-873B6C5A4D18}" sibTransId="{AB0C691D-95D3-408A-B034-B3AE1C63AF18}"/>
    <dgm:cxn modelId="{3037E5CE-A8D7-47B7-A32F-A37FABA8D3B3}" type="presOf" srcId="{4130E845-DCCA-4C5E-8E00-3E189A66FEC4}" destId="{F985E146-8C55-493A-B2D2-2E6D278178E2}" srcOrd="0" destOrd="1" presId="urn:microsoft.com/office/officeart/2016/7/layout/VerticalHollowActionList"/>
    <dgm:cxn modelId="{E2B5EFCF-5CFF-42EC-B6CF-5F9C72271BE7}" srcId="{6ADA4B3E-2021-4E75-99C8-CC7AAC8BBBB0}" destId="{21D12CCB-4489-4E26-B8CC-B0BC7103FEB4}" srcOrd="0" destOrd="0" parTransId="{71A6A849-5610-4ED4-B7E8-AC61447B5441}" sibTransId="{C5F6C25D-ED71-4671-9ED9-E7C07903354F}"/>
    <dgm:cxn modelId="{6C1932E0-C0B6-4CC8-9FA0-8AA6F61F2A99}" type="presOf" srcId="{21D12CCB-4489-4E26-B8CC-B0BC7103FEB4}" destId="{F985E146-8C55-493A-B2D2-2E6D278178E2}" srcOrd="0" destOrd="0" presId="urn:microsoft.com/office/officeart/2016/7/layout/VerticalHollowActionList"/>
    <dgm:cxn modelId="{D35B38E0-9558-4547-B9D8-E81B97F633FB}" type="presOf" srcId="{E039748B-1ECC-4B6F-87E5-DB0A65FA490D}" destId="{1CFC26F2-63D5-4DCF-A388-64662F8B55FC}" srcOrd="0" destOrd="0" presId="urn:microsoft.com/office/officeart/2016/7/layout/VerticalHollowActionList"/>
    <dgm:cxn modelId="{97A71BE2-2145-4836-9D45-C8F9E4E98EFF}" type="presParOf" srcId="{1CFC26F2-63D5-4DCF-A388-64662F8B55FC}" destId="{44457A66-E76B-4318-A216-AD416B102102}" srcOrd="0" destOrd="0" presId="urn:microsoft.com/office/officeart/2016/7/layout/VerticalHollowActionList"/>
    <dgm:cxn modelId="{C0A5A5B1-B64F-4A90-948B-9AE9D236671D}" type="presParOf" srcId="{44457A66-E76B-4318-A216-AD416B102102}" destId="{BF2F41FC-ACEB-4789-941C-FE515ADC3A17}" srcOrd="0" destOrd="0" presId="urn:microsoft.com/office/officeart/2016/7/layout/VerticalHollowActionList"/>
    <dgm:cxn modelId="{69092173-7983-4D62-BA8F-32A28B5736A7}" type="presParOf" srcId="{44457A66-E76B-4318-A216-AD416B102102}" destId="{4726781F-285F-4362-BC21-896EFF09EF00}" srcOrd="1" destOrd="0" presId="urn:microsoft.com/office/officeart/2016/7/layout/VerticalHollowActionList"/>
    <dgm:cxn modelId="{5FD46B21-B11A-4F5C-B57E-AC013CF8E5B2}" type="presParOf" srcId="{1CFC26F2-63D5-4DCF-A388-64662F8B55FC}" destId="{F4DE860A-32F6-4B52-B01E-69BB365B4BCB}" srcOrd="1" destOrd="0" presId="urn:microsoft.com/office/officeart/2016/7/layout/VerticalHollowActionList"/>
    <dgm:cxn modelId="{49D25EA5-0BA4-497F-8F9C-2BC9273FC71F}" type="presParOf" srcId="{1CFC26F2-63D5-4DCF-A388-64662F8B55FC}" destId="{4054B239-CD93-45F3-9D55-1EB08DC38F94}" srcOrd="2" destOrd="0" presId="urn:microsoft.com/office/officeart/2016/7/layout/VerticalHollowActionList"/>
    <dgm:cxn modelId="{35570AE3-23B4-4004-91AC-C3DE908C5A76}" type="presParOf" srcId="{4054B239-CD93-45F3-9D55-1EB08DC38F94}" destId="{FD4ECD5F-AB9F-4038-B28C-AC7633919B37}" srcOrd="0" destOrd="0" presId="urn:microsoft.com/office/officeart/2016/7/layout/VerticalHollowActionList"/>
    <dgm:cxn modelId="{13A0845F-2012-4663-8927-3CC1538C636F}" type="presParOf" srcId="{4054B239-CD93-45F3-9D55-1EB08DC38F94}" destId="{F985E146-8C55-493A-B2D2-2E6D278178E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6781F-285F-4362-BC21-896EFF09EF00}">
      <dsp:nvSpPr>
        <dsp:cNvPr id="0" name=""/>
        <dsp:cNvSpPr/>
      </dsp:nvSpPr>
      <dsp:spPr>
        <a:xfrm>
          <a:off x="1367391" y="537"/>
          <a:ext cx="5469564" cy="29669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125" tIns="753595" rIns="106125" bIns="7535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+Data Collect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+OOP System design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+basic function</a:t>
          </a:r>
        </a:p>
      </dsp:txBody>
      <dsp:txXfrm>
        <a:off x="1367391" y="537"/>
        <a:ext cx="5469564" cy="2966909"/>
      </dsp:txXfrm>
    </dsp:sp>
    <dsp:sp modelId="{BF2F41FC-ACEB-4789-941C-FE515ADC3A17}">
      <dsp:nvSpPr>
        <dsp:cNvPr id="0" name=""/>
        <dsp:cNvSpPr/>
      </dsp:nvSpPr>
      <dsp:spPr>
        <a:xfrm>
          <a:off x="0" y="537"/>
          <a:ext cx="1367391" cy="2966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58" tIns="293065" rIns="72358" bIns="29306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Thực  Hiện</a:t>
          </a:r>
        </a:p>
      </dsp:txBody>
      <dsp:txXfrm>
        <a:off x="0" y="537"/>
        <a:ext cx="1367391" cy="2966909"/>
      </dsp:txXfrm>
    </dsp:sp>
    <dsp:sp modelId="{F985E146-8C55-493A-B2D2-2E6D278178E2}">
      <dsp:nvSpPr>
        <dsp:cNvPr id="0" name=""/>
        <dsp:cNvSpPr/>
      </dsp:nvSpPr>
      <dsp:spPr>
        <a:xfrm>
          <a:off x="1367391" y="3145461"/>
          <a:ext cx="5469564" cy="29669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125" tIns="753595" rIns="106125" bIns="7535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+complete basic function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+Predict future</a:t>
          </a:r>
        </a:p>
      </dsp:txBody>
      <dsp:txXfrm>
        <a:off x="1367391" y="3145461"/>
        <a:ext cx="5469564" cy="2966909"/>
      </dsp:txXfrm>
    </dsp:sp>
    <dsp:sp modelId="{FD4ECD5F-AB9F-4038-B28C-AC7633919B37}">
      <dsp:nvSpPr>
        <dsp:cNvPr id="0" name=""/>
        <dsp:cNvSpPr/>
      </dsp:nvSpPr>
      <dsp:spPr>
        <a:xfrm>
          <a:off x="0" y="3145461"/>
          <a:ext cx="1367391" cy="2966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58" tIns="293065" rIns="72358" bIns="29306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Kết quả</a:t>
          </a:r>
        </a:p>
      </dsp:txBody>
      <dsp:txXfrm>
        <a:off x="0" y="3145461"/>
        <a:ext cx="1367391" cy="2966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2022-05-20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4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1" r:id="rId6"/>
    <p:sldLayoutId id="2147483682" r:id="rId7"/>
    <p:sldLayoutId id="2147483683" r:id="rId8"/>
    <p:sldLayoutId id="2147483691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04CF648-5CB3-49E4-BE34-8A059890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69E559C-09DA-4586-86C9-F3C05D9A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B41C2-A07B-74D4-9085-F782A4D90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4116035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Nhóm</a:t>
            </a:r>
            <a:r>
              <a:rPr lang="en-US" dirty="0"/>
              <a:t>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9588-7872-FE81-C741-79E5F1C7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4116035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Cryptocurrency Historical Prices</a:t>
            </a:r>
          </a:p>
          <a:p>
            <a:pPr algn="l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</a:t>
            </a:r>
          </a:p>
          <a:p>
            <a:pPr algn="l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19521953</a:t>
            </a:r>
          </a:p>
          <a:p>
            <a:pPr algn="l"/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19521530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7AA7ECE-DB5E-48B2-9EF4-7EEAF123B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8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Digital bar graph">
            <a:extLst>
              <a:ext uri="{FF2B5EF4-FFF2-40B4-BE49-F238E27FC236}">
                <a16:creationId xmlns:a16="http://schemas.microsoft.com/office/drawing/2014/main" id="{F6E5A07D-4729-0D04-37F8-B82C6506F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0" r="3" b="7771"/>
          <a:stretch/>
        </p:blipFill>
        <p:spPr>
          <a:xfrm>
            <a:off x="5327444" y="10"/>
            <a:ext cx="6859801" cy="3427190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454F422E-435A-4694-BE6E-B4968E79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E9F60-E2BA-44E6-8C5B-A51B1929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2430862-1B4A-470B-8AD3-780215B67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168F1C9-4999-4AA2-A916-26FD96868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826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D29CA-00CC-A677-BF41-5700FC86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3948953" cy="5817056"/>
          </a:xfrm>
        </p:spPr>
        <p:txBody>
          <a:bodyPr anchor="ctr">
            <a:normAutofit/>
          </a:bodyPr>
          <a:lstStyle/>
          <a:p>
            <a:r>
              <a:rPr lang="en-US" sz="4400"/>
              <a:t>Giới Thiệu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3F3737-22A8-E540-94B0-A3C99BAA4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485509"/>
              </p:ext>
            </p:extLst>
          </p:nvPr>
        </p:nvGraphicFramePr>
        <p:xfrm>
          <a:off x="5042848" y="238836"/>
          <a:ext cx="6836956" cy="611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1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70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3" name="Rectangle 72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D87F0-917D-9C97-9561-2FCB3B0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114800" cy="1812537"/>
          </a:xfrm>
        </p:spPr>
        <p:txBody>
          <a:bodyPr anchor="b">
            <a:normAutofit/>
          </a:bodyPr>
          <a:lstStyle/>
          <a:p>
            <a:r>
              <a:rPr lang="en-US" sz="440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E24D-11FC-5449-2EED-790CF9F6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98" y="3882118"/>
            <a:ext cx="2385060" cy="1406693"/>
          </a:xfrm>
        </p:spPr>
        <p:txBody>
          <a:bodyPr anchor="t"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1044" name="Rectangle 74">
            <a:extLst>
              <a:ext uri="{FF2B5EF4-FFF2-40B4-BE49-F238E27FC236}">
                <a16:creationId xmlns:a16="http://schemas.microsoft.com/office/drawing/2014/main" id="{B561DE1A-F39F-46D4-BA9A-9DAB77A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74F10-FE07-9A15-CE50-41D2E670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78" y="588423"/>
            <a:ext cx="6383984" cy="2250354"/>
          </a:xfrm>
          <a:prstGeom prst="rect">
            <a:avLst/>
          </a:prstGeom>
        </p:spPr>
      </p:pic>
      <p:sp>
        <p:nvSpPr>
          <p:cNvPr id="1045" name="Rectangle 76">
            <a:extLst>
              <a:ext uri="{FF2B5EF4-FFF2-40B4-BE49-F238E27FC236}">
                <a16:creationId xmlns:a16="http://schemas.microsoft.com/office/drawing/2014/main" id="{C6105A24-81C0-4B45-99A5-311F3B74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oldman Sachs leads $15 million Series B round for blockchain data firm  Coin Metrics - Ledger Insights - enterprise blockchain">
            <a:extLst>
              <a:ext uri="{FF2B5EF4-FFF2-40B4-BE49-F238E27FC236}">
                <a16:creationId xmlns:a16="http://schemas.microsoft.com/office/drawing/2014/main" id="{CF25D2A0-D972-7FB8-FC10-1C8314F55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278" y="4193436"/>
            <a:ext cx="2934559" cy="19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78">
            <a:extLst>
              <a:ext uri="{FF2B5EF4-FFF2-40B4-BE49-F238E27FC236}">
                <a16:creationId xmlns:a16="http://schemas.microsoft.com/office/drawing/2014/main" id="{C3B21356-601F-4761-B3FB-16E3D4A5C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Graphic 80">
            <a:extLst>
              <a:ext uri="{FF2B5EF4-FFF2-40B4-BE49-F238E27FC236}">
                <a16:creationId xmlns:a16="http://schemas.microsoft.com/office/drawing/2014/main" id="{004EF464-0C9E-4D7E-B8B3-865285819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Điểm danh top 5 phần mềm phân tích chứng khoán">
            <a:extLst>
              <a:ext uri="{FF2B5EF4-FFF2-40B4-BE49-F238E27FC236}">
                <a16:creationId xmlns:a16="http://schemas.microsoft.com/office/drawing/2014/main" id="{0A431F1E-813C-99B8-B790-7CF6D4CC9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/>
          <a:stretch/>
        </p:blipFill>
        <p:spPr bwMode="auto">
          <a:xfrm>
            <a:off x="5355" y="10"/>
            <a:ext cx="12186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1C3EB-EC29-59C7-8282-18B14EE0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43294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App Tham Khảo</a:t>
            </a:r>
          </a:p>
        </p:txBody>
      </p:sp>
    </p:spTree>
    <p:extLst>
      <p:ext uri="{BB962C8B-B14F-4D97-AF65-F5344CB8AC3E}">
        <p14:creationId xmlns:p14="http://schemas.microsoft.com/office/powerpoint/2010/main" val="19418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CE74505-85B7-4C6D-8066-30E306CB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23C43-4FEC-89E0-7CE8-21B26DF4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434708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OOP Diagram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98D0D6-0746-25CF-075F-3B04BCFB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6"/>
          <a:stretch/>
        </p:blipFill>
        <p:spPr>
          <a:xfrm>
            <a:off x="5821119" y="476601"/>
            <a:ext cx="5888959" cy="59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8" name="Picture 4" descr="20 Million Unemployed, But the Dow Jones Industrial Average Goes Up">
            <a:extLst>
              <a:ext uri="{FF2B5EF4-FFF2-40B4-BE49-F238E27FC236}">
                <a16:creationId xmlns:a16="http://schemas.microsoft.com/office/drawing/2014/main" id="{D628D524-7748-F279-7780-E2D25E69C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3048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8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689FD-67E4-735C-8A0C-82A5C5A1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65846"/>
            <a:ext cx="488745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0324240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91"/>
      </a:accent1>
      <a:accent2>
        <a:srgbClr val="D517CE"/>
      </a:accent2>
      <a:accent3>
        <a:srgbClr val="9F29E7"/>
      </a:accent3>
      <a:accent4>
        <a:srgbClr val="4823D7"/>
      </a:accent4>
      <a:accent5>
        <a:srgbClr val="2951E7"/>
      </a:accent5>
      <a:accent6>
        <a:srgbClr val="178ED5"/>
      </a:accent6>
      <a:hlink>
        <a:srgbClr val="3F45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AvenirNext LT Pro Medium</vt:lpstr>
      <vt:lpstr>Arial</vt:lpstr>
      <vt:lpstr>Calibri</vt:lpstr>
      <vt:lpstr>Gill Sans Nova</vt:lpstr>
      <vt:lpstr>CelebrationVTI</vt:lpstr>
      <vt:lpstr>Nhóm 19</vt:lpstr>
      <vt:lpstr>Giới Thiệu</vt:lpstr>
      <vt:lpstr>Nội dung</vt:lpstr>
      <vt:lpstr>App Tham Khảo</vt:lpstr>
      <vt:lpstr>OOP Diagram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Near San</dc:creator>
  <cp:lastModifiedBy>Near San</cp:lastModifiedBy>
  <cp:revision>1</cp:revision>
  <dcterms:created xsi:type="dcterms:W3CDTF">2022-05-11T18:36:35Z</dcterms:created>
  <dcterms:modified xsi:type="dcterms:W3CDTF">2022-05-20T03:35:34Z</dcterms:modified>
</cp:coreProperties>
</file>