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sldIdLst>
    <p:sldId id="256" r:id="rId2"/>
    <p:sldId id="266" r:id="rId3"/>
    <p:sldId id="265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8"/>
    <p:restoredTop sz="95522"/>
  </p:normalViewPr>
  <p:slideViewPr>
    <p:cSldViewPr snapToGrid="0" snapToObjects="1">
      <p:cViewPr varScale="1">
        <p:scale>
          <a:sx n="69" d="100"/>
          <a:sy n="69" d="100"/>
        </p:scale>
        <p:origin x="-18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4416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9E2B7-2997-4A4A-B127-E0D2022B144B}" type="datetimeFigureOut">
              <a:rPr lang="es-ES" smtClean="0"/>
              <a:pPr/>
              <a:t>13/09/2024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64BC4-1A62-304B-856B-5D1647A43E2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3056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ángulo 7">
            <a:extLst>
              <a:ext uri="{FF2B5EF4-FFF2-40B4-BE49-F238E27FC236}">
                <a16:creationId xmlns:a16="http://schemas.microsoft.com/office/drawing/2014/main" xmlns="" id="{24FE77A7-11B1-9146-9D70-055A609EF33E}"/>
              </a:ext>
            </a:extLst>
          </p:cNvPr>
          <p:cNvSpPr/>
          <p:nvPr userDrawn="1"/>
        </p:nvSpPr>
        <p:spPr>
          <a:xfrm>
            <a:off x="764510" y="744469"/>
            <a:ext cx="180000" cy="440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Rectángulo 11">
            <a:extLst>
              <a:ext uri="{FF2B5EF4-FFF2-40B4-BE49-F238E27FC236}">
                <a16:creationId xmlns:a16="http://schemas.microsoft.com/office/drawing/2014/main" xmlns="" id="{51F77785-9B97-2E4F-95AA-DEE92864B57C}"/>
              </a:ext>
            </a:extLst>
          </p:cNvPr>
          <p:cNvSpPr/>
          <p:nvPr userDrawn="1"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2853A04B-1BE9-0543-8570-92D1D77129E3}"/>
              </a:ext>
            </a:extLst>
          </p:cNvPr>
          <p:cNvSpPr/>
          <p:nvPr userDrawn="1"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ángulo 14">
            <a:extLst>
              <a:ext uri="{FF2B5EF4-FFF2-40B4-BE49-F238E27FC236}">
                <a16:creationId xmlns:a16="http://schemas.microsoft.com/office/drawing/2014/main" xmlns="" id="{17890557-0B49-D143-925C-75F6E34B7BB8}"/>
              </a:ext>
            </a:extLst>
          </p:cNvPr>
          <p:cNvSpPr/>
          <p:nvPr userDrawn="1"/>
        </p:nvSpPr>
        <p:spPr>
          <a:xfrm rot="5400000">
            <a:off x="2878754" y="-1369775"/>
            <a:ext cx="180000" cy="440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5" name="Imagen 8" descr="Icono&#10;&#10;Descripción generada automáticamente">
            <a:extLst>
              <a:ext uri="{FF2B5EF4-FFF2-40B4-BE49-F238E27FC236}">
                <a16:creationId xmlns:a16="http://schemas.microsoft.com/office/drawing/2014/main" xmlns="" id="{25FDF3EA-5256-5BBE-B969-EE42F1B1E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36200" y="4382116"/>
            <a:ext cx="1270000" cy="1320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xmlns="" id="{0B058BCC-BFCE-7540-8F50-9C71E0B934DE}"/>
              </a:ext>
            </a:extLst>
          </p:cNvPr>
          <p:cNvSpPr/>
          <p:nvPr userDrawn="1"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Rectángulo 9">
            <a:extLst>
              <a:ext uri="{FF2B5EF4-FFF2-40B4-BE49-F238E27FC236}">
                <a16:creationId xmlns:a16="http://schemas.microsoft.com/office/drawing/2014/main" xmlns="" id="{EE05311C-6AB8-CE47-BDEF-1E5705FA3FEB}"/>
              </a:ext>
            </a:extLst>
          </p:cNvPr>
          <p:cNvSpPr/>
          <p:nvPr userDrawn="1"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9" name="Imagen 13" descr="Icono&#10;&#10;Descripción generada automáticamente">
            <a:extLst>
              <a:ext uri="{FF2B5EF4-FFF2-40B4-BE49-F238E27FC236}">
                <a16:creationId xmlns:a16="http://schemas.microsoft.com/office/drawing/2014/main" xmlns="" id="{491C9BFB-3E58-DC65-8DA6-6504E942A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30683" y="4510372"/>
            <a:ext cx="1270000" cy="1320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xmlns="" id="{E42AA22F-0F6D-FBF8-7355-D2BF3ABA0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8998" y="6172199"/>
            <a:ext cx="2359660" cy="657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pic>
        <p:nvPicPr>
          <p:cNvPr id="11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xmlns="" id="{7F0EA112-E8DD-292F-754B-E230C0C746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7210" y="6200101"/>
            <a:ext cx="2359660" cy="65789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xmlns="" id="{FBD92102-72A0-B8E1-8DC4-841CD939F24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21520" y="6124437"/>
            <a:ext cx="2359660" cy="6578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lov9iu8YLw" TargetMode="External"/><Relationship Id="rId2" Type="http://schemas.openxmlformats.org/officeDocument/2006/relationships/hyperlink" Target="https://www.resume-now.com/job-resources/cv/how-t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9FCBF5D-0595-BF40-B42B-BBA64CADE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s-ES" sz="4400" dirty="0" smtClean="0"/>
              <a:t>WRITING</a:t>
            </a:r>
            <a:endParaRPr lang="es-ES" sz="4400" dirty="0" smtClean="0"/>
          </a:p>
          <a:p>
            <a:pPr algn="ctr"/>
            <a:r>
              <a:rPr lang="es-ES" sz="4400" dirty="0" smtClean="0"/>
              <a:t>UNIT </a:t>
            </a:r>
            <a:r>
              <a:rPr lang="es-ES" sz="4400" dirty="0" smtClean="0"/>
              <a:t>9</a:t>
            </a:r>
            <a:endParaRPr lang="es-ES" sz="4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1418" y="1228436"/>
            <a:ext cx="976283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write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CV in </a:t>
            </a:r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easy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7 </a:t>
            </a:r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46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SEVEN STEPS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>
              <a:latin typeface="Bahnschrift Light" pitchFamily="34" charset="0"/>
            </a:endParaRPr>
          </a:p>
          <a:p>
            <a:r>
              <a:rPr lang="en-US" sz="2400" dirty="0" smtClean="0"/>
              <a:t>Choose a CV template.</a:t>
            </a:r>
          </a:p>
          <a:p>
            <a:r>
              <a:rPr lang="en-US" sz="2400" dirty="0" smtClean="0"/>
              <a:t>Add your contact information.</a:t>
            </a:r>
          </a:p>
          <a:p>
            <a:r>
              <a:rPr lang="en-US" sz="2400" dirty="0" smtClean="0"/>
              <a:t>Write your CV’s summary statement.</a:t>
            </a:r>
          </a:p>
          <a:p>
            <a:r>
              <a:rPr lang="en-US" sz="2400" dirty="0" smtClean="0"/>
              <a:t>List your relevant work experience.</a:t>
            </a:r>
          </a:p>
          <a:p>
            <a:r>
              <a:rPr lang="en-US" sz="2400" dirty="0" smtClean="0"/>
              <a:t>Craft your CV Education section.</a:t>
            </a:r>
          </a:p>
          <a:p>
            <a:r>
              <a:rPr lang="en-US" sz="2400" dirty="0" smtClean="0"/>
              <a:t>Add relevant skills for the role.</a:t>
            </a:r>
          </a:p>
          <a:p>
            <a:r>
              <a:rPr lang="en-US" sz="2400" dirty="0" smtClean="0"/>
              <a:t>Include additional CV sections.</a:t>
            </a:r>
          </a:p>
          <a:p>
            <a:pPr>
              <a:buNone/>
            </a:pPr>
            <a:r>
              <a:rPr lang="en-US" sz="2400" dirty="0" smtClean="0">
                <a:latin typeface="Bahnschrift Light" pitchFamily="34" charset="0"/>
              </a:rPr>
              <a:t/>
            </a:r>
            <a:br>
              <a:rPr lang="en-US" sz="2400" dirty="0" smtClean="0">
                <a:latin typeface="Bahnschrift Light" pitchFamily="34" charset="0"/>
              </a:rPr>
            </a:br>
            <a:endParaRPr lang="es-ES" dirty="0"/>
          </a:p>
        </p:txBody>
      </p:sp>
      <p:pic>
        <p:nvPicPr>
          <p:cNvPr id="4" name="3 Imagen" descr="C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057" y="432089"/>
            <a:ext cx="4235450" cy="556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56CDD8-1B91-1A45-8E19-AA7B820A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Bahnschrift SemiBold Condensed" pitchFamily="34" charset="0"/>
              </a:rPr>
              <a:t>THE 6 BASICS </a:t>
            </a:r>
            <a:r>
              <a:rPr lang="en-US" sz="5400" dirty="0" err="1" smtClean="0">
                <a:latin typeface="Bahnschrift SemiBold Condensed" pitchFamily="34" charset="0"/>
              </a:rPr>
              <a:t>cv</a:t>
            </a:r>
            <a:r>
              <a:rPr lang="en-US" sz="5400" dirty="0" smtClean="0">
                <a:latin typeface="Bahnschrift SemiBold Condensed" pitchFamily="34" charset="0"/>
              </a:rPr>
              <a:t> SECTIONS</a:t>
            </a:r>
            <a:endParaRPr lang="es-ES" sz="5400" dirty="0"/>
          </a:p>
        </p:txBody>
      </p:sp>
      <p:pic>
        <p:nvPicPr>
          <p:cNvPr id="4" name="3 Imagen" descr="CV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58925"/>
            <a:ext cx="7176655" cy="487882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063346" y="1463040"/>
            <a:ext cx="24106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TRY TO FOLLOW THIS STRUCTURE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70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805873"/>
          </a:xfrm>
        </p:spPr>
        <p:txBody>
          <a:bodyPr/>
          <a:lstStyle/>
          <a:p>
            <a:r>
              <a:rPr lang="es-ES" dirty="0" smtClean="0"/>
              <a:t>TIPS &amp; SUPPORT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963084" y="1339273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TIPS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AVOID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Present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it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in a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clear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and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organized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way</a:t>
                      </a:r>
                      <a:endParaRPr lang="es-ES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pPr algn="l">
                        <a:buFontTx/>
                        <a:buChar char="-"/>
                      </a:pP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Don’t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make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it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too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long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.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One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page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would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be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perfect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!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Use formal and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not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complicated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language</a:t>
                      </a:r>
                      <a:endParaRPr lang="es-ES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Spell-check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your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CV (</a:t>
                      </a: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Proofread</a:t>
                      </a:r>
                      <a:r>
                        <a:rPr kumimoji="0" lang="es-E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proofread</a:t>
                      </a:r>
                      <a:r>
                        <a:rPr kumimoji="0" lang="es-E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proofread</a:t>
                      </a:r>
                      <a:r>
                        <a:rPr kumimoji="0" lang="es-E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!)</a:t>
                      </a:r>
                      <a:endParaRPr lang="es-ES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pPr algn="l">
                        <a:buFontTx/>
                        <a:buChar char="-"/>
                      </a:pP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Be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truthful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! 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Customize your CV for every job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Be as specific as possible.</a:t>
                      </a:r>
                      <a:endParaRPr lang="es-ES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Writing</a:t>
                      </a:r>
                      <a:r>
                        <a:rPr kumimoji="0" lang="es-E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generic</a:t>
                      </a:r>
                      <a:r>
                        <a:rPr kumimoji="0" lang="es-E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CV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Focusing on job duties rather than achievements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Including</a:t>
                      </a:r>
                      <a:r>
                        <a:rPr kumimoji="0" lang="es-E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irrelevant</a:t>
                      </a:r>
                      <a:r>
                        <a:rPr kumimoji="0" lang="es-E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b="1" i="0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information</a:t>
                      </a:r>
                      <a:endParaRPr kumimoji="0" lang="es-ES" b="1" i="0" kern="1200" dirty="0" smtClean="0">
                        <a:solidFill>
                          <a:schemeClr val="dk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Failing to focus on the employer’s needs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Using an unprofessional email address.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Slang and jargon, contractions, abbreviations (IMO)</a:t>
                      </a:r>
                      <a:endParaRPr lang="es-ES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63084" y="4913745"/>
            <a:ext cx="8430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HOW TO WRITE A CV</a:t>
            </a:r>
            <a:r>
              <a:rPr lang="es-ES" sz="900" dirty="0" smtClean="0"/>
              <a:t>: </a:t>
            </a:r>
            <a:r>
              <a:rPr lang="es-ES" sz="900" dirty="0" smtClean="0">
                <a:hlinkClick r:id="rId2"/>
              </a:rPr>
              <a:t>https</a:t>
            </a:r>
            <a:r>
              <a:rPr lang="es-ES" sz="900" dirty="0" smtClean="0">
                <a:hlinkClick r:id="rId2"/>
              </a:rPr>
              <a:t>://</a:t>
            </a:r>
            <a:r>
              <a:rPr lang="es-ES" sz="900" dirty="0" smtClean="0">
                <a:hlinkClick r:id="rId2"/>
              </a:rPr>
              <a:t>www.resume-now.com/job-resources/cv/how-to</a:t>
            </a:r>
            <a:endParaRPr lang="es-ES" sz="900" dirty="0" smtClean="0"/>
          </a:p>
          <a:p>
            <a:r>
              <a:rPr lang="es-ES" sz="1600" b="1" dirty="0" smtClean="0"/>
              <a:t>WORK SKILLS</a:t>
            </a:r>
            <a:r>
              <a:rPr lang="es-ES" sz="900" dirty="0" smtClean="0"/>
              <a:t>:  </a:t>
            </a:r>
            <a:r>
              <a:rPr lang="es-ES" sz="900" dirty="0" smtClean="0">
                <a:hlinkClick r:id="rId3"/>
              </a:rPr>
              <a:t>https://</a:t>
            </a:r>
            <a:r>
              <a:rPr lang="es-ES" sz="900" dirty="0" smtClean="0">
                <a:hlinkClick r:id="rId3"/>
              </a:rPr>
              <a:t>www.youtube.com/watch?v=Olov9iu8YLw</a:t>
            </a:r>
            <a:endParaRPr lang="es-ES" sz="900" dirty="0" smtClean="0"/>
          </a:p>
          <a:p>
            <a:endParaRPr lang="es-ES" sz="900" dirty="0" smtClean="0"/>
          </a:p>
          <a:p>
            <a:endParaRPr lang="es-ES" sz="9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2288</TotalTime>
  <Words>172</Words>
  <Application>Microsoft Office PowerPoint</Application>
  <PresentationFormat>Personalizado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Opulento</vt:lpstr>
      <vt:lpstr>Diapositiva 1</vt:lpstr>
      <vt:lpstr>SEVEN STEPS</vt:lpstr>
      <vt:lpstr>THE 6 BASICS cv SECTIONS</vt:lpstr>
      <vt:lpstr>TIPS &amp; SUPPORT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ANGULAR</dc:title>
  <dc:creator>Microsoft Office User</dc:creator>
  <cp:lastModifiedBy>LydiaLopez</cp:lastModifiedBy>
  <cp:revision>73</cp:revision>
  <dcterms:created xsi:type="dcterms:W3CDTF">2021-04-09T07:44:50Z</dcterms:created>
  <dcterms:modified xsi:type="dcterms:W3CDTF">2024-09-13T09:58:53Z</dcterms:modified>
</cp:coreProperties>
</file>