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Constanti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wSxOc99mDmyHpSDtvw+LU3OVB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nstantia-bold.fntdata"/><Relationship Id="rId10" Type="http://schemas.openxmlformats.org/officeDocument/2006/relationships/font" Target="fonts/Constantia-regular.fntdata"/><Relationship Id="rId13" Type="http://schemas.openxmlformats.org/officeDocument/2006/relationships/font" Target="fonts/Constantia-boldItalic.fntdata"/><Relationship Id="rId12" Type="http://schemas.openxmlformats.org/officeDocument/2006/relationships/font" Target="fonts/Constanti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64510" y="744469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7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" name="Google Shape;30;p7"/>
          <p:cNvSpPr/>
          <p:nvPr/>
        </p:nvSpPr>
        <p:spPr>
          <a:xfrm rot="5400000">
            <a:off x="2878754" y="-1369775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Icono&#10;&#10;Descripción generada automáticamente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6200" y="4382116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48998" y="6172199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4" name="Google Shape;114;p16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16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6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2" name="Google Shape;122;p16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Logotipo, nombre de la empresa&#10;&#10;Descripción generada automáticamente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27210" y="6200101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" name="Google Shape;38;p10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" name="Google Shape;39;p10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Icono&#10;&#10;Descripción generada automáticamente"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0683" y="4510372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764510" y="744469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7" name="Google Shape;67;p6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Google Shape;68;p6"/>
          <p:cNvSpPr/>
          <p:nvPr/>
        </p:nvSpPr>
        <p:spPr>
          <a:xfrm rot="5400000">
            <a:off x="2878754" y="-1369775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Icono&#10;&#10;Descripción generada automáticamente"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6200" y="4382116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" name="Google Shape;77;p9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5CF0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Icono&#10;&#10;Descripción generada automáticamente"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0683" y="4510372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6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7" name="Google Shape;17;p5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8" name="Google Shape;18;p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descr="Logotipo, nombre de la empresa&#10;&#10;Descripción generada automáticamente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1520" y="6124437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50" name="Google Shape;50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descr="Logotipo, nombre de la empresa&#10;&#10;Descripción generada automáticamente" id="52" name="Google Shape;5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1520" y="6124437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6KkObSWyhY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1422400" y="3228536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180"/>
              <a:buNone/>
            </a:pPr>
            <a:r>
              <a:rPr lang="es-ES" sz="4400"/>
              <a:t>What is your opinion about...?</a:t>
            </a:r>
            <a:endParaRPr sz="4400"/>
          </a:p>
        </p:txBody>
      </p:sp>
      <p:sp>
        <p:nvSpPr>
          <p:cNvPr id="141" name="Google Shape;141;p1"/>
          <p:cNvSpPr txBox="1"/>
          <p:nvPr/>
        </p:nvSpPr>
        <p:spPr>
          <a:xfrm>
            <a:off x="1579418" y="1228436"/>
            <a:ext cx="8672945" cy="830997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5F8BA4"/>
                </a:solidFill>
                <a:latin typeface="Constantia"/>
                <a:ea typeface="Constantia"/>
                <a:cs typeface="Constantia"/>
                <a:sym typeface="Constantia"/>
              </a:rPr>
              <a:t>LISTENING &amp; SPEAKING</a:t>
            </a:r>
            <a:endParaRPr b="1" sz="4800">
              <a:solidFill>
                <a:srgbClr val="5F8BA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s-ES"/>
              <a:t>LIVING WITH SOCIAL ANXIETY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https://www.youtube.com/watch?v=6KkObSWyhYc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br>
              <a:rPr lang="es-ES" sz="24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847724" y="3094182"/>
            <a:ext cx="10734675" cy="25853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accent3"/>
                </a:solidFill>
              </a:rPr>
              <a:t>Could a person with social anxiety go into Marketing and Advertising? </a:t>
            </a:r>
            <a:endParaRPr b="1" sz="5400" cap="none">
              <a:solidFill>
                <a:schemeClr val="accent3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914409" y="207800"/>
            <a:ext cx="10363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s-ES"/>
              <a:t>LET’S TALK!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471050" y="1339274"/>
            <a:ext cx="10501800" cy="4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ES" sz="3200">
                <a:latin typeface="Arial"/>
                <a:ea typeface="Arial"/>
                <a:cs typeface="Arial"/>
                <a:sym typeface="Arial"/>
              </a:rPr>
              <a:t>If you were the CEO of a company, how would you help a person with mental health problems (depression, anxiety, agoraphobia, social anxiety...)?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 sz="4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ct val="95000"/>
              <a:buNone/>
            </a:pPr>
            <a:r>
              <a:rPr b="1" lang="es-ES" sz="4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Look around you now</a:t>
            </a:r>
            <a:endParaRPr b="1" sz="4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83690"/>
              <a:buNone/>
            </a:pPr>
            <a:r>
              <a:rPr b="1" lang="es-ES" sz="2724">
                <a:latin typeface="Arial"/>
                <a:ea typeface="Arial"/>
                <a:cs typeface="Arial"/>
                <a:sym typeface="Arial"/>
              </a:rPr>
              <a:t>Do you think you have the tools to help any of your classmates </a:t>
            </a:r>
            <a:endParaRPr b="1" sz="272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83690"/>
              <a:buNone/>
            </a:pPr>
            <a:r>
              <a:rPr b="1" lang="es-ES" sz="2724">
                <a:latin typeface="Arial"/>
                <a:ea typeface="Arial"/>
                <a:cs typeface="Arial"/>
                <a:sym typeface="Arial"/>
              </a:rPr>
              <a:t>if they suffer from any of the above disorders </a:t>
            </a:r>
            <a:endParaRPr b="1" sz="272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83690"/>
              <a:buNone/>
            </a:pPr>
            <a:r>
              <a:rPr b="1" lang="es-ES" sz="2724">
                <a:latin typeface="Arial"/>
                <a:ea typeface="Arial"/>
                <a:cs typeface="Arial"/>
                <a:sym typeface="Arial"/>
              </a:rPr>
              <a:t>or do you lack information?</a:t>
            </a:r>
            <a:endParaRPr b="1" sz="272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2021-04-09T07:44:50Z</dcterms:created>
  <dc:creator>Microsoft Office User</dc:creator>
</cp:coreProperties>
</file>