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308" r:id="rId3"/>
    <p:sldId id="265" r:id="rId4"/>
    <p:sldId id="311" r:id="rId5"/>
    <p:sldId id="312" r:id="rId6"/>
    <p:sldId id="313" r:id="rId7"/>
    <p:sldId id="316" r:id="rId8"/>
    <p:sldId id="317" r:id="rId9"/>
    <p:sldId id="318" r:id="rId10"/>
    <p:sldId id="319" r:id="rId11"/>
    <p:sldId id="315" r:id="rId12"/>
    <p:sldId id="320" r:id="rId13"/>
    <p:sldId id="321" r:id="rId14"/>
    <p:sldId id="322" r:id="rId15"/>
    <p:sldId id="325" r:id="rId16"/>
    <p:sldId id="327" r:id="rId17"/>
    <p:sldId id="328" r:id="rId18"/>
    <p:sldId id="329" r:id="rId19"/>
    <p:sldId id="324" r:id="rId20"/>
    <p:sldId id="330" r:id="rId21"/>
    <p:sldId id="331" r:id="rId22"/>
    <p:sldId id="332" r:id="rId23"/>
    <p:sldId id="326" r:id="rId24"/>
    <p:sldId id="31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0">
          <p15:clr>
            <a:srgbClr val="A4A3A4"/>
          </p15:clr>
        </p15:guide>
        <p15:guide id="2" pos="40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FCD"/>
    <a:srgbClr val="FB756C"/>
    <a:srgbClr val="FFFFFF"/>
    <a:srgbClr val="D24726"/>
    <a:srgbClr val="D2B4A6"/>
    <a:srgbClr val="734F29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4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384" y="840"/>
      </p:cViewPr>
      <p:guideLst>
        <p:guide orient="horz" pos="2050"/>
        <p:guide pos="40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A30A0-C4CD-174A-8196-DC1F1B843EA8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D99D0B-AC1C-F847-B2DB-A030C3F45FCD}">
      <dgm:prSet phldrT="[文本]"/>
      <dgm:spPr/>
      <dgm:t>
        <a:bodyPr/>
        <a:lstStyle/>
        <a:p>
          <a:r>
            <a:rPr lang="zh-CN" altLang="en-US" dirty="0" smtClean="0"/>
            <a:t>转账</a:t>
          </a:r>
          <a:endParaRPr lang="zh-CN" altLang="en-US" dirty="0"/>
        </a:p>
      </dgm:t>
    </dgm:pt>
    <dgm:pt modelId="{558F35DD-7C50-294E-9D43-396B7252E858}" type="parTrans" cxnId="{927828F1-9482-2D45-99F4-548BDD0FF376}">
      <dgm:prSet/>
      <dgm:spPr/>
      <dgm:t>
        <a:bodyPr/>
        <a:lstStyle/>
        <a:p>
          <a:endParaRPr lang="zh-CN" altLang="en-US"/>
        </a:p>
      </dgm:t>
    </dgm:pt>
    <dgm:pt modelId="{2C9C2604-80BD-EF44-94CB-9B4EA00BA9B4}" type="sibTrans" cxnId="{927828F1-9482-2D45-99F4-548BDD0FF376}">
      <dgm:prSet/>
      <dgm:spPr/>
      <dgm:t>
        <a:bodyPr/>
        <a:lstStyle/>
        <a:p>
          <a:endParaRPr lang="zh-CN" altLang="en-US"/>
        </a:p>
      </dgm:t>
    </dgm:pt>
    <dgm:pt modelId="{5E630B37-540B-B74B-A5AB-E6F1A0262325}">
      <dgm:prSet phldrT="[文本]"/>
      <dgm:spPr/>
      <dgm:t>
        <a:bodyPr/>
        <a:lstStyle/>
        <a:p>
          <a:r>
            <a:rPr lang="zh-CN" altLang="en-US" dirty="0" smtClean="0"/>
            <a:t>转账</a:t>
          </a:r>
          <a:endParaRPr lang="zh-CN" altLang="en-US" dirty="0"/>
        </a:p>
      </dgm:t>
    </dgm:pt>
    <dgm:pt modelId="{9BA2BECB-1BBE-8E40-BF6D-E77AA0B9AB79}" type="parTrans" cxnId="{0091594F-30B3-3A4D-AE11-CEA5CBD7A333}">
      <dgm:prSet/>
      <dgm:spPr/>
      <dgm:t>
        <a:bodyPr/>
        <a:lstStyle/>
        <a:p>
          <a:endParaRPr lang="zh-CN" altLang="en-US"/>
        </a:p>
      </dgm:t>
    </dgm:pt>
    <dgm:pt modelId="{93EAB905-2A9E-2943-902B-E5796AE1847C}" type="sibTrans" cxnId="{0091594F-30B3-3A4D-AE11-CEA5CBD7A333}">
      <dgm:prSet/>
      <dgm:spPr/>
      <dgm:t>
        <a:bodyPr/>
        <a:lstStyle/>
        <a:p>
          <a:endParaRPr lang="zh-CN" altLang="en-US"/>
        </a:p>
      </dgm:t>
    </dgm:pt>
    <dgm:pt modelId="{3B9848FD-0AE3-864F-B678-D9DA7B06076B}">
      <dgm:prSet phldrT="[文本]"/>
      <dgm:spPr/>
      <dgm:t>
        <a:bodyPr/>
        <a:lstStyle/>
        <a:p>
          <a:r>
            <a:rPr lang="zh-CN" altLang="en-US" dirty="0" smtClean="0"/>
            <a:t>转账</a:t>
          </a:r>
          <a:endParaRPr lang="zh-CN" altLang="en-US" dirty="0"/>
        </a:p>
      </dgm:t>
    </dgm:pt>
    <dgm:pt modelId="{4B919E58-7E47-DC43-A3A2-046BEFBCE1AF}" type="parTrans" cxnId="{B4C0DC59-6188-314A-9B13-5B39756C9412}">
      <dgm:prSet/>
      <dgm:spPr/>
      <dgm:t>
        <a:bodyPr/>
        <a:lstStyle/>
        <a:p>
          <a:endParaRPr lang="zh-CN" altLang="en-US"/>
        </a:p>
      </dgm:t>
    </dgm:pt>
    <dgm:pt modelId="{C87289C0-C1DA-7648-AD2F-F8739553BEC3}" type="sibTrans" cxnId="{B4C0DC59-6188-314A-9B13-5B39756C9412}">
      <dgm:prSet/>
      <dgm:spPr/>
      <dgm:t>
        <a:bodyPr/>
        <a:lstStyle/>
        <a:p>
          <a:endParaRPr lang="zh-CN" altLang="en-US"/>
        </a:p>
      </dgm:t>
    </dgm:pt>
    <dgm:pt modelId="{DB12BC79-0CA6-C445-BDE5-4A974527BDCB}" type="pres">
      <dgm:prSet presAssocID="{01DA30A0-C4CD-174A-8196-DC1F1B843E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92CD05-DB7F-6F4C-BE6F-B08FE778FD71}" type="pres">
      <dgm:prSet presAssocID="{5FD99D0B-AC1C-F847-B2DB-A030C3F45FCD}" presName="node" presStyleLbl="node1" presStyleIdx="0" presStyleCnt="3" custRadScaleRad="985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7B565F-96AF-2C43-A4D9-800A13FAFA88}" type="pres">
      <dgm:prSet presAssocID="{2C9C2604-80BD-EF44-94CB-9B4EA00BA9B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CDC0709-1E63-D644-BB8A-3D9446B0DD11}" type="pres">
      <dgm:prSet presAssocID="{2C9C2604-80BD-EF44-94CB-9B4EA00BA9B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BFBCD3F-3359-CB4F-989F-7F96834CFC3A}" type="pres">
      <dgm:prSet presAssocID="{5E630B37-540B-B74B-A5AB-E6F1A02623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D0EF88-9683-F14E-A2CD-551FED5B16AE}" type="pres">
      <dgm:prSet presAssocID="{93EAB905-2A9E-2943-902B-E5796AE1847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461FD5D-107F-ED4A-A09D-87BF086DC408}" type="pres">
      <dgm:prSet presAssocID="{93EAB905-2A9E-2943-902B-E5796AE1847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147CFE4-87F8-F840-ACEA-9240EEDD4908}" type="pres">
      <dgm:prSet presAssocID="{3B9848FD-0AE3-864F-B678-D9DA7B06076B}" presName="node" presStyleLbl="node1" presStyleIdx="2" presStyleCnt="3" custScaleX="830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FE4B3-F214-E347-AB74-4B342BD88B9C}" type="pres">
      <dgm:prSet presAssocID="{C87289C0-C1DA-7648-AD2F-F8739553BEC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58CEDCB-EB17-8641-BA14-63E2CD12A60B}" type="pres">
      <dgm:prSet presAssocID="{C87289C0-C1DA-7648-AD2F-F8739553BEC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DF029D6-30FC-1D43-9C02-5B492D7B484F}" type="presOf" srcId="{93EAB905-2A9E-2943-902B-E5796AE1847C}" destId="{1CD0EF88-9683-F14E-A2CD-551FED5B16AE}" srcOrd="0" destOrd="0" presId="urn:microsoft.com/office/officeart/2005/8/layout/cycle7"/>
    <dgm:cxn modelId="{409014F1-7EBB-2247-BE3D-E2D9D9C12890}" type="presOf" srcId="{C87289C0-C1DA-7648-AD2F-F8739553BEC3}" destId="{A52FE4B3-F214-E347-AB74-4B342BD88B9C}" srcOrd="0" destOrd="0" presId="urn:microsoft.com/office/officeart/2005/8/layout/cycle7"/>
    <dgm:cxn modelId="{0091594F-30B3-3A4D-AE11-CEA5CBD7A333}" srcId="{01DA30A0-C4CD-174A-8196-DC1F1B843EA8}" destId="{5E630B37-540B-B74B-A5AB-E6F1A0262325}" srcOrd="1" destOrd="0" parTransId="{9BA2BECB-1BBE-8E40-BF6D-E77AA0B9AB79}" sibTransId="{93EAB905-2A9E-2943-902B-E5796AE1847C}"/>
    <dgm:cxn modelId="{B4C0DC59-6188-314A-9B13-5B39756C9412}" srcId="{01DA30A0-C4CD-174A-8196-DC1F1B843EA8}" destId="{3B9848FD-0AE3-864F-B678-D9DA7B06076B}" srcOrd="2" destOrd="0" parTransId="{4B919E58-7E47-DC43-A3A2-046BEFBCE1AF}" sibTransId="{C87289C0-C1DA-7648-AD2F-F8739553BEC3}"/>
    <dgm:cxn modelId="{80EB80DE-C15F-7D41-908A-DD917F5149ED}" type="presOf" srcId="{5E630B37-540B-B74B-A5AB-E6F1A0262325}" destId="{3BFBCD3F-3359-CB4F-989F-7F96834CFC3A}" srcOrd="0" destOrd="0" presId="urn:microsoft.com/office/officeart/2005/8/layout/cycle7"/>
    <dgm:cxn modelId="{68963ABC-B49E-CB4E-8CEC-2F2FA88DFFA5}" type="presOf" srcId="{2C9C2604-80BD-EF44-94CB-9B4EA00BA9B4}" destId="{B17B565F-96AF-2C43-A4D9-800A13FAFA88}" srcOrd="0" destOrd="0" presId="urn:microsoft.com/office/officeart/2005/8/layout/cycle7"/>
    <dgm:cxn modelId="{FA2F556E-8AE4-4E4B-8A38-7DDBE70F7929}" type="presOf" srcId="{5FD99D0B-AC1C-F847-B2DB-A030C3F45FCD}" destId="{E592CD05-DB7F-6F4C-BE6F-B08FE778FD71}" srcOrd="0" destOrd="0" presId="urn:microsoft.com/office/officeart/2005/8/layout/cycle7"/>
    <dgm:cxn modelId="{E5ECDF9D-1EA6-0F49-AFF4-79397B3D0A40}" type="presOf" srcId="{01DA30A0-C4CD-174A-8196-DC1F1B843EA8}" destId="{DB12BC79-0CA6-C445-BDE5-4A974527BDCB}" srcOrd="0" destOrd="0" presId="urn:microsoft.com/office/officeart/2005/8/layout/cycle7"/>
    <dgm:cxn modelId="{E1E854CF-3352-AF45-8AC4-009D73B1FF71}" type="presOf" srcId="{C87289C0-C1DA-7648-AD2F-F8739553BEC3}" destId="{358CEDCB-EB17-8641-BA14-63E2CD12A60B}" srcOrd="1" destOrd="0" presId="urn:microsoft.com/office/officeart/2005/8/layout/cycle7"/>
    <dgm:cxn modelId="{41B44A6B-5D3D-114A-8D18-206C7C81C8B0}" type="presOf" srcId="{2C9C2604-80BD-EF44-94CB-9B4EA00BA9B4}" destId="{1CDC0709-1E63-D644-BB8A-3D9446B0DD11}" srcOrd="1" destOrd="0" presId="urn:microsoft.com/office/officeart/2005/8/layout/cycle7"/>
    <dgm:cxn modelId="{927828F1-9482-2D45-99F4-548BDD0FF376}" srcId="{01DA30A0-C4CD-174A-8196-DC1F1B843EA8}" destId="{5FD99D0B-AC1C-F847-B2DB-A030C3F45FCD}" srcOrd="0" destOrd="0" parTransId="{558F35DD-7C50-294E-9D43-396B7252E858}" sibTransId="{2C9C2604-80BD-EF44-94CB-9B4EA00BA9B4}"/>
    <dgm:cxn modelId="{79A25865-F365-1543-9C94-1DF3F34CC854}" type="presOf" srcId="{93EAB905-2A9E-2943-902B-E5796AE1847C}" destId="{3461FD5D-107F-ED4A-A09D-87BF086DC408}" srcOrd="1" destOrd="0" presId="urn:microsoft.com/office/officeart/2005/8/layout/cycle7"/>
    <dgm:cxn modelId="{087C57FF-39F5-CB43-967B-C38D10E70FE2}" type="presOf" srcId="{3B9848FD-0AE3-864F-B678-D9DA7B06076B}" destId="{6147CFE4-87F8-F840-ACEA-9240EEDD4908}" srcOrd="0" destOrd="0" presId="urn:microsoft.com/office/officeart/2005/8/layout/cycle7"/>
    <dgm:cxn modelId="{E26C1EBC-CB02-D744-A6EF-7E277F9975D3}" type="presParOf" srcId="{DB12BC79-0CA6-C445-BDE5-4A974527BDCB}" destId="{E592CD05-DB7F-6F4C-BE6F-B08FE778FD71}" srcOrd="0" destOrd="0" presId="urn:microsoft.com/office/officeart/2005/8/layout/cycle7"/>
    <dgm:cxn modelId="{BCA1BB03-755B-4141-94DD-A36898DD6BB8}" type="presParOf" srcId="{DB12BC79-0CA6-C445-BDE5-4A974527BDCB}" destId="{B17B565F-96AF-2C43-A4D9-800A13FAFA88}" srcOrd="1" destOrd="0" presId="urn:microsoft.com/office/officeart/2005/8/layout/cycle7"/>
    <dgm:cxn modelId="{D6BCFC37-9DA5-4A4D-9C3A-D121AFB515C0}" type="presParOf" srcId="{B17B565F-96AF-2C43-A4D9-800A13FAFA88}" destId="{1CDC0709-1E63-D644-BB8A-3D9446B0DD11}" srcOrd="0" destOrd="0" presId="urn:microsoft.com/office/officeart/2005/8/layout/cycle7"/>
    <dgm:cxn modelId="{8D6B3CC2-C673-4646-8EF3-FCD42E25FBB6}" type="presParOf" srcId="{DB12BC79-0CA6-C445-BDE5-4A974527BDCB}" destId="{3BFBCD3F-3359-CB4F-989F-7F96834CFC3A}" srcOrd="2" destOrd="0" presId="urn:microsoft.com/office/officeart/2005/8/layout/cycle7"/>
    <dgm:cxn modelId="{D46CE523-C35A-2E44-8554-B02201DF9625}" type="presParOf" srcId="{DB12BC79-0CA6-C445-BDE5-4A974527BDCB}" destId="{1CD0EF88-9683-F14E-A2CD-551FED5B16AE}" srcOrd="3" destOrd="0" presId="urn:microsoft.com/office/officeart/2005/8/layout/cycle7"/>
    <dgm:cxn modelId="{1FAA6D96-3EF1-344C-A75D-9B820A0BDE83}" type="presParOf" srcId="{1CD0EF88-9683-F14E-A2CD-551FED5B16AE}" destId="{3461FD5D-107F-ED4A-A09D-87BF086DC408}" srcOrd="0" destOrd="0" presId="urn:microsoft.com/office/officeart/2005/8/layout/cycle7"/>
    <dgm:cxn modelId="{E232CA7D-C7AD-EC42-8FFA-A77C624AD221}" type="presParOf" srcId="{DB12BC79-0CA6-C445-BDE5-4A974527BDCB}" destId="{6147CFE4-87F8-F840-ACEA-9240EEDD4908}" srcOrd="4" destOrd="0" presId="urn:microsoft.com/office/officeart/2005/8/layout/cycle7"/>
    <dgm:cxn modelId="{D874810D-3B0D-1540-92E0-DF0142AEE925}" type="presParOf" srcId="{DB12BC79-0CA6-C445-BDE5-4A974527BDCB}" destId="{A52FE4B3-F214-E347-AB74-4B342BD88B9C}" srcOrd="5" destOrd="0" presId="urn:microsoft.com/office/officeart/2005/8/layout/cycle7"/>
    <dgm:cxn modelId="{EF272590-BCF3-1A44-8747-630505F59B07}" type="presParOf" srcId="{A52FE4B3-F214-E347-AB74-4B342BD88B9C}" destId="{358CEDCB-EB17-8641-BA14-63E2CD12A60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A30A0-C4CD-174A-8196-DC1F1B843EA8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FD99D0B-AC1C-F847-B2DB-A030C3F45FCD}">
      <dgm:prSet phldrT="[文本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充值</a:t>
          </a:r>
          <a:endParaRPr lang="zh-CN" altLang="en-US" dirty="0"/>
        </a:p>
      </dgm:t>
    </dgm:pt>
    <dgm:pt modelId="{558F35DD-7C50-294E-9D43-396B7252E858}" type="parTrans" cxnId="{927828F1-9482-2D45-99F4-548BDD0FF376}">
      <dgm:prSet/>
      <dgm:spPr/>
      <dgm:t>
        <a:bodyPr/>
        <a:lstStyle/>
        <a:p>
          <a:endParaRPr lang="zh-CN" altLang="en-US"/>
        </a:p>
      </dgm:t>
    </dgm:pt>
    <dgm:pt modelId="{2C9C2604-80BD-EF44-94CB-9B4EA00BA9B4}" type="sibTrans" cxnId="{927828F1-9482-2D45-99F4-548BDD0FF376}">
      <dgm:prSet/>
      <dgm:spPr/>
      <dgm:t>
        <a:bodyPr/>
        <a:lstStyle/>
        <a:p>
          <a:endParaRPr lang="zh-CN" altLang="en-US"/>
        </a:p>
      </dgm:t>
    </dgm:pt>
    <dgm:pt modelId="{5E630B37-540B-B74B-A5AB-E6F1A0262325}">
      <dgm:prSet phldrT="[文本]"/>
      <dgm:spPr>
        <a:solidFill>
          <a:srgbClr val="00EFCD"/>
        </a:solidFill>
      </dgm:spPr>
      <dgm:t>
        <a:bodyPr/>
        <a:lstStyle/>
        <a:p>
          <a:r>
            <a:rPr lang="zh-CN" altLang="en-US" dirty="0" smtClean="0"/>
            <a:t>内转</a:t>
          </a:r>
          <a:endParaRPr lang="zh-CN" altLang="en-US" dirty="0"/>
        </a:p>
      </dgm:t>
    </dgm:pt>
    <dgm:pt modelId="{9BA2BECB-1BBE-8E40-BF6D-E77AA0B9AB79}" type="parTrans" cxnId="{0091594F-30B3-3A4D-AE11-CEA5CBD7A333}">
      <dgm:prSet/>
      <dgm:spPr/>
      <dgm:t>
        <a:bodyPr/>
        <a:lstStyle/>
        <a:p>
          <a:endParaRPr lang="zh-CN" altLang="en-US"/>
        </a:p>
      </dgm:t>
    </dgm:pt>
    <dgm:pt modelId="{93EAB905-2A9E-2943-902B-E5796AE1847C}" type="sibTrans" cxnId="{0091594F-30B3-3A4D-AE11-CEA5CBD7A333}">
      <dgm:prSet/>
      <dgm:spPr/>
      <dgm:t>
        <a:bodyPr/>
        <a:lstStyle/>
        <a:p>
          <a:endParaRPr lang="zh-CN" altLang="en-US"/>
        </a:p>
      </dgm:t>
    </dgm:pt>
    <dgm:pt modelId="{3B9848FD-0AE3-864F-B678-D9DA7B06076B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 smtClean="0"/>
            <a:t>提现</a:t>
          </a:r>
          <a:endParaRPr lang="zh-CN" altLang="en-US" dirty="0"/>
        </a:p>
      </dgm:t>
    </dgm:pt>
    <dgm:pt modelId="{4B919E58-7E47-DC43-A3A2-046BEFBCE1AF}" type="parTrans" cxnId="{B4C0DC59-6188-314A-9B13-5B39756C9412}">
      <dgm:prSet/>
      <dgm:spPr/>
      <dgm:t>
        <a:bodyPr/>
        <a:lstStyle/>
        <a:p>
          <a:endParaRPr lang="zh-CN" altLang="en-US"/>
        </a:p>
      </dgm:t>
    </dgm:pt>
    <dgm:pt modelId="{C87289C0-C1DA-7648-AD2F-F8739553BEC3}" type="sibTrans" cxnId="{B4C0DC59-6188-314A-9B13-5B39756C9412}">
      <dgm:prSet/>
      <dgm:spPr/>
      <dgm:t>
        <a:bodyPr/>
        <a:lstStyle/>
        <a:p>
          <a:endParaRPr lang="zh-CN" altLang="en-US"/>
        </a:p>
      </dgm:t>
    </dgm:pt>
    <dgm:pt modelId="{DB12BC79-0CA6-C445-BDE5-4A974527BDCB}" type="pres">
      <dgm:prSet presAssocID="{01DA30A0-C4CD-174A-8196-DC1F1B843EA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92CD05-DB7F-6F4C-BE6F-B08FE778FD71}" type="pres">
      <dgm:prSet presAssocID="{5FD99D0B-AC1C-F847-B2DB-A030C3F45FCD}" presName="node" presStyleLbl="node1" presStyleIdx="0" presStyleCnt="3" custRadScaleRad="985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7B565F-96AF-2C43-A4D9-800A13FAFA88}" type="pres">
      <dgm:prSet presAssocID="{2C9C2604-80BD-EF44-94CB-9B4EA00BA9B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1CDC0709-1E63-D644-BB8A-3D9446B0DD11}" type="pres">
      <dgm:prSet presAssocID="{2C9C2604-80BD-EF44-94CB-9B4EA00BA9B4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3BFBCD3F-3359-CB4F-989F-7F96834CFC3A}" type="pres">
      <dgm:prSet presAssocID="{5E630B37-540B-B74B-A5AB-E6F1A026232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D0EF88-9683-F14E-A2CD-551FED5B16AE}" type="pres">
      <dgm:prSet presAssocID="{93EAB905-2A9E-2943-902B-E5796AE1847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3461FD5D-107F-ED4A-A09D-87BF086DC408}" type="pres">
      <dgm:prSet presAssocID="{93EAB905-2A9E-2943-902B-E5796AE1847C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6147CFE4-87F8-F840-ACEA-9240EEDD4908}" type="pres">
      <dgm:prSet presAssocID="{3B9848FD-0AE3-864F-B678-D9DA7B0607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2FE4B3-F214-E347-AB74-4B342BD88B9C}" type="pres">
      <dgm:prSet presAssocID="{C87289C0-C1DA-7648-AD2F-F8739553BEC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358CEDCB-EB17-8641-BA14-63E2CD12A60B}" type="pres">
      <dgm:prSet presAssocID="{C87289C0-C1DA-7648-AD2F-F8739553BEC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78A6B7EA-39CC-2F4B-938E-D35D9E7E6CDF}" type="presOf" srcId="{93EAB905-2A9E-2943-902B-E5796AE1847C}" destId="{1CD0EF88-9683-F14E-A2CD-551FED5B16AE}" srcOrd="0" destOrd="0" presId="urn:microsoft.com/office/officeart/2005/8/layout/cycle7"/>
    <dgm:cxn modelId="{1075DC94-8643-234E-8B57-59860826C207}" type="presOf" srcId="{01DA30A0-C4CD-174A-8196-DC1F1B843EA8}" destId="{DB12BC79-0CA6-C445-BDE5-4A974527BDCB}" srcOrd="0" destOrd="0" presId="urn:microsoft.com/office/officeart/2005/8/layout/cycle7"/>
    <dgm:cxn modelId="{0091594F-30B3-3A4D-AE11-CEA5CBD7A333}" srcId="{01DA30A0-C4CD-174A-8196-DC1F1B843EA8}" destId="{5E630B37-540B-B74B-A5AB-E6F1A0262325}" srcOrd="1" destOrd="0" parTransId="{9BA2BECB-1BBE-8E40-BF6D-E77AA0B9AB79}" sibTransId="{93EAB905-2A9E-2943-902B-E5796AE1847C}"/>
    <dgm:cxn modelId="{B4C0DC59-6188-314A-9B13-5B39756C9412}" srcId="{01DA30A0-C4CD-174A-8196-DC1F1B843EA8}" destId="{3B9848FD-0AE3-864F-B678-D9DA7B06076B}" srcOrd="2" destOrd="0" parTransId="{4B919E58-7E47-DC43-A3A2-046BEFBCE1AF}" sibTransId="{C87289C0-C1DA-7648-AD2F-F8739553BEC3}"/>
    <dgm:cxn modelId="{07CFAA61-8B4C-2F4F-8666-4BE78469E68B}" type="presOf" srcId="{C87289C0-C1DA-7648-AD2F-F8739553BEC3}" destId="{A52FE4B3-F214-E347-AB74-4B342BD88B9C}" srcOrd="0" destOrd="0" presId="urn:microsoft.com/office/officeart/2005/8/layout/cycle7"/>
    <dgm:cxn modelId="{5ED3BF83-4C2A-3D4E-A84E-8FC9311549AC}" type="presOf" srcId="{3B9848FD-0AE3-864F-B678-D9DA7B06076B}" destId="{6147CFE4-87F8-F840-ACEA-9240EEDD4908}" srcOrd="0" destOrd="0" presId="urn:microsoft.com/office/officeart/2005/8/layout/cycle7"/>
    <dgm:cxn modelId="{092D3033-8272-BC44-BD82-CE4D0B0A085A}" type="presOf" srcId="{5FD99D0B-AC1C-F847-B2DB-A030C3F45FCD}" destId="{E592CD05-DB7F-6F4C-BE6F-B08FE778FD71}" srcOrd="0" destOrd="0" presId="urn:microsoft.com/office/officeart/2005/8/layout/cycle7"/>
    <dgm:cxn modelId="{786B7435-EDDB-1549-A705-9C26CEBA5FB2}" type="presOf" srcId="{C87289C0-C1DA-7648-AD2F-F8739553BEC3}" destId="{358CEDCB-EB17-8641-BA14-63E2CD12A60B}" srcOrd="1" destOrd="0" presId="urn:microsoft.com/office/officeart/2005/8/layout/cycle7"/>
    <dgm:cxn modelId="{D5634BEB-B77A-EF4C-915D-FCDD303F4DEF}" type="presOf" srcId="{2C9C2604-80BD-EF44-94CB-9B4EA00BA9B4}" destId="{1CDC0709-1E63-D644-BB8A-3D9446B0DD11}" srcOrd="1" destOrd="0" presId="urn:microsoft.com/office/officeart/2005/8/layout/cycle7"/>
    <dgm:cxn modelId="{50316A51-4032-2B4F-A92B-62A1B0F9DCE7}" type="presOf" srcId="{2C9C2604-80BD-EF44-94CB-9B4EA00BA9B4}" destId="{B17B565F-96AF-2C43-A4D9-800A13FAFA88}" srcOrd="0" destOrd="0" presId="urn:microsoft.com/office/officeart/2005/8/layout/cycle7"/>
    <dgm:cxn modelId="{4469B9DE-0315-1740-B21F-750EEA7FDA2D}" type="presOf" srcId="{5E630B37-540B-B74B-A5AB-E6F1A0262325}" destId="{3BFBCD3F-3359-CB4F-989F-7F96834CFC3A}" srcOrd="0" destOrd="0" presId="urn:microsoft.com/office/officeart/2005/8/layout/cycle7"/>
    <dgm:cxn modelId="{927828F1-9482-2D45-99F4-548BDD0FF376}" srcId="{01DA30A0-C4CD-174A-8196-DC1F1B843EA8}" destId="{5FD99D0B-AC1C-F847-B2DB-A030C3F45FCD}" srcOrd="0" destOrd="0" parTransId="{558F35DD-7C50-294E-9D43-396B7252E858}" sibTransId="{2C9C2604-80BD-EF44-94CB-9B4EA00BA9B4}"/>
    <dgm:cxn modelId="{48E1BBAD-B6F2-7B44-B8E4-F94493B710C1}" type="presOf" srcId="{93EAB905-2A9E-2943-902B-E5796AE1847C}" destId="{3461FD5D-107F-ED4A-A09D-87BF086DC408}" srcOrd="1" destOrd="0" presId="urn:microsoft.com/office/officeart/2005/8/layout/cycle7"/>
    <dgm:cxn modelId="{B1473B81-A195-A242-9AA8-3E3DCFAC92F9}" type="presParOf" srcId="{DB12BC79-0CA6-C445-BDE5-4A974527BDCB}" destId="{E592CD05-DB7F-6F4C-BE6F-B08FE778FD71}" srcOrd="0" destOrd="0" presId="urn:microsoft.com/office/officeart/2005/8/layout/cycle7"/>
    <dgm:cxn modelId="{F0DABBAB-744C-2B49-B707-755F2B4BC8DA}" type="presParOf" srcId="{DB12BC79-0CA6-C445-BDE5-4A974527BDCB}" destId="{B17B565F-96AF-2C43-A4D9-800A13FAFA88}" srcOrd="1" destOrd="0" presId="urn:microsoft.com/office/officeart/2005/8/layout/cycle7"/>
    <dgm:cxn modelId="{F5A2D43A-EB2C-5844-B73E-E5DC8FE49334}" type="presParOf" srcId="{B17B565F-96AF-2C43-A4D9-800A13FAFA88}" destId="{1CDC0709-1E63-D644-BB8A-3D9446B0DD11}" srcOrd="0" destOrd="0" presId="urn:microsoft.com/office/officeart/2005/8/layout/cycle7"/>
    <dgm:cxn modelId="{1F46780E-9E50-C942-953F-9860B235CF6A}" type="presParOf" srcId="{DB12BC79-0CA6-C445-BDE5-4A974527BDCB}" destId="{3BFBCD3F-3359-CB4F-989F-7F96834CFC3A}" srcOrd="2" destOrd="0" presId="urn:microsoft.com/office/officeart/2005/8/layout/cycle7"/>
    <dgm:cxn modelId="{E15AB277-65DA-5B42-8066-7D854523F008}" type="presParOf" srcId="{DB12BC79-0CA6-C445-BDE5-4A974527BDCB}" destId="{1CD0EF88-9683-F14E-A2CD-551FED5B16AE}" srcOrd="3" destOrd="0" presId="urn:microsoft.com/office/officeart/2005/8/layout/cycle7"/>
    <dgm:cxn modelId="{F084E105-7E9D-D946-9258-03B99023548E}" type="presParOf" srcId="{1CD0EF88-9683-F14E-A2CD-551FED5B16AE}" destId="{3461FD5D-107F-ED4A-A09D-87BF086DC408}" srcOrd="0" destOrd="0" presId="urn:microsoft.com/office/officeart/2005/8/layout/cycle7"/>
    <dgm:cxn modelId="{483B8E48-E9D7-DA45-A8E8-A6983D283E8E}" type="presParOf" srcId="{DB12BC79-0CA6-C445-BDE5-4A974527BDCB}" destId="{6147CFE4-87F8-F840-ACEA-9240EEDD4908}" srcOrd="4" destOrd="0" presId="urn:microsoft.com/office/officeart/2005/8/layout/cycle7"/>
    <dgm:cxn modelId="{7BD5A062-755B-FF49-B3C9-69E36426312F}" type="presParOf" srcId="{DB12BC79-0CA6-C445-BDE5-4A974527BDCB}" destId="{A52FE4B3-F214-E347-AB74-4B342BD88B9C}" srcOrd="5" destOrd="0" presId="urn:microsoft.com/office/officeart/2005/8/layout/cycle7"/>
    <dgm:cxn modelId="{CF0976EF-3009-8148-A2EB-72DF2D93348C}" type="presParOf" srcId="{A52FE4B3-F214-E347-AB74-4B342BD88B9C}" destId="{358CEDCB-EB17-8641-BA14-63E2CD12A60B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E3A9D-174C-3A43-862A-46FD552BAAD8}" type="doc">
      <dgm:prSet loTypeId="urn:microsoft.com/office/officeart/2005/8/layout/hProcess3" loCatId="" qsTypeId="urn:microsoft.com/office/officeart/2005/8/quickstyle/simple3" qsCatId="simple" csTypeId="urn:microsoft.com/office/officeart/2005/8/colors/accent1_2" csCatId="accent1" phldr="0"/>
      <dgm:spPr/>
    </dgm:pt>
    <dgm:pt modelId="{BAF3DD5A-FF26-A642-B006-10D0C0D9F6EC}" type="pres">
      <dgm:prSet presAssocID="{F8CE3A9D-174C-3A43-862A-46FD552BAAD8}" presName="Name0" presStyleCnt="0">
        <dgm:presLayoutVars>
          <dgm:dir/>
          <dgm:animLvl val="lvl"/>
          <dgm:resizeHandles val="exact"/>
        </dgm:presLayoutVars>
      </dgm:prSet>
      <dgm:spPr/>
    </dgm:pt>
    <dgm:pt modelId="{0D50E147-965B-044D-BB92-E0BF711DAC9C}" type="pres">
      <dgm:prSet presAssocID="{F8CE3A9D-174C-3A43-862A-46FD552BAAD8}" presName="dummy" presStyleCnt="0"/>
      <dgm:spPr/>
    </dgm:pt>
    <dgm:pt modelId="{00C510B9-AC7B-D743-BEDF-BE4B2C8CABAE}" type="pres">
      <dgm:prSet presAssocID="{F8CE3A9D-174C-3A43-862A-46FD552BAAD8}" presName="linH" presStyleCnt="0"/>
      <dgm:spPr/>
    </dgm:pt>
    <dgm:pt modelId="{1BE357E6-2D24-B44B-8D94-00A653F9754E}" type="pres">
      <dgm:prSet presAssocID="{F8CE3A9D-174C-3A43-862A-46FD552BAAD8}" presName="padding1" presStyleCnt="0"/>
      <dgm:spPr/>
    </dgm:pt>
    <dgm:pt modelId="{9C3DB351-72AE-E745-906B-4415EBAAEEBF}" type="pres">
      <dgm:prSet presAssocID="{F8CE3A9D-174C-3A43-862A-46FD552BAAD8}" presName="padding2" presStyleCnt="0"/>
      <dgm:spPr/>
    </dgm:pt>
    <dgm:pt modelId="{15E47A99-17E7-EB40-9475-CCC958428FDC}" type="pres">
      <dgm:prSet presAssocID="{F8CE3A9D-174C-3A43-862A-46FD552BAAD8}" presName="negArrow" presStyleCnt="0"/>
      <dgm:spPr/>
    </dgm:pt>
    <dgm:pt modelId="{05DF5F02-5FF2-F14A-B7AA-C9D085771A1B}" type="pres">
      <dgm:prSet presAssocID="{F8CE3A9D-174C-3A43-862A-46FD552BAAD8}" presName="backgroundArrow" presStyleLbl="node1" presStyleIdx="0" presStyleCnt="1"/>
      <dgm:spPr/>
    </dgm:pt>
  </dgm:ptLst>
  <dgm:cxnLst>
    <dgm:cxn modelId="{FB62DEFD-755D-B04E-A8C1-6C4538C09E3D}" type="presOf" srcId="{F8CE3A9D-174C-3A43-862A-46FD552BAAD8}" destId="{BAF3DD5A-FF26-A642-B006-10D0C0D9F6EC}" srcOrd="0" destOrd="0" presId="urn:microsoft.com/office/officeart/2005/8/layout/hProcess3"/>
    <dgm:cxn modelId="{6C7A3CC2-F280-4B4D-A43B-543E9EDBC24A}" type="presParOf" srcId="{BAF3DD5A-FF26-A642-B006-10D0C0D9F6EC}" destId="{0D50E147-965B-044D-BB92-E0BF711DAC9C}" srcOrd="0" destOrd="0" presId="urn:microsoft.com/office/officeart/2005/8/layout/hProcess3"/>
    <dgm:cxn modelId="{4606BF5B-1870-964A-89DB-50ECFEFBDB00}" type="presParOf" srcId="{BAF3DD5A-FF26-A642-B006-10D0C0D9F6EC}" destId="{00C510B9-AC7B-D743-BEDF-BE4B2C8CABAE}" srcOrd="1" destOrd="0" presId="urn:microsoft.com/office/officeart/2005/8/layout/hProcess3"/>
    <dgm:cxn modelId="{F05D2B7B-F499-EC48-8049-F3D6F0CD8B79}" type="presParOf" srcId="{00C510B9-AC7B-D743-BEDF-BE4B2C8CABAE}" destId="{1BE357E6-2D24-B44B-8D94-00A653F9754E}" srcOrd="0" destOrd="0" presId="urn:microsoft.com/office/officeart/2005/8/layout/hProcess3"/>
    <dgm:cxn modelId="{CCE071A7-E1B6-0446-9E3F-33DDAD12F371}" type="presParOf" srcId="{00C510B9-AC7B-D743-BEDF-BE4B2C8CABAE}" destId="{9C3DB351-72AE-E745-906B-4415EBAAEEBF}" srcOrd="1" destOrd="0" presId="urn:microsoft.com/office/officeart/2005/8/layout/hProcess3"/>
    <dgm:cxn modelId="{06C24F34-12E9-3149-8CBC-ED833B69036B}" type="presParOf" srcId="{00C510B9-AC7B-D743-BEDF-BE4B2C8CABAE}" destId="{15E47A99-17E7-EB40-9475-CCC958428FDC}" srcOrd="2" destOrd="0" presId="urn:microsoft.com/office/officeart/2005/8/layout/hProcess3"/>
    <dgm:cxn modelId="{AFA43D8E-8118-B141-9BC9-284E46CF367F}" type="presParOf" srcId="{00C510B9-AC7B-D743-BEDF-BE4B2C8CABAE}" destId="{05DF5F02-5FF2-F14A-B7AA-C9D085771A1B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9DCD92-0480-EA4D-A9A5-9862A88CDFBC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B9F235-2E94-D843-B622-016210B90DA6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用户充值</a:t>
          </a:r>
          <a:endParaRPr lang="zh-CN" altLang="en-US" dirty="0"/>
        </a:p>
      </dgm:t>
    </dgm:pt>
    <dgm:pt modelId="{9857EFA9-BCBC-4F41-9B0E-A638B401E4D7}" type="parTrans" cxnId="{184CFAAF-20C8-1F4E-B3E0-A8DDDFA6996B}">
      <dgm:prSet/>
      <dgm:spPr/>
      <dgm:t>
        <a:bodyPr/>
        <a:lstStyle/>
        <a:p>
          <a:endParaRPr lang="zh-CN" altLang="en-US"/>
        </a:p>
      </dgm:t>
    </dgm:pt>
    <dgm:pt modelId="{12BBC133-EA16-B249-8B74-64EF5862B16B}" type="sibTrans" cxnId="{184CFAAF-20C8-1F4E-B3E0-A8DDDFA6996B}">
      <dgm:prSet/>
      <dgm:spPr/>
      <dgm:t>
        <a:bodyPr/>
        <a:lstStyle/>
        <a:p>
          <a:endParaRPr lang="zh-CN" altLang="en-US"/>
        </a:p>
      </dgm:t>
    </dgm:pt>
    <dgm:pt modelId="{EFE81CF0-9CB6-C342-955E-C00F911AAA7A}">
      <dgm:prSet phldrT="[文本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用户提现</a:t>
          </a:r>
          <a:endParaRPr lang="zh-CN" altLang="en-US" dirty="0"/>
        </a:p>
      </dgm:t>
    </dgm:pt>
    <dgm:pt modelId="{E655F105-C4D0-3B46-A4BE-5DAECC53D960}" type="parTrans" cxnId="{7A2C1B6C-29A2-954F-8AB7-5B0978DF64F0}">
      <dgm:prSet/>
      <dgm:spPr/>
      <dgm:t>
        <a:bodyPr/>
        <a:lstStyle/>
        <a:p>
          <a:endParaRPr lang="zh-CN" altLang="en-US"/>
        </a:p>
      </dgm:t>
    </dgm:pt>
    <dgm:pt modelId="{92D28CA8-58FA-0242-BBD6-37F76B8A5169}" type="sibTrans" cxnId="{7A2C1B6C-29A2-954F-8AB7-5B0978DF64F0}">
      <dgm:prSet/>
      <dgm:spPr/>
      <dgm:t>
        <a:bodyPr/>
        <a:lstStyle/>
        <a:p>
          <a:endParaRPr lang="zh-CN" altLang="en-US"/>
        </a:p>
      </dgm:t>
    </dgm:pt>
    <dgm:pt modelId="{61D0BC1A-0502-694B-97EA-0E6B0EB61629}">
      <dgm:prSet phldrT="[文本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用户内转</a:t>
          </a:r>
          <a:endParaRPr lang="zh-CN" altLang="en-US" dirty="0"/>
        </a:p>
      </dgm:t>
    </dgm:pt>
    <dgm:pt modelId="{1D00CE48-44E0-504F-9DE0-53BEF3B52D7B}" type="parTrans" cxnId="{0231F5C4-0CB5-034A-9C12-702E16E0F8B8}">
      <dgm:prSet/>
      <dgm:spPr/>
      <dgm:t>
        <a:bodyPr/>
        <a:lstStyle/>
        <a:p>
          <a:endParaRPr lang="zh-CN" altLang="en-US"/>
        </a:p>
      </dgm:t>
    </dgm:pt>
    <dgm:pt modelId="{881118B8-8821-2D4F-8F2E-9AA64C74C0A8}" type="sibTrans" cxnId="{0231F5C4-0CB5-034A-9C12-702E16E0F8B8}">
      <dgm:prSet/>
      <dgm:spPr/>
      <dgm:t>
        <a:bodyPr/>
        <a:lstStyle/>
        <a:p>
          <a:endParaRPr lang="zh-CN" altLang="en-US"/>
        </a:p>
      </dgm:t>
    </dgm:pt>
    <dgm:pt modelId="{2140B3C0-0A9C-6D4A-A53E-0E2BBBBA7A4E}">
      <dgm:prSet phldrT="[文本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zh-CN" altLang="en-US" dirty="0" smtClean="0"/>
            <a:t>账户金额增加</a:t>
          </a:r>
          <a:endParaRPr lang="zh-CN" altLang="en-US" dirty="0"/>
        </a:p>
      </dgm:t>
    </dgm:pt>
    <dgm:pt modelId="{3DED1693-368C-C04B-B175-902D3A18C906}" type="parTrans" cxnId="{4371643E-1933-B040-911A-BD74D65E08D8}">
      <dgm:prSet/>
      <dgm:spPr/>
      <dgm:t>
        <a:bodyPr/>
        <a:lstStyle/>
        <a:p>
          <a:endParaRPr lang="zh-CN" altLang="en-US"/>
        </a:p>
      </dgm:t>
    </dgm:pt>
    <dgm:pt modelId="{5F607691-E443-1442-AF38-17C3A77E8052}" type="sibTrans" cxnId="{4371643E-1933-B040-911A-BD74D65E08D8}">
      <dgm:prSet/>
      <dgm:spPr/>
      <dgm:t>
        <a:bodyPr/>
        <a:lstStyle/>
        <a:p>
          <a:endParaRPr lang="zh-CN" altLang="en-US"/>
        </a:p>
      </dgm:t>
    </dgm:pt>
    <dgm:pt modelId="{3E2E368E-7D90-BE45-B744-2CED23EB1FD1}">
      <dgm:prSet phldrT="[文本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账户金额减少</a:t>
          </a:r>
          <a:endParaRPr lang="zh-CN" altLang="en-US" dirty="0"/>
        </a:p>
      </dgm:t>
    </dgm:pt>
    <dgm:pt modelId="{A61F5FA1-9CF0-AD4B-BBAB-21234ABAF785}" type="parTrans" cxnId="{85AEEEE9-6EEB-894D-BA85-A87112AE3BCD}">
      <dgm:prSet/>
      <dgm:spPr/>
      <dgm:t>
        <a:bodyPr/>
        <a:lstStyle/>
        <a:p>
          <a:endParaRPr lang="zh-CN" altLang="en-US"/>
        </a:p>
      </dgm:t>
    </dgm:pt>
    <dgm:pt modelId="{2C92E691-388C-294B-AC26-D7D17D64DF34}" type="sibTrans" cxnId="{85AEEEE9-6EEB-894D-BA85-A87112AE3BCD}">
      <dgm:prSet/>
      <dgm:spPr/>
      <dgm:t>
        <a:bodyPr/>
        <a:lstStyle/>
        <a:p>
          <a:endParaRPr lang="zh-CN" altLang="en-US"/>
        </a:p>
      </dgm:t>
    </dgm:pt>
    <dgm:pt modelId="{4655BF0E-EABF-4B49-B47D-8A81CB052071}">
      <dgm:prSet phldrT="[文本]"/>
      <dgm:spPr>
        <a:solidFill>
          <a:schemeClr val="accent2">
            <a:lumMod val="75000"/>
            <a:alpha val="90000"/>
          </a:schemeClr>
        </a:solidFill>
      </dgm:spPr>
      <dgm:t>
        <a:bodyPr/>
        <a:lstStyle/>
        <a:p>
          <a:r>
            <a:rPr lang="zh-CN" altLang="en-US" dirty="0" smtClean="0"/>
            <a:t>账户一增一减</a:t>
          </a:r>
          <a:endParaRPr lang="zh-CN" altLang="en-US" dirty="0"/>
        </a:p>
      </dgm:t>
    </dgm:pt>
    <dgm:pt modelId="{D433994B-3ACC-064F-AFC0-457269485A8D}" type="parTrans" cxnId="{38E9D4C6-F80C-5249-B7A7-30072C15D30D}">
      <dgm:prSet/>
      <dgm:spPr/>
      <dgm:t>
        <a:bodyPr/>
        <a:lstStyle/>
        <a:p>
          <a:endParaRPr lang="zh-CN" altLang="en-US"/>
        </a:p>
      </dgm:t>
    </dgm:pt>
    <dgm:pt modelId="{77E4B668-787D-F548-8FB9-B8C228C03EC6}" type="sibTrans" cxnId="{38E9D4C6-F80C-5249-B7A7-30072C15D30D}">
      <dgm:prSet/>
      <dgm:spPr/>
      <dgm:t>
        <a:bodyPr/>
        <a:lstStyle/>
        <a:p>
          <a:endParaRPr lang="zh-CN" altLang="en-US"/>
        </a:p>
      </dgm:t>
    </dgm:pt>
    <dgm:pt modelId="{48CD46BC-338C-2A49-9228-6409C84D43B3}" type="pres">
      <dgm:prSet presAssocID="{3F9DCD92-0480-EA4D-A9A5-9862A88CDF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24CFBF9-1821-AD43-A867-17C3BA7F4987}" type="pres">
      <dgm:prSet presAssocID="{29B9F235-2E94-D843-B622-016210B90DA6}" presName="vertFlow" presStyleCnt="0"/>
      <dgm:spPr/>
    </dgm:pt>
    <dgm:pt modelId="{CD670E1A-248D-F743-97BF-56E541F5A5FF}" type="pres">
      <dgm:prSet presAssocID="{29B9F235-2E94-D843-B622-016210B90DA6}" presName="header" presStyleLbl="node1" presStyleIdx="0" presStyleCnt="2" custScaleX="54664"/>
      <dgm:spPr/>
      <dgm:t>
        <a:bodyPr/>
        <a:lstStyle/>
        <a:p>
          <a:endParaRPr lang="zh-CN" altLang="en-US"/>
        </a:p>
      </dgm:t>
    </dgm:pt>
    <dgm:pt modelId="{CEFF32E3-4C38-D94C-ACA6-4CD0BDAC97EB}" type="pres">
      <dgm:prSet presAssocID="{E655F105-C4D0-3B46-A4BE-5DAECC53D960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ED78C738-478E-B74B-8352-9CD25DCE24A9}" type="pres">
      <dgm:prSet presAssocID="{EFE81CF0-9CB6-C342-955E-C00F911AAA7A}" presName="child" presStyleLbl="alignAccFollowNode1" presStyleIdx="0" presStyleCnt="4" custScaleX="5566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8FF487-1D19-F043-A463-30A7DE884E90}" type="pres">
      <dgm:prSet presAssocID="{92D28CA8-58FA-0242-BBD6-37F76B8A5169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549B4153-FB22-CB4A-A704-009F54A9F01A}" type="pres">
      <dgm:prSet presAssocID="{61D0BC1A-0502-694B-97EA-0E6B0EB61629}" presName="child" presStyleLbl="alignAccFollowNode1" presStyleIdx="1" presStyleCnt="4" custScaleX="5475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64012-E9CD-3149-ABE4-D4B851116799}" type="pres">
      <dgm:prSet presAssocID="{29B9F235-2E94-D843-B622-016210B90DA6}" presName="hSp" presStyleCnt="0"/>
      <dgm:spPr/>
    </dgm:pt>
    <dgm:pt modelId="{41B8F615-88BE-A241-9ADC-96774AA85C4C}" type="pres">
      <dgm:prSet presAssocID="{2140B3C0-0A9C-6D4A-A53E-0E2BBBBA7A4E}" presName="vertFlow" presStyleCnt="0"/>
      <dgm:spPr/>
    </dgm:pt>
    <dgm:pt modelId="{4A1A0A19-BD18-BF44-AADF-5B04D343D72E}" type="pres">
      <dgm:prSet presAssocID="{2140B3C0-0A9C-6D4A-A53E-0E2BBBBA7A4E}" presName="header" presStyleLbl="node1" presStyleIdx="1" presStyleCnt="2" custScaleX="75193"/>
      <dgm:spPr/>
      <dgm:t>
        <a:bodyPr/>
        <a:lstStyle/>
        <a:p>
          <a:endParaRPr lang="zh-CN" altLang="en-US"/>
        </a:p>
      </dgm:t>
    </dgm:pt>
    <dgm:pt modelId="{D17A6C43-1F3F-204C-B512-8F0E2BFBBF6E}" type="pres">
      <dgm:prSet presAssocID="{A61F5FA1-9CF0-AD4B-BBAB-21234ABAF785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5F750AF6-9F3D-9E44-98E2-D181AA5D1C8E}" type="pres">
      <dgm:prSet presAssocID="{3E2E368E-7D90-BE45-B744-2CED23EB1FD1}" presName="child" presStyleLbl="alignAccFollowNode1" presStyleIdx="2" presStyleCnt="4" custScaleX="7569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1102AE-8C40-884D-B53D-8A6766ADDEB7}" type="pres">
      <dgm:prSet presAssocID="{2C92E691-388C-294B-AC26-D7D17D64DF3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140933F0-A6F3-5F45-92C8-DBB29BFA49D2}" type="pres">
      <dgm:prSet presAssocID="{4655BF0E-EABF-4B49-B47D-8A81CB052071}" presName="child" presStyleLbl="alignAccFollowNode1" presStyleIdx="3" presStyleCnt="4" custScaleX="7922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6F45D3-4B15-F948-B2A3-48E5E0A130AA}" type="presOf" srcId="{3E2E368E-7D90-BE45-B744-2CED23EB1FD1}" destId="{5F750AF6-9F3D-9E44-98E2-D181AA5D1C8E}" srcOrd="0" destOrd="0" presId="urn:microsoft.com/office/officeart/2005/8/layout/lProcess1"/>
    <dgm:cxn modelId="{38E9D4C6-F80C-5249-B7A7-30072C15D30D}" srcId="{2140B3C0-0A9C-6D4A-A53E-0E2BBBBA7A4E}" destId="{4655BF0E-EABF-4B49-B47D-8A81CB052071}" srcOrd="1" destOrd="0" parTransId="{D433994B-3ACC-064F-AFC0-457269485A8D}" sibTransId="{77E4B668-787D-F548-8FB9-B8C228C03EC6}"/>
    <dgm:cxn modelId="{184CFAAF-20C8-1F4E-B3E0-A8DDDFA6996B}" srcId="{3F9DCD92-0480-EA4D-A9A5-9862A88CDFBC}" destId="{29B9F235-2E94-D843-B622-016210B90DA6}" srcOrd="0" destOrd="0" parTransId="{9857EFA9-BCBC-4F41-9B0E-A638B401E4D7}" sibTransId="{12BBC133-EA16-B249-8B74-64EF5862B16B}"/>
    <dgm:cxn modelId="{14D5448F-DEBE-4F44-BA20-83FE1D635003}" type="presOf" srcId="{2140B3C0-0A9C-6D4A-A53E-0E2BBBBA7A4E}" destId="{4A1A0A19-BD18-BF44-AADF-5B04D343D72E}" srcOrd="0" destOrd="0" presId="urn:microsoft.com/office/officeart/2005/8/layout/lProcess1"/>
    <dgm:cxn modelId="{EEAF68DC-FF9F-2846-B014-69556A89E92B}" type="presOf" srcId="{4655BF0E-EABF-4B49-B47D-8A81CB052071}" destId="{140933F0-A6F3-5F45-92C8-DBB29BFA49D2}" srcOrd="0" destOrd="0" presId="urn:microsoft.com/office/officeart/2005/8/layout/lProcess1"/>
    <dgm:cxn modelId="{9E85C43E-6DD0-F443-A70E-24D3658EAB79}" type="presOf" srcId="{29B9F235-2E94-D843-B622-016210B90DA6}" destId="{CD670E1A-248D-F743-97BF-56E541F5A5FF}" srcOrd="0" destOrd="0" presId="urn:microsoft.com/office/officeart/2005/8/layout/lProcess1"/>
    <dgm:cxn modelId="{0231F5C4-0CB5-034A-9C12-702E16E0F8B8}" srcId="{29B9F235-2E94-D843-B622-016210B90DA6}" destId="{61D0BC1A-0502-694B-97EA-0E6B0EB61629}" srcOrd="1" destOrd="0" parTransId="{1D00CE48-44E0-504F-9DE0-53BEF3B52D7B}" sibTransId="{881118B8-8821-2D4F-8F2E-9AA64C74C0A8}"/>
    <dgm:cxn modelId="{274EF5A8-6E02-6C45-B466-020481E4343C}" type="presOf" srcId="{61D0BC1A-0502-694B-97EA-0E6B0EB61629}" destId="{549B4153-FB22-CB4A-A704-009F54A9F01A}" srcOrd="0" destOrd="0" presId="urn:microsoft.com/office/officeart/2005/8/layout/lProcess1"/>
    <dgm:cxn modelId="{18003469-9958-B043-AD95-F0B495F5479C}" type="presOf" srcId="{EFE81CF0-9CB6-C342-955E-C00F911AAA7A}" destId="{ED78C738-478E-B74B-8352-9CD25DCE24A9}" srcOrd="0" destOrd="0" presId="urn:microsoft.com/office/officeart/2005/8/layout/lProcess1"/>
    <dgm:cxn modelId="{B98C104B-103D-0C41-935C-898CE54CB183}" type="presOf" srcId="{92D28CA8-58FA-0242-BBD6-37F76B8A5169}" destId="{818FF487-1D19-F043-A463-30A7DE884E90}" srcOrd="0" destOrd="0" presId="urn:microsoft.com/office/officeart/2005/8/layout/lProcess1"/>
    <dgm:cxn modelId="{FD111937-6ACE-6F48-BC66-B072502D68C3}" type="presOf" srcId="{3F9DCD92-0480-EA4D-A9A5-9862A88CDFBC}" destId="{48CD46BC-338C-2A49-9228-6409C84D43B3}" srcOrd="0" destOrd="0" presId="urn:microsoft.com/office/officeart/2005/8/layout/lProcess1"/>
    <dgm:cxn modelId="{7A2C1B6C-29A2-954F-8AB7-5B0978DF64F0}" srcId="{29B9F235-2E94-D843-B622-016210B90DA6}" destId="{EFE81CF0-9CB6-C342-955E-C00F911AAA7A}" srcOrd="0" destOrd="0" parTransId="{E655F105-C4D0-3B46-A4BE-5DAECC53D960}" sibTransId="{92D28CA8-58FA-0242-BBD6-37F76B8A5169}"/>
    <dgm:cxn modelId="{B96DFDFA-F4A9-6844-B282-008BB00E1597}" type="presOf" srcId="{2C92E691-388C-294B-AC26-D7D17D64DF34}" destId="{161102AE-8C40-884D-B53D-8A6766ADDEB7}" srcOrd="0" destOrd="0" presId="urn:microsoft.com/office/officeart/2005/8/layout/lProcess1"/>
    <dgm:cxn modelId="{85AEEEE9-6EEB-894D-BA85-A87112AE3BCD}" srcId="{2140B3C0-0A9C-6D4A-A53E-0E2BBBBA7A4E}" destId="{3E2E368E-7D90-BE45-B744-2CED23EB1FD1}" srcOrd="0" destOrd="0" parTransId="{A61F5FA1-9CF0-AD4B-BBAB-21234ABAF785}" sibTransId="{2C92E691-388C-294B-AC26-D7D17D64DF34}"/>
    <dgm:cxn modelId="{0E43DD95-A2D2-014E-A950-CC11480F2AB1}" type="presOf" srcId="{E655F105-C4D0-3B46-A4BE-5DAECC53D960}" destId="{CEFF32E3-4C38-D94C-ACA6-4CD0BDAC97EB}" srcOrd="0" destOrd="0" presId="urn:microsoft.com/office/officeart/2005/8/layout/lProcess1"/>
    <dgm:cxn modelId="{4371643E-1933-B040-911A-BD74D65E08D8}" srcId="{3F9DCD92-0480-EA4D-A9A5-9862A88CDFBC}" destId="{2140B3C0-0A9C-6D4A-A53E-0E2BBBBA7A4E}" srcOrd="1" destOrd="0" parTransId="{3DED1693-368C-C04B-B175-902D3A18C906}" sibTransId="{5F607691-E443-1442-AF38-17C3A77E8052}"/>
    <dgm:cxn modelId="{F02CD336-A46A-7F4C-8542-D9022DFAEC89}" type="presOf" srcId="{A61F5FA1-9CF0-AD4B-BBAB-21234ABAF785}" destId="{D17A6C43-1F3F-204C-B512-8F0E2BFBBF6E}" srcOrd="0" destOrd="0" presId="urn:microsoft.com/office/officeart/2005/8/layout/lProcess1"/>
    <dgm:cxn modelId="{46E92FC3-934A-214C-A02E-A5E7C95A4810}" type="presParOf" srcId="{48CD46BC-338C-2A49-9228-6409C84D43B3}" destId="{B24CFBF9-1821-AD43-A867-17C3BA7F4987}" srcOrd="0" destOrd="0" presId="urn:microsoft.com/office/officeart/2005/8/layout/lProcess1"/>
    <dgm:cxn modelId="{37995EC0-948A-3440-AA5C-F07B435C0CF6}" type="presParOf" srcId="{B24CFBF9-1821-AD43-A867-17C3BA7F4987}" destId="{CD670E1A-248D-F743-97BF-56E541F5A5FF}" srcOrd="0" destOrd="0" presId="urn:microsoft.com/office/officeart/2005/8/layout/lProcess1"/>
    <dgm:cxn modelId="{4CCA9862-2311-8D47-BCE3-A1E6C5CFF4A9}" type="presParOf" srcId="{B24CFBF9-1821-AD43-A867-17C3BA7F4987}" destId="{CEFF32E3-4C38-D94C-ACA6-4CD0BDAC97EB}" srcOrd="1" destOrd="0" presId="urn:microsoft.com/office/officeart/2005/8/layout/lProcess1"/>
    <dgm:cxn modelId="{51FEFF18-9B48-3246-8F5A-78BA2BA40AFD}" type="presParOf" srcId="{B24CFBF9-1821-AD43-A867-17C3BA7F4987}" destId="{ED78C738-478E-B74B-8352-9CD25DCE24A9}" srcOrd="2" destOrd="0" presId="urn:microsoft.com/office/officeart/2005/8/layout/lProcess1"/>
    <dgm:cxn modelId="{A009123F-4AE7-EF4E-9330-8DDA96B5C37C}" type="presParOf" srcId="{B24CFBF9-1821-AD43-A867-17C3BA7F4987}" destId="{818FF487-1D19-F043-A463-30A7DE884E90}" srcOrd="3" destOrd="0" presId="urn:microsoft.com/office/officeart/2005/8/layout/lProcess1"/>
    <dgm:cxn modelId="{C7F086A2-7709-C94F-9616-5B9C5A4CB13B}" type="presParOf" srcId="{B24CFBF9-1821-AD43-A867-17C3BA7F4987}" destId="{549B4153-FB22-CB4A-A704-009F54A9F01A}" srcOrd="4" destOrd="0" presId="urn:microsoft.com/office/officeart/2005/8/layout/lProcess1"/>
    <dgm:cxn modelId="{E10AA2A7-E23B-1F4C-B244-FB8072D01990}" type="presParOf" srcId="{48CD46BC-338C-2A49-9228-6409C84D43B3}" destId="{E7E64012-E9CD-3149-ABE4-D4B851116799}" srcOrd="1" destOrd="0" presId="urn:microsoft.com/office/officeart/2005/8/layout/lProcess1"/>
    <dgm:cxn modelId="{3D599A3E-6798-1040-8B62-708093184901}" type="presParOf" srcId="{48CD46BC-338C-2A49-9228-6409C84D43B3}" destId="{41B8F615-88BE-A241-9ADC-96774AA85C4C}" srcOrd="2" destOrd="0" presId="urn:microsoft.com/office/officeart/2005/8/layout/lProcess1"/>
    <dgm:cxn modelId="{70B942DD-6160-6D40-A833-4EA55E4FDCAF}" type="presParOf" srcId="{41B8F615-88BE-A241-9ADC-96774AA85C4C}" destId="{4A1A0A19-BD18-BF44-AADF-5B04D343D72E}" srcOrd="0" destOrd="0" presId="urn:microsoft.com/office/officeart/2005/8/layout/lProcess1"/>
    <dgm:cxn modelId="{93DBCB31-8953-B540-9B04-9E0BD2E714F3}" type="presParOf" srcId="{41B8F615-88BE-A241-9ADC-96774AA85C4C}" destId="{D17A6C43-1F3F-204C-B512-8F0E2BFBBF6E}" srcOrd="1" destOrd="0" presId="urn:microsoft.com/office/officeart/2005/8/layout/lProcess1"/>
    <dgm:cxn modelId="{1CCF3608-1B91-1842-B62B-33B824004A6B}" type="presParOf" srcId="{41B8F615-88BE-A241-9ADC-96774AA85C4C}" destId="{5F750AF6-9F3D-9E44-98E2-D181AA5D1C8E}" srcOrd="2" destOrd="0" presId="urn:microsoft.com/office/officeart/2005/8/layout/lProcess1"/>
    <dgm:cxn modelId="{7340C8B3-3661-DB4F-A74A-3D002C42C372}" type="presParOf" srcId="{41B8F615-88BE-A241-9ADC-96774AA85C4C}" destId="{161102AE-8C40-884D-B53D-8A6766ADDEB7}" srcOrd="3" destOrd="0" presId="urn:microsoft.com/office/officeart/2005/8/layout/lProcess1"/>
    <dgm:cxn modelId="{770191AB-9242-7F41-835B-3080F28F1418}" type="presParOf" srcId="{41B8F615-88BE-A241-9ADC-96774AA85C4C}" destId="{140933F0-A6F3-5F45-92C8-DBB29BFA49D2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75F597-7EEB-FE4C-B721-67A0F55AB0A2}" type="doc">
      <dgm:prSet loTypeId="urn:microsoft.com/office/officeart/2005/8/layout/hierarchy4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877B06A-AAC8-1749-B592-B5CFF112C46D}">
      <dgm:prSet phldrT="[文本]"/>
      <dgm:spPr/>
      <dgm:t>
        <a:bodyPr/>
        <a:lstStyle/>
        <a:p>
          <a:r>
            <a:rPr lang="en-US" altLang="zh-CN" dirty="0" smtClean="0"/>
            <a:t>eth</a:t>
          </a:r>
          <a:endParaRPr lang="zh-CN" altLang="en-US" dirty="0"/>
        </a:p>
      </dgm:t>
    </dgm:pt>
    <dgm:pt modelId="{DC8E4AFC-B4F3-9F4A-A75C-58CE21B85CB8}" type="parTrans" cxnId="{F532DC01-FC89-D947-99D1-7231C6A72BA2}">
      <dgm:prSet/>
      <dgm:spPr/>
      <dgm:t>
        <a:bodyPr/>
        <a:lstStyle/>
        <a:p>
          <a:endParaRPr lang="zh-CN" altLang="en-US"/>
        </a:p>
      </dgm:t>
    </dgm:pt>
    <dgm:pt modelId="{27E306C1-F077-264C-B632-B8212E589555}" type="sibTrans" cxnId="{F532DC01-FC89-D947-99D1-7231C6A72BA2}">
      <dgm:prSet/>
      <dgm:spPr/>
      <dgm:t>
        <a:bodyPr/>
        <a:lstStyle/>
        <a:p>
          <a:endParaRPr lang="zh-CN" altLang="en-US"/>
        </a:p>
      </dgm:t>
    </dgm:pt>
    <dgm:pt modelId="{6D371223-B3A2-5D42-A2BF-AA6CF8230FB5}">
      <dgm:prSet phldrT="[文本]"/>
      <dgm:spPr/>
      <dgm:t>
        <a:bodyPr/>
        <a:lstStyle/>
        <a:p>
          <a:r>
            <a:rPr lang="en-US" altLang="zh-CN" dirty="0" smtClean="0"/>
            <a:t>personal</a:t>
          </a:r>
          <a:endParaRPr lang="zh-CN" altLang="en-US" dirty="0"/>
        </a:p>
      </dgm:t>
    </dgm:pt>
    <dgm:pt modelId="{F2D549FD-6DE1-7043-A1CC-211BE1045464}" type="parTrans" cxnId="{D27E0B76-EE20-B54D-8AAD-D48888328417}">
      <dgm:prSet/>
      <dgm:spPr/>
      <dgm:t>
        <a:bodyPr/>
        <a:lstStyle/>
        <a:p>
          <a:endParaRPr lang="zh-CN" altLang="en-US"/>
        </a:p>
      </dgm:t>
    </dgm:pt>
    <dgm:pt modelId="{2869B5D5-DE05-CB46-A236-1D167DB2723A}" type="sibTrans" cxnId="{D27E0B76-EE20-B54D-8AAD-D48888328417}">
      <dgm:prSet/>
      <dgm:spPr/>
      <dgm:t>
        <a:bodyPr/>
        <a:lstStyle/>
        <a:p>
          <a:endParaRPr lang="zh-CN" altLang="en-US"/>
        </a:p>
      </dgm:t>
    </dgm:pt>
    <dgm:pt modelId="{1E3AFA02-D1CD-9344-8E1E-BFBFE6A81DFC}">
      <dgm:prSet phldrT="[文本]"/>
      <dgm:spPr/>
      <dgm:t>
        <a:bodyPr/>
        <a:lstStyle/>
        <a:p>
          <a:r>
            <a:rPr lang="en-US" altLang="zh-CN" dirty="0" err="1" smtClean="0"/>
            <a:t>txpool</a:t>
          </a:r>
          <a:endParaRPr lang="zh-CN" altLang="en-US" dirty="0"/>
        </a:p>
      </dgm:t>
    </dgm:pt>
    <dgm:pt modelId="{5A959C9A-C1D6-324D-BBB9-DC34BBAD1DFA}" type="parTrans" cxnId="{3CDF4AB1-5983-6C43-A6F2-C35CF0DA6DA8}">
      <dgm:prSet/>
      <dgm:spPr/>
      <dgm:t>
        <a:bodyPr/>
        <a:lstStyle/>
        <a:p>
          <a:endParaRPr lang="zh-CN" altLang="en-US"/>
        </a:p>
      </dgm:t>
    </dgm:pt>
    <dgm:pt modelId="{B0898A23-D832-D445-9B33-E0392C06EE7C}" type="sibTrans" cxnId="{3CDF4AB1-5983-6C43-A6F2-C35CF0DA6DA8}">
      <dgm:prSet/>
      <dgm:spPr/>
      <dgm:t>
        <a:bodyPr/>
        <a:lstStyle/>
        <a:p>
          <a:endParaRPr lang="zh-CN" altLang="en-US"/>
        </a:p>
      </dgm:t>
    </dgm:pt>
    <dgm:pt modelId="{E86E8B7E-7FB5-C14C-8F05-F4DD5B293EF6}">
      <dgm:prSet phldrT="[文本]"/>
      <dgm:spPr/>
      <dgm:t>
        <a:bodyPr/>
        <a:lstStyle/>
        <a:p>
          <a:r>
            <a:rPr lang="en-US" altLang="zh-CN" dirty="0" smtClean="0"/>
            <a:t>miner</a:t>
          </a:r>
          <a:endParaRPr lang="zh-CN" altLang="en-US" dirty="0"/>
        </a:p>
      </dgm:t>
    </dgm:pt>
    <dgm:pt modelId="{B6765E10-9978-7F45-B31E-2E7E3DBCBAF4}" type="parTrans" cxnId="{4551F75E-4810-F344-B007-FFA9C32067B0}">
      <dgm:prSet/>
      <dgm:spPr/>
      <dgm:t>
        <a:bodyPr/>
        <a:lstStyle/>
        <a:p>
          <a:endParaRPr lang="zh-CN" altLang="en-US"/>
        </a:p>
      </dgm:t>
    </dgm:pt>
    <dgm:pt modelId="{F906EBAB-AD17-7546-99FF-40CADDF27AD7}" type="sibTrans" cxnId="{4551F75E-4810-F344-B007-FFA9C32067B0}">
      <dgm:prSet/>
      <dgm:spPr/>
      <dgm:t>
        <a:bodyPr/>
        <a:lstStyle/>
        <a:p>
          <a:endParaRPr lang="zh-CN" altLang="en-US"/>
        </a:p>
      </dgm:t>
    </dgm:pt>
    <dgm:pt modelId="{DCB9C448-C85D-BF46-8E1B-0D64A2805220}">
      <dgm:prSet phldrT="[文本]"/>
      <dgm:spPr/>
      <dgm:t>
        <a:bodyPr/>
        <a:lstStyle/>
        <a:p>
          <a:r>
            <a:rPr lang="en-US" altLang="zh-CN" dirty="0" smtClean="0"/>
            <a:t>net</a:t>
          </a:r>
          <a:endParaRPr lang="zh-CN" altLang="en-US" dirty="0"/>
        </a:p>
      </dgm:t>
    </dgm:pt>
    <dgm:pt modelId="{0266E1FB-357B-074A-B1AC-EE26DE7EC8AE}" type="parTrans" cxnId="{AABFC348-2B78-2E48-A0D1-42AB3A2116A8}">
      <dgm:prSet/>
      <dgm:spPr/>
      <dgm:t>
        <a:bodyPr/>
        <a:lstStyle/>
        <a:p>
          <a:endParaRPr lang="zh-CN" altLang="en-US"/>
        </a:p>
      </dgm:t>
    </dgm:pt>
    <dgm:pt modelId="{48BFF4FD-56E1-914A-94E2-F0895A324A91}" type="sibTrans" cxnId="{AABFC348-2B78-2E48-A0D1-42AB3A2116A8}">
      <dgm:prSet/>
      <dgm:spPr/>
      <dgm:t>
        <a:bodyPr/>
        <a:lstStyle/>
        <a:p>
          <a:endParaRPr lang="zh-CN" altLang="en-US"/>
        </a:p>
      </dgm:t>
    </dgm:pt>
    <dgm:pt modelId="{ED4E1B42-2FAC-4B40-B169-0F1814D1EFF4}">
      <dgm:prSet phldrT="[文本]"/>
      <dgm:spPr/>
      <dgm:t>
        <a:bodyPr/>
        <a:lstStyle/>
        <a:p>
          <a:r>
            <a:rPr lang="en-US" altLang="zh-CN" dirty="0" smtClean="0"/>
            <a:t>admin</a:t>
          </a:r>
          <a:endParaRPr lang="zh-CN" altLang="en-US" dirty="0"/>
        </a:p>
      </dgm:t>
    </dgm:pt>
    <dgm:pt modelId="{CF208A62-C223-2948-B40D-2F910A71F63C}" type="parTrans" cxnId="{55F0C8AC-C61B-D643-9438-6C0CAF98F856}">
      <dgm:prSet/>
      <dgm:spPr/>
      <dgm:t>
        <a:bodyPr/>
        <a:lstStyle/>
        <a:p>
          <a:endParaRPr lang="zh-CN" altLang="en-US"/>
        </a:p>
      </dgm:t>
    </dgm:pt>
    <dgm:pt modelId="{F514318A-05B0-E14A-8ADE-F0671A7E30A0}" type="sibTrans" cxnId="{55F0C8AC-C61B-D643-9438-6C0CAF98F856}">
      <dgm:prSet/>
      <dgm:spPr/>
      <dgm:t>
        <a:bodyPr/>
        <a:lstStyle/>
        <a:p>
          <a:endParaRPr lang="zh-CN" altLang="en-US"/>
        </a:p>
      </dgm:t>
    </dgm:pt>
    <dgm:pt modelId="{C1B776B1-0B59-C24B-84B9-41564AF71DBA}" type="pres">
      <dgm:prSet presAssocID="{2175F597-7EEB-FE4C-B721-67A0F55AB0A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D79392-8164-E242-84C4-B394E7F81412}" type="pres">
      <dgm:prSet presAssocID="{C877B06A-AAC8-1749-B592-B5CFF112C46D}" presName="vertOne" presStyleCnt="0"/>
      <dgm:spPr/>
    </dgm:pt>
    <dgm:pt modelId="{E3D782F6-3CAC-3C46-BF87-740E95EE5AAD}" type="pres">
      <dgm:prSet presAssocID="{C877B06A-AAC8-1749-B592-B5CFF112C46D}" presName="txOne" presStyleLbl="node0" presStyleIdx="0" presStyleCnt="1" custLinFactY="-39697" custLinFactNeighborX="-16646" custLinFactNeighborY="-100000">
        <dgm:presLayoutVars>
          <dgm:chPref val="3"/>
        </dgm:presLayoutVars>
      </dgm:prSet>
      <dgm:spPr/>
    </dgm:pt>
    <dgm:pt modelId="{4D45063A-5AE5-014A-9631-6B92D19E9F10}" type="pres">
      <dgm:prSet presAssocID="{C877B06A-AAC8-1749-B592-B5CFF112C46D}" presName="parTransOne" presStyleCnt="0"/>
      <dgm:spPr/>
    </dgm:pt>
    <dgm:pt modelId="{A45AD320-2B3A-874A-8A73-6E2035DEACD3}" type="pres">
      <dgm:prSet presAssocID="{C877B06A-AAC8-1749-B592-B5CFF112C46D}" presName="horzOne" presStyleCnt="0"/>
      <dgm:spPr/>
    </dgm:pt>
    <dgm:pt modelId="{AFA6BE45-9540-EC46-8757-197756850BD0}" type="pres">
      <dgm:prSet presAssocID="{6D371223-B3A2-5D42-A2BF-AA6CF8230FB5}" presName="vertTwo" presStyleCnt="0"/>
      <dgm:spPr/>
    </dgm:pt>
    <dgm:pt modelId="{0C90A76B-7705-7246-84BE-9E10D8A77B74}" type="pres">
      <dgm:prSet presAssocID="{6D371223-B3A2-5D42-A2BF-AA6CF8230FB5}" presName="txTwo" presStyleLbl="node2" presStyleIdx="0" presStyleCnt="2">
        <dgm:presLayoutVars>
          <dgm:chPref val="3"/>
        </dgm:presLayoutVars>
      </dgm:prSet>
      <dgm:spPr/>
    </dgm:pt>
    <dgm:pt modelId="{E69050ED-DD00-E143-A303-AEFAE2A4A42A}" type="pres">
      <dgm:prSet presAssocID="{6D371223-B3A2-5D42-A2BF-AA6CF8230FB5}" presName="parTransTwo" presStyleCnt="0"/>
      <dgm:spPr/>
    </dgm:pt>
    <dgm:pt modelId="{2C66E885-C2FD-EA4E-AC31-8CD2A6A88625}" type="pres">
      <dgm:prSet presAssocID="{6D371223-B3A2-5D42-A2BF-AA6CF8230FB5}" presName="horzTwo" presStyleCnt="0"/>
      <dgm:spPr/>
    </dgm:pt>
    <dgm:pt modelId="{BCA1EA9C-55A1-F94A-A571-766E25EB41A9}" type="pres">
      <dgm:prSet presAssocID="{1E3AFA02-D1CD-9344-8E1E-BFBFE6A81DFC}" presName="vertThree" presStyleCnt="0"/>
      <dgm:spPr/>
    </dgm:pt>
    <dgm:pt modelId="{A373CF84-E4C8-A140-9D7B-5FA961837154}" type="pres">
      <dgm:prSet presAssocID="{1E3AFA02-D1CD-9344-8E1E-BFBFE6A81DF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9C4786-9938-F64F-A816-6E893FD9B1EB}" type="pres">
      <dgm:prSet presAssocID="{1E3AFA02-D1CD-9344-8E1E-BFBFE6A81DFC}" presName="horzThree" presStyleCnt="0"/>
      <dgm:spPr/>
    </dgm:pt>
    <dgm:pt modelId="{1441EB9A-D13A-904B-97AC-70A2446F368D}" type="pres">
      <dgm:prSet presAssocID="{B0898A23-D832-D445-9B33-E0392C06EE7C}" presName="sibSpaceThree" presStyleCnt="0"/>
      <dgm:spPr/>
    </dgm:pt>
    <dgm:pt modelId="{02A8FA4F-B283-7443-A6DA-AEECA2C29E63}" type="pres">
      <dgm:prSet presAssocID="{E86E8B7E-7FB5-C14C-8F05-F4DD5B293EF6}" presName="vertThree" presStyleCnt="0"/>
      <dgm:spPr/>
    </dgm:pt>
    <dgm:pt modelId="{5A20DF0F-70D7-4744-9244-6BC97895BAB0}" type="pres">
      <dgm:prSet presAssocID="{E86E8B7E-7FB5-C14C-8F05-F4DD5B293EF6}" presName="txThree" presStyleLbl="node3" presStyleIdx="1" presStyleCnt="3">
        <dgm:presLayoutVars>
          <dgm:chPref val="3"/>
        </dgm:presLayoutVars>
      </dgm:prSet>
      <dgm:spPr/>
    </dgm:pt>
    <dgm:pt modelId="{EF7E1BC4-5ED2-D04C-BCE8-C4313DF587B8}" type="pres">
      <dgm:prSet presAssocID="{E86E8B7E-7FB5-C14C-8F05-F4DD5B293EF6}" presName="horzThree" presStyleCnt="0"/>
      <dgm:spPr/>
    </dgm:pt>
    <dgm:pt modelId="{97A9CFE1-2518-4F44-AE33-72D4673B4857}" type="pres">
      <dgm:prSet presAssocID="{2869B5D5-DE05-CB46-A236-1D167DB2723A}" presName="sibSpaceTwo" presStyleCnt="0"/>
      <dgm:spPr/>
    </dgm:pt>
    <dgm:pt modelId="{3187D6E3-57DB-3645-86DF-D2D0C657C241}" type="pres">
      <dgm:prSet presAssocID="{DCB9C448-C85D-BF46-8E1B-0D64A2805220}" presName="vertTwo" presStyleCnt="0"/>
      <dgm:spPr/>
    </dgm:pt>
    <dgm:pt modelId="{B55D3376-C6B1-E842-8A76-663BDD44C239}" type="pres">
      <dgm:prSet presAssocID="{DCB9C448-C85D-BF46-8E1B-0D64A2805220}" presName="txTwo" presStyleLbl="node2" presStyleIdx="1" presStyleCnt="2">
        <dgm:presLayoutVars>
          <dgm:chPref val="3"/>
        </dgm:presLayoutVars>
      </dgm:prSet>
      <dgm:spPr/>
    </dgm:pt>
    <dgm:pt modelId="{CE4DD581-514D-A944-9856-DCCD2BD2B216}" type="pres">
      <dgm:prSet presAssocID="{DCB9C448-C85D-BF46-8E1B-0D64A2805220}" presName="parTransTwo" presStyleCnt="0"/>
      <dgm:spPr/>
    </dgm:pt>
    <dgm:pt modelId="{7C3428F5-C3FB-BF42-81A1-619F9A10D041}" type="pres">
      <dgm:prSet presAssocID="{DCB9C448-C85D-BF46-8E1B-0D64A2805220}" presName="horzTwo" presStyleCnt="0"/>
      <dgm:spPr/>
    </dgm:pt>
    <dgm:pt modelId="{FC806BC2-E837-8A4C-B9C4-3368125DF8B0}" type="pres">
      <dgm:prSet presAssocID="{ED4E1B42-2FAC-4B40-B169-0F1814D1EFF4}" presName="vertThree" presStyleCnt="0"/>
      <dgm:spPr/>
    </dgm:pt>
    <dgm:pt modelId="{C4939E23-6711-4148-8645-E8EDF9C4379F}" type="pres">
      <dgm:prSet presAssocID="{ED4E1B42-2FAC-4B40-B169-0F1814D1EFF4}" presName="txThree" presStyleLbl="node3" presStyleIdx="2" presStyleCnt="3">
        <dgm:presLayoutVars>
          <dgm:chPref val="3"/>
        </dgm:presLayoutVars>
      </dgm:prSet>
      <dgm:spPr/>
    </dgm:pt>
    <dgm:pt modelId="{D437E912-9858-424E-912A-39121AEB551F}" type="pres">
      <dgm:prSet presAssocID="{ED4E1B42-2FAC-4B40-B169-0F1814D1EFF4}" presName="horzThree" presStyleCnt="0"/>
      <dgm:spPr/>
    </dgm:pt>
  </dgm:ptLst>
  <dgm:cxnLst>
    <dgm:cxn modelId="{F5FFC559-5D64-5345-91E1-6F0DE8BD24A1}" type="presOf" srcId="{2175F597-7EEB-FE4C-B721-67A0F55AB0A2}" destId="{C1B776B1-0B59-C24B-84B9-41564AF71DBA}" srcOrd="0" destOrd="0" presId="urn:microsoft.com/office/officeart/2005/8/layout/hierarchy4"/>
    <dgm:cxn modelId="{F532DC01-FC89-D947-99D1-7231C6A72BA2}" srcId="{2175F597-7EEB-FE4C-B721-67A0F55AB0A2}" destId="{C877B06A-AAC8-1749-B592-B5CFF112C46D}" srcOrd="0" destOrd="0" parTransId="{DC8E4AFC-B4F3-9F4A-A75C-58CE21B85CB8}" sibTransId="{27E306C1-F077-264C-B632-B8212E589555}"/>
    <dgm:cxn modelId="{81B0A62D-8612-B942-ACB9-A1FF1684A1FA}" type="presOf" srcId="{6D371223-B3A2-5D42-A2BF-AA6CF8230FB5}" destId="{0C90A76B-7705-7246-84BE-9E10D8A77B74}" srcOrd="0" destOrd="0" presId="urn:microsoft.com/office/officeart/2005/8/layout/hierarchy4"/>
    <dgm:cxn modelId="{3CDF4AB1-5983-6C43-A6F2-C35CF0DA6DA8}" srcId="{6D371223-B3A2-5D42-A2BF-AA6CF8230FB5}" destId="{1E3AFA02-D1CD-9344-8E1E-BFBFE6A81DFC}" srcOrd="0" destOrd="0" parTransId="{5A959C9A-C1D6-324D-BBB9-DC34BBAD1DFA}" sibTransId="{B0898A23-D832-D445-9B33-E0392C06EE7C}"/>
    <dgm:cxn modelId="{3BA6A824-069C-224F-B0CB-F03AFCAB7985}" type="presOf" srcId="{ED4E1B42-2FAC-4B40-B169-0F1814D1EFF4}" destId="{C4939E23-6711-4148-8645-E8EDF9C4379F}" srcOrd="0" destOrd="0" presId="urn:microsoft.com/office/officeart/2005/8/layout/hierarchy4"/>
    <dgm:cxn modelId="{021FF8C0-78B6-1746-B4D5-5A703FE6037A}" type="presOf" srcId="{C877B06A-AAC8-1749-B592-B5CFF112C46D}" destId="{E3D782F6-3CAC-3C46-BF87-740E95EE5AAD}" srcOrd="0" destOrd="0" presId="urn:microsoft.com/office/officeart/2005/8/layout/hierarchy4"/>
    <dgm:cxn modelId="{D27E0B76-EE20-B54D-8AAD-D48888328417}" srcId="{C877B06A-AAC8-1749-B592-B5CFF112C46D}" destId="{6D371223-B3A2-5D42-A2BF-AA6CF8230FB5}" srcOrd="0" destOrd="0" parTransId="{F2D549FD-6DE1-7043-A1CC-211BE1045464}" sibTransId="{2869B5D5-DE05-CB46-A236-1D167DB2723A}"/>
    <dgm:cxn modelId="{D7082F4D-7ED1-474C-A290-6A9D828C2E83}" type="presOf" srcId="{E86E8B7E-7FB5-C14C-8F05-F4DD5B293EF6}" destId="{5A20DF0F-70D7-4744-9244-6BC97895BAB0}" srcOrd="0" destOrd="0" presId="urn:microsoft.com/office/officeart/2005/8/layout/hierarchy4"/>
    <dgm:cxn modelId="{4551F75E-4810-F344-B007-FFA9C32067B0}" srcId="{6D371223-B3A2-5D42-A2BF-AA6CF8230FB5}" destId="{E86E8B7E-7FB5-C14C-8F05-F4DD5B293EF6}" srcOrd="1" destOrd="0" parTransId="{B6765E10-9978-7F45-B31E-2E7E3DBCBAF4}" sibTransId="{F906EBAB-AD17-7546-99FF-40CADDF27AD7}"/>
    <dgm:cxn modelId="{5F80A69B-17F3-864E-B697-96607935E73F}" type="presOf" srcId="{1E3AFA02-D1CD-9344-8E1E-BFBFE6A81DFC}" destId="{A373CF84-E4C8-A140-9D7B-5FA961837154}" srcOrd="0" destOrd="0" presId="urn:microsoft.com/office/officeart/2005/8/layout/hierarchy4"/>
    <dgm:cxn modelId="{7C6652E7-55FD-5F44-BBE5-2D964818A20F}" type="presOf" srcId="{DCB9C448-C85D-BF46-8E1B-0D64A2805220}" destId="{B55D3376-C6B1-E842-8A76-663BDD44C239}" srcOrd="0" destOrd="0" presId="urn:microsoft.com/office/officeart/2005/8/layout/hierarchy4"/>
    <dgm:cxn modelId="{AABFC348-2B78-2E48-A0D1-42AB3A2116A8}" srcId="{C877B06A-AAC8-1749-B592-B5CFF112C46D}" destId="{DCB9C448-C85D-BF46-8E1B-0D64A2805220}" srcOrd="1" destOrd="0" parTransId="{0266E1FB-357B-074A-B1AC-EE26DE7EC8AE}" sibTransId="{48BFF4FD-56E1-914A-94E2-F0895A324A91}"/>
    <dgm:cxn modelId="{55F0C8AC-C61B-D643-9438-6C0CAF98F856}" srcId="{DCB9C448-C85D-BF46-8E1B-0D64A2805220}" destId="{ED4E1B42-2FAC-4B40-B169-0F1814D1EFF4}" srcOrd="0" destOrd="0" parTransId="{CF208A62-C223-2948-B40D-2F910A71F63C}" sibTransId="{F514318A-05B0-E14A-8ADE-F0671A7E30A0}"/>
    <dgm:cxn modelId="{E9120067-1983-0442-A3B8-34F1C741B6CC}" type="presParOf" srcId="{C1B776B1-0B59-C24B-84B9-41564AF71DBA}" destId="{6BD79392-8164-E242-84C4-B394E7F81412}" srcOrd="0" destOrd="0" presId="urn:microsoft.com/office/officeart/2005/8/layout/hierarchy4"/>
    <dgm:cxn modelId="{0D60154E-07DB-C744-81FC-83B9397813C2}" type="presParOf" srcId="{6BD79392-8164-E242-84C4-B394E7F81412}" destId="{E3D782F6-3CAC-3C46-BF87-740E95EE5AAD}" srcOrd="0" destOrd="0" presId="urn:microsoft.com/office/officeart/2005/8/layout/hierarchy4"/>
    <dgm:cxn modelId="{84908896-8326-8542-B19B-D87C26B015AC}" type="presParOf" srcId="{6BD79392-8164-E242-84C4-B394E7F81412}" destId="{4D45063A-5AE5-014A-9631-6B92D19E9F10}" srcOrd="1" destOrd="0" presId="urn:microsoft.com/office/officeart/2005/8/layout/hierarchy4"/>
    <dgm:cxn modelId="{0300926B-7E6C-304C-B164-378C6404B613}" type="presParOf" srcId="{6BD79392-8164-E242-84C4-B394E7F81412}" destId="{A45AD320-2B3A-874A-8A73-6E2035DEACD3}" srcOrd="2" destOrd="0" presId="urn:microsoft.com/office/officeart/2005/8/layout/hierarchy4"/>
    <dgm:cxn modelId="{D5ACC2A7-AC83-D04A-A0A2-62DD3AECF349}" type="presParOf" srcId="{A45AD320-2B3A-874A-8A73-6E2035DEACD3}" destId="{AFA6BE45-9540-EC46-8757-197756850BD0}" srcOrd="0" destOrd="0" presId="urn:microsoft.com/office/officeart/2005/8/layout/hierarchy4"/>
    <dgm:cxn modelId="{CFF04154-E93C-ED41-9A67-C11438BB87BC}" type="presParOf" srcId="{AFA6BE45-9540-EC46-8757-197756850BD0}" destId="{0C90A76B-7705-7246-84BE-9E10D8A77B74}" srcOrd="0" destOrd="0" presId="urn:microsoft.com/office/officeart/2005/8/layout/hierarchy4"/>
    <dgm:cxn modelId="{8AAD5713-5959-3A41-809E-E15D310248CA}" type="presParOf" srcId="{AFA6BE45-9540-EC46-8757-197756850BD0}" destId="{E69050ED-DD00-E143-A303-AEFAE2A4A42A}" srcOrd="1" destOrd="0" presId="urn:microsoft.com/office/officeart/2005/8/layout/hierarchy4"/>
    <dgm:cxn modelId="{8211A0AA-CD7D-7845-941F-FABA97944E75}" type="presParOf" srcId="{AFA6BE45-9540-EC46-8757-197756850BD0}" destId="{2C66E885-C2FD-EA4E-AC31-8CD2A6A88625}" srcOrd="2" destOrd="0" presId="urn:microsoft.com/office/officeart/2005/8/layout/hierarchy4"/>
    <dgm:cxn modelId="{ED099337-A85A-A74B-B34D-53C7C5B43FA3}" type="presParOf" srcId="{2C66E885-C2FD-EA4E-AC31-8CD2A6A88625}" destId="{BCA1EA9C-55A1-F94A-A571-766E25EB41A9}" srcOrd="0" destOrd="0" presId="urn:microsoft.com/office/officeart/2005/8/layout/hierarchy4"/>
    <dgm:cxn modelId="{03E8FF39-784C-0946-8A1D-B67E832A16D0}" type="presParOf" srcId="{BCA1EA9C-55A1-F94A-A571-766E25EB41A9}" destId="{A373CF84-E4C8-A140-9D7B-5FA961837154}" srcOrd="0" destOrd="0" presId="urn:microsoft.com/office/officeart/2005/8/layout/hierarchy4"/>
    <dgm:cxn modelId="{8E1795E8-CF47-E641-A8BF-3973FB072E85}" type="presParOf" srcId="{BCA1EA9C-55A1-F94A-A571-766E25EB41A9}" destId="{3F9C4786-9938-F64F-A816-6E893FD9B1EB}" srcOrd="1" destOrd="0" presId="urn:microsoft.com/office/officeart/2005/8/layout/hierarchy4"/>
    <dgm:cxn modelId="{3FD09DBF-0E68-C04F-A290-A6DFAABC43CD}" type="presParOf" srcId="{2C66E885-C2FD-EA4E-AC31-8CD2A6A88625}" destId="{1441EB9A-D13A-904B-97AC-70A2446F368D}" srcOrd="1" destOrd="0" presId="urn:microsoft.com/office/officeart/2005/8/layout/hierarchy4"/>
    <dgm:cxn modelId="{F7C054C3-ADAF-204A-A446-742D9108B981}" type="presParOf" srcId="{2C66E885-C2FD-EA4E-AC31-8CD2A6A88625}" destId="{02A8FA4F-B283-7443-A6DA-AEECA2C29E63}" srcOrd="2" destOrd="0" presId="urn:microsoft.com/office/officeart/2005/8/layout/hierarchy4"/>
    <dgm:cxn modelId="{73518365-AFD9-B749-8BCA-8F0F31D5E593}" type="presParOf" srcId="{02A8FA4F-B283-7443-A6DA-AEECA2C29E63}" destId="{5A20DF0F-70D7-4744-9244-6BC97895BAB0}" srcOrd="0" destOrd="0" presId="urn:microsoft.com/office/officeart/2005/8/layout/hierarchy4"/>
    <dgm:cxn modelId="{C0F11041-19E8-F34E-BB0E-3F941030FDEA}" type="presParOf" srcId="{02A8FA4F-B283-7443-A6DA-AEECA2C29E63}" destId="{EF7E1BC4-5ED2-D04C-BCE8-C4313DF587B8}" srcOrd="1" destOrd="0" presId="urn:microsoft.com/office/officeart/2005/8/layout/hierarchy4"/>
    <dgm:cxn modelId="{30E96522-ABAE-2041-8A6A-A3350990573A}" type="presParOf" srcId="{A45AD320-2B3A-874A-8A73-6E2035DEACD3}" destId="{97A9CFE1-2518-4F44-AE33-72D4673B4857}" srcOrd="1" destOrd="0" presId="urn:microsoft.com/office/officeart/2005/8/layout/hierarchy4"/>
    <dgm:cxn modelId="{1BAE2C46-A7D3-0E47-B780-423FE5EC3D53}" type="presParOf" srcId="{A45AD320-2B3A-874A-8A73-6E2035DEACD3}" destId="{3187D6E3-57DB-3645-86DF-D2D0C657C241}" srcOrd="2" destOrd="0" presId="urn:microsoft.com/office/officeart/2005/8/layout/hierarchy4"/>
    <dgm:cxn modelId="{6469F2C2-7C92-8748-88EF-3184ABD28644}" type="presParOf" srcId="{3187D6E3-57DB-3645-86DF-D2D0C657C241}" destId="{B55D3376-C6B1-E842-8A76-663BDD44C239}" srcOrd="0" destOrd="0" presId="urn:microsoft.com/office/officeart/2005/8/layout/hierarchy4"/>
    <dgm:cxn modelId="{B81A0849-91F0-0646-A206-748C77EB9084}" type="presParOf" srcId="{3187D6E3-57DB-3645-86DF-D2D0C657C241}" destId="{CE4DD581-514D-A944-9856-DCCD2BD2B216}" srcOrd="1" destOrd="0" presId="urn:microsoft.com/office/officeart/2005/8/layout/hierarchy4"/>
    <dgm:cxn modelId="{AAD232B4-6122-E641-8042-4343E5B23DD4}" type="presParOf" srcId="{3187D6E3-57DB-3645-86DF-D2D0C657C241}" destId="{7C3428F5-C3FB-BF42-81A1-619F9A10D041}" srcOrd="2" destOrd="0" presId="urn:microsoft.com/office/officeart/2005/8/layout/hierarchy4"/>
    <dgm:cxn modelId="{24CF25C6-53FE-5940-9F8A-2CCC4DD7DEE3}" type="presParOf" srcId="{7C3428F5-C3FB-BF42-81A1-619F9A10D041}" destId="{FC806BC2-E837-8A4C-B9C4-3368125DF8B0}" srcOrd="0" destOrd="0" presId="urn:microsoft.com/office/officeart/2005/8/layout/hierarchy4"/>
    <dgm:cxn modelId="{52B84CDA-F079-3B40-B100-4ABA057624EC}" type="presParOf" srcId="{FC806BC2-E837-8A4C-B9C4-3368125DF8B0}" destId="{C4939E23-6711-4148-8645-E8EDF9C4379F}" srcOrd="0" destOrd="0" presId="urn:microsoft.com/office/officeart/2005/8/layout/hierarchy4"/>
    <dgm:cxn modelId="{046CDDB7-1E75-834D-971B-E0FF82D6F4C1}" type="presParOf" srcId="{FC806BC2-E837-8A4C-B9C4-3368125DF8B0}" destId="{D437E912-9858-424E-912A-39121AEB551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CD05-DB7F-6F4C-BE6F-B08FE778FD71}">
      <dsp:nvSpPr>
        <dsp:cNvPr id="0" name=""/>
        <dsp:cNvSpPr/>
      </dsp:nvSpPr>
      <dsp:spPr>
        <a:xfrm>
          <a:off x="2052237" y="23809"/>
          <a:ext cx="1633384" cy="816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转账</a:t>
          </a:r>
          <a:endParaRPr lang="zh-CN" altLang="en-US" sz="3300" kern="1200" dirty="0"/>
        </a:p>
      </dsp:txBody>
      <dsp:txXfrm>
        <a:off x="2076157" y="47729"/>
        <a:ext cx="1585544" cy="768852"/>
      </dsp:txXfrm>
    </dsp:sp>
    <dsp:sp modelId="{B17B565F-96AF-2C43-A4D9-800A13FAFA88}">
      <dsp:nvSpPr>
        <dsp:cNvPr id="0" name=""/>
        <dsp:cNvSpPr/>
      </dsp:nvSpPr>
      <dsp:spPr>
        <a:xfrm rot="3585324">
          <a:off x="3062252" y="1445850"/>
          <a:ext cx="962098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148005" y="1503018"/>
        <a:ext cx="790592" cy="171506"/>
      </dsp:txXfrm>
    </dsp:sp>
    <dsp:sp modelId="{3BFBCD3F-3359-CB4F-989F-7F96834CFC3A}">
      <dsp:nvSpPr>
        <dsp:cNvPr id="0" name=""/>
        <dsp:cNvSpPr/>
      </dsp:nvSpPr>
      <dsp:spPr>
        <a:xfrm>
          <a:off x="3400982" y="2337040"/>
          <a:ext cx="1633384" cy="816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转账</a:t>
          </a:r>
          <a:endParaRPr lang="zh-CN" altLang="en-US" sz="3300" kern="1200" dirty="0"/>
        </a:p>
      </dsp:txBody>
      <dsp:txXfrm>
        <a:off x="3424902" y="2360960"/>
        <a:ext cx="1585544" cy="768852"/>
      </dsp:txXfrm>
    </dsp:sp>
    <dsp:sp modelId="{1CD0EF88-9683-F14E-A2CD-551FED5B16AE}">
      <dsp:nvSpPr>
        <dsp:cNvPr id="0" name=""/>
        <dsp:cNvSpPr/>
      </dsp:nvSpPr>
      <dsp:spPr>
        <a:xfrm rot="10800000">
          <a:off x="2318620" y="2602466"/>
          <a:ext cx="962098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404373" y="2659634"/>
        <a:ext cx="790592" cy="171506"/>
      </dsp:txXfrm>
    </dsp:sp>
    <dsp:sp modelId="{6147CFE4-87F8-F840-ACEA-9240EEDD4908}">
      <dsp:nvSpPr>
        <dsp:cNvPr id="0" name=""/>
        <dsp:cNvSpPr/>
      </dsp:nvSpPr>
      <dsp:spPr>
        <a:xfrm>
          <a:off x="842012" y="2337040"/>
          <a:ext cx="1356346" cy="8166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转账</a:t>
          </a:r>
          <a:endParaRPr lang="zh-CN" altLang="en-US" sz="3300" kern="1200" dirty="0"/>
        </a:p>
      </dsp:txBody>
      <dsp:txXfrm>
        <a:off x="865932" y="2360960"/>
        <a:ext cx="1308506" cy="768852"/>
      </dsp:txXfrm>
    </dsp:sp>
    <dsp:sp modelId="{A52FE4B3-F214-E347-AB74-4B342BD88B9C}">
      <dsp:nvSpPr>
        <dsp:cNvPr id="0" name=""/>
        <dsp:cNvSpPr/>
      </dsp:nvSpPr>
      <dsp:spPr>
        <a:xfrm rot="18014676">
          <a:off x="1713508" y="1445850"/>
          <a:ext cx="962098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799261" y="1503018"/>
        <a:ext cx="790592" cy="171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CD05-DB7F-6F4C-BE6F-B08FE778FD71}">
      <dsp:nvSpPr>
        <dsp:cNvPr id="0" name=""/>
        <dsp:cNvSpPr/>
      </dsp:nvSpPr>
      <dsp:spPr>
        <a:xfrm>
          <a:off x="2052237" y="23809"/>
          <a:ext cx="1633384" cy="81669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充值</a:t>
          </a:r>
          <a:endParaRPr lang="zh-CN" altLang="en-US" sz="3400" kern="1200" dirty="0"/>
        </a:p>
      </dsp:txBody>
      <dsp:txXfrm>
        <a:off x="2076157" y="47729"/>
        <a:ext cx="1585544" cy="768852"/>
      </dsp:txXfrm>
    </dsp:sp>
    <dsp:sp modelId="{B17B565F-96AF-2C43-A4D9-800A13FAFA88}">
      <dsp:nvSpPr>
        <dsp:cNvPr id="0" name=""/>
        <dsp:cNvSpPr/>
      </dsp:nvSpPr>
      <dsp:spPr>
        <a:xfrm rot="3585324">
          <a:off x="3117660" y="1445850"/>
          <a:ext cx="851283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3203413" y="1503018"/>
        <a:ext cx="679777" cy="171506"/>
      </dsp:txXfrm>
    </dsp:sp>
    <dsp:sp modelId="{3BFBCD3F-3359-CB4F-989F-7F96834CFC3A}">
      <dsp:nvSpPr>
        <dsp:cNvPr id="0" name=""/>
        <dsp:cNvSpPr/>
      </dsp:nvSpPr>
      <dsp:spPr>
        <a:xfrm>
          <a:off x="3400982" y="2337040"/>
          <a:ext cx="1633384" cy="816692"/>
        </a:xfrm>
        <a:prstGeom prst="roundRect">
          <a:avLst>
            <a:gd name="adj" fmla="val 10000"/>
          </a:avLst>
        </a:prstGeom>
        <a:solidFill>
          <a:srgbClr val="00EFCD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内转</a:t>
          </a:r>
          <a:endParaRPr lang="zh-CN" altLang="en-US" sz="3400" kern="1200" dirty="0"/>
        </a:p>
      </dsp:txBody>
      <dsp:txXfrm>
        <a:off x="3424902" y="2360960"/>
        <a:ext cx="1585544" cy="768852"/>
      </dsp:txXfrm>
    </dsp:sp>
    <dsp:sp modelId="{1CD0EF88-9683-F14E-A2CD-551FED5B16AE}">
      <dsp:nvSpPr>
        <dsp:cNvPr id="0" name=""/>
        <dsp:cNvSpPr/>
      </dsp:nvSpPr>
      <dsp:spPr>
        <a:xfrm rot="10800000">
          <a:off x="2443288" y="2602466"/>
          <a:ext cx="851283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 rot="10800000">
        <a:off x="2529041" y="2659634"/>
        <a:ext cx="679777" cy="171506"/>
      </dsp:txXfrm>
    </dsp:sp>
    <dsp:sp modelId="{6147CFE4-87F8-F840-ACEA-9240EEDD4908}">
      <dsp:nvSpPr>
        <dsp:cNvPr id="0" name=""/>
        <dsp:cNvSpPr/>
      </dsp:nvSpPr>
      <dsp:spPr>
        <a:xfrm>
          <a:off x="703492" y="2337040"/>
          <a:ext cx="1633384" cy="81669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提现</a:t>
          </a:r>
          <a:endParaRPr lang="zh-CN" altLang="en-US" sz="3400" kern="1200" dirty="0"/>
        </a:p>
      </dsp:txBody>
      <dsp:txXfrm>
        <a:off x="727412" y="2360960"/>
        <a:ext cx="1585544" cy="768852"/>
      </dsp:txXfrm>
    </dsp:sp>
    <dsp:sp modelId="{A52FE4B3-F214-E347-AB74-4B342BD88B9C}">
      <dsp:nvSpPr>
        <dsp:cNvPr id="0" name=""/>
        <dsp:cNvSpPr/>
      </dsp:nvSpPr>
      <dsp:spPr>
        <a:xfrm rot="18014676">
          <a:off x="1768915" y="1445850"/>
          <a:ext cx="851283" cy="28584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854668" y="1503018"/>
        <a:ext cx="679777" cy="171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F5F02-5FF2-F14A-B7AA-C9D085771A1B}">
      <dsp:nvSpPr>
        <dsp:cNvPr id="0" name=""/>
        <dsp:cNvSpPr/>
      </dsp:nvSpPr>
      <dsp:spPr>
        <a:xfrm>
          <a:off x="0" y="3616"/>
          <a:ext cx="2937510" cy="72000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0E1A-248D-F743-97BF-56E541F5A5FF}">
      <dsp:nvSpPr>
        <dsp:cNvPr id="0" name=""/>
        <dsp:cNvSpPr/>
      </dsp:nvSpPr>
      <dsp:spPr>
        <a:xfrm>
          <a:off x="906023" y="2311"/>
          <a:ext cx="2942565" cy="134575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用户充值</a:t>
          </a:r>
          <a:endParaRPr lang="zh-CN" altLang="en-US" sz="5000" kern="1200" dirty="0"/>
        </a:p>
      </dsp:txBody>
      <dsp:txXfrm>
        <a:off x="945439" y="41727"/>
        <a:ext cx="2863733" cy="1266919"/>
      </dsp:txXfrm>
    </dsp:sp>
    <dsp:sp modelId="{CEFF32E3-4C38-D94C-ACA6-4CD0BDAC97EB}">
      <dsp:nvSpPr>
        <dsp:cNvPr id="0" name=""/>
        <dsp:cNvSpPr/>
      </dsp:nvSpPr>
      <dsp:spPr>
        <a:xfrm rot="5400000">
          <a:off x="2259553" y="1465816"/>
          <a:ext cx="235506" cy="2355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78C738-478E-B74B-8352-9CD25DCE24A9}">
      <dsp:nvSpPr>
        <dsp:cNvPr id="0" name=""/>
        <dsp:cNvSpPr/>
      </dsp:nvSpPr>
      <dsp:spPr>
        <a:xfrm>
          <a:off x="879081" y="1819075"/>
          <a:ext cx="2996449" cy="1345751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用户提现</a:t>
          </a:r>
          <a:endParaRPr lang="zh-CN" altLang="en-US" sz="5000" kern="1200" dirty="0"/>
        </a:p>
      </dsp:txBody>
      <dsp:txXfrm>
        <a:off x="918497" y="1858491"/>
        <a:ext cx="2917617" cy="1266919"/>
      </dsp:txXfrm>
    </dsp:sp>
    <dsp:sp modelId="{818FF487-1D19-F043-A463-30A7DE884E90}">
      <dsp:nvSpPr>
        <dsp:cNvPr id="0" name=""/>
        <dsp:cNvSpPr/>
      </dsp:nvSpPr>
      <dsp:spPr>
        <a:xfrm rot="5400000">
          <a:off x="2259553" y="3282580"/>
          <a:ext cx="235506" cy="2355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9B4153-FB22-CB4A-A704-009F54A9F01A}">
      <dsp:nvSpPr>
        <dsp:cNvPr id="0" name=""/>
        <dsp:cNvSpPr/>
      </dsp:nvSpPr>
      <dsp:spPr>
        <a:xfrm>
          <a:off x="903466" y="3635839"/>
          <a:ext cx="2947679" cy="134575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用户内转</a:t>
          </a:r>
          <a:endParaRPr lang="zh-CN" altLang="en-US" sz="5000" kern="1200" dirty="0"/>
        </a:p>
      </dsp:txBody>
      <dsp:txXfrm>
        <a:off x="942882" y="3675255"/>
        <a:ext cx="2868847" cy="1266919"/>
      </dsp:txXfrm>
    </dsp:sp>
    <dsp:sp modelId="{4A1A0A19-BD18-BF44-AADF-5B04D343D72E}">
      <dsp:nvSpPr>
        <dsp:cNvPr id="0" name=""/>
        <dsp:cNvSpPr/>
      </dsp:nvSpPr>
      <dsp:spPr>
        <a:xfrm>
          <a:off x="4737538" y="2311"/>
          <a:ext cx="4047642" cy="134575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账户金额增加</a:t>
          </a:r>
          <a:endParaRPr lang="zh-CN" altLang="en-US" sz="5000" kern="1200" dirty="0"/>
        </a:p>
      </dsp:txBody>
      <dsp:txXfrm>
        <a:off x="4776954" y="41727"/>
        <a:ext cx="3968810" cy="1266919"/>
      </dsp:txXfrm>
    </dsp:sp>
    <dsp:sp modelId="{D17A6C43-1F3F-204C-B512-8F0E2BFBBF6E}">
      <dsp:nvSpPr>
        <dsp:cNvPr id="0" name=""/>
        <dsp:cNvSpPr/>
      </dsp:nvSpPr>
      <dsp:spPr>
        <a:xfrm rot="5400000">
          <a:off x="6643606" y="1465816"/>
          <a:ext cx="235506" cy="2355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750AF6-9F3D-9E44-98E2-D181AA5D1C8E}">
      <dsp:nvSpPr>
        <dsp:cNvPr id="0" name=""/>
        <dsp:cNvSpPr/>
      </dsp:nvSpPr>
      <dsp:spPr>
        <a:xfrm>
          <a:off x="4724054" y="1819075"/>
          <a:ext cx="4074611" cy="1345751"/>
        </a:xfrm>
        <a:prstGeom prst="roundRect">
          <a:avLst>
            <a:gd name="adj" fmla="val 10000"/>
          </a:avLst>
        </a:prstGeom>
        <a:solidFill>
          <a:schemeClr val="accent6"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账户金额减少</a:t>
          </a:r>
          <a:endParaRPr lang="zh-CN" altLang="en-US" sz="5000" kern="1200" dirty="0"/>
        </a:p>
      </dsp:txBody>
      <dsp:txXfrm>
        <a:off x="4763470" y="1858491"/>
        <a:ext cx="3995779" cy="1266919"/>
      </dsp:txXfrm>
    </dsp:sp>
    <dsp:sp modelId="{161102AE-8C40-884D-B53D-8A6766ADDEB7}">
      <dsp:nvSpPr>
        <dsp:cNvPr id="0" name=""/>
        <dsp:cNvSpPr/>
      </dsp:nvSpPr>
      <dsp:spPr>
        <a:xfrm rot="5400000">
          <a:off x="6643606" y="3282580"/>
          <a:ext cx="235506" cy="23550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0933F0-A6F3-5F45-92C8-DBB29BFA49D2}">
      <dsp:nvSpPr>
        <dsp:cNvPr id="0" name=""/>
        <dsp:cNvSpPr/>
      </dsp:nvSpPr>
      <dsp:spPr>
        <a:xfrm>
          <a:off x="4629151" y="3635839"/>
          <a:ext cx="4264416" cy="1345751"/>
        </a:xfrm>
        <a:prstGeom prst="roundRect">
          <a:avLst>
            <a:gd name="adj" fmla="val 10000"/>
          </a:avLst>
        </a:prstGeom>
        <a:solidFill>
          <a:schemeClr val="accent2">
            <a:lumMod val="75000"/>
            <a:alpha val="9000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000" kern="1200" dirty="0" smtClean="0"/>
            <a:t>账户一增一减</a:t>
          </a:r>
          <a:endParaRPr lang="zh-CN" altLang="en-US" sz="5000" kern="1200" dirty="0"/>
        </a:p>
      </dsp:txBody>
      <dsp:txXfrm>
        <a:off x="4668567" y="3675255"/>
        <a:ext cx="4185584" cy="1266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782F6-3CAC-3C46-BF87-740E95EE5AAD}">
      <dsp:nvSpPr>
        <dsp:cNvPr id="0" name=""/>
        <dsp:cNvSpPr/>
      </dsp:nvSpPr>
      <dsp:spPr>
        <a:xfrm>
          <a:off x="0" y="0"/>
          <a:ext cx="5777173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eth</a:t>
          </a:r>
          <a:endParaRPr lang="zh-CN" altLang="en-US" sz="4300" kern="1200" dirty="0"/>
        </a:p>
      </dsp:txBody>
      <dsp:txXfrm>
        <a:off x="29098" y="29098"/>
        <a:ext cx="5718977" cy="935293"/>
      </dsp:txXfrm>
    </dsp:sp>
    <dsp:sp modelId="{0C90A76B-7705-7246-84BE-9E10D8A77B74}">
      <dsp:nvSpPr>
        <dsp:cNvPr id="0" name=""/>
        <dsp:cNvSpPr/>
      </dsp:nvSpPr>
      <dsp:spPr>
        <a:xfrm>
          <a:off x="663" y="1095325"/>
          <a:ext cx="3773828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personal</a:t>
          </a:r>
          <a:endParaRPr lang="zh-CN" altLang="en-US" sz="4300" kern="1200" dirty="0"/>
        </a:p>
      </dsp:txBody>
      <dsp:txXfrm>
        <a:off x="29761" y="1124423"/>
        <a:ext cx="3715632" cy="935293"/>
      </dsp:txXfrm>
    </dsp:sp>
    <dsp:sp modelId="{A373CF84-E4C8-A140-9D7B-5FA961837154}">
      <dsp:nvSpPr>
        <dsp:cNvPr id="0" name=""/>
        <dsp:cNvSpPr/>
      </dsp:nvSpPr>
      <dsp:spPr>
        <a:xfrm>
          <a:off x="663" y="2189780"/>
          <a:ext cx="1848104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err="1" smtClean="0"/>
            <a:t>txpool</a:t>
          </a:r>
          <a:endParaRPr lang="zh-CN" altLang="en-US" sz="4300" kern="1200" dirty="0"/>
        </a:p>
      </dsp:txBody>
      <dsp:txXfrm>
        <a:off x="29761" y="2218878"/>
        <a:ext cx="1789908" cy="935293"/>
      </dsp:txXfrm>
    </dsp:sp>
    <dsp:sp modelId="{5A20DF0F-70D7-4744-9244-6BC97895BAB0}">
      <dsp:nvSpPr>
        <dsp:cNvPr id="0" name=""/>
        <dsp:cNvSpPr/>
      </dsp:nvSpPr>
      <dsp:spPr>
        <a:xfrm>
          <a:off x="1926387" y="2189780"/>
          <a:ext cx="1848104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miner</a:t>
          </a:r>
          <a:endParaRPr lang="zh-CN" altLang="en-US" sz="4300" kern="1200" dirty="0"/>
        </a:p>
      </dsp:txBody>
      <dsp:txXfrm>
        <a:off x="1955485" y="2218878"/>
        <a:ext cx="1789908" cy="935293"/>
      </dsp:txXfrm>
    </dsp:sp>
    <dsp:sp modelId="{B55D3376-C6B1-E842-8A76-663BDD44C239}">
      <dsp:nvSpPr>
        <dsp:cNvPr id="0" name=""/>
        <dsp:cNvSpPr/>
      </dsp:nvSpPr>
      <dsp:spPr>
        <a:xfrm>
          <a:off x="3929732" y="1095325"/>
          <a:ext cx="1848104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net</a:t>
          </a:r>
          <a:endParaRPr lang="zh-CN" altLang="en-US" sz="4300" kern="1200" dirty="0"/>
        </a:p>
      </dsp:txBody>
      <dsp:txXfrm>
        <a:off x="3958830" y="1124423"/>
        <a:ext cx="1789908" cy="935293"/>
      </dsp:txXfrm>
    </dsp:sp>
    <dsp:sp modelId="{C4939E23-6711-4148-8645-E8EDF9C4379F}">
      <dsp:nvSpPr>
        <dsp:cNvPr id="0" name=""/>
        <dsp:cNvSpPr/>
      </dsp:nvSpPr>
      <dsp:spPr>
        <a:xfrm>
          <a:off x="3929732" y="2189780"/>
          <a:ext cx="1848104" cy="9934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300" kern="1200" dirty="0" smtClean="0"/>
            <a:t>admin</a:t>
          </a:r>
          <a:endParaRPr lang="zh-CN" altLang="en-US" sz="4300" kern="1200" dirty="0"/>
        </a:p>
      </dsp:txBody>
      <dsp:txXfrm>
        <a:off x="3958830" y="2218878"/>
        <a:ext cx="1789908" cy="935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23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1546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 </a:t>
            </a:r>
            <a:r>
              <a:rPr lang="zh-CN" baseline="0" dirty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8360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0" name="图片 9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0" name="图片 9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664238"/>
            <a:ext cx="9894498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648150"/>
            <a:ext cx="10749367" cy="560718"/>
          </a:xfrm>
        </p:spPr>
        <p:txBody>
          <a:bodyPr anchor="b">
            <a:noAutofit/>
          </a:bodyPr>
          <a:lstStyle>
            <a:lvl1pPr latinLnBrk="0">
              <a:defRPr lang="zh-CN"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11" name="图片 10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1157" y="695676"/>
            <a:ext cx="1556385" cy="49784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11792309" y="664238"/>
            <a:ext cx="399690" cy="5607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0" name="图片 9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1" name="图片 10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14" name="图片 13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pic>
        <p:nvPicPr>
          <p:cNvPr id="8" name="图片 7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9570" y="508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9" name="图片 8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970" y="254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9" name="图片 8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970" y="254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2018/4/6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pic>
        <p:nvPicPr>
          <p:cNvPr id="9" name="图片 8" descr="logo1 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54970" y="25400"/>
            <a:ext cx="1556385" cy="4978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4/6/18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基于以太坊的电子钱包开发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钱包、安全、架构</a:t>
            </a:r>
            <a:endParaRPr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250" y="5068570"/>
            <a:ext cx="11518265" cy="113792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朱智胜</a:t>
            </a:r>
            <a:endParaRPr lang="en-GB" altLang="en-US" sz="1400" b="1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013825" y="6308725"/>
            <a:ext cx="3475990" cy="334010"/>
            <a:chOff x="12873" y="9851"/>
            <a:chExt cx="5474" cy="526"/>
          </a:xfrm>
        </p:grpSpPr>
        <p:sp>
          <p:nvSpPr>
            <p:cNvPr id="7" name="文本框 6"/>
            <p:cNvSpPr txBox="1"/>
            <p:nvPr/>
          </p:nvSpPr>
          <p:spPr>
            <a:xfrm>
              <a:off x="14600" y="9894"/>
              <a:ext cx="374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HiBlock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区块链</a:t>
              </a:r>
              <a:r>
                <a:rPr 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</a:p>
          </p:txBody>
        </p:sp>
        <p:pic>
          <p:nvPicPr>
            <p:cNvPr id="8" name="图片 7" descr="logo1 png"/>
            <p:cNvPicPr>
              <a:picLocks noChangeAspect="1"/>
            </p:cNvPicPr>
            <p:nvPr userDrawn="1"/>
          </p:nvPicPr>
          <p:blipFill>
            <a:blip r:embed="rId3">
              <a:lum bright="-18000"/>
            </a:blip>
            <a:stretch>
              <a:fillRect/>
            </a:stretch>
          </p:blipFill>
          <p:spPr>
            <a:xfrm>
              <a:off x="12873" y="9851"/>
              <a:ext cx="1569" cy="5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钱包核心之提现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交易前的检查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如何发起交易？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如何计算手续费？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钱包核心之提现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交易前的检查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695450" y="315307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地址合法性检查</a:t>
            </a:r>
            <a:endParaRPr kumimoji="1" lang="en-US" altLang="zh-CN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1695450" y="4259657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交易和</a:t>
            </a:r>
            <a:r>
              <a:rPr kumimoji="1" lang="en-US" altLang="zh-CN" dirty="0" smtClean="0"/>
              <a:t>nonce</a:t>
            </a:r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756719" y="361403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利用源代码中的规则进行检查</a:t>
            </a:r>
            <a:endParaRPr kumimoji="1"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2258300" y="4951801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56719" y="4905282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前置交易和</a:t>
            </a:r>
            <a:r>
              <a:rPr kumimoji="1" lang="en-US" altLang="zh-CN" dirty="0" smtClean="0"/>
              <a:t>nonce</a:t>
            </a:r>
            <a:r>
              <a:rPr kumimoji="1" lang="zh-CN" altLang="en-US" dirty="0" smtClean="0"/>
              <a:t>检查</a:t>
            </a:r>
            <a:endParaRPr kumimoji="1"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2258300" y="5597426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56719" y="5550907"/>
            <a:ext cx="387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nonce</a:t>
            </a:r>
            <a:r>
              <a:rPr kumimoji="1" lang="zh-CN" altLang="en-US" dirty="0" smtClean="0"/>
              <a:t>获取，</a:t>
            </a:r>
            <a:r>
              <a:rPr lang="en-US" altLang="zh-CN" dirty="0"/>
              <a:t> </a:t>
            </a:r>
            <a:r>
              <a:rPr lang="en-US" altLang="zh-CN" dirty="0" err="1"/>
              <a:t>eth_getTransactionCount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4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7" grpId="0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钱包核心之提现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如何发起交易？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5450" y="3153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普通模式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95450" y="425965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安全模式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6719" y="3614032"/>
            <a:ext cx="468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</a:t>
            </a:r>
            <a:r>
              <a:rPr kumimoji="1" lang="en-US" altLang="zh-CN" dirty="0" err="1" smtClean="0"/>
              <a:t>th_sendTransaction</a:t>
            </a:r>
            <a:r>
              <a:rPr kumimoji="1" lang="en-US" altLang="zh-CN" dirty="0" smtClean="0"/>
              <a:t>/</a:t>
            </a:r>
            <a:r>
              <a:rPr lang="en-US" altLang="zh-CN" dirty="0" err="1" smtClean="0"/>
              <a:t>personal_sendTransaction</a:t>
            </a:r>
            <a:endParaRPr kumimoji="1"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58300" y="4951801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6719" y="4905282"/>
            <a:ext cx="375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签名交易（可自主开发），</a:t>
            </a:r>
            <a:r>
              <a:rPr kumimoji="1" lang="en-US" altLang="zh-CN" dirty="0" err="1" smtClean="0"/>
              <a:t>eth_sign</a:t>
            </a:r>
            <a:endParaRPr kumimoji="1"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258300" y="5597426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6719" y="5550907"/>
            <a:ext cx="374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广播交易，</a:t>
            </a:r>
            <a:r>
              <a:rPr lang="en-US" altLang="zh-CN" dirty="0" smtClean="0"/>
              <a:t> </a:t>
            </a:r>
            <a:r>
              <a:rPr lang="en-US" altLang="zh-CN" dirty="0" err="1"/>
              <a:t>eth_sendRawTransaction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5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钱包核心之提现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如何计算手续费？</a:t>
            </a:r>
            <a:endParaRPr kumimoji="1" lang="en-US" altLang="zh-CN" sz="2400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5450" y="3153073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用户指定手续费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95450" y="4259657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通过节点预估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6719" y="3614032"/>
            <a:ext cx="426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根据市场行情，让用户选择承受手续费</a:t>
            </a:r>
            <a:endParaRPr kumimoji="1"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58300" y="4951801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6719" y="4905282"/>
            <a:ext cx="17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eth_estimateGas</a:t>
            </a:r>
            <a:endParaRPr kumimoji="1"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258300" y="5597426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756719" y="55509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多余手续费退还计算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4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钱包核心之转账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内部转账的判断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5450" y="3153073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平台内部用户转账</a:t>
            </a:r>
            <a:endParaRPr kumimoji="1"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6719" y="3614032"/>
            <a:ext cx="337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f</a:t>
            </a:r>
            <a:r>
              <a:rPr kumimoji="1" lang="en-US" altLang="zh-CN" dirty="0" smtClean="0"/>
              <a:t>rom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地址均为平台内部地址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2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以太坊节点之孤立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什么是</a:t>
            </a:r>
            <a:r>
              <a:rPr kumimoji="1" lang="zh-CN" altLang="en-US" sz="2400" dirty="0" smtClean="0"/>
              <a:t>孤立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如何处理孤立</a:t>
            </a:r>
            <a:r>
              <a:rPr kumimoji="1" lang="zh-CN" altLang="en-US" sz="2400" dirty="0" smtClean="0"/>
              <a:t>交易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模拟孤立步骤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095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以太坊节点之孤立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什么是孤立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grpSp>
        <p:nvGrpSpPr>
          <p:cNvPr id="24" name="组 23"/>
          <p:cNvGrpSpPr/>
          <p:nvPr/>
        </p:nvGrpSpPr>
        <p:grpSpPr>
          <a:xfrm>
            <a:off x="2641600" y="3340100"/>
            <a:ext cx="5519969" cy="1480026"/>
            <a:chOff x="2641600" y="3340100"/>
            <a:chExt cx="5519969" cy="1480026"/>
          </a:xfrm>
        </p:grpSpPr>
        <p:sp>
          <p:nvSpPr>
            <p:cNvPr id="5" name="矩形 4"/>
            <p:cNvSpPr/>
            <p:nvPr/>
          </p:nvSpPr>
          <p:spPr>
            <a:xfrm>
              <a:off x="2641600" y="3340100"/>
              <a:ext cx="584200" cy="5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879532" y="3340100"/>
              <a:ext cx="584200" cy="5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2</a:t>
              </a:r>
              <a:endParaRPr kumimoji="1"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17465" y="3340100"/>
              <a:ext cx="584200" cy="5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</a:t>
              </a:r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117465" y="4312126"/>
              <a:ext cx="584200" cy="5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3’</a:t>
              </a:r>
              <a:endParaRPr kumimoji="1"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47417" y="3340100"/>
              <a:ext cx="584200" cy="5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21382" y="4312126"/>
              <a:ext cx="584200" cy="50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r>
                <a:rPr kumimoji="1" lang="en-US" altLang="zh-CN" dirty="0" smtClean="0"/>
                <a:t>’</a:t>
              </a:r>
              <a:endParaRPr kumimoji="1"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577369" y="3340100"/>
              <a:ext cx="584200" cy="50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5</a:t>
              </a:r>
              <a:endParaRPr kumimoji="1" lang="zh-CN" altLang="en-US" dirty="0"/>
            </a:p>
          </p:txBody>
        </p:sp>
        <p:cxnSp>
          <p:nvCxnSpPr>
            <p:cNvPr id="15" name="直线箭头连接符 14"/>
            <p:cNvCxnSpPr>
              <a:stCxn id="5" idx="3"/>
              <a:endCxn id="8" idx="1"/>
            </p:cNvCxnSpPr>
            <p:nvPr/>
          </p:nvCxnSpPr>
          <p:spPr>
            <a:xfrm>
              <a:off x="3225800" y="3594100"/>
              <a:ext cx="6537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/>
            <p:cNvCxnSpPr>
              <a:stCxn id="8" idx="3"/>
              <a:endCxn id="9" idx="1"/>
            </p:cNvCxnSpPr>
            <p:nvPr/>
          </p:nvCxnSpPr>
          <p:spPr>
            <a:xfrm>
              <a:off x="4463732" y="3594100"/>
              <a:ext cx="6537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endCxn id="11" idx="1"/>
            </p:cNvCxnSpPr>
            <p:nvPr/>
          </p:nvCxnSpPr>
          <p:spPr>
            <a:xfrm>
              <a:off x="5667649" y="3594100"/>
              <a:ext cx="679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/>
            <p:nvPr/>
          </p:nvCxnSpPr>
          <p:spPr>
            <a:xfrm>
              <a:off x="6897601" y="3594100"/>
              <a:ext cx="679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>
              <a:off x="5701665" y="4566126"/>
              <a:ext cx="679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8" idx="2"/>
              <a:endCxn id="10" idx="1"/>
            </p:cNvCxnSpPr>
            <p:nvPr/>
          </p:nvCxnSpPr>
          <p:spPr>
            <a:xfrm rot="16200000" flipH="1">
              <a:off x="4285535" y="3734196"/>
              <a:ext cx="718026" cy="9458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乘 24"/>
          <p:cNvSpPr/>
          <p:nvPr/>
        </p:nvSpPr>
        <p:spPr>
          <a:xfrm>
            <a:off x="3913548" y="4102098"/>
            <a:ext cx="767600" cy="71119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1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以太坊节点之孤立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</a:t>
            </a:r>
            <a:r>
              <a:rPr kumimoji="1" lang="zh-CN" altLang="en-US" sz="2400" dirty="0" smtClean="0"/>
              <a:t>处理孤立</a:t>
            </a:r>
            <a:r>
              <a:rPr kumimoji="1" lang="zh-CN" altLang="en-US" sz="2400" dirty="0" smtClean="0"/>
              <a:t>交易</a:t>
            </a:r>
            <a:endParaRPr kumimoji="1" lang="en-US" altLang="zh-CN" sz="24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695450" y="315307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发现孤立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处理孤立</a:t>
            </a:r>
            <a:endParaRPr kumimoji="1" lang="en-US" altLang="zh-CN" dirty="0" smtClean="0"/>
          </a:p>
        </p:txBody>
      </p:sp>
      <p:sp>
        <p:nvSpPr>
          <p:cNvPr id="5" name="右箭头 4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56719" y="3614032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监控区块对比前一块</a:t>
            </a:r>
            <a:r>
              <a:rPr kumimoji="1" lang="en-US" altLang="zh-CN" dirty="0" smtClean="0"/>
              <a:t>hash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58301" y="4261069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6719" y="42018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依次便利获得最新孤立前一块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258301" y="4848885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56719" y="48488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确保幂等性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7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以太坊节点之孤立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模拟孤立步骤</a:t>
            </a:r>
            <a:endParaRPr kumimoji="1"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771650" y="293746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测试环境模拟孤立</a:t>
            </a:r>
            <a:endParaRPr kumimoji="1" lang="en-US" altLang="zh-CN" dirty="0" smtClean="0"/>
          </a:p>
        </p:txBody>
      </p:sp>
      <p:sp>
        <p:nvSpPr>
          <p:cNvPr id="5" name="右箭头 4"/>
          <p:cNvSpPr/>
          <p:nvPr/>
        </p:nvSpPr>
        <p:spPr>
          <a:xfrm>
            <a:off x="2245601" y="3599819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44019" y="354059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备份数据，发送签名之后的交易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245601" y="4187635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4019" y="412841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挖矿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个块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245601" y="4859252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44019" y="48000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恢复备份数据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245601" y="5457465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44019" y="539824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再挖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个块</a:t>
            </a:r>
            <a:endParaRPr kumimoji="1"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245601" y="6089496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44019" y="603027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查看业务处理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12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84" y="705300"/>
            <a:ext cx="10749367" cy="56071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架构</a:t>
            </a:r>
            <a:r>
              <a:rPr lang="en-US" altLang="zh-CN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&amp;</a:t>
            </a: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安全</a:t>
            </a:r>
            <a:r>
              <a:rPr lang="zh-CN" altLang="en-US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策略</a:t>
            </a:r>
            <a:endParaRPr lang="zh-CN" altLang="en-GB" b="1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2150110"/>
            <a:ext cx="6709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节点热</a:t>
            </a:r>
            <a:r>
              <a:rPr kumimoji="1" lang="zh-CN" altLang="en-US" sz="2400" dirty="0" smtClean="0"/>
              <a:t>备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节点</a:t>
            </a:r>
            <a:r>
              <a:rPr kumimoji="1" lang="zh-CN" altLang="en-US" sz="2400" dirty="0" smtClean="0"/>
              <a:t>安全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私钥管理</a:t>
            </a:r>
            <a:r>
              <a:rPr kumimoji="1" lang="en-US" altLang="zh-CN" sz="2400" dirty="0" smtClean="0"/>
              <a:t>—</a:t>
            </a:r>
            <a:r>
              <a:rPr kumimoji="1" lang="zh-CN" altLang="en-US" sz="2400" dirty="0" smtClean="0"/>
              <a:t>签名、</a:t>
            </a:r>
            <a:r>
              <a:rPr kumimoji="1" lang="en-US" altLang="zh-CN" sz="2400" dirty="0" smtClean="0"/>
              <a:t>nonce</a:t>
            </a:r>
            <a:r>
              <a:rPr kumimoji="1" lang="zh-CN" altLang="en-US" sz="2400" dirty="0" smtClean="0"/>
              <a:t>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cxnSp>
        <p:nvCxnSpPr>
          <p:cNvPr id="405" name="Shape 405"/>
          <p:cNvCxnSpPr/>
          <p:nvPr/>
        </p:nvCxnSpPr>
        <p:spPr>
          <a:xfrm>
            <a:off x="2677075" y="3940287"/>
            <a:ext cx="12267" cy="1063806"/>
          </a:xfrm>
          <a:prstGeom prst="straightConnector1">
            <a:avLst/>
          </a:prstGeom>
          <a:noFill/>
          <a:ln w="9525" cap="flat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5980619" y="3940287"/>
            <a:ext cx="12267" cy="1063806"/>
          </a:xfrm>
          <a:prstGeom prst="straightConnector1">
            <a:avLst/>
          </a:prstGeom>
          <a:noFill/>
          <a:ln w="9525" cap="flat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>
            <a:off x="9345267" y="3940287"/>
            <a:ext cx="12267" cy="1063806"/>
          </a:xfrm>
          <a:prstGeom prst="straightConnector1">
            <a:avLst/>
          </a:prstGeom>
          <a:noFill/>
          <a:ln w="9525" cap="flat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1569725" y="5016862"/>
            <a:ext cx="2096135" cy="448007"/>
          </a:xfrm>
          <a:prstGeom prst="rect">
            <a:avLst/>
          </a:prstGeom>
          <a:noFill/>
          <a:ln>
            <a:noFill/>
          </a:ln>
        </p:spPr>
        <p:txBody>
          <a:bodyPr lIns="107075" tIns="0" rIns="10707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200" b="1" i="0" u="none" strike="noStrike" cap="none" baseline="0" dirty="0" smtClean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钱包核心功能</a:t>
            </a:r>
            <a:endParaRPr lang="zh-CN" altLang="en-GB" sz="22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4870614" y="5012610"/>
            <a:ext cx="2435350" cy="448007"/>
          </a:xfrm>
          <a:prstGeom prst="rect">
            <a:avLst/>
          </a:prstGeom>
          <a:noFill/>
          <a:ln>
            <a:noFill/>
          </a:ln>
        </p:spPr>
        <p:txBody>
          <a:bodyPr lIns="107075" tIns="0" rIns="10707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200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以太坊接口调用</a:t>
            </a:r>
            <a:endParaRPr lang="zh-CN" altLang="en-GB" sz="22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411" name="Shape 411"/>
          <p:cNvGrpSpPr/>
          <p:nvPr/>
        </p:nvGrpSpPr>
        <p:grpSpPr>
          <a:xfrm>
            <a:off x="8550421" y="2463315"/>
            <a:ext cx="1641044" cy="1602663"/>
            <a:chOff x="0" y="0"/>
            <a:chExt cx="1387872" cy="1387872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 rot="5400000"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14" name="Shape 414"/>
          <p:cNvGrpSpPr/>
          <p:nvPr/>
        </p:nvGrpSpPr>
        <p:grpSpPr>
          <a:xfrm>
            <a:off x="5166230" y="2445586"/>
            <a:ext cx="1641044" cy="1602663"/>
            <a:chOff x="0" y="0"/>
            <a:chExt cx="1387872" cy="1387872"/>
          </a:xfrm>
        </p:grpSpPr>
        <p:sp>
          <p:nvSpPr>
            <p:cNvPr id="415" name="Shape 415"/>
            <p:cNvSpPr/>
            <p:nvPr/>
          </p:nvSpPr>
          <p:spPr>
            <a:xfrm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 rot="5400000"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294" y="10800"/>
                  </a:moveTo>
                  <a:cubicBezTo>
                    <a:pt x="3294" y="6654"/>
                    <a:pt x="6654" y="3294"/>
                    <a:pt x="10800" y="3294"/>
                  </a:cubicBezTo>
                  <a:cubicBezTo>
                    <a:pt x="14945" y="3293"/>
                    <a:pt x="18305" y="6654"/>
                    <a:pt x="1830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17" name="Shape 417"/>
          <p:cNvGrpSpPr/>
          <p:nvPr/>
        </p:nvGrpSpPr>
        <p:grpSpPr>
          <a:xfrm>
            <a:off x="1856559" y="2463315"/>
            <a:ext cx="1641044" cy="1602663"/>
            <a:chOff x="0" y="0"/>
            <a:chExt cx="1387872" cy="1387872"/>
          </a:xfrm>
        </p:grpSpPr>
        <p:sp>
          <p:nvSpPr>
            <p:cNvPr id="418" name="Shape 418"/>
            <p:cNvSpPr/>
            <p:nvPr/>
          </p:nvSpPr>
          <p:spPr>
            <a:xfrm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311" y="10800"/>
                  </a:moveTo>
                  <a:cubicBezTo>
                    <a:pt x="3311" y="14936"/>
                    <a:pt x="6664" y="18289"/>
                    <a:pt x="10800" y="18289"/>
                  </a:cubicBezTo>
                  <a:cubicBezTo>
                    <a:pt x="14936" y="18289"/>
                    <a:pt x="18289" y="14936"/>
                    <a:pt x="18289" y="10800"/>
                  </a:cubicBezTo>
                  <a:cubicBezTo>
                    <a:pt x="18289" y="6664"/>
                    <a:pt x="14936" y="3311"/>
                    <a:pt x="10800" y="3311"/>
                  </a:cubicBezTo>
                  <a:cubicBezTo>
                    <a:pt x="6664" y="3311"/>
                    <a:pt x="3311" y="6664"/>
                    <a:pt x="3311" y="10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 rot="5400000">
              <a:off x="0" y="0"/>
              <a:ext cx="1387872" cy="1387872"/>
            </a:xfrm>
            <a:custGeom>
              <a:avLst/>
              <a:gdLst/>
              <a:ahLst/>
              <a:cxnLst/>
              <a:rect l="0" t="0" r="0" b="0"/>
              <a:pathLst>
                <a:path w="21600" h="21600" extrusionOk="0">
                  <a:moveTo>
                    <a:pt x="3389" y="10800"/>
                  </a:moveTo>
                  <a:cubicBezTo>
                    <a:pt x="3389" y="6707"/>
                    <a:pt x="6707" y="3389"/>
                    <a:pt x="10800" y="3389"/>
                  </a:cubicBezTo>
                  <a:cubicBezTo>
                    <a:pt x="14892" y="3388"/>
                    <a:pt x="18210" y="6707"/>
                    <a:pt x="18211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rgbClr val="D8D8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420" name="Shape 420"/>
          <p:cNvSpPr/>
          <p:nvPr/>
        </p:nvSpPr>
        <p:spPr>
          <a:xfrm>
            <a:off x="1974578" y="2918190"/>
            <a:ext cx="1448506" cy="709418"/>
          </a:xfrm>
          <a:prstGeom prst="rect">
            <a:avLst/>
          </a:prstGeom>
          <a:noFill/>
          <a:ln>
            <a:noFill/>
          </a:ln>
        </p:spPr>
        <p:txBody>
          <a:bodyPr lIns="107075" tIns="53525" rIns="107075" bIns="535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4000" b="1" i="0" u="none" strike="noStrike" cap="none" baseline="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主线</a:t>
            </a:r>
            <a:endParaRPr lang="en-GB" sz="40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8733599" y="2917689"/>
            <a:ext cx="1262419" cy="692911"/>
          </a:xfrm>
          <a:prstGeom prst="rect">
            <a:avLst/>
          </a:prstGeom>
          <a:noFill/>
          <a:ln>
            <a:noFill/>
          </a:ln>
        </p:spPr>
        <p:txBody>
          <a:bodyPr lIns="107075" tIns="53525" rIns="107075" bIns="535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3800" b="1" i="0" u="none" strike="noStrike" cap="none" baseline="0" dirty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重点</a:t>
            </a:r>
            <a:endParaRPr lang="en-GB" sz="38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240749" y="2918190"/>
            <a:ext cx="1536730" cy="998810"/>
          </a:xfrm>
          <a:prstGeom prst="rect">
            <a:avLst/>
          </a:prstGeom>
          <a:noFill/>
          <a:ln>
            <a:noFill/>
          </a:ln>
        </p:spPr>
        <p:txBody>
          <a:bodyPr lIns="107075" tIns="53525" rIns="107075" bIns="535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zh-CN" altLang="en-US" sz="3800" b="1" i="0" u="none" strike="noStrike" cap="none" baseline="0" smtClean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穿插</a:t>
            </a:r>
            <a:endParaRPr lang="en-GB" sz="38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8344775" y="5008350"/>
            <a:ext cx="2655734" cy="448007"/>
          </a:xfrm>
          <a:prstGeom prst="rect">
            <a:avLst/>
          </a:prstGeom>
          <a:noFill/>
          <a:ln>
            <a:noFill/>
          </a:ln>
        </p:spPr>
        <p:txBody>
          <a:bodyPr lIns="107075" tIns="0" rIns="107075" bIns="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zh-CN" altLang="en-US" sz="2200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架构</a:t>
            </a:r>
            <a:r>
              <a:rPr lang="en-US" altLang="zh-CN" sz="2200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&amp;</a:t>
            </a:r>
            <a:r>
              <a:rPr lang="zh-CN" altLang="en-US" sz="2200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安全策略</a:t>
            </a:r>
            <a:endParaRPr lang="zh-CN" altLang="en-GB" sz="2200" b="1" i="0" u="none" strike="noStrike" cap="none" baseline="0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84" y="705300"/>
            <a:ext cx="10749367" cy="56071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架构</a:t>
            </a:r>
            <a:r>
              <a:rPr lang="en-US" altLang="zh-CN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&amp;</a:t>
            </a: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安全</a:t>
            </a:r>
            <a:r>
              <a:rPr lang="zh-CN" altLang="en-US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策略</a:t>
            </a:r>
            <a:endParaRPr lang="zh-CN" altLang="en-GB" b="1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7790" y="2158714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节点热</a:t>
            </a:r>
            <a:r>
              <a:rPr kumimoji="1" lang="zh-CN" altLang="en-US" sz="2400" dirty="0" smtClean="0"/>
              <a:t>备</a:t>
            </a:r>
            <a:endParaRPr kumimoji="1" lang="en-US" altLang="zh-CN" sz="2400" dirty="0" smtClean="0"/>
          </a:p>
        </p:txBody>
      </p:sp>
      <p:grpSp>
        <p:nvGrpSpPr>
          <p:cNvPr id="25" name="组 24"/>
          <p:cNvGrpSpPr/>
          <p:nvPr/>
        </p:nvGrpSpPr>
        <p:grpSpPr>
          <a:xfrm>
            <a:off x="2700750" y="3556000"/>
            <a:ext cx="5947950" cy="1839880"/>
            <a:chOff x="2700750" y="3556000"/>
            <a:chExt cx="5947950" cy="1839880"/>
          </a:xfrm>
        </p:grpSpPr>
        <p:sp>
          <p:nvSpPr>
            <p:cNvPr id="15" name="罐形 14"/>
            <p:cNvSpPr/>
            <p:nvPr/>
          </p:nvSpPr>
          <p:spPr>
            <a:xfrm>
              <a:off x="2700750" y="3797300"/>
              <a:ext cx="9144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节点</a:t>
              </a:r>
              <a:r>
                <a:rPr kumimoji="1" lang="en-US" altLang="zh-CN" dirty="0" smtClean="0"/>
                <a:t>1</a:t>
              </a:r>
              <a:endParaRPr kumimoji="1" lang="zh-CN" altLang="en-US" dirty="0"/>
            </a:p>
          </p:txBody>
        </p:sp>
        <p:sp>
          <p:nvSpPr>
            <p:cNvPr id="16" name="罐形 15"/>
            <p:cNvSpPr/>
            <p:nvPr/>
          </p:nvSpPr>
          <p:spPr>
            <a:xfrm>
              <a:off x="7734300" y="3797300"/>
              <a:ext cx="914400" cy="121615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节点</a:t>
              </a:r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7" name="心形 16"/>
            <p:cNvSpPr/>
            <p:nvPr/>
          </p:nvSpPr>
          <p:spPr>
            <a:xfrm>
              <a:off x="5115925" y="3556000"/>
              <a:ext cx="1117600" cy="1051052"/>
            </a:xfrm>
            <a:prstGeom prst="hear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 smtClean="0"/>
                <a:t>探活系统</a:t>
              </a:r>
              <a:endParaRPr kumimoji="1" lang="zh-CN" altLang="en-US" dirty="0"/>
            </a:p>
          </p:txBody>
        </p:sp>
        <p:cxnSp>
          <p:nvCxnSpPr>
            <p:cNvPr id="19" name="曲线连接符 18"/>
            <p:cNvCxnSpPr>
              <a:endCxn id="16" idx="2"/>
            </p:cNvCxnSpPr>
            <p:nvPr/>
          </p:nvCxnSpPr>
          <p:spPr>
            <a:xfrm>
              <a:off x="6233525" y="4081526"/>
              <a:ext cx="1500775" cy="3238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endCxn id="15" idx="4"/>
            </p:cNvCxnSpPr>
            <p:nvPr/>
          </p:nvCxnSpPr>
          <p:spPr>
            <a:xfrm rot="10800000" flipV="1">
              <a:off x="3615151" y="4081526"/>
              <a:ext cx="1500775" cy="32385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 flipV="1">
              <a:off x="3629851" y="4801945"/>
              <a:ext cx="4104449" cy="1270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128077" y="50265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 smtClean="0"/>
                <a:t>节点切换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7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84" y="705300"/>
            <a:ext cx="10749367" cy="56071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架构</a:t>
            </a:r>
            <a:r>
              <a:rPr lang="en-US" altLang="zh-CN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&amp;</a:t>
            </a: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安全</a:t>
            </a:r>
            <a:r>
              <a:rPr lang="zh-CN" altLang="en-US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策略</a:t>
            </a:r>
            <a:endParaRPr lang="zh-CN" altLang="en-GB" b="1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2890" y="1819910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节点安全之</a:t>
            </a:r>
            <a:r>
              <a:rPr kumimoji="1" lang="en-US" altLang="zh-CN" sz="2400" dirty="0" smtClean="0"/>
              <a:t>JSON-RPC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00685505"/>
              </p:ext>
            </p:extLst>
          </p:nvPr>
        </p:nvGraphicFramePr>
        <p:xfrm>
          <a:off x="2959100" y="2835466"/>
          <a:ext cx="5778500" cy="318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87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84" y="705300"/>
            <a:ext cx="10749367" cy="56071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架构</a:t>
            </a:r>
            <a:r>
              <a:rPr lang="en-US" altLang="zh-CN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&amp;</a:t>
            </a:r>
            <a:r>
              <a:rPr lang="zh-CN" altLang="en-US" b="1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安全</a:t>
            </a:r>
            <a:r>
              <a:rPr lang="zh-CN" altLang="en-US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策略</a:t>
            </a:r>
            <a:endParaRPr lang="zh-CN" altLang="en-GB" b="1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2137410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私钥管理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5450" y="3153073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私钥安全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95450" y="4259657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en-US" altLang="zh-CN" dirty="0" smtClean="0"/>
              <a:t>nonce</a:t>
            </a:r>
            <a:r>
              <a:rPr kumimoji="1" lang="zh-CN" altLang="en-US" dirty="0" smtClean="0"/>
              <a:t>管理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258301" y="3673253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56719" y="361403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单独存放及加密</a:t>
            </a:r>
            <a:endParaRPr kumimoji="1"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258300" y="4951801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6719" y="4905282"/>
            <a:ext cx="402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前一笔交易失败，影响后一笔</a:t>
            </a:r>
            <a:r>
              <a:rPr lang="en-US" altLang="zh-CN" dirty="0" smtClean="0"/>
              <a:t>nonce</a:t>
            </a:r>
            <a:r>
              <a:rPr lang="zh-CN" altLang="en-US" dirty="0" smtClean="0"/>
              <a:t>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1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 animBg="1"/>
      <p:bldP spid="7" grpId="0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284" y="705300"/>
            <a:ext cx="10749367" cy="560718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zh-CN" altLang="en-US" b="1" dirty="0" smtClea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整体架构梳理</a:t>
            </a:r>
            <a:endParaRPr lang="zh-CN" altLang="en-GB" b="1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6" name="组 5"/>
          <p:cNvGrpSpPr/>
          <p:nvPr/>
        </p:nvGrpSpPr>
        <p:grpSpPr>
          <a:xfrm>
            <a:off x="3070832" y="2553492"/>
            <a:ext cx="5702270" cy="3694908"/>
            <a:chOff x="2540030" y="2934492"/>
            <a:chExt cx="5184295" cy="3402015"/>
          </a:xfrm>
        </p:grpSpPr>
        <p:sp>
          <p:nvSpPr>
            <p:cNvPr id="7" name="任意形状 6"/>
            <p:cNvSpPr/>
            <p:nvPr/>
          </p:nvSpPr>
          <p:spPr>
            <a:xfrm>
              <a:off x="2540030" y="2934492"/>
              <a:ext cx="5184295" cy="1060301"/>
            </a:xfrm>
            <a:custGeom>
              <a:avLst/>
              <a:gdLst>
                <a:gd name="connsiteX0" fmla="*/ 0 w 5184295"/>
                <a:gd name="connsiteY0" fmla="*/ 106030 h 1060301"/>
                <a:gd name="connsiteX1" fmla="*/ 106030 w 5184295"/>
                <a:gd name="connsiteY1" fmla="*/ 0 h 1060301"/>
                <a:gd name="connsiteX2" fmla="*/ 5078265 w 5184295"/>
                <a:gd name="connsiteY2" fmla="*/ 0 h 1060301"/>
                <a:gd name="connsiteX3" fmla="*/ 5184295 w 5184295"/>
                <a:gd name="connsiteY3" fmla="*/ 106030 h 1060301"/>
                <a:gd name="connsiteX4" fmla="*/ 5184295 w 5184295"/>
                <a:gd name="connsiteY4" fmla="*/ 954271 h 1060301"/>
                <a:gd name="connsiteX5" fmla="*/ 5078265 w 5184295"/>
                <a:gd name="connsiteY5" fmla="*/ 1060301 h 1060301"/>
                <a:gd name="connsiteX6" fmla="*/ 106030 w 5184295"/>
                <a:gd name="connsiteY6" fmla="*/ 1060301 h 1060301"/>
                <a:gd name="connsiteX7" fmla="*/ 0 w 5184295"/>
                <a:gd name="connsiteY7" fmla="*/ 954271 h 1060301"/>
                <a:gd name="connsiteX8" fmla="*/ 0 w 5184295"/>
                <a:gd name="connsiteY8" fmla="*/ 106030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4295" h="1060301">
                  <a:moveTo>
                    <a:pt x="0" y="106030"/>
                  </a:moveTo>
                  <a:cubicBezTo>
                    <a:pt x="0" y="47471"/>
                    <a:pt x="47471" y="0"/>
                    <a:pt x="106030" y="0"/>
                  </a:cubicBezTo>
                  <a:lnTo>
                    <a:pt x="5078265" y="0"/>
                  </a:lnTo>
                  <a:cubicBezTo>
                    <a:pt x="5136824" y="0"/>
                    <a:pt x="5184295" y="47471"/>
                    <a:pt x="5184295" y="106030"/>
                  </a:cubicBezTo>
                  <a:lnTo>
                    <a:pt x="5184295" y="954271"/>
                  </a:lnTo>
                  <a:cubicBezTo>
                    <a:pt x="5184295" y="1012830"/>
                    <a:pt x="5136824" y="1060301"/>
                    <a:pt x="5078265" y="1060301"/>
                  </a:cubicBezTo>
                  <a:lnTo>
                    <a:pt x="106030" y="1060301"/>
                  </a:lnTo>
                  <a:cubicBezTo>
                    <a:pt x="47471" y="1060301"/>
                    <a:pt x="0" y="1012830"/>
                    <a:pt x="0" y="954271"/>
                  </a:cubicBezTo>
                  <a:lnTo>
                    <a:pt x="0" y="10603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115" tIns="130115" rIns="130115" bIns="13011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600" kern="1200" dirty="0" smtClean="0"/>
                <a:t>APP</a:t>
              </a:r>
              <a:endParaRPr lang="zh-CN" altLang="en-US" sz="2600" kern="1200" dirty="0"/>
            </a:p>
          </p:txBody>
        </p:sp>
        <p:sp>
          <p:nvSpPr>
            <p:cNvPr id="8" name="任意形状 7"/>
            <p:cNvSpPr/>
            <p:nvPr/>
          </p:nvSpPr>
          <p:spPr>
            <a:xfrm>
              <a:off x="2540030" y="4105349"/>
              <a:ext cx="3044243" cy="1060301"/>
            </a:xfrm>
            <a:custGeom>
              <a:avLst/>
              <a:gdLst>
                <a:gd name="connsiteX0" fmla="*/ 0 w 3044243"/>
                <a:gd name="connsiteY0" fmla="*/ 106030 h 1060301"/>
                <a:gd name="connsiteX1" fmla="*/ 106030 w 3044243"/>
                <a:gd name="connsiteY1" fmla="*/ 0 h 1060301"/>
                <a:gd name="connsiteX2" fmla="*/ 2938213 w 3044243"/>
                <a:gd name="connsiteY2" fmla="*/ 0 h 1060301"/>
                <a:gd name="connsiteX3" fmla="*/ 3044243 w 3044243"/>
                <a:gd name="connsiteY3" fmla="*/ 106030 h 1060301"/>
                <a:gd name="connsiteX4" fmla="*/ 3044243 w 3044243"/>
                <a:gd name="connsiteY4" fmla="*/ 954271 h 1060301"/>
                <a:gd name="connsiteX5" fmla="*/ 2938213 w 3044243"/>
                <a:gd name="connsiteY5" fmla="*/ 1060301 h 1060301"/>
                <a:gd name="connsiteX6" fmla="*/ 106030 w 3044243"/>
                <a:gd name="connsiteY6" fmla="*/ 1060301 h 1060301"/>
                <a:gd name="connsiteX7" fmla="*/ 0 w 3044243"/>
                <a:gd name="connsiteY7" fmla="*/ 954271 h 1060301"/>
                <a:gd name="connsiteX8" fmla="*/ 0 w 3044243"/>
                <a:gd name="connsiteY8" fmla="*/ 106030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4243" h="1060301">
                  <a:moveTo>
                    <a:pt x="0" y="106030"/>
                  </a:moveTo>
                  <a:cubicBezTo>
                    <a:pt x="0" y="47471"/>
                    <a:pt x="47471" y="0"/>
                    <a:pt x="106030" y="0"/>
                  </a:cubicBezTo>
                  <a:lnTo>
                    <a:pt x="2938213" y="0"/>
                  </a:lnTo>
                  <a:cubicBezTo>
                    <a:pt x="2996772" y="0"/>
                    <a:pt x="3044243" y="47471"/>
                    <a:pt x="3044243" y="106030"/>
                  </a:cubicBezTo>
                  <a:lnTo>
                    <a:pt x="3044243" y="954271"/>
                  </a:lnTo>
                  <a:cubicBezTo>
                    <a:pt x="3044243" y="1012830"/>
                    <a:pt x="2996772" y="1060301"/>
                    <a:pt x="2938213" y="1060301"/>
                  </a:cubicBezTo>
                  <a:lnTo>
                    <a:pt x="106030" y="1060301"/>
                  </a:lnTo>
                  <a:cubicBezTo>
                    <a:pt x="47471" y="1060301"/>
                    <a:pt x="0" y="1012830"/>
                    <a:pt x="0" y="954271"/>
                  </a:cubicBezTo>
                  <a:lnTo>
                    <a:pt x="0" y="10603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255" tIns="107255" rIns="107255" bIns="107255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业务系统</a:t>
              </a:r>
              <a:endParaRPr lang="zh-CN" altLang="en-US" sz="2000" kern="1200" dirty="0"/>
            </a:p>
          </p:txBody>
        </p:sp>
        <p:sp>
          <p:nvSpPr>
            <p:cNvPr id="9" name="任意形状 8"/>
            <p:cNvSpPr/>
            <p:nvPr/>
          </p:nvSpPr>
          <p:spPr>
            <a:xfrm>
              <a:off x="2540030" y="5276206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私钥管理系统</a:t>
              </a:r>
              <a:endParaRPr lang="zh-CN" altLang="en-US" sz="2000" kern="1200" dirty="0"/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3568598" y="5276206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节点前置系统</a:t>
              </a:r>
              <a:endParaRPr lang="zh-CN" altLang="en-US" sz="2000" kern="1200" dirty="0"/>
            </a:p>
          </p:txBody>
        </p:sp>
        <p:sp>
          <p:nvSpPr>
            <p:cNvPr id="11" name="任意形状 10"/>
            <p:cNvSpPr/>
            <p:nvPr/>
          </p:nvSpPr>
          <p:spPr>
            <a:xfrm>
              <a:off x="4597165" y="5276206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消息系统</a:t>
              </a:r>
              <a:endParaRPr lang="zh-CN" altLang="en-US" sz="2000" kern="1200" dirty="0"/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5667191" y="4105349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签名系统</a:t>
              </a:r>
              <a:endParaRPr lang="zh-CN" altLang="en-US" sz="2000" kern="1200" dirty="0"/>
            </a:p>
          </p:txBody>
        </p:sp>
        <p:sp>
          <p:nvSpPr>
            <p:cNvPr id="13" name="任意形状 12"/>
            <p:cNvSpPr/>
            <p:nvPr/>
          </p:nvSpPr>
          <p:spPr>
            <a:xfrm>
              <a:off x="5667191" y="5276206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err="1" smtClean="0"/>
                <a:t>Geth</a:t>
              </a:r>
              <a:r>
                <a:rPr lang="zh-CN" altLang="en-US" sz="2000" kern="1200" dirty="0" smtClean="0"/>
                <a:t>节点</a:t>
              </a:r>
              <a:endParaRPr lang="zh-CN" altLang="en-US" sz="2000" kern="1200" dirty="0"/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6737217" y="4105349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105111" rIns="105111" bIns="105111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000" kern="1200" dirty="0" smtClean="0"/>
                <a:t>后台管理系统</a:t>
              </a:r>
              <a:endParaRPr lang="zh-CN" altLang="en-US" sz="2000" kern="1200" dirty="0"/>
            </a:p>
          </p:txBody>
        </p:sp>
        <p:sp>
          <p:nvSpPr>
            <p:cNvPr id="15" name="任意形状 14"/>
            <p:cNvSpPr/>
            <p:nvPr/>
          </p:nvSpPr>
          <p:spPr>
            <a:xfrm>
              <a:off x="6737217" y="5276206"/>
              <a:ext cx="987108" cy="1060301"/>
            </a:xfrm>
            <a:custGeom>
              <a:avLst/>
              <a:gdLst>
                <a:gd name="connsiteX0" fmla="*/ 0 w 987108"/>
                <a:gd name="connsiteY0" fmla="*/ 98711 h 1060301"/>
                <a:gd name="connsiteX1" fmla="*/ 98711 w 987108"/>
                <a:gd name="connsiteY1" fmla="*/ 0 h 1060301"/>
                <a:gd name="connsiteX2" fmla="*/ 888397 w 987108"/>
                <a:gd name="connsiteY2" fmla="*/ 0 h 1060301"/>
                <a:gd name="connsiteX3" fmla="*/ 987108 w 987108"/>
                <a:gd name="connsiteY3" fmla="*/ 98711 h 1060301"/>
                <a:gd name="connsiteX4" fmla="*/ 987108 w 987108"/>
                <a:gd name="connsiteY4" fmla="*/ 961590 h 1060301"/>
                <a:gd name="connsiteX5" fmla="*/ 888397 w 987108"/>
                <a:gd name="connsiteY5" fmla="*/ 1060301 h 1060301"/>
                <a:gd name="connsiteX6" fmla="*/ 98711 w 987108"/>
                <a:gd name="connsiteY6" fmla="*/ 1060301 h 1060301"/>
                <a:gd name="connsiteX7" fmla="*/ 0 w 987108"/>
                <a:gd name="connsiteY7" fmla="*/ 961590 h 1060301"/>
                <a:gd name="connsiteX8" fmla="*/ 0 w 987108"/>
                <a:gd name="connsiteY8" fmla="*/ 98711 h 106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108" h="1060301">
                  <a:moveTo>
                    <a:pt x="0" y="98711"/>
                  </a:moveTo>
                  <a:cubicBezTo>
                    <a:pt x="0" y="44194"/>
                    <a:pt x="44194" y="0"/>
                    <a:pt x="98711" y="0"/>
                  </a:cubicBezTo>
                  <a:lnTo>
                    <a:pt x="888397" y="0"/>
                  </a:lnTo>
                  <a:cubicBezTo>
                    <a:pt x="942914" y="0"/>
                    <a:pt x="987108" y="44194"/>
                    <a:pt x="987108" y="98711"/>
                  </a:cubicBezTo>
                  <a:lnTo>
                    <a:pt x="987108" y="961590"/>
                  </a:lnTo>
                  <a:cubicBezTo>
                    <a:pt x="987108" y="1016107"/>
                    <a:pt x="942914" y="1060301"/>
                    <a:pt x="888397" y="1060301"/>
                  </a:cubicBezTo>
                  <a:lnTo>
                    <a:pt x="98711" y="1060301"/>
                  </a:lnTo>
                  <a:cubicBezTo>
                    <a:pt x="44194" y="1060301"/>
                    <a:pt x="0" y="1016107"/>
                    <a:pt x="0" y="961590"/>
                  </a:cubicBezTo>
                  <a:lnTo>
                    <a:pt x="0" y="9871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7971" tIns="127971" rIns="127971" bIns="127971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kern="1200" dirty="0" smtClean="0"/>
                <a:t>用户系统</a:t>
              </a:r>
              <a:endParaRPr lang="zh-CN" altLang="en-US" sz="2600" kern="1200" dirty="0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132958" y="1767822"/>
            <a:ext cx="6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整体系统架构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83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779270"/>
            <a:ext cx="3276600" cy="3276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2350" y="525694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微信公众号：程序新视界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806" y="1779270"/>
            <a:ext cx="3379944" cy="3276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738110" y="5256940"/>
            <a:ext cx="29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个人</a:t>
            </a:r>
            <a:r>
              <a:rPr kumimoji="1" lang="zh-CN" altLang="en-US" smtClean="0"/>
              <a:t>微信：二师兄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386921" y="1779270"/>
            <a:ext cx="553998" cy="3276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eaVert" wrap="square" rtlCol="0">
            <a:spAutoFit/>
          </a:bodyPr>
          <a:lstStyle/>
          <a:p>
            <a:r>
              <a:rPr kumimoji="1" lang="zh-CN" altLang="en-US" sz="2400" dirty="0" smtClean="0"/>
              <a:t>知识星球：区块链技术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36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9232" y="2082197"/>
            <a:ext cx="5859506" cy="2187226"/>
          </a:xfrm>
        </p:spPr>
        <p:txBody>
          <a:bodyPr>
            <a:noAutofit/>
          </a:bodyPr>
          <a:lstStyle/>
          <a:p>
            <a:r>
              <a:rPr lang="zh-CN" altLang="en-US" sz="7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sz="7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pic>
        <p:nvPicPr>
          <p:cNvPr id="2" name="图片 1" descr="公众号二维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05" y="1513205"/>
            <a:ext cx="3275965" cy="3275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29460" y="4780280"/>
            <a:ext cx="2614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扫码关注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HiBlock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公众号</a:t>
            </a:r>
            <a:b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一起研究区块链技术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627016"/>
            <a:ext cx="10749367" cy="58185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钱包核心功能</a:t>
            </a:r>
            <a:endParaRPr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4618" y="1782617"/>
            <a:ext cx="562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 smtClean="0"/>
              <a:t>钱包的核心功能是什么？</a:t>
            </a:r>
            <a:endParaRPr kumimoji="1" lang="zh-CN" altLang="en-US" sz="3600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38927738"/>
              </p:ext>
            </p:extLst>
          </p:nvPr>
        </p:nvGraphicFramePr>
        <p:xfrm>
          <a:off x="118110" y="2760987"/>
          <a:ext cx="5737860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114637020"/>
              </p:ext>
            </p:extLst>
          </p:nvPr>
        </p:nvGraphicFramePr>
        <p:xfrm>
          <a:off x="6701790" y="2783847"/>
          <a:ext cx="5737860" cy="3154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4869180" y="3611095"/>
            <a:ext cx="2937510" cy="727232"/>
            <a:chOff x="4869180" y="3611095"/>
            <a:chExt cx="2937510" cy="727232"/>
          </a:xfrm>
        </p:grpSpPr>
        <p:graphicFrame>
          <p:nvGraphicFramePr>
            <p:cNvPr id="5" name="图表 4"/>
            <p:cNvGraphicFramePr/>
            <p:nvPr>
              <p:extLst>
                <p:ext uri="{D42A27DB-BD31-4B8C-83A1-F6EECF244321}">
                  <p14:modId xmlns:p14="http://schemas.microsoft.com/office/powerpoint/2010/main" val="356833252"/>
                </p:ext>
              </p:extLst>
            </p:nvPr>
          </p:nvGraphicFramePr>
          <p:xfrm>
            <a:off x="4869180" y="3611095"/>
            <a:ext cx="2937510" cy="7272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7" name="文本框 6"/>
            <p:cNvSpPr txBox="1"/>
            <p:nvPr/>
          </p:nvSpPr>
          <p:spPr>
            <a:xfrm>
              <a:off x="4994910" y="3817620"/>
              <a:ext cx="2491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/>
                <a:t>区块链的核心就是交易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1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钱包之简单模型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122389830"/>
              </p:ext>
            </p:extLst>
          </p:nvPr>
        </p:nvGraphicFramePr>
        <p:xfrm>
          <a:off x="880110" y="1383030"/>
          <a:ext cx="9772650" cy="498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钱包核心之充值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05890" y="2137410"/>
            <a:ext cx="670941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用户地址如何分配？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如何发现用户充值？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如何确保充值到账？</a:t>
            </a:r>
            <a:endParaRPr kumimoji="1" lang="en-US" altLang="zh-CN" sz="2400" dirty="0" smtClean="0"/>
          </a:p>
          <a:p>
            <a:pPr marL="285750" indent="-285750">
              <a:buFont typeface="Wingdings" charset="2"/>
              <a:buChar char="Ø"/>
            </a:pPr>
            <a:endParaRPr kumimoji="1" lang="en-US" altLang="zh-CN" sz="2400" dirty="0"/>
          </a:p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如何发一笔意外之财？</a:t>
            </a:r>
            <a:endParaRPr kumimoji="1" lang="en-US" altLang="zh-CN" sz="2400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钱包核心之充值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 smtClean="0"/>
              <a:t>用户地址如何分配？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00250" y="3134998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普通做法：用户注册，创建地址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00250" y="465986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优化做法：批量生成地址，充值时分配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563101" y="365517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1519" y="3595957"/>
            <a:ext cx="2279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personal_newAccount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563100" y="5201862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61519" y="5155343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geth</a:t>
            </a:r>
            <a:r>
              <a:rPr kumimoji="1" lang="zh-CN" altLang="en-US" dirty="0" smtClean="0"/>
              <a:t>源代码批量生成</a:t>
            </a:r>
            <a:endParaRPr kumimoji="1"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2563100" y="5695933"/>
            <a:ext cx="1145309" cy="32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61519" y="5649414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编码开发，比如</a:t>
            </a:r>
            <a:r>
              <a:rPr kumimoji="1" lang="en-US" altLang="zh-CN" dirty="0" smtClean="0"/>
              <a:t>web3j</a:t>
            </a:r>
            <a:endParaRPr kumimoji="1"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2563101" y="419576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61519" y="41365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性能和安全如何保障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钱包核心之充值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如何发现用户</a:t>
            </a:r>
            <a:r>
              <a:rPr kumimoji="1" lang="zh-CN" altLang="en-US" sz="2400" dirty="0" smtClean="0"/>
              <a:t>充值交易？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00250" y="3134998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如何知道什么时候充值的？</a:t>
            </a:r>
            <a:endParaRPr kumimoji="1" lang="en-US" altLang="zh-CN" dirty="0" smtClean="0"/>
          </a:p>
        </p:txBody>
      </p:sp>
      <p:sp>
        <p:nvSpPr>
          <p:cNvPr id="6" name="右箭头 5"/>
          <p:cNvSpPr/>
          <p:nvPr/>
        </p:nvSpPr>
        <p:spPr>
          <a:xfrm>
            <a:off x="2563101" y="365517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61519" y="3595957"/>
            <a:ext cx="3038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遍历区块，</a:t>
            </a:r>
            <a:r>
              <a:rPr kumimoji="1" lang="en-US" altLang="zh-CN" dirty="0" err="1" smtClean="0"/>
              <a:t>eth_blockNumber</a:t>
            </a:r>
            <a:endParaRPr kumimoji="1"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2563101" y="419576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061519" y="4136547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查看区块内容，</a:t>
            </a:r>
            <a:r>
              <a:rPr kumimoji="1" lang="en-US" altLang="zh-CN" dirty="0" err="1" smtClean="0"/>
              <a:t>eth_getBlockByNumber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563101" y="4784540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61519" y="472531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保证幂等性，可无限重复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钱包核心之充值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如何确保充值到账？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00250" y="313499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kumimoji="1" lang="zh-CN" altLang="en-US" dirty="0" smtClean="0"/>
              <a:t>交易确认次数</a:t>
            </a:r>
            <a:endParaRPr kumimoji="1" lang="en-US" altLang="zh-CN" dirty="0" smtClean="0"/>
          </a:p>
        </p:txBody>
      </p:sp>
      <p:sp>
        <p:nvSpPr>
          <p:cNvPr id="5" name="右箭头 4"/>
          <p:cNvSpPr/>
          <p:nvPr/>
        </p:nvSpPr>
        <p:spPr>
          <a:xfrm>
            <a:off x="2563101" y="365517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61519" y="3595957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一般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次可以保障基本不会被篡改、孤立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563101" y="4195768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061519" y="4136547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确认次数计算：当前区块高度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交易所在区块高度</a:t>
            </a:r>
            <a:r>
              <a:rPr kumimoji="1" lang="en-US" altLang="zh-CN" dirty="0" smtClean="0"/>
              <a:t>+1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2563101" y="4784540"/>
            <a:ext cx="1145309" cy="276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61519" y="472531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保证幂等性，防止重复记账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7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钱包核心之充值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94460" y="2137410"/>
            <a:ext cx="6709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kumimoji="1" lang="zh-CN" altLang="en-US" sz="2400" dirty="0"/>
              <a:t>如何发一笔意外之财？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03" y="2777490"/>
            <a:ext cx="7228967" cy="33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604</Words>
  <Application>Microsoft Macintosh PowerPoint</Application>
  <PresentationFormat>宽屏</PresentationFormat>
  <Paragraphs>163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Calibri</vt:lpstr>
      <vt:lpstr>Microsoft YaHei UI</vt:lpstr>
      <vt:lpstr>Segoe UI</vt:lpstr>
      <vt:lpstr>Segoe UI Light</vt:lpstr>
      <vt:lpstr>Times New Roman</vt:lpstr>
      <vt:lpstr>Wingdings</vt:lpstr>
      <vt:lpstr>宋体</vt:lpstr>
      <vt:lpstr>微软雅黑</vt:lpstr>
      <vt:lpstr>Arial</vt:lpstr>
      <vt:lpstr>WelcomeDoc</vt:lpstr>
      <vt:lpstr>基于以太坊的电子钱包开发      ——钱包、安全、架构</vt:lpstr>
      <vt:lpstr>大纲</vt:lpstr>
      <vt:lpstr>钱包核心功能</vt:lpstr>
      <vt:lpstr>钱包之简单模型</vt:lpstr>
      <vt:lpstr>钱包核心之充值</vt:lpstr>
      <vt:lpstr>钱包核心之充值</vt:lpstr>
      <vt:lpstr>钱包核心之充值</vt:lpstr>
      <vt:lpstr>钱包核心之充值</vt:lpstr>
      <vt:lpstr>钱包核心之充值</vt:lpstr>
      <vt:lpstr>钱包核心之提现</vt:lpstr>
      <vt:lpstr>钱包核心之提现</vt:lpstr>
      <vt:lpstr>钱包核心之提现</vt:lpstr>
      <vt:lpstr>钱包核心之提现</vt:lpstr>
      <vt:lpstr>钱包核心之转账</vt:lpstr>
      <vt:lpstr>以太坊节点之孤立</vt:lpstr>
      <vt:lpstr>以太坊节点之孤立</vt:lpstr>
      <vt:lpstr>以太坊节点之孤立</vt:lpstr>
      <vt:lpstr>以太坊节点之孤立</vt:lpstr>
      <vt:lpstr>架构&amp;安全策略</vt:lpstr>
      <vt:lpstr>架构&amp;安全策略</vt:lpstr>
      <vt:lpstr>架构&amp;安全策略</vt:lpstr>
      <vt:lpstr>架构&amp;安全策略</vt:lpstr>
      <vt:lpstr>整体架构梳理</vt:lpstr>
      <vt:lpstr>联系方式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11</cp:revision>
  <dcterms:created xsi:type="dcterms:W3CDTF">2014-06-25T07:07:00Z</dcterms:created>
  <dcterms:modified xsi:type="dcterms:W3CDTF">2018-04-06T07:00:39Z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2052-10.1.0.7224</vt:lpwstr>
  </property>
</Properties>
</file>