
<file path=[Content_Types].xml><?xml version="1.0" encoding="utf-8"?>
<Types xmlns="http://schemas.openxmlformats.org/package/2006/content-types">
  <Default Extension="xml" ContentType="application/xml"/>
  <Default Extension="png" ContentType="image/jpe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2.png" ContentType="image/png"/>
  <Override PartName="/ppt/notesSlides/notesSlide2.xml" ContentType="application/vnd.openxmlformats-officedocument.presentationml.notesSlide+xml"/>
  <Override PartName="/ppt/media/image13.pn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10" r:id="rId3"/>
    <p:sldId id="311" r:id="rId4"/>
    <p:sldId id="330" r:id="rId5"/>
    <p:sldId id="331" r:id="rId6"/>
    <p:sldId id="332" r:id="rId7"/>
    <p:sldId id="333" r:id="rId8"/>
    <p:sldId id="312" r:id="rId9"/>
    <p:sldId id="313" r:id="rId10"/>
    <p:sldId id="334" r:id="rId11"/>
    <p:sldId id="335" r:id="rId12"/>
    <p:sldId id="328" r:id="rId13"/>
    <p:sldId id="327" r:id="rId14"/>
    <p:sldId id="282" r:id="rId15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11824-E767-44BB-944B-D437A0AB880E}">
  <a:tblStyle styleId="{F3911824-E767-44BB-944B-D437A0AB880E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80" d="100"/>
          <a:sy n="80" d="100"/>
        </p:scale>
        <p:origin x="240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31CD0-9A24-D348-A408-2E489EFD8BFE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C0CACF-3CB1-F947-8064-2C264089E88D}">
      <dgm:prSet phldrT="[Text]"/>
      <dgm:spPr/>
      <dgm:t>
        <a:bodyPr/>
        <a:lstStyle/>
        <a:p>
          <a:r>
            <a:rPr lang="zh-CN" altLang="en-US" dirty="0" smtClean="0"/>
            <a:t>入门</a:t>
          </a:r>
          <a:endParaRPr lang="en-US" dirty="0"/>
        </a:p>
      </dgm:t>
    </dgm:pt>
    <dgm:pt modelId="{E1926F3E-43B2-084B-A7A5-F9AF0ED4F73D}" type="parTrans" cxnId="{60719348-37BE-C345-941A-B69D533F590F}">
      <dgm:prSet/>
      <dgm:spPr/>
      <dgm:t>
        <a:bodyPr/>
        <a:lstStyle/>
        <a:p>
          <a:endParaRPr lang="en-US"/>
        </a:p>
      </dgm:t>
    </dgm:pt>
    <dgm:pt modelId="{FAE49F0A-6381-3745-9538-D15F620596D9}" type="sibTrans" cxnId="{60719348-37BE-C345-941A-B69D533F590F}">
      <dgm:prSet/>
      <dgm:spPr/>
      <dgm:t>
        <a:bodyPr/>
        <a:lstStyle/>
        <a:p>
          <a:endParaRPr lang="en-US"/>
        </a:p>
      </dgm:t>
    </dgm:pt>
    <dgm:pt modelId="{4CE0B671-177F-EA45-A9B7-708DEB5E41C1}">
      <dgm:prSet phldrT="[Text]"/>
      <dgm:spPr/>
      <dgm:t>
        <a:bodyPr/>
        <a:lstStyle/>
        <a:p>
          <a:r>
            <a:rPr lang="zh-CN" altLang="en-US" dirty="0" smtClean="0"/>
            <a:t>中级</a:t>
          </a:r>
          <a:endParaRPr lang="en-US" dirty="0"/>
        </a:p>
      </dgm:t>
    </dgm:pt>
    <dgm:pt modelId="{F07DACD0-98BB-A540-BFA6-BBF09F08DBA6}" type="parTrans" cxnId="{E9C95D51-9CBA-814F-9E4D-61F433256FD7}">
      <dgm:prSet/>
      <dgm:spPr/>
      <dgm:t>
        <a:bodyPr/>
        <a:lstStyle/>
        <a:p>
          <a:endParaRPr lang="en-US"/>
        </a:p>
      </dgm:t>
    </dgm:pt>
    <dgm:pt modelId="{69D652E7-6B7D-8947-88B5-67EF18DD4067}" type="sibTrans" cxnId="{E9C95D51-9CBA-814F-9E4D-61F433256FD7}">
      <dgm:prSet/>
      <dgm:spPr/>
      <dgm:t>
        <a:bodyPr/>
        <a:lstStyle/>
        <a:p>
          <a:endParaRPr lang="en-US"/>
        </a:p>
      </dgm:t>
    </dgm:pt>
    <dgm:pt modelId="{6A0FE263-E6EA-ED42-8696-E708F248C557}">
      <dgm:prSet phldrT="[Text]"/>
      <dgm:spPr/>
      <dgm:t>
        <a:bodyPr/>
        <a:lstStyle/>
        <a:p>
          <a:r>
            <a:rPr lang="zh-CN" altLang="en-US" dirty="0" smtClean="0"/>
            <a:t>高级</a:t>
          </a:r>
          <a:endParaRPr lang="en-US" dirty="0"/>
        </a:p>
      </dgm:t>
    </dgm:pt>
    <dgm:pt modelId="{DC8F580A-AB75-1F4C-B95A-F5EFB3EA737E}" type="parTrans" cxnId="{C5D5C331-8F1B-4849-8FC7-C6A91E10C1D8}">
      <dgm:prSet/>
      <dgm:spPr/>
      <dgm:t>
        <a:bodyPr/>
        <a:lstStyle/>
        <a:p>
          <a:endParaRPr lang="en-US"/>
        </a:p>
      </dgm:t>
    </dgm:pt>
    <dgm:pt modelId="{793B2E41-DB97-EC43-8C00-DA4A5C6C9037}" type="sibTrans" cxnId="{C5D5C331-8F1B-4849-8FC7-C6A91E10C1D8}">
      <dgm:prSet/>
      <dgm:spPr/>
      <dgm:t>
        <a:bodyPr/>
        <a:lstStyle/>
        <a:p>
          <a:endParaRPr lang="en-US"/>
        </a:p>
      </dgm:t>
    </dgm:pt>
    <dgm:pt modelId="{A9479DBF-9CC7-D048-B1A8-C3AD1EAFA7F7}">
      <dgm:prSet phldrT="[Text]"/>
      <dgm:spPr/>
      <dgm:t>
        <a:bodyPr/>
        <a:lstStyle/>
        <a:p>
          <a:r>
            <a:rPr lang="zh-CN" altLang="en-US" dirty="0" smtClean="0"/>
            <a:t>白皮书</a:t>
          </a:r>
          <a:endParaRPr lang="en-US" dirty="0"/>
        </a:p>
      </dgm:t>
    </dgm:pt>
    <dgm:pt modelId="{95883E6F-6CE5-D24E-9C6B-1E875D84B3A1}" type="parTrans" cxnId="{29267FAA-D314-404A-9158-DB6A938CB1A8}">
      <dgm:prSet/>
      <dgm:spPr/>
      <dgm:t>
        <a:bodyPr/>
        <a:lstStyle/>
        <a:p>
          <a:endParaRPr lang="en-US"/>
        </a:p>
      </dgm:t>
    </dgm:pt>
    <dgm:pt modelId="{E9A9B1E4-EE70-9B41-8BD8-7455B829D203}" type="sibTrans" cxnId="{29267FAA-D314-404A-9158-DB6A938CB1A8}">
      <dgm:prSet/>
      <dgm:spPr/>
      <dgm:t>
        <a:bodyPr/>
        <a:lstStyle/>
        <a:p>
          <a:endParaRPr lang="en-US"/>
        </a:p>
      </dgm:t>
    </dgm:pt>
    <dgm:pt modelId="{177D4547-2303-8543-949A-F4ED869203BB}">
      <dgm:prSet phldrT="[Text]"/>
      <dgm:spPr/>
      <dgm:t>
        <a:bodyPr/>
        <a:lstStyle/>
        <a:p>
          <a:r>
            <a:rPr lang="zh-CN" altLang="en-US" dirty="0" smtClean="0"/>
            <a:t>比特币</a:t>
          </a:r>
          <a:endParaRPr lang="en-US" dirty="0"/>
        </a:p>
      </dgm:t>
    </dgm:pt>
    <dgm:pt modelId="{CCFAE362-72BB-5A4E-A3DA-9F8DA3BDE6D2}" type="parTrans" cxnId="{54C50E71-DD70-0B41-A759-35CDA0609C4E}">
      <dgm:prSet/>
      <dgm:spPr/>
      <dgm:t>
        <a:bodyPr/>
        <a:lstStyle/>
        <a:p>
          <a:endParaRPr lang="en-US"/>
        </a:p>
      </dgm:t>
    </dgm:pt>
    <dgm:pt modelId="{CAA3BC12-B0FB-EC45-AFED-4CE70CF21914}" type="sibTrans" cxnId="{54C50E71-DD70-0B41-A759-35CDA0609C4E}">
      <dgm:prSet/>
      <dgm:spPr/>
      <dgm:t>
        <a:bodyPr/>
        <a:lstStyle/>
        <a:p>
          <a:endParaRPr lang="en-US"/>
        </a:p>
      </dgm:t>
    </dgm:pt>
    <dgm:pt modelId="{BF008AC9-E68A-DA45-B385-79FAE94CD4C2}">
      <dgm:prSet phldrT="[Text]"/>
      <dgm:spPr/>
      <dgm:t>
        <a:bodyPr/>
        <a:lstStyle/>
        <a:p>
          <a:r>
            <a:rPr lang="zh-CN" altLang="en-US" dirty="0" smtClean="0"/>
            <a:t>基本理论</a:t>
          </a:r>
          <a:endParaRPr lang="en-US" dirty="0"/>
        </a:p>
      </dgm:t>
    </dgm:pt>
    <dgm:pt modelId="{672BBBDF-8450-864C-9D32-F7BF634DBD3F}" type="parTrans" cxnId="{B1008274-817F-7D4F-9C40-E010D575A8EF}">
      <dgm:prSet/>
      <dgm:spPr/>
      <dgm:t>
        <a:bodyPr/>
        <a:lstStyle/>
        <a:p>
          <a:endParaRPr lang="en-US"/>
        </a:p>
      </dgm:t>
    </dgm:pt>
    <dgm:pt modelId="{1831B3E4-DEA8-D141-8A0E-6E0BD180BA53}" type="sibTrans" cxnId="{B1008274-817F-7D4F-9C40-E010D575A8EF}">
      <dgm:prSet/>
      <dgm:spPr/>
      <dgm:t>
        <a:bodyPr/>
        <a:lstStyle/>
        <a:p>
          <a:endParaRPr lang="en-US"/>
        </a:p>
      </dgm:t>
    </dgm:pt>
    <dgm:pt modelId="{1612AC12-0871-7841-BE5F-783D714E4AD3}">
      <dgm:prSet phldrT="[Text]"/>
      <dgm:spPr/>
      <dgm:t>
        <a:bodyPr/>
        <a:lstStyle/>
        <a:p>
          <a:r>
            <a:rPr lang="zh-CN" altLang="en-US" dirty="0" smtClean="0"/>
            <a:t>以太坊</a:t>
          </a:r>
          <a:endParaRPr lang="en-US" dirty="0"/>
        </a:p>
      </dgm:t>
    </dgm:pt>
    <dgm:pt modelId="{74C83218-CA76-A24E-BDB5-9227A0A2C31C}" type="parTrans" cxnId="{CAF657B4-C7BF-214C-8E86-8A5BEE7B48C2}">
      <dgm:prSet/>
      <dgm:spPr/>
      <dgm:t>
        <a:bodyPr/>
        <a:lstStyle/>
        <a:p>
          <a:endParaRPr lang="en-US"/>
        </a:p>
      </dgm:t>
    </dgm:pt>
    <dgm:pt modelId="{C0262A94-95DB-B548-A59A-A9327183C561}" type="sibTrans" cxnId="{CAF657B4-C7BF-214C-8E86-8A5BEE7B48C2}">
      <dgm:prSet/>
      <dgm:spPr/>
      <dgm:t>
        <a:bodyPr/>
        <a:lstStyle/>
        <a:p>
          <a:endParaRPr lang="en-US"/>
        </a:p>
      </dgm:t>
    </dgm:pt>
    <dgm:pt modelId="{E417690D-38B3-4541-BCFE-6DCBA3427AB4}">
      <dgm:prSet phldrT="[Text]"/>
      <dgm:spPr/>
      <dgm:t>
        <a:bodyPr/>
        <a:lstStyle/>
        <a:p>
          <a:r>
            <a:rPr lang="en-US" altLang="zh-CN" dirty="0" smtClean="0"/>
            <a:t>EVM</a:t>
          </a:r>
          <a:endParaRPr lang="en-US" dirty="0"/>
        </a:p>
      </dgm:t>
    </dgm:pt>
    <dgm:pt modelId="{BEB9F0C9-3456-C549-85E0-E8A91C38A135}" type="parTrans" cxnId="{BD6C22AA-CA6F-3C49-B1F2-17D8296BF345}">
      <dgm:prSet/>
      <dgm:spPr/>
      <dgm:t>
        <a:bodyPr/>
        <a:lstStyle/>
        <a:p>
          <a:endParaRPr lang="en-US"/>
        </a:p>
      </dgm:t>
    </dgm:pt>
    <dgm:pt modelId="{DD1BE79B-0277-1A43-B385-F51F68B148BB}" type="sibTrans" cxnId="{BD6C22AA-CA6F-3C49-B1F2-17D8296BF345}">
      <dgm:prSet/>
      <dgm:spPr/>
      <dgm:t>
        <a:bodyPr/>
        <a:lstStyle/>
        <a:p>
          <a:endParaRPr lang="en-US"/>
        </a:p>
      </dgm:t>
    </dgm:pt>
    <dgm:pt modelId="{AB4CBDAB-E36F-1B42-B365-75E6768F14E7}">
      <dgm:prSet phldrT="[Text]"/>
      <dgm:spPr/>
      <dgm:t>
        <a:bodyPr/>
        <a:lstStyle/>
        <a:p>
          <a:r>
            <a:rPr lang="zh-CN" altLang="en-US" dirty="0" smtClean="0"/>
            <a:t>智能合约</a:t>
          </a:r>
          <a:endParaRPr lang="en-US" dirty="0"/>
        </a:p>
      </dgm:t>
    </dgm:pt>
    <dgm:pt modelId="{22D6D8A6-6A4F-9C41-90C1-5185DCA62472}" type="parTrans" cxnId="{DC19570B-A442-2C47-A77E-CBEDF3842E21}">
      <dgm:prSet/>
      <dgm:spPr/>
      <dgm:t>
        <a:bodyPr/>
        <a:lstStyle/>
        <a:p>
          <a:endParaRPr lang="en-US"/>
        </a:p>
      </dgm:t>
    </dgm:pt>
    <dgm:pt modelId="{EA45608D-39CB-1840-902D-D4359048503B}" type="sibTrans" cxnId="{DC19570B-A442-2C47-A77E-CBEDF3842E21}">
      <dgm:prSet/>
      <dgm:spPr/>
      <dgm:t>
        <a:bodyPr/>
        <a:lstStyle/>
        <a:p>
          <a:endParaRPr lang="en-US"/>
        </a:p>
      </dgm:t>
    </dgm:pt>
    <dgm:pt modelId="{FEEFD0A9-787A-D548-A417-7615BB82732F}">
      <dgm:prSet phldrT="[Text]"/>
      <dgm:spPr/>
      <dgm:t>
        <a:bodyPr/>
        <a:lstStyle/>
        <a:p>
          <a:r>
            <a:rPr lang="en-US" altLang="zh-CN" dirty="0" smtClean="0"/>
            <a:t>p2p</a:t>
          </a:r>
          <a:r>
            <a:rPr lang="zh-CN" altLang="en-US" dirty="0" smtClean="0"/>
            <a:t>网络</a:t>
          </a:r>
          <a:endParaRPr lang="en-US" dirty="0"/>
        </a:p>
      </dgm:t>
    </dgm:pt>
    <dgm:pt modelId="{FC17177E-AC78-B146-A261-E2B5B67BACA6}" type="parTrans" cxnId="{C83F700C-7624-4949-B953-FCFAE3FF91B8}">
      <dgm:prSet/>
      <dgm:spPr/>
      <dgm:t>
        <a:bodyPr/>
        <a:lstStyle/>
        <a:p>
          <a:endParaRPr lang="en-US"/>
        </a:p>
      </dgm:t>
    </dgm:pt>
    <dgm:pt modelId="{7793C3F3-48E3-2940-850F-CBA158486B95}" type="sibTrans" cxnId="{C83F700C-7624-4949-B953-FCFAE3FF91B8}">
      <dgm:prSet/>
      <dgm:spPr/>
      <dgm:t>
        <a:bodyPr/>
        <a:lstStyle/>
        <a:p>
          <a:endParaRPr lang="en-US"/>
        </a:p>
      </dgm:t>
    </dgm:pt>
    <dgm:pt modelId="{72E52063-490F-B344-B934-687FE526627E}">
      <dgm:prSet phldrT="[Text]"/>
      <dgm:spPr/>
      <dgm:t>
        <a:bodyPr/>
        <a:lstStyle/>
        <a:p>
          <a:r>
            <a:rPr lang="zh-CN" altLang="en-US" dirty="0" smtClean="0"/>
            <a:t>共识机制</a:t>
          </a:r>
          <a:endParaRPr lang="en-US" dirty="0"/>
        </a:p>
      </dgm:t>
    </dgm:pt>
    <dgm:pt modelId="{DA854354-1411-4344-8087-CFBB64869587}" type="parTrans" cxnId="{C9828EC1-3925-8B43-B70D-128B910F42C5}">
      <dgm:prSet/>
      <dgm:spPr/>
      <dgm:t>
        <a:bodyPr/>
        <a:lstStyle/>
        <a:p>
          <a:endParaRPr lang="en-US"/>
        </a:p>
      </dgm:t>
    </dgm:pt>
    <dgm:pt modelId="{BE770B06-A817-C646-9185-C24C0966A93C}" type="sibTrans" cxnId="{C9828EC1-3925-8B43-B70D-128B910F42C5}">
      <dgm:prSet/>
      <dgm:spPr/>
      <dgm:t>
        <a:bodyPr/>
        <a:lstStyle/>
        <a:p>
          <a:endParaRPr lang="en-US"/>
        </a:p>
      </dgm:t>
    </dgm:pt>
    <dgm:pt modelId="{60D6F7D1-EE30-7947-BE13-0E4A325653AA}">
      <dgm:prSet phldrT="[Text]"/>
      <dgm:spPr/>
      <dgm:t>
        <a:bodyPr/>
        <a:lstStyle/>
        <a:p>
          <a:r>
            <a:rPr lang="zh-CN" altLang="en-US" dirty="0" smtClean="0"/>
            <a:t>应用落地</a:t>
          </a:r>
          <a:endParaRPr lang="en-US" dirty="0"/>
        </a:p>
      </dgm:t>
    </dgm:pt>
    <dgm:pt modelId="{FF98E3E0-9A50-C546-B39E-65FD77711685}" type="parTrans" cxnId="{F03130D2-BE5E-F946-9B6F-C4234092A38F}">
      <dgm:prSet/>
      <dgm:spPr/>
      <dgm:t>
        <a:bodyPr/>
        <a:lstStyle/>
        <a:p>
          <a:endParaRPr lang="en-US"/>
        </a:p>
      </dgm:t>
    </dgm:pt>
    <dgm:pt modelId="{57091238-36B3-024F-B408-1CC11ACFDC8F}" type="sibTrans" cxnId="{F03130D2-BE5E-F946-9B6F-C4234092A38F}">
      <dgm:prSet/>
      <dgm:spPr/>
      <dgm:t>
        <a:bodyPr/>
        <a:lstStyle/>
        <a:p>
          <a:endParaRPr lang="en-US"/>
        </a:p>
      </dgm:t>
    </dgm:pt>
    <dgm:pt modelId="{157888C3-B6EA-6648-916A-BC504156AD1A}" type="pres">
      <dgm:prSet presAssocID="{C1D31CD0-9A24-D348-A408-2E489EFD8B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2421A3-29D9-1641-9A92-3BDC646849FC}" type="pres">
      <dgm:prSet presAssocID="{82C0CACF-3CB1-F947-8064-2C264089E88D}" presName="composite" presStyleCnt="0"/>
      <dgm:spPr/>
    </dgm:pt>
    <dgm:pt modelId="{81A0F6C7-1609-D543-8BCF-C590985A97B7}" type="pres">
      <dgm:prSet presAssocID="{82C0CACF-3CB1-F947-8064-2C264089E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54C0-109D-4C43-8784-D43A5EBB9542}" type="pres">
      <dgm:prSet presAssocID="{82C0CACF-3CB1-F947-8064-2C264089E88D}" presName="parSh" presStyleLbl="node1" presStyleIdx="0" presStyleCnt="3"/>
      <dgm:spPr/>
      <dgm:t>
        <a:bodyPr/>
        <a:lstStyle/>
        <a:p>
          <a:endParaRPr lang="en-US"/>
        </a:p>
      </dgm:t>
    </dgm:pt>
    <dgm:pt modelId="{60D6C19F-5C31-D949-90D2-8E15F7E58D7F}" type="pres">
      <dgm:prSet presAssocID="{82C0CACF-3CB1-F947-8064-2C264089E88D}" presName="desTx" presStyleLbl="fgAcc1" presStyleIdx="0" presStyleCnt="3" custScaleX="123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9E644-2AC8-9049-BDEE-1E186D4D511B}" type="pres">
      <dgm:prSet presAssocID="{FAE49F0A-6381-3745-9538-D15F620596D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9D301AB-9A7C-A849-B487-A68617D26E97}" type="pres">
      <dgm:prSet presAssocID="{FAE49F0A-6381-3745-9538-D15F620596D9}" presName="connTx" presStyleLbl="sibTrans2D1" presStyleIdx="0" presStyleCnt="2"/>
      <dgm:spPr/>
      <dgm:t>
        <a:bodyPr/>
        <a:lstStyle/>
        <a:p>
          <a:endParaRPr lang="en-US"/>
        </a:p>
      </dgm:t>
    </dgm:pt>
    <dgm:pt modelId="{14CDD943-B3A6-394C-9100-9350839A603D}" type="pres">
      <dgm:prSet presAssocID="{4CE0B671-177F-EA45-A9B7-708DEB5E41C1}" presName="composite" presStyleCnt="0"/>
      <dgm:spPr/>
    </dgm:pt>
    <dgm:pt modelId="{22FA2F92-8D9A-9D45-96B7-D47125715D6A}" type="pres">
      <dgm:prSet presAssocID="{4CE0B671-177F-EA45-A9B7-708DEB5E41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68BF7-FF07-F34A-A13D-BC053A958E57}" type="pres">
      <dgm:prSet presAssocID="{4CE0B671-177F-EA45-A9B7-708DEB5E41C1}" presName="parSh" presStyleLbl="node1" presStyleIdx="1" presStyleCnt="3"/>
      <dgm:spPr/>
      <dgm:t>
        <a:bodyPr/>
        <a:lstStyle/>
        <a:p>
          <a:endParaRPr lang="en-US"/>
        </a:p>
      </dgm:t>
    </dgm:pt>
    <dgm:pt modelId="{303E2770-9815-4B41-96F1-3A71AB8CDB71}" type="pres">
      <dgm:prSet presAssocID="{4CE0B671-177F-EA45-A9B7-708DEB5E41C1}" presName="desTx" presStyleLbl="fgAcc1" presStyleIdx="1" presStyleCnt="3" custScaleX="150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FCB05-DDFC-A446-A159-D8AD3C9C16B9}" type="pres">
      <dgm:prSet presAssocID="{69D652E7-6B7D-8947-88B5-67EF18DD40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5F9EF72-0591-DF49-AD3D-A0D4BEBF6304}" type="pres">
      <dgm:prSet presAssocID="{69D652E7-6B7D-8947-88B5-67EF18DD4067}" presName="connTx" presStyleLbl="sibTrans2D1" presStyleIdx="1" presStyleCnt="2"/>
      <dgm:spPr/>
      <dgm:t>
        <a:bodyPr/>
        <a:lstStyle/>
        <a:p>
          <a:endParaRPr lang="en-US"/>
        </a:p>
      </dgm:t>
    </dgm:pt>
    <dgm:pt modelId="{4884ECEA-9121-7144-8978-70CA704A3FE8}" type="pres">
      <dgm:prSet presAssocID="{6A0FE263-E6EA-ED42-8696-E708F248C557}" presName="composite" presStyleCnt="0"/>
      <dgm:spPr/>
    </dgm:pt>
    <dgm:pt modelId="{5B7CE03C-0262-EF4A-9591-03A49ED2CB21}" type="pres">
      <dgm:prSet presAssocID="{6A0FE263-E6EA-ED42-8696-E708F248C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7AB99-615F-C248-B939-C9F16848E9DD}" type="pres">
      <dgm:prSet presAssocID="{6A0FE263-E6EA-ED42-8696-E708F248C557}" presName="parSh" presStyleLbl="node1" presStyleIdx="2" presStyleCnt="3"/>
      <dgm:spPr/>
      <dgm:t>
        <a:bodyPr/>
        <a:lstStyle/>
        <a:p>
          <a:endParaRPr lang="en-US"/>
        </a:p>
      </dgm:t>
    </dgm:pt>
    <dgm:pt modelId="{4074272E-9DB6-D244-9A85-523745B1276F}" type="pres">
      <dgm:prSet presAssocID="{6A0FE263-E6EA-ED42-8696-E708F248C557}" presName="desTx" presStyleLbl="fgAcc1" presStyleIdx="2" presStyleCnt="3" custScaleX="155269" custLinFactNeighborY="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50E71-DD70-0B41-A759-35CDA0609C4E}" srcId="{82C0CACF-3CB1-F947-8064-2C264089E88D}" destId="{177D4547-2303-8543-949A-F4ED869203BB}" srcOrd="0" destOrd="0" parTransId="{CCFAE362-72BB-5A4E-A3DA-9F8DA3BDE6D2}" sibTransId="{CAA3BC12-B0FB-EC45-AFED-4CE70CF21914}"/>
    <dgm:cxn modelId="{C83F700C-7624-4949-B953-FCFAE3FF91B8}" srcId="{6A0FE263-E6EA-ED42-8696-E708F248C557}" destId="{FEEFD0A9-787A-D548-A417-7615BB82732F}" srcOrd="0" destOrd="0" parTransId="{FC17177E-AC78-B146-A261-E2B5B67BACA6}" sibTransId="{7793C3F3-48E3-2940-850F-CBA158486B95}"/>
    <dgm:cxn modelId="{E984871B-00B4-1D4B-86AD-98231167B7D0}" type="presOf" srcId="{1612AC12-0871-7841-BE5F-783D714E4AD3}" destId="{303E2770-9815-4B41-96F1-3A71AB8CDB71}" srcOrd="0" destOrd="0" presId="urn:microsoft.com/office/officeart/2005/8/layout/process3"/>
    <dgm:cxn modelId="{62DC8790-C3D0-694E-AD5D-9B22AB9A3A9C}" type="presOf" srcId="{A9479DBF-9CC7-D048-B1A8-C3AD1EAFA7F7}" destId="{60D6C19F-5C31-D949-90D2-8E15F7E58D7F}" srcOrd="0" destOrd="1" presId="urn:microsoft.com/office/officeart/2005/8/layout/process3"/>
    <dgm:cxn modelId="{4F37AE88-7714-7849-AFE8-A96E27DB5B87}" type="presOf" srcId="{4CE0B671-177F-EA45-A9B7-708DEB5E41C1}" destId="{22FA2F92-8D9A-9D45-96B7-D47125715D6A}" srcOrd="0" destOrd="0" presId="urn:microsoft.com/office/officeart/2005/8/layout/process3"/>
    <dgm:cxn modelId="{A2F59864-3CF8-454B-9AE9-C07C90A05569}" type="presOf" srcId="{69D652E7-6B7D-8947-88B5-67EF18DD4067}" destId="{9EEFCB05-DDFC-A446-A159-D8AD3C9C16B9}" srcOrd="0" destOrd="0" presId="urn:microsoft.com/office/officeart/2005/8/layout/process3"/>
    <dgm:cxn modelId="{F03130D2-BE5E-F946-9B6F-C4234092A38F}" srcId="{6A0FE263-E6EA-ED42-8696-E708F248C557}" destId="{60D6F7D1-EE30-7947-BE13-0E4A325653AA}" srcOrd="2" destOrd="0" parTransId="{FF98E3E0-9A50-C546-B39E-65FD77711685}" sibTransId="{57091238-36B3-024F-B408-1CC11ACFDC8F}"/>
    <dgm:cxn modelId="{EE6ECE5F-969B-9946-B166-15D1FF0C8F41}" type="presOf" srcId="{FAE49F0A-6381-3745-9538-D15F620596D9}" destId="{BB99E644-2AC8-9049-BDEE-1E186D4D511B}" srcOrd="0" destOrd="0" presId="urn:microsoft.com/office/officeart/2005/8/layout/process3"/>
    <dgm:cxn modelId="{60719348-37BE-C345-941A-B69D533F590F}" srcId="{C1D31CD0-9A24-D348-A408-2E489EFD8BFE}" destId="{82C0CACF-3CB1-F947-8064-2C264089E88D}" srcOrd="0" destOrd="0" parTransId="{E1926F3E-43B2-084B-A7A5-F9AF0ED4F73D}" sibTransId="{FAE49F0A-6381-3745-9538-D15F620596D9}"/>
    <dgm:cxn modelId="{E9C95D51-9CBA-814F-9E4D-61F433256FD7}" srcId="{C1D31CD0-9A24-D348-A408-2E489EFD8BFE}" destId="{4CE0B671-177F-EA45-A9B7-708DEB5E41C1}" srcOrd="1" destOrd="0" parTransId="{F07DACD0-98BB-A540-BFA6-BBF09F08DBA6}" sibTransId="{69D652E7-6B7D-8947-88B5-67EF18DD4067}"/>
    <dgm:cxn modelId="{2BBE81D7-25F2-EA4F-9341-166ABBC9AFE5}" type="presOf" srcId="{72E52063-490F-B344-B934-687FE526627E}" destId="{4074272E-9DB6-D244-9A85-523745B1276F}" srcOrd="0" destOrd="1" presId="urn:microsoft.com/office/officeart/2005/8/layout/process3"/>
    <dgm:cxn modelId="{908CFED3-EF10-C847-86B7-4AE208971563}" type="presOf" srcId="{82C0CACF-3CB1-F947-8064-2C264089E88D}" destId="{81A0F6C7-1609-D543-8BCF-C590985A97B7}" srcOrd="0" destOrd="0" presId="urn:microsoft.com/office/officeart/2005/8/layout/process3"/>
    <dgm:cxn modelId="{DB4884F6-8AD6-BD48-9E72-C7BCCE5663AF}" type="presOf" srcId="{60D6F7D1-EE30-7947-BE13-0E4A325653AA}" destId="{4074272E-9DB6-D244-9A85-523745B1276F}" srcOrd="0" destOrd="2" presId="urn:microsoft.com/office/officeart/2005/8/layout/process3"/>
    <dgm:cxn modelId="{C9828EC1-3925-8B43-B70D-128B910F42C5}" srcId="{6A0FE263-E6EA-ED42-8696-E708F248C557}" destId="{72E52063-490F-B344-B934-687FE526627E}" srcOrd="1" destOrd="0" parTransId="{DA854354-1411-4344-8087-CFBB64869587}" sibTransId="{BE770B06-A817-C646-9185-C24C0966A93C}"/>
    <dgm:cxn modelId="{29267FAA-D314-404A-9158-DB6A938CB1A8}" srcId="{82C0CACF-3CB1-F947-8064-2C264089E88D}" destId="{A9479DBF-9CC7-D048-B1A8-C3AD1EAFA7F7}" srcOrd="1" destOrd="0" parTransId="{95883E6F-6CE5-D24E-9C6B-1E875D84B3A1}" sibTransId="{E9A9B1E4-EE70-9B41-8BD8-7455B829D203}"/>
    <dgm:cxn modelId="{8F6D6D05-42EF-1945-BD6F-5F7AAD8DEC6E}" type="presOf" srcId="{BF008AC9-E68A-DA45-B385-79FAE94CD4C2}" destId="{60D6C19F-5C31-D949-90D2-8E15F7E58D7F}" srcOrd="0" destOrd="2" presId="urn:microsoft.com/office/officeart/2005/8/layout/process3"/>
    <dgm:cxn modelId="{F8C86B2F-9095-2549-93CF-C90767771DDD}" type="presOf" srcId="{6A0FE263-E6EA-ED42-8696-E708F248C557}" destId="{7967AB99-615F-C248-B939-C9F16848E9DD}" srcOrd="1" destOrd="0" presId="urn:microsoft.com/office/officeart/2005/8/layout/process3"/>
    <dgm:cxn modelId="{DC19570B-A442-2C47-A77E-CBEDF3842E21}" srcId="{4CE0B671-177F-EA45-A9B7-708DEB5E41C1}" destId="{AB4CBDAB-E36F-1B42-B365-75E6768F14E7}" srcOrd="2" destOrd="0" parTransId="{22D6D8A6-6A4F-9C41-90C1-5185DCA62472}" sibTransId="{EA45608D-39CB-1840-902D-D4359048503B}"/>
    <dgm:cxn modelId="{CAF657B4-C7BF-214C-8E86-8A5BEE7B48C2}" srcId="{4CE0B671-177F-EA45-A9B7-708DEB5E41C1}" destId="{1612AC12-0871-7841-BE5F-783D714E4AD3}" srcOrd="0" destOrd="0" parTransId="{74C83218-CA76-A24E-BDB5-9227A0A2C31C}" sibTransId="{C0262A94-95DB-B548-A59A-A9327183C561}"/>
    <dgm:cxn modelId="{93AB1A74-000F-6D45-8EC3-284EA08B8F3C}" type="presOf" srcId="{AB4CBDAB-E36F-1B42-B365-75E6768F14E7}" destId="{303E2770-9815-4B41-96F1-3A71AB8CDB71}" srcOrd="0" destOrd="2" presId="urn:microsoft.com/office/officeart/2005/8/layout/process3"/>
    <dgm:cxn modelId="{C5D5C331-8F1B-4849-8FC7-C6A91E10C1D8}" srcId="{C1D31CD0-9A24-D348-A408-2E489EFD8BFE}" destId="{6A0FE263-E6EA-ED42-8696-E708F248C557}" srcOrd="2" destOrd="0" parTransId="{DC8F580A-AB75-1F4C-B95A-F5EFB3EA737E}" sibTransId="{793B2E41-DB97-EC43-8C00-DA4A5C6C9037}"/>
    <dgm:cxn modelId="{621FC23D-E4CF-BF48-96E5-50DA39A21285}" type="presOf" srcId="{FEEFD0A9-787A-D548-A417-7615BB82732F}" destId="{4074272E-9DB6-D244-9A85-523745B1276F}" srcOrd="0" destOrd="0" presId="urn:microsoft.com/office/officeart/2005/8/layout/process3"/>
    <dgm:cxn modelId="{29DC65C4-0B8E-8B47-8883-4972CDF231C8}" type="presOf" srcId="{6A0FE263-E6EA-ED42-8696-E708F248C557}" destId="{5B7CE03C-0262-EF4A-9591-03A49ED2CB21}" srcOrd="0" destOrd="0" presId="urn:microsoft.com/office/officeart/2005/8/layout/process3"/>
    <dgm:cxn modelId="{6B2E8D8F-A8E7-0F4E-89BE-6F4DF7099EE8}" type="presOf" srcId="{E417690D-38B3-4541-BCFE-6DCBA3427AB4}" destId="{303E2770-9815-4B41-96F1-3A71AB8CDB71}" srcOrd="0" destOrd="1" presId="urn:microsoft.com/office/officeart/2005/8/layout/process3"/>
    <dgm:cxn modelId="{5E2E0E6E-3BFE-8E41-A045-39ADC2FC0745}" type="presOf" srcId="{177D4547-2303-8543-949A-F4ED869203BB}" destId="{60D6C19F-5C31-D949-90D2-8E15F7E58D7F}" srcOrd="0" destOrd="0" presId="urn:microsoft.com/office/officeart/2005/8/layout/process3"/>
    <dgm:cxn modelId="{810444D7-63BE-444C-B124-AAC4A6D5AF85}" type="presOf" srcId="{82C0CACF-3CB1-F947-8064-2C264089E88D}" destId="{73B554C0-109D-4C43-8784-D43A5EBB9542}" srcOrd="1" destOrd="0" presId="urn:microsoft.com/office/officeart/2005/8/layout/process3"/>
    <dgm:cxn modelId="{0EB8EF83-6EAF-4A45-B999-13D7D59D5D2D}" type="presOf" srcId="{4CE0B671-177F-EA45-A9B7-708DEB5E41C1}" destId="{1C268BF7-FF07-F34A-A13D-BC053A958E57}" srcOrd="1" destOrd="0" presId="urn:microsoft.com/office/officeart/2005/8/layout/process3"/>
    <dgm:cxn modelId="{8E95191B-C208-6147-BE90-3248D06CD6FA}" type="presOf" srcId="{FAE49F0A-6381-3745-9538-D15F620596D9}" destId="{99D301AB-9A7C-A849-B487-A68617D26E97}" srcOrd="1" destOrd="0" presId="urn:microsoft.com/office/officeart/2005/8/layout/process3"/>
    <dgm:cxn modelId="{CBD4E063-9CC2-4149-B8AA-06C33B46FDF4}" type="presOf" srcId="{69D652E7-6B7D-8947-88B5-67EF18DD4067}" destId="{85F9EF72-0591-DF49-AD3D-A0D4BEBF6304}" srcOrd="1" destOrd="0" presId="urn:microsoft.com/office/officeart/2005/8/layout/process3"/>
    <dgm:cxn modelId="{C3F8DA4E-20DE-2B42-BC76-3A0A3FC084CC}" type="presOf" srcId="{C1D31CD0-9A24-D348-A408-2E489EFD8BFE}" destId="{157888C3-B6EA-6648-916A-BC504156AD1A}" srcOrd="0" destOrd="0" presId="urn:microsoft.com/office/officeart/2005/8/layout/process3"/>
    <dgm:cxn modelId="{BD6C22AA-CA6F-3C49-B1F2-17D8296BF345}" srcId="{4CE0B671-177F-EA45-A9B7-708DEB5E41C1}" destId="{E417690D-38B3-4541-BCFE-6DCBA3427AB4}" srcOrd="1" destOrd="0" parTransId="{BEB9F0C9-3456-C549-85E0-E8A91C38A135}" sibTransId="{DD1BE79B-0277-1A43-B385-F51F68B148BB}"/>
    <dgm:cxn modelId="{B1008274-817F-7D4F-9C40-E010D575A8EF}" srcId="{82C0CACF-3CB1-F947-8064-2C264089E88D}" destId="{BF008AC9-E68A-DA45-B385-79FAE94CD4C2}" srcOrd="2" destOrd="0" parTransId="{672BBBDF-8450-864C-9D32-F7BF634DBD3F}" sibTransId="{1831B3E4-DEA8-D141-8A0E-6E0BD180BA53}"/>
    <dgm:cxn modelId="{034462E6-976D-2244-9BB4-F1ECE4765E7F}" type="presParOf" srcId="{157888C3-B6EA-6648-916A-BC504156AD1A}" destId="{722421A3-29D9-1641-9A92-3BDC646849FC}" srcOrd="0" destOrd="0" presId="urn:microsoft.com/office/officeart/2005/8/layout/process3"/>
    <dgm:cxn modelId="{BE7A15F8-39C8-BC40-BEE6-FDA9FF77FC5A}" type="presParOf" srcId="{722421A3-29D9-1641-9A92-3BDC646849FC}" destId="{81A0F6C7-1609-D543-8BCF-C590985A97B7}" srcOrd="0" destOrd="0" presId="urn:microsoft.com/office/officeart/2005/8/layout/process3"/>
    <dgm:cxn modelId="{78F4FD68-1735-364B-A347-5A7E579A7230}" type="presParOf" srcId="{722421A3-29D9-1641-9A92-3BDC646849FC}" destId="{73B554C0-109D-4C43-8784-D43A5EBB9542}" srcOrd="1" destOrd="0" presId="urn:microsoft.com/office/officeart/2005/8/layout/process3"/>
    <dgm:cxn modelId="{A61DB06E-E063-074C-8166-1FD32B9EE019}" type="presParOf" srcId="{722421A3-29D9-1641-9A92-3BDC646849FC}" destId="{60D6C19F-5C31-D949-90D2-8E15F7E58D7F}" srcOrd="2" destOrd="0" presId="urn:microsoft.com/office/officeart/2005/8/layout/process3"/>
    <dgm:cxn modelId="{DBE54506-FCE6-F64D-BCA0-A074F8F9D460}" type="presParOf" srcId="{157888C3-B6EA-6648-916A-BC504156AD1A}" destId="{BB99E644-2AC8-9049-BDEE-1E186D4D511B}" srcOrd="1" destOrd="0" presId="urn:microsoft.com/office/officeart/2005/8/layout/process3"/>
    <dgm:cxn modelId="{5A93026F-CA42-2A48-87B9-49526862331E}" type="presParOf" srcId="{BB99E644-2AC8-9049-BDEE-1E186D4D511B}" destId="{99D301AB-9A7C-A849-B487-A68617D26E97}" srcOrd="0" destOrd="0" presId="urn:microsoft.com/office/officeart/2005/8/layout/process3"/>
    <dgm:cxn modelId="{881D390E-002B-0F4C-8AA7-8AA01A4E106C}" type="presParOf" srcId="{157888C3-B6EA-6648-916A-BC504156AD1A}" destId="{14CDD943-B3A6-394C-9100-9350839A603D}" srcOrd="2" destOrd="0" presId="urn:microsoft.com/office/officeart/2005/8/layout/process3"/>
    <dgm:cxn modelId="{C1F8A165-0B9F-8847-8835-E430F56F5EDB}" type="presParOf" srcId="{14CDD943-B3A6-394C-9100-9350839A603D}" destId="{22FA2F92-8D9A-9D45-96B7-D47125715D6A}" srcOrd="0" destOrd="0" presId="urn:microsoft.com/office/officeart/2005/8/layout/process3"/>
    <dgm:cxn modelId="{5F2D9620-8CFD-9C4C-AC51-C71320E9EE93}" type="presParOf" srcId="{14CDD943-B3A6-394C-9100-9350839A603D}" destId="{1C268BF7-FF07-F34A-A13D-BC053A958E57}" srcOrd="1" destOrd="0" presId="urn:microsoft.com/office/officeart/2005/8/layout/process3"/>
    <dgm:cxn modelId="{8DF525C4-8B19-3143-BC4B-815DF973B79B}" type="presParOf" srcId="{14CDD943-B3A6-394C-9100-9350839A603D}" destId="{303E2770-9815-4B41-96F1-3A71AB8CDB71}" srcOrd="2" destOrd="0" presId="urn:microsoft.com/office/officeart/2005/8/layout/process3"/>
    <dgm:cxn modelId="{51956738-CF4D-EB47-85EC-10F659C128C5}" type="presParOf" srcId="{157888C3-B6EA-6648-916A-BC504156AD1A}" destId="{9EEFCB05-DDFC-A446-A159-D8AD3C9C16B9}" srcOrd="3" destOrd="0" presId="urn:microsoft.com/office/officeart/2005/8/layout/process3"/>
    <dgm:cxn modelId="{FBBA6BB7-011A-AF4E-B78D-AAF181AC87FF}" type="presParOf" srcId="{9EEFCB05-DDFC-A446-A159-D8AD3C9C16B9}" destId="{85F9EF72-0591-DF49-AD3D-A0D4BEBF6304}" srcOrd="0" destOrd="0" presId="urn:microsoft.com/office/officeart/2005/8/layout/process3"/>
    <dgm:cxn modelId="{6A180479-7B58-574C-A68A-BB8187C53B79}" type="presParOf" srcId="{157888C3-B6EA-6648-916A-BC504156AD1A}" destId="{4884ECEA-9121-7144-8978-70CA704A3FE8}" srcOrd="4" destOrd="0" presId="urn:microsoft.com/office/officeart/2005/8/layout/process3"/>
    <dgm:cxn modelId="{90E30174-4D86-254B-8D2B-1F3BA21FDBAA}" type="presParOf" srcId="{4884ECEA-9121-7144-8978-70CA704A3FE8}" destId="{5B7CE03C-0262-EF4A-9591-03A49ED2CB21}" srcOrd="0" destOrd="0" presId="urn:microsoft.com/office/officeart/2005/8/layout/process3"/>
    <dgm:cxn modelId="{A471F814-7B91-B248-8AC1-A02118A0FD50}" type="presParOf" srcId="{4884ECEA-9121-7144-8978-70CA704A3FE8}" destId="{7967AB99-615F-C248-B939-C9F16848E9DD}" srcOrd="1" destOrd="0" presId="urn:microsoft.com/office/officeart/2005/8/layout/process3"/>
    <dgm:cxn modelId="{CBFE6E78-F5CF-5A4D-99E1-113CE431653C}" type="presParOf" srcId="{4884ECEA-9121-7144-8978-70CA704A3FE8}" destId="{4074272E-9DB6-D244-9A85-523745B127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554C0-109D-4C43-8784-D43A5EBB9542}">
      <dsp:nvSpPr>
        <dsp:cNvPr id="0" name=""/>
        <dsp:cNvSpPr/>
      </dsp:nvSpPr>
      <dsp:spPr>
        <a:xfrm>
          <a:off x="1601" y="547366"/>
          <a:ext cx="202133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入门</a:t>
          </a:r>
          <a:endParaRPr lang="en-US" sz="3100" kern="1200" dirty="0"/>
        </a:p>
      </dsp:txBody>
      <dsp:txXfrm>
        <a:off x="1601" y="547366"/>
        <a:ext cx="2021335" cy="808534"/>
      </dsp:txXfrm>
    </dsp:sp>
    <dsp:sp modelId="{60D6C19F-5C31-D949-90D2-8E15F7E58D7F}">
      <dsp:nvSpPr>
        <dsp:cNvPr id="0" name=""/>
        <dsp:cNvSpPr/>
      </dsp:nvSpPr>
      <dsp:spPr>
        <a:xfrm>
          <a:off x="176010" y="1355900"/>
          <a:ext cx="2500533" cy="3515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比特币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白皮书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基本理论</a:t>
          </a:r>
          <a:endParaRPr lang="en-US" sz="3100" kern="1200" dirty="0"/>
        </a:p>
      </dsp:txBody>
      <dsp:txXfrm>
        <a:off x="249248" y="1429138"/>
        <a:ext cx="2354057" cy="3368924"/>
      </dsp:txXfrm>
    </dsp:sp>
    <dsp:sp modelId="{BB99E644-2AC8-9049-BDEE-1E186D4D511B}">
      <dsp:nvSpPr>
        <dsp:cNvPr id="0" name=""/>
        <dsp:cNvSpPr/>
      </dsp:nvSpPr>
      <dsp:spPr>
        <a:xfrm>
          <a:off x="2414230" y="700006"/>
          <a:ext cx="829541" cy="5032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14230" y="800657"/>
        <a:ext cx="678565" cy="301952"/>
      </dsp:txXfrm>
    </dsp:sp>
    <dsp:sp modelId="{1C268BF7-FF07-F34A-A13D-BC053A958E57}">
      <dsp:nvSpPr>
        <dsp:cNvPr id="0" name=""/>
        <dsp:cNvSpPr/>
      </dsp:nvSpPr>
      <dsp:spPr>
        <a:xfrm>
          <a:off x="3588109" y="547366"/>
          <a:ext cx="202133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中级</a:t>
          </a:r>
          <a:endParaRPr lang="en-US" sz="3100" kern="1200" dirty="0"/>
        </a:p>
      </dsp:txBody>
      <dsp:txXfrm>
        <a:off x="3588109" y="547366"/>
        <a:ext cx="2021335" cy="808534"/>
      </dsp:txXfrm>
    </dsp:sp>
    <dsp:sp modelId="{303E2770-9815-4B41-96F1-3A71AB8CDB71}">
      <dsp:nvSpPr>
        <dsp:cNvPr id="0" name=""/>
        <dsp:cNvSpPr/>
      </dsp:nvSpPr>
      <dsp:spPr>
        <a:xfrm>
          <a:off x="3488244" y="1355900"/>
          <a:ext cx="3049083" cy="3515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以太坊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100" kern="1200" dirty="0" smtClean="0"/>
            <a:t>EVM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智能合约</a:t>
          </a:r>
          <a:endParaRPr lang="en-US" sz="3100" kern="1200" dirty="0"/>
        </a:p>
      </dsp:txBody>
      <dsp:txXfrm>
        <a:off x="3577549" y="1445205"/>
        <a:ext cx="2870473" cy="3336790"/>
      </dsp:txXfrm>
    </dsp:sp>
    <dsp:sp modelId="{9EEFCB05-DDFC-A446-A159-D8AD3C9C16B9}">
      <dsp:nvSpPr>
        <dsp:cNvPr id="0" name=""/>
        <dsp:cNvSpPr/>
      </dsp:nvSpPr>
      <dsp:spPr>
        <a:xfrm>
          <a:off x="6080485" y="700006"/>
          <a:ext cx="998604" cy="5032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080485" y="800657"/>
        <a:ext cx="847628" cy="301952"/>
      </dsp:txXfrm>
    </dsp:sp>
    <dsp:sp modelId="{7967AB99-615F-C248-B939-C9F16848E9DD}">
      <dsp:nvSpPr>
        <dsp:cNvPr id="0" name=""/>
        <dsp:cNvSpPr/>
      </dsp:nvSpPr>
      <dsp:spPr>
        <a:xfrm>
          <a:off x="7493605" y="547366"/>
          <a:ext cx="202133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高级</a:t>
          </a:r>
          <a:endParaRPr lang="en-US" sz="3100" kern="1200" dirty="0"/>
        </a:p>
      </dsp:txBody>
      <dsp:txXfrm>
        <a:off x="7493605" y="547366"/>
        <a:ext cx="2021335" cy="808534"/>
      </dsp:txXfrm>
    </dsp:sp>
    <dsp:sp modelId="{4074272E-9DB6-D244-9A85-523745B1276F}">
      <dsp:nvSpPr>
        <dsp:cNvPr id="0" name=""/>
        <dsp:cNvSpPr/>
      </dsp:nvSpPr>
      <dsp:spPr>
        <a:xfrm>
          <a:off x="7349028" y="1390421"/>
          <a:ext cx="3138507" cy="3515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100" kern="1200" dirty="0" smtClean="0"/>
            <a:t>p2p</a:t>
          </a:r>
          <a:r>
            <a:rPr lang="zh-CN" altLang="en-US" sz="3100" kern="1200" dirty="0" smtClean="0"/>
            <a:t>网络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共识机制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 smtClean="0"/>
            <a:t>应用落地</a:t>
          </a:r>
          <a:endParaRPr lang="en-US" sz="3100" kern="1200" dirty="0"/>
        </a:p>
      </dsp:txBody>
      <dsp:txXfrm>
        <a:off x="7440952" y="1482345"/>
        <a:ext cx="2954659" cy="333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0" i="0" u="none" strike="noStrike" cap="none" baseline="0"/>
              <a:t>在 “幻灯片放映”模式，单击箭头进入 PowerPoint 入门中心。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599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838201" y="5110608"/>
            <a:ext cx="6705599" cy="1137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50000"/>
              </a:lnSpc>
              <a:spcBef>
                <a:spcPts val="600"/>
              </a:spcBef>
              <a:buClr>
                <a:srgbClr val="D24726"/>
              </a:buClr>
              <a:buFont typeface="Times New Roman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Times New Roman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64237"/>
            <a:ext cx="9894498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67752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None/>
              <a:defRPr/>
            </a:lvl1pPr>
            <a:lvl2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101157" y="695675"/>
            <a:ext cx="1556385" cy="4978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11792309" y="664237"/>
            <a:ext cx="399690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656882" y="1709738"/>
            <a:ext cx="6535119" cy="357518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323307" y="2402236"/>
            <a:ext cx="5269423" cy="2187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656882" y="1709738"/>
            <a:ext cx="6535119" cy="357518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31850" y="2193926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6189664" y="2193926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183187" y="987426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54970" y="254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44199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Times New Roman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Times New Roman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Times New Roman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iBlock/blockchain-learn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block.net/wiki/abou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thereum/EIPs/blob/master/EIPS/eip-20.md" TargetMode="External"/><Relationship Id="rId3" Type="http://schemas.openxmlformats.org/officeDocument/2006/relationships/hyperlink" Target="https://github.com/etherchina/ethereu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ruffleframework.com/tutorials/robust-smart-contracts-with-openzeppelin" TargetMode="External"/><Relationship Id="rId3" Type="http://schemas.openxmlformats.org/officeDocument/2006/relationships/hyperlink" Target="https://zeppelin.solu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address/0xd3ace836e47f7cf4948dffd8ca2937494c52580c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therscan.io/tx/0x71e54e2f7b47b076091a8081a184da4a074392aa8f27f388e5f191fdf3d5de3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599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如何在以太坊上发币</a:t>
            </a:r>
            <a:endParaRPr lang="en" sz="4000" b="0" i="0" u="none" strike="noStrike" cap="none" baseline="0" dirty="0">
              <a:solidFill>
                <a:schemeClr val="lt1"/>
              </a:solidFill>
              <a:sym typeface="Times New Roman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49250" y="5068569"/>
            <a:ext cx="11518265" cy="1137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altLang="zh-CN" sz="2800" dirty="0" err="1" smtClean="0">
                <a:solidFill>
                  <a:schemeClr val="dk1"/>
                </a:solidFill>
              </a:rPr>
              <a:t>BoB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Jiang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altLang="zh-CN" sz="28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zh-CN" alt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lang="zh-CN" alt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8480424" y="6308725"/>
            <a:ext cx="3475990" cy="334010"/>
            <a:chOff x="12872" y="9851"/>
            <a:chExt cx="5474" cy="526"/>
          </a:xfrm>
        </p:grpSpPr>
        <p:sp>
          <p:nvSpPr>
            <p:cNvPr id="113" name="Shape 113"/>
            <p:cNvSpPr txBox="1"/>
            <p:nvPr/>
          </p:nvSpPr>
          <p:spPr>
            <a:xfrm>
              <a:off x="14600" y="9894"/>
              <a:ext cx="3746" cy="4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" sz="1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4" name="Shape 114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872" y="9851"/>
              <a:ext cx="1569" cy="5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Shape 475"/>
          <p:cNvPicPr preferRelativeResize="0"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868952" y="5058000"/>
            <a:ext cx="1796214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 rot="20046388">
            <a:off x="3553208" y="1458636"/>
            <a:ext cx="631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警告！ 发币有风险，操作请谨慎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开发者学习之路</a:t>
            </a:r>
            <a:endParaRPr lang="en-US" sz="3200" dirty="0"/>
          </a:p>
        </p:txBody>
      </p:sp>
      <p:graphicFrame>
        <p:nvGraphicFramePr>
          <p:cNvPr id="13" name="Diagram 12"/>
          <p:cNvGraphicFramePr/>
          <p:nvPr>
            <p:extLst/>
          </p:nvPr>
        </p:nvGraphicFramePr>
        <p:xfrm>
          <a:off x="776961" y="1237250"/>
          <a:ext cx="104891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如何学习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81263" y="1524000"/>
            <a:ext cx="11036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English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Github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Teach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github.com/HiBlock/blockchain-learning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3200" dirty="0"/>
              <a:t>技术布道</a:t>
            </a:r>
            <a:r>
              <a:rPr lang="zh-CN" altLang="en-US" sz="3200" dirty="0" smtClean="0"/>
              <a:t>者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1</a:t>
            </a:r>
            <a:r>
              <a:rPr lang="en-US" altLang="zh-CN" sz="3200" dirty="0"/>
              <a:t>. </a:t>
            </a:r>
            <a:r>
              <a:rPr lang="zh-CN" altLang="en-US" sz="3200" dirty="0"/>
              <a:t>对区块链技术有热情； 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2</a:t>
            </a:r>
            <a:r>
              <a:rPr lang="en-US" altLang="zh-CN" sz="3200" dirty="0"/>
              <a:t>. </a:t>
            </a:r>
            <a:r>
              <a:rPr lang="zh-CN" altLang="en-US" sz="3200" dirty="0"/>
              <a:t>对技术布道有热情； 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3</a:t>
            </a:r>
            <a:r>
              <a:rPr lang="en-US" altLang="zh-CN" sz="3200" dirty="0"/>
              <a:t>. </a:t>
            </a:r>
            <a:r>
              <a:rPr lang="zh-CN" altLang="en-US" sz="3200" dirty="0"/>
              <a:t>请参考</a:t>
            </a:r>
            <a:r>
              <a:rPr lang="en-US" altLang="zh-CN" sz="3200" dirty="0"/>
              <a:t>1</a:t>
            </a:r>
            <a:r>
              <a:rPr lang="zh-CN" altLang="en-US" sz="3200" dirty="0"/>
              <a:t>和</a:t>
            </a:r>
            <a:r>
              <a:rPr lang="en-US" altLang="zh-CN" sz="3200" dirty="0"/>
              <a:t>2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83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开放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协作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透明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链接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分享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链接全球区块链开发者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chemeClr val="tx1"/>
                </a:solidFill>
                <a:hlinkClick r:id="rId2"/>
              </a:rPr>
              <a:t>hiblock.net/wiki/about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altLang="zh-CN" sz="2800" b="0" i="0" u="none" strike="noStrike" cap="none" baseline="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区块链社区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6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Partners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3" t="25106" r="30069" b="30204"/>
          <a:stretch/>
        </p:blipFill>
        <p:spPr>
          <a:xfrm>
            <a:off x="1293687" y="2349000"/>
            <a:ext cx="2770759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66" y="2349000"/>
            <a:ext cx="673663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681272" y="2082197"/>
            <a:ext cx="6307465" cy="2187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altLang="zh-CN" sz="72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Thanks!</a:t>
            </a:r>
            <a:endParaRPr lang="en" sz="72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1557038" y="6134153"/>
            <a:ext cx="431763" cy="431763"/>
          </a:xfrm>
          <a:custGeom>
            <a:avLst/>
            <a:gdLst/>
            <a:ahLst/>
            <a:cxnLst/>
            <a:rect l="0" t="0" r="0" b="0"/>
            <a:pathLst>
              <a:path w="643468" h="643468" extrusionOk="0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4545" y="1402916"/>
            <a:ext cx="4254398" cy="426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272" y="0"/>
            <a:ext cx="4540408" cy="5666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Agenda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zh-CN" altLang="en-US" sz="3600" dirty="0" smtClean="0"/>
              <a:t>发</a:t>
            </a:r>
            <a:r>
              <a:rPr lang="zh-CN" altLang="en-US" sz="3600" dirty="0"/>
              <a:t>币的流程</a:t>
            </a:r>
          </a:p>
          <a:p>
            <a:r>
              <a:rPr lang="zh-CN" altLang="en-US" sz="3600" dirty="0" smtClean="0"/>
              <a:t>如何</a:t>
            </a:r>
            <a:r>
              <a:rPr lang="zh-CN" altLang="en-US" sz="3600" dirty="0"/>
              <a:t>发布安全的代币</a:t>
            </a:r>
          </a:p>
          <a:p>
            <a:r>
              <a:rPr lang="zh-CN" altLang="en-US" sz="3600" dirty="0" smtClean="0"/>
              <a:t>如何</a:t>
            </a:r>
            <a:r>
              <a:rPr lang="zh-CN" altLang="en-US" sz="3600" dirty="0"/>
              <a:t>查询一个代币</a:t>
            </a:r>
          </a:p>
          <a:p>
            <a:r>
              <a:rPr lang="zh-CN" altLang="en-US" sz="3600" dirty="0" smtClean="0"/>
              <a:t>如何</a:t>
            </a:r>
            <a:r>
              <a:rPr lang="zh-CN" altLang="en-US" sz="3600" dirty="0"/>
              <a:t>识别空气币</a:t>
            </a:r>
          </a:p>
        </p:txBody>
      </p:sp>
    </p:spTree>
    <p:extLst>
      <p:ext uri="{BB962C8B-B14F-4D97-AF65-F5344CB8AC3E}">
        <p14:creationId xmlns:p14="http://schemas.microsoft.com/office/powerpoint/2010/main" val="6794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发币的流程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en-US" altLang="zh-CN" sz="3600" dirty="0" smtClean="0"/>
              <a:t>Token,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ERC20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 </a:t>
            </a:r>
            <a:r>
              <a:rPr lang="en-US" altLang="zh-CN" sz="3600" dirty="0">
                <a:hlinkClick r:id="rId2"/>
              </a:rPr>
              <a:t>https://</a:t>
            </a:r>
            <a:r>
              <a:rPr lang="en-US" altLang="zh-CN" sz="3600" dirty="0" smtClean="0">
                <a:hlinkClick r:id="rId2"/>
              </a:rPr>
              <a:t>github.com/ethereum/EIPs/blob/master/EIPS/eip-20.md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编写合约</a:t>
            </a:r>
            <a:endParaRPr lang="en-US" altLang="zh-CN" sz="3600" dirty="0" smtClean="0"/>
          </a:p>
          <a:p>
            <a:r>
              <a:rPr lang="zh-CN" altLang="en-US" sz="3600" dirty="0" smtClean="0"/>
              <a:t>编译部署</a:t>
            </a:r>
            <a:r>
              <a:rPr lang="zh-CN" altLang="en-US" sz="3600" dirty="0" smtClean="0"/>
              <a:t>合约（本地节点 </a:t>
            </a:r>
            <a:r>
              <a:rPr lang="en-US" altLang="zh-CN" sz="3600" dirty="0" smtClean="0"/>
              <a:t>or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infura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使用代</a:t>
            </a:r>
            <a:r>
              <a:rPr lang="zh-CN" altLang="en-US" sz="3600" dirty="0" smtClean="0"/>
              <a:t>币</a:t>
            </a:r>
            <a:endParaRPr lang="en-US" altLang="zh-CN" sz="3600" dirty="0" smtClean="0"/>
          </a:p>
          <a:p>
            <a:endParaRPr lang="en-US" sz="3600" dirty="0"/>
          </a:p>
          <a:p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github.com/etherchina/ethereum</a:t>
            </a:r>
            <a:r>
              <a:rPr lang="zh-CN" alt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安全的代币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truffleframework.com/tutorials/robust-smart-contracts-with-openzeppelin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r>
              <a:rPr lang="en-US" sz="3600" dirty="0">
                <a:hlinkClick r:id="rId3"/>
              </a:rPr>
              <a:t>https://zeppelin.solutions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endParaRPr lang="en-US" sz="3600" dirty="0"/>
          </a:p>
          <a:p>
            <a:r>
              <a:rPr lang="zh-CN" altLang="en-US" sz="3600" dirty="0" smtClean="0"/>
              <a:t>智能合约审计</a:t>
            </a:r>
            <a:endParaRPr lang="en-US" altLang="zh-CN" sz="3600" dirty="0" smtClean="0"/>
          </a:p>
          <a:p>
            <a:r>
              <a:rPr lang="zh-CN" altLang="en-US" sz="3600" dirty="0" smtClean="0"/>
              <a:t>审计：</a:t>
            </a:r>
            <a:r>
              <a:rPr lang="en-US" altLang="zh-CN" sz="3600" dirty="0" smtClean="0"/>
              <a:t>bug,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vulnerability,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risk</a:t>
            </a:r>
            <a:r>
              <a:rPr lang="zh-CN" altLang="en-US" sz="3600" dirty="0" smtClean="0"/>
              <a:t> </a:t>
            </a:r>
            <a:endParaRPr lang="en-US" sz="3600" dirty="0"/>
          </a:p>
          <a:p>
            <a:r>
              <a:rPr lang="en-US" altLang="zh-CN" sz="3600" dirty="0" smtClean="0"/>
              <a:t>Zeppelin</a:t>
            </a:r>
          </a:p>
          <a:p>
            <a:r>
              <a:rPr lang="en-US" altLang="zh-CN" sz="3600" dirty="0" err="1" smtClean="0"/>
              <a:t>Experfy</a:t>
            </a:r>
            <a:endParaRPr lang="en-US" altLang="zh-CN" sz="3600" dirty="0" smtClean="0"/>
          </a:p>
          <a:p>
            <a:r>
              <a:rPr lang="en-US" altLang="zh-CN" sz="3600" dirty="0" smtClean="0"/>
              <a:t>Solidify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1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查询代币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etherscan.io/tx/0x71e54e2f7b47b076091a8081a184da4a074392aa8f27f388e5f191fdf3d5de34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endParaRPr lang="en-US" altLang="zh-CN" sz="3600" dirty="0" smtClean="0">
              <a:hlinkClick r:id="rId3"/>
            </a:endParaRPr>
          </a:p>
          <a:p>
            <a:r>
              <a:rPr lang="en-US" altLang="zh-CN" sz="3600" dirty="0" smtClean="0">
                <a:hlinkClick r:id="rId3"/>
              </a:rPr>
              <a:t>https</a:t>
            </a:r>
            <a:r>
              <a:rPr lang="en-US" altLang="zh-CN" sz="3600" dirty="0">
                <a:hlinkClick r:id="rId3"/>
              </a:rPr>
              <a:t>://</a:t>
            </a:r>
            <a:r>
              <a:rPr lang="en-US" altLang="zh-CN" sz="3600" dirty="0" smtClean="0">
                <a:hlinkClick r:id="rId3"/>
              </a:rPr>
              <a:t>etherscan.io/address/0xd3ace836e47f7cf4948dffd8ca2937494c52580c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2027"/>
            <a:ext cx="12192000" cy="9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如何识别空气币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en-US" altLang="zh-CN" sz="3600" dirty="0" smtClean="0"/>
              <a:t>99</a:t>
            </a:r>
            <a:r>
              <a:rPr lang="en-US" altLang="zh-CN" sz="3600" dirty="0" smtClean="0"/>
              <a:t>%</a:t>
            </a:r>
            <a:r>
              <a:rPr lang="zh-CN" altLang="en-US" sz="3600" dirty="0" smtClean="0"/>
              <a:t> 代币会变为空气</a:t>
            </a:r>
            <a:endParaRPr lang="en-US" altLang="zh-CN" sz="3600" dirty="0" smtClean="0"/>
          </a:p>
          <a:p>
            <a:r>
              <a:rPr lang="zh-CN" altLang="en-US" sz="3600" dirty="0" smtClean="0"/>
              <a:t>代币 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 价值 （比特币购物）</a:t>
            </a:r>
            <a:endParaRPr lang="en-US" altLang="zh-CN" sz="3600" dirty="0" smtClean="0"/>
          </a:p>
          <a:p>
            <a:r>
              <a:rPr lang="zh-CN" altLang="en-US" sz="3600" dirty="0" smtClean="0"/>
              <a:t>价值是如何体现？</a:t>
            </a:r>
            <a:endParaRPr lang="en-US" altLang="zh-CN" sz="3600" dirty="0" smtClean="0"/>
          </a:p>
          <a:p>
            <a:r>
              <a:rPr lang="zh-CN" altLang="en-US" sz="3600" dirty="0"/>
              <a:t>主网、开源</a:t>
            </a:r>
            <a:endParaRPr lang="en-US" altLang="zh-CN" sz="3600" dirty="0"/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7244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区块链生态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0042"/>
            <a:ext cx="12191999" cy="5317958"/>
          </a:xfrm>
        </p:spPr>
        <p:txBody>
          <a:bodyPr vert="horz" lIns="216000" rIns="216000" anchor="t" anchorCtr="0"/>
          <a:lstStyle/>
          <a:p>
            <a:r>
              <a:rPr lang="zh-CN" altLang="en-US" sz="3600" dirty="0" smtClean="0"/>
              <a:t>人</a:t>
            </a:r>
            <a:endParaRPr lang="en-US" altLang="zh-CN" sz="3600" dirty="0" smtClean="0"/>
          </a:p>
          <a:p>
            <a:r>
              <a:rPr lang="zh-CN" altLang="en-US" sz="3600" dirty="0" smtClean="0"/>
              <a:t>持币人、矿工、开发者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事</a:t>
            </a:r>
            <a:endParaRPr lang="en-US" altLang="zh-CN" sz="3600" dirty="0" smtClean="0"/>
          </a:p>
          <a:p>
            <a:r>
              <a:rPr lang="zh-CN" altLang="en-US" sz="3600" dirty="0" smtClean="0"/>
              <a:t>产品（项目）、内容、活动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关系</a:t>
            </a:r>
            <a:endParaRPr lang="en-US" altLang="zh-CN" sz="3600" dirty="0" smtClean="0"/>
          </a:p>
          <a:p>
            <a:r>
              <a:rPr lang="zh-CN" altLang="en-US" sz="3600" dirty="0" smtClean="0"/>
              <a:t>社区、激励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6245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What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is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Ethereum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58" r="1326"/>
          <a:stretch/>
        </p:blipFill>
        <p:spPr>
          <a:xfrm>
            <a:off x="584637" y="1425030"/>
            <a:ext cx="2443655" cy="2085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41" y="1425030"/>
            <a:ext cx="2184400" cy="200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189" y="1348830"/>
            <a:ext cx="16129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37" y="1369195"/>
            <a:ext cx="1308100" cy="219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137" y="1437730"/>
            <a:ext cx="2540000" cy="1981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443788" y="4708635"/>
            <a:ext cx="7183749" cy="990600"/>
            <a:chOff x="2443788" y="4708635"/>
            <a:chExt cx="7183749" cy="9906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3788" y="4708635"/>
              <a:ext cx="660400" cy="990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7715" y="4708635"/>
              <a:ext cx="660400" cy="990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7137" y="4708635"/>
              <a:ext cx="660400" cy="990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1642" y="4708635"/>
              <a:ext cx="660400" cy="9906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1972" y="4708635"/>
              <a:ext cx="660400" cy="9906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6807" y="4708635"/>
              <a:ext cx="660400" cy="9906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821917" y="5050046"/>
            <a:ext cx="208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ethereum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dirty="0"/>
          </a:p>
        </p:txBody>
      </p:sp>
      <p:cxnSp>
        <p:nvCxnSpPr>
          <p:cNvPr id="21" name="Curved Connector 20"/>
          <p:cNvCxnSpPr>
            <a:endCxn id="15" idx="0"/>
          </p:cNvCxnSpPr>
          <p:nvPr/>
        </p:nvCxnSpPr>
        <p:spPr>
          <a:xfrm rot="5400000">
            <a:off x="7388300" y="3599320"/>
            <a:ext cx="1713187" cy="5054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1750" y="3852041"/>
            <a:ext cx="630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P2P</a:t>
            </a:r>
            <a:endParaRPr lang="en-US"/>
          </a:p>
        </p:txBody>
      </p:sp>
      <p:cxnSp>
        <p:nvCxnSpPr>
          <p:cNvPr id="25" name="Curved Connector 24"/>
          <p:cNvCxnSpPr>
            <a:stCxn id="11" idx="3"/>
            <a:endCxn id="12" idx="1"/>
          </p:cNvCxnSpPr>
          <p:nvPr/>
        </p:nvCxnSpPr>
        <p:spPr>
          <a:xfrm>
            <a:off x="3104188" y="5203935"/>
            <a:ext cx="64352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4358223" y="5203934"/>
            <a:ext cx="74071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5614852" y="5214182"/>
            <a:ext cx="74071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7000367" y="5203933"/>
            <a:ext cx="74071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8298445" y="5216635"/>
            <a:ext cx="740717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08540" y="4796046"/>
            <a:ext cx="630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P2P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What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Smart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Contract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406"/>
            <a:ext cx="12192000" cy="46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22511</TotalTime>
  <Words>263</Words>
  <Application>Microsoft Macintosh PowerPoint</Application>
  <PresentationFormat>Widescreen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Times New Roman</vt:lpstr>
      <vt:lpstr>Arial</vt:lpstr>
      <vt:lpstr>WelcomeDoc</vt:lpstr>
      <vt:lpstr>如何在以太坊上发币</vt:lpstr>
      <vt:lpstr>Agenda</vt:lpstr>
      <vt:lpstr>发币的流程</vt:lpstr>
      <vt:lpstr>安全的代币</vt:lpstr>
      <vt:lpstr>查询代币</vt:lpstr>
      <vt:lpstr>如何识别空气币</vt:lpstr>
      <vt:lpstr>区块链生态</vt:lpstr>
      <vt:lpstr>What is Ethereum</vt:lpstr>
      <vt:lpstr>What is Smart Contract</vt:lpstr>
      <vt:lpstr>开发者学习之路</vt:lpstr>
      <vt:lpstr>如何学习</vt:lpstr>
      <vt:lpstr>HiBlock区块链社区</vt:lpstr>
      <vt:lpstr>Partners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敏捷与区块链             ——未来的工作，工作的未来</dc:title>
  <cp:lastModifiedBy>Jiang Bob</cp:lastModifiedBy>
  <cp:revision>117</cp:revision>
  <dcterms:modified xsi:type="dcterms:W3CDTF">2018-05-13T13:10:47Z</dcterms:modified>
</cp:coreProperties>
</file>